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  <p:sldMasterId id="2147484123" r:id="rId2"/>
    <p:sldMasterId id="2147484135" r:id="rId3"/>
    <p:sldMasterId id="2147484147" r:id="rId4"/>
  </p:sldMasterIdLst>
  <p:notesMasterIdLst>
    <p:notesMasterId r:id="rId17"/>
  </p:notesMasterIdLst>
  <p:handoutMasterIdLst>
    <p:handoutMasterId r:id="rId18"/>
  </p:handoutMasterIdLst>
  <p:sldIdLst>
    <p:sldId id="609" r:id="rId5"/>
    <p:sldId id="726" r:id="rId6"/>
    <p:sldId id="716" r:id="rId7"/>
    <p:sldId id="718" r:id="rId8"/>
    <p:sldId id="725" r:id="rId9"/>
    <p:sldId id="724" r:id="rId10"/>
    <p:sldId id="729" r:id="rId11"/>
    <p:sldId id="730" r:id="rId12"/>
    <p:sldId id="731" r:id="rId13"/>
    <p:sldId id="732" r:id="rId14"/>
    <p:sldId id="722" r:id="rId15"/>
    <p:sldId id="723" r:id="rId16"/>
  </p:sldIdLst>
  <p:sldSz cx="9144000" cy="5143500" type="screen16x9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99"/>
    <a:srgbClr val="CC0000"/>
    <a:srgbClr val="FF5050"/>
    <a:srgbClr val="FF7C80"/>
    <a:srgbClr val="FF9999"/>
    <a:srgbClr val="DA9710"/>
    <a:srgbClr val="B45608"/>
    <a:srgbClr val="FFFFCC"/>
    <a:srgbClr val="99CCFF"/>
    <a:srgbClr val="A46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7" autoAdjust="0"/>
    <p:restoredTop sz="93020" autoAdjust="0"/>
  </p:normalViewPr>
  <p:slideViewPr>
    <p:cSldViewPr>
      <p:cViewPr>
        <p:scale>
          <a:sx n="100" d="100"/>
          <a:sy n="100" d="100"/>
        </p:scale>
        <p:origin x="-2010" y="-7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-1747" y="-82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314109278863196"/>
          <c:y val="0.19557814977759447"/>
          <c:w val="0.71148708344575484"/>
          <c:h val="0.6801056232249580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explosion val="5"/>
          </c:dPt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39</c:v>
                </c:pt>
                <c:pt idx="1">
                  <c:v>28</c:v>
                </c:pt>
                <c:pt idx="2">
                  <c:v>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4.8417239354357454E-2"/>
          <c:y val="2.4507139997691225E-2"/>
          <c:w val="0.39948074552562951"/>
          <c:h val="0.21484868389519227"/>
        </c:manualLayout>
      </c:layout>
      <c:overlay val="0"/>
      <c:txPr>
        <a:bodyPr/>
        <a:lstStyle/>
        <a:p>
          <a:pPr>
            <a:defRPr sz="14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179076062255709"/>
          <c:y val="3.5302490130856595E-2"/>
          <c:w val="0.73271574163178699"/>
          <c:h val="0.9584807288202046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cat>
            <c:numRef>
              <c:f>Лист1!$A$2:$A$4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104</c:v>
                </c:pt>
                <c:pt idx="1">
                  <c:v>148</c:v>
                </c:pt>
                <c:pt idx="2">
                  <c:v>275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6723200"/>
        <c:axId val="83897152"/>
        <c:axId val="0"/>
      </c:bar3DChart>
      <c:catAx>
        <c:axId val="36723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3897152"/>
        <c:crosses val="autoZero"/>
        <c:auto val="1"/>
        <c:lblAlgn val="ctr"/>
        <c:lblOffset val="100"/>
        <c:noMultiLvlLbl val="0"/>
      </c:catAx>
      <c:valAx>
        <c:axId val="83897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6723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9CD2BE-7FD9-40A9-8492-2193FE819BBA}" type="doc">
      <dgm:prSet loTypeId="urn:microsoft.com/office/officeart/2005/8/layout/bList2" loCatId="picture" qsTypeId="urn:microsoft.com/office/officeart/2005/8/quickstyle/simple1" qsCatId="simple" csTypeId="urn:microsoft.com/office/officeart/2005/8/colors/accent1_2" csCatId="accent1" phldr="1"/>
      <dgm:spPr/>
    </dgm:pt>
    <dgm:pt modelId="{8149AD9F-AE7B-4530-AC2D-F0C94D20FBB2}">
      <dgm:prSet phldrT="[Текст]" custT="1"/>
      <dgm:spPr/>
      <dgm:t>
        <a:bodyPr/>
        <a:lstStyle/>
        <a:p>
          <a:pPr algn="ctr"/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6E9951-8ECA-4B51-BD95-DEE7C1A331C4}" type="parTrans" cxnId="{806DC7AD-06D1-4BDF-B41B-CCC7CD7A6BF0}">
      <dgm:prSet/>
      <dgm:spPr/>
      <dgm:t>
        <a:bodyPr/>
        <a:lstStyle/>
        <a:p>
          <a:endParaRPr lang="ru-RU"/>
        </a:p>
      </dgm:t>
    </dgm:pt>
    <dgm:pt modelId="{C612E7CA-0CC4-4B33-828C-59AEE5B3BE78}" type="sibTrans" cxnId="{806DC7AD-06D1-4BDF-B41B-CCC7CD7A6BF0}">
      <dgm:prSet/>
      <dgm:spPr/>
      <dgm:t>
        <a:bodyPr/>
        <a:lstStyle/>
        <a:p>
          <a:endParaRPr lang="ru-RU"/>
        </a:p>
      </dgm:t>
    </dgm:pt>
    <dgm:pt modelId="{5C291513-E1CB-40C2-9CFE-459C96E6B7CA}">
      <dgm:prSet phldrT="[Текст]" custT="1"/>
      <dgm:spPr/>
      <dgm:t>
        <a:bodyPr/>
        <a:lstStyle/>
        <a:p>
          <a:pPr algn="ctr"/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444763-A897-4FDE-BA61-25C26EF68CE7}" type="parTrans" cxnId="{98D47359-9117-43EE-B18E-9CA2C6851731}">
      <dgm:prSet/>
      <dgm:spPr/>
      <dgm:t>
        <a:bodyPr/>
        <a:lstStyle/>
        <a:p>
          <a:endParaRPr lang="ru-RU"/>
        </a:p>
      </dgm:t>
    </dgm:pt>
    <dgm:pt modelId="{77432B02-69F0-4FE2-8157-A5ADDFEFE5B8}" type="sibTrans" cxnId="{98D47359-9117-43EE-B18E-9CA2C6851731}">
      <dgm:prSet/>
      <dgm:spPr/>
      <dgm:t>
        <a:bodyPr/>
        <a:lstStyle/>
        <a:p>
          <a:endParaRPr lang="ru-RU"/>
        </a:p>
      </dgm:t>
    </dgm:pt>
    <dgm:pt modelId="{15798697-2172-46F0-9B85-BB24A928B830}">
      <dgm:prSet custT="1"/>
      <dgm:spPr/>
      <dgm:t>
        <a:bodyPr/>
        <a:lstStyle/>
        <a:p>
          <a:r>
            <a:rPr lang="ru-RU" sz="1200" b="0" dirty="0" smtClean="0">
              <a:effectLst/>
              <a:latin typeface="Times New Roman"/>
              <a:ea typeface="Times New Roman"/>
              <a:cs typeface="Calibri"/>
            </a:rPr>
            <a:t>обязательная часть основной ОП составляет более 80%(70%), а часть, формируемая участниками образовательных отношений менее 20%(30%) от общего объема;</a:t>
          </a:r>
          <a:endParaRPr lang="ru-RU" sz="12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205BA6-ABE8-4F50-BBE6-BCD2AAE4EA9D}" type="parTrans" cxnId="{A6419F99-6950-4775-9DA9-DD0088F47DC9}">
      <dgm:prSet/>
      <dgm:spPr/>
      <dgm:t>
        <a:bodyPr/>
        <a:lstStyle/>
        <a:p>
          <a:endParaRPr lang="ru-RU"/>
        </a:p>
      </dgm:t>
    </dgm:pt>
    <dgm:pt modelId="{18B5BEB0-F271-4DD6-97E3-48A9FC162853}" type="sibTrans" cxnId="{A6419F99-6950-4775-9DA9-DD0088F47DC9}">
      <dgm:prSet/>
      <dgm:spPr/>
      <dgm:t>
        <a:bodyPr/>
        <a:lstStyle/>
        <a:p>
          <a:endParaRPr lang="ru-RU"/>
        </a:p>
      </dgm:t>
    </dgm:pt>
    <dgm:pt modelId="{39331C8A-E39E-4556-8D6B-C94244422018}">
      <dgm:prSet custT="1"/>
      <dgm:spPr/>
      <dgm:t>
        <a:bodyPr/>
        <a:lstStyle/>
        <a:p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205001-9709-4A6C-8BA3-ABBAA0AE2F79}" type="parTrans" cxnId="{619E90AE-83EC-4A03-BA35-DE66E0236D08}">
      <dgm:prSet/>
      <dgm:spPr/>
      <dgm:t>
        <a:bodyPr/>
        <a:lstStyle/>
        <a:p>
          <a:endParaRPr lang="ru-RU"/>
        </a:p>
      </dgm:t>
    </dgm:pt>
    <dgm:pt modelId="{287C1822-3E07-4EED-8A28-113B7763A2AC}" type="sibTrans" cxnId="{619E90AE-83EC-4A03-BA35-DE66E0236D08}">
      <dgm:prSet/>
      <dgm:spPr/>
      <dgm:t>
        <a:bodyPr/>
        <a:lstStyle/>
        <a:p>
          <a:endParaRPr lang="ru-RU"/>
        </a:p>
      </dgm:t>
    </dgm:pt>
    <dgm:pt modelId="{0F7EF0B5-8CD7-4B4B-A34B-E7FF42554FC0}">
      <dgm:prSet custT="1"/>
      <dgm:spPr/>
      <dgm:t>
        <a:bodyPr/>
        <a:lstStyle/>
        <a:p>
          <a:r>
            <a:rPr lang="ru-RU" sz="1200" dirty="0" smtClean="0">
              <a:effectLst/>
              <a:latin typeface="Times New Roman"/>
              <a:ea typeface="Times New Roman"/>
              <a:cs typeface="Calibri"/>
            </a:rPr>
            <a:t>отсутствие в содержательном разделе основной образовательной программы отдельных учебных предметов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4B2695-AC50-493C-92D0-D3F10CB390D8}" type="parTrans" cxnId="{AE236E07-4012-47C7-B09F-F46710478E88}">
      <dgm:prSet/>
      <dgm:spPr/>
      <dgm:t>
        <a:bodyPr/>
        <a:lstStyle/>
        <a:p>
          <a:endParaRPr lang="ru-RU"/>
        </a:p>
      </dgm:t>
    </dgm:pt>
    <dgm:pt modelId="{26E712A1-FCB6-4DE7-B49F-061E24FFF631}" type="sibTrans" cxnId="{AE236E07-4012-47C7-B09F-F46710478E88}">
      <dgm:prSet/>
      <dgm:spPr/>
      <dgm:t>
        <a:bodyPr/>
        <a:lstStyle/>
        <a:p>
          <a:endParaRPr lang="ru-RU"/>
        </a:p>
      </dgm:t>
    </dgm:pt>
    <dgm:pt modelId="{117E1C64-9CDD-4F45-83DA-E06ED333F85B}">
      <dgm:prSet custT="1"/>
      <dgm:spPr/>
      <dgm:t>
        <a:bodyPr/>
        <a:lstStyle/>
        <a:p>
          <a:r>
            <a:rPr lang="ru-RU" sz="1200" b="0" dirty="0" smtClean="0">
              <a:effectLst/>
              <a:latin typeface="Times New Roman"/>
              <a:ea typeface="Times New Roman"/>
              <a:cs typeface="Calibri"/>
            </a:rPr>
            <a:t>несоответствие наименований предметных областей</a:t>
          </a:r>
          <a:endParaRPr lang="ru-RU" sz="12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78DDA5-54C0-402F-B8B7-9B33BA98EBB1}" type="parTrans" cxnId="{55BA87B5-8645-4DAB-86D8-595E4FEA6383}">
      <dgm:prSet/>
      <dgm:spPr/>
      <dgm:t>
        <a:bodyPr/>
        <a:lstStyle/>
        <a:p>
          <a:endParaRPr lang="ru-RU"/>
        </a:p>
      </dgm:t>
    </dgm:pt>
    <dgm:pt modelId="{58C49EA5-724C-427A-8C30-33B9D9DEA9A1}" type="sibTrans" cxnId="{55BA87B5-8645-4DAB-86D8-595E4FEA6383}">
      <dgm:prSet/>
      <dgm:spPr/>
      <dgm:t>
        <a:bodyPr/>
        <a:lstStyle/>
        <a:p>
          <a:endParaRPr lang="ru-RU"/>
        </a:p>
      </dgm:t>
    </dgm:pt>
    <dgm:pt modelId="{9535EF56-D107-4642-A3A1-7039C2D14F1B}">
      <dgm:prSet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в пояснительной записке принципов и подходов к формированию программы и состава участников образовательных отношений конкретной организации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802050-9075-4739-838A-32C76E7EFA48}" type="parTrans" cxnId="{4571D166-EB99-4358-A638-4917C4D1529F}">
      <dgm:prSet/>
      <dgm:spPr/>
      <dgm:t>
        <a:bodyPr/>
        <a:lstStyle/>
        <a:p>
          <a:endParaRPr lang="ru-RU"/>
        </a:p>
      </dgm:t>
    </dgm:pt>
    <dgm:pt modelId="{594B7E7B-5E03-403A-8AE5-9C2C6375B6DD}" type="sibTrans" cxnId="{4571D166-EB99-4358-A638-4917C4D1529F}">
      <dgm:prSet/>
      <dgm:spPr/>
      <dgm:t>
        <a:bodyPr/>
        <a:lstStyle/>
        <a:p>
          <a:endParaRPr lang="ru-RU"/>
        </a:p>
      </dgm:t>
    </dgm:pt>
    <dgm:pt modelId="{CA091E19-EC5A-4467-AC1A-E3A5707840E8}">
      <dgm:prSet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программа духовно-нравственного развития, воспитания обучающихся основной образовательной программы начального общего образования не содержит рекомендации по организации и текущему педагогическому контролю результатов урочной и внеурочной деятельности, направленные на расширение кругозора, развитие общей культуры;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C5CA82-6E82-4248-A71F-A8EF3DB6F487}" type="parTrans" cxnId="{6F57600E-91B3-4D80-9764-4616801470B9}">
      <dgm:prSet/>
      <dgm:spPr/>
      <dgm:t>
        <a:bodyPr/>
        <a:lstStyle/>
        <a:p>
          <a:endParaRPr lang="ru-RU"/>
        </a:p>
      </dgm:t>
    </dgm:pt>
    <dgm:pt modelId="{81A53F14-5A98-4D3A-A489-ADEAF581F6CF}" type="sibTrans" cxnId="{6F57600E-91B3-4D80-9764-4616801470B9}">
      <dgm:prSet/>
      <dgm:spPr/>
      <dgm:t>
        <a:bodyPr/>
        <a:lstStyle/>
        <a:p>
          <a:endParaRPr lang="ru-RU"/>
        </a:p>
      </dgm:t>
    </dgm:pt>
    <dgm:pt modelId="{1A9CAC6E-CD16-44B4-8910-D6BD89252FA7}">
      <dgm:prSet custT="1"/>
      <dgm:spPr/>
      <dgm:t>
        <a:bodyPr/>
        <a:lstStyle/>
        <a:p>
          <a:r>
            <a:rPr lang="ru-RU" sz="1200" dirty="0" smtClean="0">
              <a:effectLst/>
              <a:latin typeface="Times New Roman"/>
              <a:ea typeface="Times New Roman"/>
              <a:cs typeface="Calibri"/>
            </a:rPr>
            <a:t>программа коррекционной работы не содержит </a:t>
          </a:r>
          <a:r>
            <a:rPr lang="ru-RU" sz="1200" dirty="0" smtClean="0">
              <a:effectLst/>
              <a:latin typeface="Times New Roman"/>
            </a:rPr>
            <a:t>план реализации индивидуально ориентированных мероприятий, </a:t>
          </a:r>
          <a:r>
            <a:rPr lang="ru-RU" sz="1200" dirty="0" smtClean="0">
              <a:effectLst/>
              <a:latin typeface="Times New Roman"/>
              <a:ea typeface="Times New Roman"/>
              <a:cs typeface="Calibri"/>
            </a:rPr>
            <a:t>описания специальных условий обучения и воспитания</a:t>
          </a:r>
          <a:endParaRPr lang="ru-RU" sz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1AF362-6247-42BE-A890-D835F32011AC}" type="parTrans" cxnId="{7258B214-9495-4643-B8E3-32181BCC5DFC}">
      <dgm:prSet/>
      <dgm:spPr/>
      <dgm:t>
        <a:bodyPr/>
        <a:lstStyle/>
        <a:p>
          <a:endParaRPr lang="ru-RU"/>
        </a:p>
      </dgm:t>
    </dgm:pt>
    <dgm:pt modelId="{B2FF08A6-9BFE-4D49-B1AD-F87F9FEECAAE}" type="sibTrans" cxnId="{7258B214-9495-4643-B8E3-32181BCC5DFC}">
      <dgm:prSet/>
      <dgm:spPr/>
      <dgm:t>
        <a:bodyPr/>
        <a:lstStyle/>
        <a:p>
          <a:endParaRPr lang="ru-RU"/>
        </a:p>
      </dgm:t>
    </dgm:pt>
    <dgm:pt modelId="{9085FC53-5D79-4D0A-A2D1-AD12E46F0A09}">
      <dgm:prSet custT="1"/>
      <dgm:spPr/>
      <dgm:t>
        <a:bodyPr/>
        <a:lstStyle/>
        <a:p>
          <a:r>
            <a:rPr lang="ru-RU" sz="1200" b="0" dirty="0" smtClean="0">
              <a:effectLst/>
              <a:latin typeface="Times New Roman"/>
              <a:ea typeface="Times New Roman"/>
              <a:cs typeface="Calibri"/>
            </a:rPr>
            <a:t>отсутствие в целевом разделе в планируемых результатах освоения обучающимися предметных результатов по учебным предметам </a:t>
          </a:r>
          <a:endParaRPr lang="ru-RU" sz="12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1F1FBB-7E70-4EDD-BC61-1536DC48AE6A}" type="parTrans" cxnId="{8868EABD-DDE9-466E-83A1-1D8D5CD069E0}">
      <dgm:prSet/>
      <dgm:spPr/>
      <dgm:t>
        <a:bodyPr/>
        <a:lstStyle/>
        <a:p>
          <a:endParaRPr lang="ru-RU"/>
        </a:p>
      </dgm:t>
    </dgm:pt>
    <dgm:pt modelId="{850D5F6F-8891-48AC-A620-E2BBD61B3693}" type="sibTrans" cxnId="{8868EABD-DDE9-466E-83A1-1D8D5CD069E0}">
      <dgm:prSet/>
      <dgm:spPr/>
      <dgm:t>
        <a:bodyPr/>
        <a:lstStyle/>
        <a:p>
          <a:endParaRPr lang="ru-RU"/>
        </a:p>
      </dgm:t>
    </dgm:pt>
    <dgm:pt modelId="{0D99AC94-E08A-431F-8CA8-E2A1334F1B16}">
      <dgm:prSet custT="1"/>
      <dgm:spPr/>
      <dgm:t>
        <a:bodyPr/>
        <a:lstStyle/>
        <a:p>
          <a:r>
            <a:rPr lang="ru-RU" sz="1200" b="0" dirty="0" smtClean="0">
              <a:effectLst/>
              <a:latin typeface="Times New Roman"/>
              <a:ea typeface="Times New Roman"/>
              <a:cs typeface="Calibri"/>
            </a:rPr>
            <a:t>несоответствие содержания учебного предмета </a:t>
          </a:r>
          <a:endParaRPr lang="ru-RU" sz="12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03502E-2EDE-42FC-81F3-40256AEB76D8}" type="parTrans" cxnId="{359EF5AA-AF9D-47CA-B5F5-05511D0C2AC8}">
      <dgm:prSet/>
      <dgm:spPr/>
      <dgm:t>
        <a:bodyPr/>
        <a:lstStyle/>
        <a:p>
          <a:endParaRPr lang="ru-RU"/>
        </a:p>
      </dgm:t>
    </dgm:pt>
    <dgm:pt modelId="{05931C02-759C-48A6-9101-A6B09FA9807F}" type="sibTrans" cxnId="{359EF5AA-AF9D-47CA-B5F5-05511D0C2AC8}">
      <dgm:prSet/>
      <dgm:spPr/>
      <dgm:t>
        <a:bodyPr/>
        <a:lstStyle/>
        <a:p>
          <a:endParaRPr lang="ru-RU"/>
        </a:p>
      </dgm:t>
    </dgm:pt>
    <dgm:pt modelId="{56B72C73-059B-41A9-A43E-61BBF6CF7AAD}">
      <dgm:prSet custT="1"/>
      <dgm:spPr/>
      <dgm:t>
        <a:bodyPr/>
        <a:lstStyle/>
        <a:p>
          <a:r>
            <a:rPr lang="ru-RU" sz="1200" dirty="0" smtClean="0">
              <a:effectLst/>
              <a:latin typeface="Times New Roman"/>
              <a:ea typeface="Times New Roman"/>
              <a:cs typeface="Calibri"/>
            </a:rPr>
            <a:t>программа формирования экологической культуры, здорового и безопасного образа жизни ООП НОО не содержит модели организации работы, виды деятельности и формы занятий с обучающимися по профилактике употребления </a:t>
          </a:r>
          <a:r>
            <a:rPr lang="ru-RU" sz="1200" dirty="0" err="1" smtClean="0">
              <a:effectLst/>
              <a:latin typeface="Times New Roman"/>
              <a:ea typeface="Times New Roman"/>
              <a:cs typeface="Calibri"/>
            </a:rPr>
            <a:t>психоактивных</a:t>
          </a:r>
          <a:r>
            <a:rPr lang="ru-RU" sz="1200" dirty="0" smtClean="0">
              <a:effectLst/>
              <a:latin typeface="Times New Roman"/>
              <a:ea typeface="Times New Roman"/>
              <a:cs typeface="Calibri"/>
            </a:rPr>
            <a:t> веществ обучающимися;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02B844-3916-444B-A385-6D9DBC9F96D6}" type="parTrans" cxnId="{7ACD69AE-0F24-41C2-BA4A-3AF4C1EA7B54}">
      <dgm:prSet/>
      <dgm:spPr/>
      <dgm:t>
        <a:bodyPr/>
        <a:lstStyle/>
        <a:p>
          <a:endParaRPr lang="ru-RU"/>
        </a:p>
      </dgm:t>
    </dgm:pt>
    <dgm:pt modelId="{A8B8F0E1-522F-4B24-AA78-E6E230EB0047}" type="sibTrans" cxnId="{7ACD69AE-0F24-41C2-BA4A-3AF4C1EA7B54}">
      <dgm:prSet/>
      <dgm:spPr/>
      <dgm:t>
        <a:bodyPr/>
        <a:lstStyle/>
        <a:p>
          <a:endParaRPr lang="ru-RU"/>
        </a:p>
      </dgm:t>
    </dgm:pt>
    <dgm:pt modelId="{DD13A1F2-25A5-4D9C-A9AE-129A301BBD26}">
      <dgm:prSet custT="1"/>
      <dgm:spPr/>
      <dgm:t>
        <a:bodyPr/>
        <a:lstStyle/>
        <a:p>
          <a:endParaRPr lang="ru-RU" sz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FE4A81-516C-4D92-97BF-21FC0A61DB42}" type="parTrans" cxnId="{F4009EF7-33D0-47C1-B95D-3F82DBCD3238}">
      <dgm:prSet/>
      <dgm:spPr/>
      <dgm:t>
        <a:bodyPr/>
        <a:lstStyle/>
        <a:p>
          <a:endParaRPr lang="ru-RU"/>
        </a:p>
      </dgm:t>
    </dgm:pt>
    <dgm:pt modelId="{E582D5F2-C472-4B5C-B4FC-9B7620352755}" type="sibTrans" cxnId="{F4009EF7-33D0-47C1-B95D-3F82DBCD3238}">
      <dgm:prSet/>
      <dgm:spPr/>
      <dgm:t>
        <a:bodyPr/>
        <a:lstStyle/>
        <a:p>
          <a:endParaRPr lang="ru-RU"/>
        </a:p>
      </dgm:t>
    </dgm:pt>
    <dgm:pt modelId="{56A630DB-424D-40C8-A428-1DE44B759734}">
      <dgm:prSet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часть учебного плана, формируемая участниками образовательных отношений,  не предусматривает учебные занятия для углубленного изучения отдельных обязательных учебных предметов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5DC83F-C13B-4C56-8E70-97C87B70F193}" type="parTrans" cxnId="{AB8BC45A-63CE-4420-858F-50EE1C320B91}">
      <dgm:prSet/>
      <dgm:spPr/>
      <dgm:t>
        <a:bodyPr/>
        <a:lstStyle/>
        <a:p>
          <a:endParaRPr lang="ru-RU"/>
        </a:p>
      </dgm:t>
    </dgm:pt>
    <dgm:pt modelId="{084BCA12-5A21-4B12-981C-BA8B43C21163}" type="sibTrans" cxnId="{AB8BC45A-63CE-4420-858F-50EE1C320B91}">
      <dgm:prSet/>
      <dgm:spPr/>
      <dgm:t>
        <a:bodyPr/>
        <a:lstStyle/>
        <a:p>
          <a:endParaRPr lang="ru-RU"/>
        </a:p>
      </dgm:t>
    </dgm:pt>
    <dgm:pt modelId="{C5FCCC29-D9D7-48D8-AA6C-DEC16DDEAFF8}">
      <dgm:prSet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в предметных результатах освоения по учебному предмету «Физическая культура» ГТО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5D9714-3BF0-46EE-AA90-EFFA07C4DD66}" type="parTrans" cxnId="{625CAE4E-5EDD-4FBA-9EBC-BC8BEA024562}">
      <dgm:prSet/>
      <dgm:spPr/>
      <dgm:t>
        <a:bodyPr/>
        <a:lstStyle/>
        <a:p>
          <a:endParaRPr lang="ru-RU"/>
        </a:p>
      </dgm:t>
    </dgm:pt>
    <dgm:pt modelId="{6F0C8FE1-C503-4FE6-B709-55F1E7BB1EF5}" type="sibTrans" cxnId="{625CAE4E-5EDD-4FBA-9EBC-BC8BEA024562}">
      <dgm:prSet/>
      <dgm:spPr/>
      <dgm:t>
        <a:bodyPr/>
        <a:lstStyle/>
        <a:p>
          <a:endParaRPr lang="ru-RU"/>
        </a:p>
      </dgm:t>
    </dgm:pt>
    <dgm:pt modelId="{23513E48-431B-4397-869E-8E24D89EE7F7}">
      <dgm:prSet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0" dirty="0" smtClean="0">
              <a:effectLst/>
              <a:latin typeface="Times New Roman"/>
              <a:ea typeface="Times New Roman"/>
              <a:cs typeface="Calibri"/>
            </a:rPr>
            <a:t>несоответствие содержания учебного предмета </a:t>
          </a:r>
          <a:endParaRPr lang="ru-RU" sz="12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89EEC3-6615-4BD5-9837-F41FC83CF85A}" type="parTrans" cxnId="{FA4F8D91-43F3-4641-82F2-3C00A82F45C6}">
      <dgm:prSet/>
      <dgm:spPr/>
      <dgm:t>
        <a:bodyPr/>
        <a:lstStyle/>
        <a:p>
          <a:endParaRPr lang="ru-RU"/>
        </a:p>
      </dgm:t>
    </dgm:pt>
    <dgm:pt modelId="{C95D4B41-9A5C-4B6B-B547-4B3CC467AE3F}" type="sibTrans" cxnId="{FA4F8D91-43F3-4641-82F2-3C00A82F45C6}">
      <dgm:prSet/>
      <dgm:spPr/>
      <dgm:t>
        <a:bodyPr/>
        <a:lstStyle/>
        <a:p>
          <a:endParaRPr lang="ru-RU"/>
        </a:p>
      </dgm:t>
    </dgm:pt>
    <dgm:pt modelId="{C65A5DE3-FC02-48D8-960A-2D974DC26341}">
      <dgm:prSet custT="1"/>
      <dgm:spPr/>
      <dgm:t>
        <a:bodyPr/>
        <a:lstStyle/>
        <a:p>
          <a:r>
            <a:rPr lang="ru-RU" sz="1200" b="0" dirty="0" smtClean="0">
              <a:effectLst/>
              <a:latin typeface="Times New Roman"/>
              <a:ea typeface="Times New Roman"/>
              <a:cs typeface="Calibri"/>
            </a:rPr>
            <a:t>отсутствие в организационном разделе основной образовательной программы основного общего образования учебного плана основного общего образования плана внеурочной деятельности, календарного учебного графика</a:t>
          </a:r>
          <a:r>
            <a:rPr lang="ru-RU" sz="1200" dirty="0" smtClean="0">
              <a:effectLst/>
              <a:latin typeface="Times New Roman"/>
              <a:ea typeface="Times New Roman"/>
              <a:cs typeface="Calibri"/>
            </a:rPr>
            <a:t>;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428C20-9CE8-4C79-88F9-DB5C05C37E8F}" type="parTrans" cxnId="{6CE1972F-D060-4FE8-9578-CE4938A64494}">
      <dgm:prSet/>
      <dgm:spPr/>
      <dgm:t>
        <a:bodyPr/>
        <a:lstStyle/>
        <a:p>
          <a:endParaRPr lang="ru-RU"/>
        </a:p>
      </dgm:t>
    </dgm:pt>
    <dgm:pt modelId="{24D4B82D-8B74-4D2B-B319-AB490397E986}" type="sibTrans" cxnId="{6CE1972F-D060-4FE8-9578-CE4938A64494}">
      <dgm:prSet/>
      <dgm:spPr/>
      <dgm:t>
        <a:bodyPr/>
        <a:lstStyle/>
        <a:p>
          <a:endParaRPr lang="ru-RU"/>
        </a:p>
      </dgm:t>
    </dgm:pt>
    <dgm:pt modelId="{5F43A67C-29B5-43E0-B97D-A49EB465791C}">
      <dgm:prSet custT="1"/>
      <dgm:spPr/>
      <dgm:t>
        <a:bodyPr/>
        <a:lstStyle/>
        <a:p>
          <a:r>
            <a:rPr lang="ru-RU" sz="1200" dirty="0" smtClean="0">
              <a:effectLst/>
              <a:latin typeface="Times New Roman"/>
              <a:ea typeface="Times New Roman"/>
              <a:cs typeface="Calibri"/>
            </a:rPr>
            <a:t>отсутствие </a:t>
          </a:r>
          <a:r>
            <a:rPr lang="ru-RU" sz="1200" b="0" dirty="0" smtClean="0">
              <a:effectLst/>
              <a:latin typeface="Times New Roman"/>
              <a:ea typeface="Times New Roman"/>
              <a:cs typeface="Calibri"/>
            </a:rPr>
            <a:t>доступа в школьной библиотеке к информационным ресурсам Интернета</a:t>
          </a:r>
          <a:endParaRPr lang="ru-RU" sz="12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8F36C7-82F4-447D-9493-7CED4AC47822}" type="parTrans" cxnId="{DE7EFE81-4CD9-4A69-9576-8B092FA9AAF8}">
      <dgm:prSet/>
      <dgm:spPr/>
      <dgm:t>
        <a:bodyPr/>
        <a:lstStyle/>
        <a:p>
          <a:endParaRPr lang="ru-RU"/>
        </a:p>
      </dgm:t>
    </dgm:pt>
    <dgm:pt modelId="{BA294F37-806B-4459-B346-9DB772FF7B0C}" type="sibTrans" cxnId="{DE7EFE81-4CD9-4A69-9576-8B092FA9AAF8}">
      <dgm:prSet/>
      <dgm:spPr/>
      <dgm:t>
        <a:bodyPr/>
        <a:lstStyle/>
        <a:p>
          <a:endParaRPr lang="ru-RU"/>
        </a:p>
      </dgm:t>
    </dgm:pt>
    <dgm:pt modelId="{F6439748-3434-4D54-9A0A-5DDCA89E930B}">
      <dgm:prSet phldrT="[Текст]" custT="1"/>
      <dgm:spPr/>
      <dgm:t>
        <a:bodyPr/>
        <a:lstStyle/>
        <a:p>
          <a:pPr algn="ctr"/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42751A-BFC9-43BC-A2CE-D8658320D124}" type="sibTrans" cxnId="{6955396B-94B6-4FBC-AE01-55A11035C7C4}">
      <dgm:prSet/>
      <dgm:spPr/>
      <dgm:t>
        <a:bodyPr/>
        <a:lstStyle/>
        <a:p>
          <a:endParaRPr lang="ru-RU"/>
        </a:p>
      </dgm:t>
    </dgm:pt>
    <dgm:pt modelId="{81E69691-79DD-400A-98B6-9048BCCCE7E4}" type="parTrans" cxnId="{6955396B-94B6-4FBC-AE01-55A11035C7C4}">
      <dgm:prSet/>
      <dgm:spPr/>
      <dgm:t>
        <a:bodyPr/>
        <a:lstStyle/>
        <a:p>
          <a:endParaRPr lang="ru-RU"/>
        </a:p>
      </dgm:t>
    </dgm:pt>
    <dgm:pt modelId="{F3F2C81F-1509-4746-874E-4E59C9A7D8CD}" type="pres">
      <dgm:prSet presAssocID="{EC9CD2BE-7FD9-40A9-8492-2193FE819BBA}" presName="diagram" presStyleCnt="0">
        <dgm:presLayoutVars>
          <dgm:dir/>
          <dgm:animLvl val="lvl"/>
          <dgm:resizeHandles val="exact"/>
        </dgm:presLayoutVars>
      </dgm:prSet>
      <dgm:spPr/>
    </dgm:pt>
    <dgm:pt modelId="{3F2A866F-D99B-4529-997B-0B725E7781E9}" type="pres">
      <dgm:prSet presAssocID="{F6439748-3434-4D54-9A0A-5DDCA89E930B}" presName="compNode" presStyleCnt="0"/>
      <dgm:spPr/>
    </dgm:pt>
    <dgm:pt modelId="{378E32D2-D970-450F-923B-09DE39CB0376}" type="pres">
      <dgm:prSet presAssocID="{F6439748-3434-4D54-9A0A-5DDCA89E930B}" presName="childRect" presStyleLbl="bgAcc1" presStyleIdx="0" presStyleCnt="3" custScaleX="249078" custScaleY="446697" custLinFactNeighborX="-253" custLinFactNeighborY="-31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51D58D-7A76-47DA-B652-594C84A96519}" type="pres">
      <dgm:prSet presAssocID="{F6439748-3434-4D54-9A0A-5DDCA89E930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0008E4-B6B4-4A7C-A161-6438232D04C8}" type="pres">
      <dgm:prSet presAssocID="{F6439748-3434-4D54-9A0A-5DDCA89E930B}" presName="parentRect" presStyleLbl="alignNode1" presStyleIdx="0" presStyleCnt="3" custScaleX="112134" custScaleY="56914" custLinFactY="120762" custLinFactNeighborX="37885" custLinFactNeighborY="200000"/>
      <dgm:spPr/>
      <dgm:t>
        <a:bodyPr/>
        <a:lstStyle/>
        <a:p>
          <a:endParaRPr lang="ru-RU"/>
        </a:p>
      </dgm:t>
    </dgm:pt>
    <dgm:pt modelId="{ECBFC8C8-ECAD-4A4F-BC60-2B1F7F9C5C21}" type="pres">
      <dgm:prSet presAssocID="{F6439748-3434-4D54-9A0A-5DDCA89E930B}" presName="adorn" presStyleLbl="fgAccFollowNode1" presStyleIdx="0" presStyleCnt="3" custLinFactX="87918" custLinFactY="100000" custLinFactNeighborX="100000" custLinFactNeighborY="15781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C481631-192E-48A9-A031-0131D448A71D}" type="pres">
      <dgm:prSet presAssocID="{C942751A-BFC9-43BC-A2CE-D8658320D12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A40D006-9BA4-4715-9DBB-F6DBBE7563A8}" type="pres">
      <dgm:prSet presAssocID="{8149AD9F-AE7B-4530-AC2D-F0C94D20FBB2}" presName="compNode" presStyleCnt="0"/>
      <dgm:spPr/>
    </dgm:pt>
    <dgm:pt modelId="{07674524-9EFD-475A-B81B-195EDD6DCC44}" type="pres">
      <dgm:prSet presAssocID="{8149AD9F-AE7B-4530-AC2D-F0C94D20FBB2}" presName="childRect" presStyleLbl="bgAcc1" presStyleIdx="1" presStyleCnt="3" custScaleX="216101" custScaleY="448841" custLinFactNeighborX="-3343" custLinFactNeighborY="-42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FABB4-C69D-4112-B21E-2BFA8427B518}" type="pres">
      <dgm:prSet presAssocID="{8149AD9F-AE7B-4530-AC2D-F0C94D20FBB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528981-69F7-4072-8D79-D6958A8BA432}" type="pres">
      <dgm:prSet presAssocID="{8149AD9F-AE7B-4530-AC2D-F0C94D20FBB2}" presName="parentRect" presStyleLbl="alignNode1" presStyleIdx="1" presStyleCnt="3" custScaleX="117158" custScaleY="55464" custLinFactY="127166" custLinFactNeighborX="25457" custLinFactNeighborY="200000"/>
      <dgm:spPr/>
      <dgm:t>
        <a:bodyPr/>
        <a:lstStyle/>
        <a:p>
          <a:endParaRPr lang="ru-RU"/>
        </a:p>
      </dgm:t>
    </dgm:pt>
    <dgm:pt modelId="{D03726F3-D36B-4CB5-8E22-14451DC38CE1}" type="pres">
      <dgm:prSet presAssocID="{8149AD9F-AE7B-4530-AC2D-F0C94D20FBB2}" presName="adorn" presStyleLbl="fgAccFollowNode1" presStyleIdx="1" presStyleCnt="3" custLinFactX="27881" custLinFactY="100000" custLinFactNeighborX="100000" custLinFactNeighborY="16377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</dgm:pt>
    <dgm:pt modelId="{8060E6C0-28E6-419F-A3D8-2C5D0CAC6481}" type="pres">
      <dgm:prSet presAssocID="{C612E7CA-0CC4-4B33-828C-59AEE5B3BE7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68FF62C-C51B-4782-90A8-DD21C39FBEED}" type="pres">
      <dgm:prSet presAssocID="{5C291513-E1CB-40C2-9CFE-459C96E6B7CA}" presName="compNode" presStyleCnt="0"/>
      <dgm:spPr/>
    </dgm:pt>
    <dgm:pt modelId="{0DFFF219-AFCE-405F-98DA-48B56A55666E}" type="pres">
      <dgm:prSet presAssocID="{5C291513-E1CB-40C2-9CFE-459C96E6B7CA}" presName="childRect" presStyleLbl="bgAcc1" presStyleIdx="2" presStyleCnt="3" custScaleX="242392" custScaleY="445614" custLinFactNeighborX="-11639" custLinFactNeighborY="-13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A3E7C-4391-4949-8061-765027E01DEB}" type="pres">
      <dgm:prSet presAssocID="{5C291513-E1CB-40C2-9CFE-459C96E6B7C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3848FA-B483-4705-84BB-6AD0BE952B59}" type="pres">
      <dgm:prSet presAssocID="{5C291513-E1CB-40C2-9CFE-459C96E6B7CA}" presName="parentRect" presStyleLbl="alignNode1" presStyleIdx="2" presStyleCnt="3" custScaleX="127810" custScaleY="52888" custLinFactY="120762" custLinFactNeighborX="25142" custLinFactNeighborY="200000"/>
      <dgm:spPr/>
      <dgm:t>
        <a:bodyPr/>
        <a:lstStyle/>
        <a:p>
          <a:endParaRPr lang="ru-RU"/>
        </a:p>
      </dgm:t>
    </dgm:pt>
    <dgm:pt modelId="{DEE277E9-E2A5-44AE-8C21-F5586F5B23E4}" type="pres">
      <dgm:prSet presAssocID="{5C291513-E1CB-40C2-9CFE-459C96E6B7CA}" presName="adorn" presStyleLbl="fgAccFollowNode1" presStyleIdx="2" presStyleCnt="3" custLinFactX="55057" custLinFactY="100000" custLinFactNeighborX="100000" custLinFactNeighborY="157817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</dgm:ptLst>
  <dgm:cxnLst>
    <dgm:cxn modelId="{FA4F8D91-43F3-4641-82F2-3C00A82F45C6}" srcId="{8149AD9F-AE7B-4530-AC2D-F0C94D20FBB2}" destId="{23513E48-431B-4397-869E-8E24D89EE7F7}" srcOrd="3" destOrd="0" parTransId="{8389EEC3-6615-4BD5-9837-F41FC83CF85A}" sibTransId="{C95D4B41-9A5C-4B6B-B547-4B3CC467AE3F}"/>
    <dgm:cxn modelId="{98D47359-9117-43EE-B18E-9CA2C6851731}" srcId="{EC9CD2BE-7FD9-40A9-8492-2193FE819BBA}" destId="{5C291513-E1CB-40C2-9CFE-459C96E6B7CA}" srcOrd="2" destOrd="0" parTransId="{0B444763-A897-4FDE-BA61-25C26EF68CE7}" sibTransId="{77432B02-69F0-4FE2-8157-A5ADDFEFE5B8}"/>
    <dgm:cxn modelId="{4479F664-8A54-45C4-8DF4-A9F4768F94AE}" type="presOf" srcId="{DD13A1F2-25A5-4D9C-A9AE-129A301BBD26}" destId="{07674524-9EFD-475A-B81B-195EDD6DCC44}" srcOrd="0" destOrd="5" presId="urn:microsoft.com/office/officeart/2005/8/layout/bList2"/>
    <dgm:cxn modelId="{E3BD5E7A-5D5B-4A26-A2A2-2ADC40740EBA}" type="presOf" srcId="{5F43A67C-29B5-43E0-B97D-A49EB465791C}" destId="{07674524-9EFD-475A-B81B-195EDD6DCC44}" srcOrd="0" destOrd="4" presId="urn:microsoft.com/office/officeart/2005/8/layout/bList2"/>
    <dgm:cxn modelId="{12632271-7CD5-4AC1-B6F0-C882A6507B14}" type="presOf" srcId="{8149AD9F-AE7B-4530-AC2D-F0C94D20FBB2}" destId="{26528981-69F7-4072-8D79-D6958A8BA432}" srcOrd="1" destOrd="0" presId="urn:microsoft.com/office/officeart/2005/8/layout/bList2"/>
    <dgm:cxn modelId="{806DC7AD-06D1-4BDF-B41B-CCC7CD7A6BF0}" srcId="{EC9CD2BE-7FD9-40A9-8492-2193FE819BBA}" destId="{8149AD9F-AE7B-4530-AC2D-F0C94D20FBB2}" srcOrd="1" destOrd="0" parTransId="{356E9951-8ECA-4B51-BD95-DEE7C1A331C4}" sibTransId="{C612E7CA-0CC4-4B33-828C-59AEE5B3BE78}"/>
    <dgm:cxn modelId="{4571D166-EB99-4358-A638-4917C4D1529F}" srcId="{8149AD9F-AE7B-4530-AC2D-F0C94D20FBB2}" destId="{9535EF56-D107-4642-A3A1-7039C2D14F1B}" srcOrd="0" destOrd="0" parTransId="{71802050-9075-4739-838A-32C76E7EFA48}" sibTransId="{594B7E7B-5E03-403A-8AE5-9C2C6375B6DD}"/>
    <dgm:cxn modelId="{653ECB4D-52ED-4B76-B913-BF9F7C38BADD}" type="presOf" srcId="{15798697-2172-46F0-9B85-BB24A928B830}" destId="{378E32D2-D970-450F-923B-09DE39CB0376}" srcOrd="0" destOrd="0" presId="urn:microsoft.com/office/officeart/2005/8/layout/bList2"/>
    <dgm:cxn modelId="{D09641B7-ED9F-4F67-B4F6-AA3D6600EE63}" type="presOf" srcId="{C942751A-BFC9-43BC-A2CE-D8658320D124}" destId="{CC481631-192E-48A9-A031-0131D448A71D}" srcOrd="0" destOrd="0" presId="urn:microsoft.com/office/officeart/2005/8/layout/bList2"/>
    <dgm:cxn modelId="{845D1E5A-1FE0-41B0-9FEC-514E85C6B51C}" type="presOf" srcId="{5C291513-E1CB-40C2-9CFE-459C96E6B7CA}" destId="{1B3848FA-B483-4705-84BB-6AD0BE952B59}" srcOrd="1" destOrd="0" presId="urn:microsoft.com/office/officeart/2005/8/layout/bList2"/>
    <dgm:cxn modelId="{9EB8D710-9D47-4C1A-B537-4A1512F408E8}" type="presOf" srcId="{CA091E19-EC5A-4467-AC1A-E3A5707840E8}" destId="{0DFFF219-AFCE-405F-98DA-48B56A55666E}" srcOrd="0" destOrd="0" presId="urn:microsoft.com/office/officeart/2005/8/layout/bList2"/>
    <dgm:cxn modelId="{DE7EFE81-4CD9-4A69-9576-8B092FA9AAF8}" srcId="{8149AD9F-AE7B-4530-AC2D-F0C94D20FBB2}" destId="{5F43A67C-29B5-43E0-B97D-A49EB465791C}" srcOrd="4" destOrd="0" parTransId="{668F36C7-82F4-447D-9493-7CED4AC47822}" sibTransId="{BA294F37-806B-4459-B346-9DB772FF7B0C}"/>
    <dgm:cxn modelId="{AE236E07-4012-47C7-B09F-F46710478E88}" srcId="{F6439748-3434-4D54-9A0A-5DDCA89E930B}" destId="{0F7EF0B5-8CD7-4B4B-A34B-E7FF42554FC0}" srcOrd="4" destOrd="0" parTransId="{4B4B2695-AC50-493C-92D0-D3F10CB390D8}" sibTransId="{26E712A1-FCB6-4DE7-B49F-061E24FFF631}"/>
    <dgm:cxn modelId="{A25C17E3-82C3-4BD7-A980-5E89496A5481}" type="presOf" srcId="{1A9CAC6E-CD16-44B4-8910-D6BD89252FA7}" destId="{0DFFF219-AFCE-405F-98DA-48B56A55666E}" srcOrd="0" destOrd="2" presId="urn:microsoft.com/office/officeart/2005/8/layout/bList2"/>
    <dgm:cxn modelId="{7ACD69AE-0F24-41C2-BA4A-3AF4C1EA7B54}" srcId="{5C291513-E1CB-40C2-9CFE-459C96E6B7CA}" destId="{56B72C73-059B-41A9-A43E-61BBF6CF7AAD}" srcOrd="1" destOrd="0" parTransId="{C502B844-3916-444B-A385-6D9DBC9F96D6}" sibTransId="{A8B8F0E1-522F-4B24-AA78-E6E230EB0047}"/>
    <dgm:cxn modelId="{6955396B-94B6-4FBC-AE01-55A11035C7C4}" srcId="{EC9CD2BE-7FD9-40A9-8492-2193FE819BBA}" destId="{F6439748-3434-4D54-9A0A-5DDCA89E930B}" srcOrd="0" destOrd="0" parTransId="{81E69691-79DD-400A-98B6-9048BCCCE7E4}" sibTransId="{C942751A-BFC9-43BC-A2CE-D8658320D124}"/>
    <dgm:cxn modelId="{625CAE4E-5EDD-4FBA-9EBC-BC8BEA024562}" srcId="{8149AD9F-AE7B-4530-AC2D-F0C94D20FBB2}" destId="{C5FCCC29-D9D7-48D8-AA6C-DEC16DDEAFF8}" srcOrd="2" destOrd="0" parTransId="{625D9714-3BF0-46EE-AA90-EFFA07C4DD66}" sibTransId="{6F0C8FE1-C503-4FE6-B709-55F1E7BB1EF5}"/>
    <dgm:cxn modelId="{6E6C5AFA-39F0-4710-B3E3-2F714CE66187}" type="presOf" srcId="{F6439748-3434-4D54-9A0A-5DDCA89E930B}" destId="{2C51D58D-7A76-47DA-B652-594C84A96519}" srcOrd="0" destOrd="0" presId="urn:microsoft.com/office/officeart/2005/8/layout/bList2"/>
    <dgm:cxn modelId="{F4009EF7-33D0-47C1-B95D-3F82DBCD3238}" srcId="{8149AD9F-AE7B-4530-AC2D-F0C94D20FBB2}" destId="{DD13A1F2-25A5-4D9C-A9AE-129A301BBD26}" srcOrd="5" destOrd="0" parTransId="{17FE4A81-516C-4D92-97BF-21FC0A61DB42}" sibTransId="{E582D5F2-C472-4B5C-B4FC-9B7620352755}"/>
    <dgm:cxn modelId="{F2B9290B-090F-48A4-AE4F-A04576F48845}" type="presOf" srcId="{5C291513-E1CB-40C2-9CFE-459C96E6B7CA}" destId="{934A3E7C-4391-4949-8061-765027E01DEB}" srcOrd="0" destOrd="0" presId="urn:microsoft.com/office/officeart/2005/8/layout/bList2"/>
    <dgm:cxn modelId="{AB8BC45A-63CE-4420-858F-50EE1C320B91}" srcId="{8149AD9F-AE7B-4530-AC2D-F0C94D20FBB2}" destId="{56A630DB-424D-40C8-A428-1DE44B759734}" srcOrd="1" destOrd="0" parTransId="{745DC83F-C13B-4C56-8E70-97C87B70F193}" sibTransId="{084BCA12-5A21-4B12-981C-BA8B43C21163}"/>
    <dgm:cxn modelId="{619E90AE-83EC-4A03-BA35-DE66E0236D08}" srcId="{F6439748-3434-4D54-9A0A-5DDCA89E930B}" destId="{39331C8A-E39E-4556-8D6B-C94244422018}" srcOrd="6" destOrd="0" parTransId="{B1205001-9709-4A6C-8BA3-ABBAA0AE2F79}" sibTransId="{287C1822-3E07-4EED-8A28-113B7763A2AC}"/>
    <dgm:cxn modelId="{B16811EA-2201-4AA9-B5E6-4A8B2B69765B}" type="presOf" srcId="{EC9CD2BE-7FD9-40A9-8492-2193FE819BBA}" destId="{F3F2C81F-1509-4746-874E-4E59C9A7D8CD}" srcOrd="0" destOrd="0" presId="urn:microsoft.com/office/officeart/2005/8/layout/bList2"/>
    <dgm:cxn modelId="{F4D04EE6-D70E-4D41-81D5-E9BCB40E266D}" type="presOf" srcId="{117E1C64-9CDD-4F45-83DA-E06ED333F85B}" destId="{378E32D2-D970-450F-923B-09DE39CB0376}" srcOrd="0" destOrd="1" presId="urn:microsoft.com/office/officeart/2005/8/layout/bList2"/>
    <dgm:cxn modelId="{55BA87B5-8645-4DAB-86D8-595E4FEA6383}" srcId="{F6439748-3434-4D54-9A0A-5DDCA89E930B}" destId="{117E1C64-9CDD-4F45-83DA-E06ED333F85B}" srcOrd="1" destOrd="0" parTransId="{8F78DDA5-54C0-402F-B8B7-9B33BA98EBB1}" sibTransId="{58C49EA5-724C-427A-8C30-33B9D9DEA9A1}"/>
    <dgm:cxn modelId="{F1B4D625-EBCB-436F-A74E-F24D29B80C23}" type="presOf" srcId="{56A630DB-424D-40C8-A428-1DE44B759734}" destId="{07674524-9EFD-475A-B81B-195EDD6DCC44}" srcOrd="0" destOrd="1" presId="urn:microsoft.com/office/officeart/2005/8/layout/bList2"/>
    <dgm:cxn modelId="{86D6665F-DE11-4440-A62D-126C40270D2F}" type="presOf" srcId="{0D99AC94-E08A-431F-8CA8-E2A1334F1B16}" destId="{378E32D2-D970-450F-923B-09DE39CB0376}" srcOrd="0" destOrd="3" presId="urn:microsoft.com/office/officeart/2005/8/layout/bList2"/>
    <dgm:cxn modelId="{AEC35347-6E1E-4380-AF03-3355D03AB73E}" type="presOf" srcId="{23513E48-431B-4397-869E-8E24D89EE7F7}" destId="{07674524-9EFD-475A-B81B-195EDD6DCC44}" srcOrd="0" destOrd="3" presId="urn:microsoft.com/office/officeart/2005/8/layout/bList2"/>
    <dgm:cxn modelId="{370995DD-3473-4CC5-A099-5645559B1F0E}" type="presOf" srcId="{F6439748-3434-4D54-9A0A-5DDCA89E930B}" destId="{440008E4-B6B4-4A7C-A161-6438232D04C8}" srcOrd="1" destOrd="0" presId="urn:microsoft.com/office/officeart/2005/8/layout/bList2"/>
    <dgm:cxn modelId="{6F57600E-91B3-4D80-9764-4616801470B9}" srcId="{5C291513-E1CB-40C2-9CFE-459C96E6B7CA}" destId="{CA091E19-EC5A-4467-AC1A-E3A5707840E8}" srcOrd="0" destOrd="0" parTransId="{F5C5CA82-6E82-4248-A71F-A8EF3DB6F487}" sibTransId="{81A53F14-5A98-4D3A-A489-ADEAF581F6CF}"/>
    <dgm:cxn modelId="{587D9A15-80F7-4600-AF09-25CBCF983EC3}" type="presOf" srcId="{56B72C73-059B-41A9-A43E-61BBF6CF7AAD}" destId="{0DFFF219-AFCE-405F-98DA-48B56A55666E}" srcOrd="0" destOrd="1" presId="urn:microsoft.com/office/officeart/2005/8/layout/bList2"/>
    <dgm:cxn modelId="{359EF5AA-AF9D-47CA-B5F5-05511D0C2AC8}" srcId="{F6439748-3434-4D54-9A0A-5DDCA89E930B}" destId="{0D99AC94-E08A-431F-8CA8-E2A1334F1B16}" srcOrd="3" destOrd="0" parTransId="{7403502E-2EDE-42FC-81F3-40256AEB76D8}" sibTransId="{05931C02-759C-48A6-9101-A6B09FA9807F}"/>
    <dgm:cxn modelId="{427E1081-D347-484B-AD87-3BEA93FF03C4}" type="presOf" srcId="{C65A5DE3-FC02-48D8-960A-2D974DC26341}" destId="{378E32D2-D970-450F-923B-09DE39CB0376}" srcOrd="0" destOrd="5" presId="urn:microsoft.com/office/officeart/2005/8/layout/bList2"/>
    <dgm:cxn modelId="{C7916F85-FE69-4424-B45D-7F4C28FF994B}" type="presOf" srcId="{8149AD9F-AE7B-4530-AC2D-F0C94D20FBB2}" destId="{230FABB4-C69D-4112-B21E-2BFA8427B518}" srcOrd="0" destOrd="0" presId="urn:microsoft.com/office/officeart/2005/8/layout/bList2"/>
    <dgm:cxn modelId="{84957B9A-6339-407E-94D1-F165E9D189EE}" type="presOf" srcId="{C612E7CA-0CC4-4B33-828C-59AEE5B3BE78}" destId="{8060E6C0-28E6-419F-A3D8-2C5D0CAC6481}" srcOrd="0" destOrd="0" presId="urn:microsoft.com/office/officeart/2005/8/layout/bList2"/>
    <dgm:cxn modelId="{A6419F99-6950-4775-9DA9-DD0088F47DC9}" srcId="{F6439748-3434-4D54-9A0A-5DDCA89E930B}" destId="{15798697-2172-46F0-9B85-BB24A928B830}" srcOrd="0" destOrd="0" parTransId="{74205BA6-ABE8-4F50-BBE6-BCD2AAE4EA9D}" sibTransId="{18B5BEB0-F271-4DD6-97E3-48A9FC162853}"/>
    <dgm:cxn modelId="{C005251B-F63C-4D2E-B35F-ECB0864CD621}" type="presOf" srcId="{39331C8A-E39E-4556-8D6B-C94244422018}" destId="{378E32D2-D970-450F-923B-09DE39CB0376}" srcOrd="0" destOrd="6" presId="urn:microsoft.com/office/officeart/2005/8/layout/bList2"/>
    <dgm:cxn modelId="{6CE1972F-D060-4FE8-9578-CE4938A64494}" srcId="{F6439748-3434-4D54-9A0A-5DDCA89E930B}" destId="{C65A5DE3-FC02-48D8-960A-2D974DC26341}" srcOrd="5" destOrd="0" parTransId="{D3428C20-9CE8-4C79-88F9-DB5C05C37E8F}" sibTransId="{24D4B82D-8B74-4D2B-B319-AB490397E986}"/>
    <dgm:cxn modelId="{8868EABD-DDE9-466E-83A1-1D8D5CD069E0}" srcId="{F6439748-3434-4D54-9A0A-5DDCA89E930B}" destId="{9085FC53-5D79-4D0A-A2D1-AD12E46F0A09}" srcOrd="2" destOrd="0" parTransId="{921F1FBB-7E70-4EDD-BC61-1536DC48AE6A}" sibTransId="{850D5F6F-8891-48AC-A620-E2BBD61B3693}"/>
    <dgm:cxn modelId="{A0337BFC-CEAB-4781-986E-A33388CFEE33}" type="presOf" srcId="{9085FC53-5D79-4D0A-A2D1-AD12E46F0A09}" destId="{378E32D2-D970-450F-923B-09DE39CB0376}" srcOrd="0" destOrd="2" presId="urn:microsoft.com/office/officeart/2005/8/layout/bList2"/>
    <dgm:cxn modelId="{5789FA75-C979-4F04-8E3A-13BDA6827C1B}" type="presOf" srcId="{0F7EF0B5-8CD7-4B4B-A34B-E7FF42554FC0}" destId="{378E32D2-D970-450F-923B-09DE39CB0376}" srcOrd="0" destOrd="4" presId="urn:microsoft.com/office/officeart/2005/8/layout/bList2"/>
    <dgm:cxn modelId="{7258B214-9495-4643-B8E3-32181BCC5DFC}" srcId="{5C291513-E1CB-40C2-9CFE-459C96E6B7CA}" destId="{1A9CAC6E-CD16-44B4-8910-D6BD89252FA7}" srcOrd="2" destOrd="0" parTransId="{451AF362-6247-42BE-A890-D835F32011AC}" sibTransId="{B2FF08A6-9BFE-4D49-B1AD-F87F9FEECAAE}"/>
    <dgm:cxn modelId="{9E97A719-DA99-42FF-83ED-19B950FF0054}" type="presOf" srcId="{C5FCCC29-D9D7-48D8-AA6C-DEC16DDEAFF8}" destId="{07674524-9EFD-475A-B81B-195EDD6DCC44}" srcOrd="0" destOrd="2" presId="urn:microsoft.com/office/officeart/2005/8/layout/bList2"/>
    <dgm:cxn modelId="{15CC33EC-19F7-4A42-8705-A84C78EE3720}" type="presOf" srcId="{9535EF56-D107-4642-A3A1-7039C2D14F1B}" destId="{07674524-9EFD-475A-B81B-195EDD6DCC44}" srcOrd="0" destOrd="0" presId="urn:microsoft.com/office/officeart/2005/8/layout/bList2"/>
    <dgm:cxn modelId="{008EE924-E102-47F5-8C37-739A5BEF52E7}" type="presParOf" srcId="{F3F2C81F-1509-4746-874E-4E59C9A7D8CD}" destId="{3F2A866F-D99B-4529-997B-0B725E7781E9}" srcOrd="0" destOrd="0" presId="urn:microsoft.com/office/officeart/2005/8/layout/bList2"/>
    <dgm:cxn modelId="{5E44781D-241C-4D43-BBD5-1FE8F0974289}" type="presParOf" srcId="{3F2A866F-D99B-4529-997B-0B725E7781E9}" destId="{378E32D2-D970-450F-923B-09DE39CB0376}" srcOrd="0" destOrd="0" presId="urn:microsoft.com/office/officeart/2005/8/layout/bList2"/>
    <dgm:cxn modelId="{5D7B8728-5835-4F80-88A1-F2FFD18BEDBB}" type="presParOf" srcId="{3F2A866F-D99B-4529-997B-0B725E7781E9}" destId="{2C51D58D-7A76-47DA-B652-594C84A96519}" srcOrd="1" destOrd="0" presId="urn:microsoft.com/office/officeart/2005/8/layout/bList2"/>
    <dgm:cxn modelId="{93A57025-EA79-4A7C-B399-72EC4F286B24}" type="presParOf" srcId="{3F2A866F-D99B-4529-997B-0B725E7781E9}" destId="{440008E4-B6B4-4A7C-A161-6438232D04C8}" srcOrd="2" destOrd="0" presId="urn:microsoft.com/office/officeart/2005/8/layout/bList2"/>
    <dgm:cxn modelId="{C012890D-BDE7-4A5A-A434-6570FB36982C}" type="presParOf" srcId="{3F2A866F-D99B-4529-997B-0B725E7781E9}" destId="{ECBFC8C8-ECAD-4A4F-BC60-2B1F7F9C5C21}" srcOrd="3" destOrd="0" presId="urn:microsoft.com/office/officeart/2005/8/layout/bList2"/>
    <dgm:cxn modelId="{FFF6CABF-23FE-46B4-8643-729BE865327A}" type="presParOf" srcId="{F3F2C81F-1509-4746-874E-4E59C9A7D8CD}" destId="{CC481631-192E-48A9-A031-0131D448A71D}" srcOrd="1" destOrd="0" presId="urn:microsoft.com/office/officeart/2005/8/layout/bList2"/>
    <dgm:cxn modelId="{BF3A240C-F0E6-4481-8158-E65EFD907613}" type="presParOf" srcId="{F3F2C81F-1509-4746-874E-4E59C9A7D8CD}" destId="{EA40D006-9BA4-4715-9DBB-F6DBBE7563A8}" srcOrd="2" destOrd="0" presId="urn:microsoft.com/office/officeart/2005/8/layout/bList2"/>
    <dgm:cxn modelId="{56AAB5DC-3C79-4B02-A113-ACF5C17C02F5}" type="presParOf" srcId="{EA40D006-9BA4-4715-9DBB-F6DBBE7563A8}" destId="{07674524-9EFD-475A-B81B-195EDD6DCC44}" srcOrd="0" destOrd="0" presId="urn:microsoft.com/office/officeart/2005/8/layout/bList2"/>
    <dgm:cxn modelId="{77E4246D-F6B9-4CE0-A847-41BB4B07BCFA}" type="presParOf" srcId="{EA40D006-9BA4-4715-9DBB-F6DBBE7563A8}" destId="{230FABB4-C69D-4112-B21E-2BFA8427B518}" srcOrd="1" destOrd="0" presId="urn:microsoft.com/office/officeart/2005/8/layout/bList2"/>
    <dgm:cxn modelId="{CF199FA8-8A2C-411A-BAC7-C11CB234A133}" type="presParOf" srcId="{EA40D006-9BA4-4715-9DBB-F6DBBE7563A8}" destId="{26528981-69F7-4072-8D79-D6958A8BA432}" srcOrd="2" destOrd="0" presId="urn:microsoft.com/office/officeart/2005/8/layout/bList2"/>
    <dgm:cxn modelId="{92B3534A-4BF8-4130-81BC-6B7546BC8AA7}" type="presParOf" srcId="{EA40D006-9BA4-4715-9DBB-F6DBBE7563A8}" destId="{D03726F3-D36B-4CB5-8E22-14451DC38CE1}" srcOrd="3" destOrd="0" presId="urn:microsoft.com/office/officeart/2005/8/layout/bList2"/>
    <dgm:cxn modelId="{5098E5D8-9CBD-4E0B-882F-C202F36B010D}" type="presParOf" srcId="{F3F2C81F-1509-4746-874E-4E59C9A7D8CD}" destId="{8060E6C0-28E6-419F-A3D8-2C5D0CAC6481}" srcOrd="3" destOrd="0" presId="urn:microsoft.com/office/officeart/2005/8/layout/bList2"/>
    <dgm:cxn modelId="{83FB65C6-CF6E-4DB8-9BA6-642876F93B15}" type="presParOf" srcId="{F3F2C81F-1509-4746-874E-4E59C9A7D8CD}" destId="{E68FF62C-C51B-4782-90A8-DD21C39FBEED}" srcOrd="4" destOrd="0" presId="urn:microsoft.com/office/officeart/2005/8/layout/bList2"/>
    <dgm:cxn modelId="{E6406683-6E76-4D63-8A6A-1E7659F205BD}" type="presParOf" srcId="{E68FF62C-C51B-4782-90A8-DD21C39FBEED}" destId="{0DFFF219-AFCE-405F-98DA-48B56A55666E}" srcOrd="0" destOrd="0" presId="urn:microsoft.com/office/officeart/2005/8/layout/bList2"/>
    <dgm:cxn modelId="{1D21BA1A-BB08-4486-ABBA-7BB6C187FCD1}" type="presParOf" srcId="{E68FF62C-C51B-4782-90A8-DD21C39FBEED}" destId="{934A3E7C-4391-4949-8061-765027E01DEB}" srcOrd="1" destOrd="0" presId="urn:microsoft.com/office/officeart/2005/8/layout/bList2"/>
    <dgm:cxn modelId="{B4E6BAAD-67EB-4DD4-99E9-F6A6894B2862}" type="presParOf" srcId="{E68FF62C-C51B-4782-90A8-DD21C39FBEED}" destId="{1B3848FA-B483-4705-84BB-6AD0BE952B59}" srcOrd="2" destOrd="0" presId="urn:microsoft.com/office/officeart/2005/8/layout/bList2"/>
    <dgm:cxn modelId="{98B2C565-7DD9-4963-BAAB-B48093BF1E52}" type="presParOf" srcId="{E68FF62C-C51B-4782-90A8-DD21C39FBEED}" destId="{DEE277E9-E2A5-44AE-8C21-F5586F5B23E4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6C98B6-73A5-492B-8502-E7C3B97A5A7C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AA8D51-5DAD-4DC5-A682-96F6931787A9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Духовно-нравственное развитие и воспитание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0A8EA8-EABA-4EE7-8479-21494F261933}" type="parTrans" cxnId="{6DBC1AB7-4110-4A68-AAAF-F801DF624EC7}">
      <dgm:prSet/>
      <dgm:spPr/>
      <dgm:t>
        <a:bodyPr/>
        <a:lstStyle/>
        <a:p>
          <a:endParaRPr lang="ru-RU"/>
        </a:p>
      </dgm:t>
    </dgm:pt>
    <dgm:pt modelId="{790CB3DE-9D5A-487B-AD58-69EA41E9691C}" type="sibTrans" cxnId="{6DBC1AB7-4110-4A68-AAAF-F801DF624EC7}">
      <dgm:prSet/>
      <dgm:spPr/>
      <dgm:t>
        <a:bodyPr/>
        <a:lstStyle/>
        <a:p>
          <a:endParaRPr lang="ru-RU"/>
        </a:p>
      </dgm:t>
    </dgm:pt>
    <dgm:pt modelId="{3C7DE4C3-97FC-49DB-8F9C-607D54978A5B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Социализация и профессиональная ориентация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0F1EBA-479F-440D-B609-AFD7EF8130EE}" type="parTrans" cxnId="{BE7E4C27-519F-47D1-AFF4-8AFD4072BBAC}">
      <dgm:prSet/>
      <dgm:spPr/>
      <dgm:t>
        <a:bodyPr/>
        <a:lstStyle/>
        <a:p>
          <a:endParaRPr lang="ru-RU"/>
        </a:p>
      </dgm:t>
    </dgm:pt>
    <dgm:pt modelId="{A27898EC-412A-4AB3-ACEF-524C2241A3B5}" type="sibTrans" cxnId="{BE7E4C27-519F-47D1-AFF4-8AFD4072BBAC}">
      <dgm:prSet/>
      <dgm:spPr/>
      <dgm:t>
        <a:bodyPr/>
        <a:lstStyle/>
        <a:p>
          <a:endParaRPr lang="ru-RU"/>
        </a:p>
      </dgm:t>
    </dgm:pt>
    <dgm:pt modelId="{EF3641D4-6D47-4E88-ACFE-E2DB599BAF35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экологической культуры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169104-1257-48EE-A0E4-F738B44804CB}" type="parTrans" cxnId="{D9BCF43F-F9C9-4006-9F80-8754FBF23900}">
      <dgm:prSet/>
      <dgm:spPr/>
      <dgm:t>
        <a:bodyPr/>
        <a:lstStyle/>
        <a:p>
          <a:endParaRPr lang="ru-RU"/>
        </a:p>
      </dgm:t>
    </dgm:pt>
    <dgm:pt modelId="{7FC64745-1590-425B-AD12-8F526CA0853E}" type="sibTrans" cxnId="{D9BCF43F-F9C9-4006-9F80-8754FBF23900}">
      <dgm:prSet/>
      <dgm:spPr/>
      <dgm:t>
        <a:bodyPr/>
        <a:lstStyle/>
        <a:p>
          <a:endParaRPr lang="ru-RU"/>
        </a:p>
      </dgm:t>
    </dgm:pt>
    <dgm:pt modelId="{6E273146-701A-4502-A22B-842AC284C75D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Культура здорового образа жизни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12C664-8B16-4B1B-9D3C-762F67330889}" type="parTrans" cxnId="{D361EA8A-C62D-4DCC-8AFD-A62FCE5BC476}">
      <dgm:prSet/>
      <dgm:spPr/>
      <dgm:t>
        <a:bodyPr/>
        <a:lstStyle/>
        <a:p>
          <a:endParaRPr lang="ru-RU"/>
        </a:p>
      </dgm:t>
    </dgm:pt>
    <dgm:pt modelId="{263B4BED-188D-4C06-8362-906723AB7165}" type="sibTrans" cxnId="{D361EA8A-C62D-4DCC-8AFD-A62FCE5BC476}">
      <dgm:prSet/>
      <dgm:spPr/>
      <dgm:t>
        <a:bodyPr/>
        <a:lstStyle/>
        <a:p>
          <a:endParaRPr lang="ru-RU"/>
        </a:p>
      </dgm:t>
    </dgm:pt>
    <dgm:pt modelId="{019496C2-33EC-4B89-A048-9B329F141068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Безопасность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AB3190-2244-4DB4-903A-3A3BCF4F13BA}" type="parTrans" cxnId="{B15DF8BC-EE5A-4E5E-B05B-03DDE2F6DE46}">
      <dgm:prSet/>
      <dgm:spPr/>
      <dgm:t>
        <a:bodyPr/>
        <a:lstStyle/>
        <a:p>
          <a:endParaRPr lang="ru-RU"/>
        </a:p>
      </dgm:t>
    </dgm:pt>
    <dgm:pt modelId="{3B14AE04-61F2-496D-84F7-59A4EC0457E4}" type="sibTrans" cxnId="{B15DF8BC-EE5A-4E5E-B05B-03DDE2F6DE46}">
      <dgm:prSet/>
      <dgm:spPr/>
      <dgm:t>
        <a:bodyPr/>
        <a:lstStyle/>
        <a:p>
          <a:endParaRPr lang="ru-RU"/>
        </a:p>
      </dgm:t>
    </dgm:pt>
    <dgm:pt modelId="{7DC2CFFC-C942-417B-9B33-D8E13773358F}" type="pres">
      <dgm:prSet presAssocID="{4A6C98B6-73A5-492B-8502-E7C3B97A5A7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FEC408-C8D3-4078-A74A-BB1DD8CB3528}" type="pres">
      <dgm:prSet presAssocID="{AEAA8D51-5DAD-4DC5-A682-96F6931787A9}" presName="node" presStyleLbl="node1" presStyleIdx="0" presStyleCnt="5" custScaleX="123976" custScaleY="98519" custRadScaleRad="96193" custRadScaleInc="-1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237CC-B488-4EF1-AA27-D44548F70EE1}" type="pres">
      <dgm:prSet presAssocID="{AEAA8D51-5DAD-4DC5-A682-96F6931787A9}" presName="spNode" presStyleCnt="0"/>
      <dgm:spPr/>
    </dgm:pt>
    <dgm:pt modelId="{EA5E387A-C6B4-4169-A8CF-AB4E78CB0615}" type="pres">
      <dgm:prSet presAssocID="{790CB3DE-9D5A-487B-AD58-69EA41E9691C}" presName="sibTrans" presStyleLbl="sibTrans1D1" presStyleIdx="0" presStyleCnt="5"/>
      <dgm:spPr/>
      <dgm:t>
        <a:bodyPr/>
        <a:lstStyle/>
        <a:p>
          <a:endParaRPr lang="ru-RU"/>
        </a:p>
      </dgm:t>
    </dgm:pt>
    <dgm:pt modelId="{F4BF1CF7-9A93-4889-A47E-973CD9FF6294}" type="pres">
      <dgm:prSet presAssocID="{3C7DE4C3-97FC-49DB-8F9C-607D54978A5B}" presName="node" presStyleLbl="node1" presStyleIdx="1" presStyleCnt="5" custScaleX="129213" custScaleY="105502" custRadScaleRad="101477" custRadScaleInc="69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C8E3F4-C9AD-41F6-8107-AE7DCFA5943A}" type="pres">
      <dgm:prSet presAssocID="{3C7DE4C3-97FC-49DB-8F9C-607D54978A5B}" presName="spNode" presStyleCnt="0"/>
      <dgm:spPr/>
    </dgm:pt>
    <dgm:pt modelId="{F5B93BEC-3BEA-4F50-B9FA-071120D3FB32}" type="pres">
      <dgm:prSet presAssocID="{A27898EC-412A-4AB3-ACEF-524C2241A3B5}" presName="sibTrans" presStyleLbl="sibTrans1D1" presStyleIdx="1" presStyleCnt="5"/>
      <dgm:spPr/>
      <dgm:t>
        <a:bodyPr/>
        <a:lstStyle/>
        <a:p>
          <a:endParaRPr lang="ru-RU"/>
        </a:p>
      </dgm:t>
    </dgm:pt>
    <dgm:pt modelId="{87B15863-F99D-475D-A839-86C1957A010C}" type="pres">
      <dgm:prSet presAssocID="{EF3641D4-6D47-4E88-ACFE-E2DB599BAF35}" presName="node" presStyleLbl="node1" presStyleIdx="2" presStyleCnt="5" custScaleX="126768" custScaleY="928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E221A-2CDC-4C0C-83E0-318762E27FF9}" type="pres">
      <dgm:prSet presAssocID="{EF3641D4-6D47-4E88-ACFE-E2DB599BAF35}" presName="spNode" presStyleCnt="0"/>
      <dgm:spPr/>
    </dgm:pt>
    <dgm:pt modelId="{8ADCE35A-422E-45D8-82E3-E8EC393D2E26}" type="pres">
      <dgm:prSet presAssocID="{7FC64745-1590-425B-AD12-8F526CA0853E}" presName="sibTrans" presStyleLbl="sibTrans1D1" presStyleIdx="2" presStyleCnt="5"/>
      <dgm:spPr/>
      <dgm:t>
        <a:bodyPr/>
        <a:lstStyle/>
        <a:p>
          <a:endParaRPr lang="ru-RU"/>
        </a:p>
      </dgm:t>
    </dgm:pt>
    <dgm:pt modelId="{3593E13C-C5E1-447A-BD63-C58891EF3A12}" type="pres">
      <dgm:prSet presAssocID="{6E273146-701A-4502-A22B-842AC284C75D}" presName="node" presStyleLbl="node1" presStyleIdx="3" presStyleCnt="5" custScaleX="118417" custScaleY="928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2268C4-BAFB-4EF3-B6FD-686F8977C409}" type="pres">
      <dgm:prSet presAssocID="{6E273146-701A-4502-A22B-842AC284C75D}" presName="spNode" presStyleCnt="0"/>
      <dgm:spPr/>
    </dgm:pt>
    <dgm:pt modelId="{6BBFABE9-D3E6-4BC1-B7DD-5631E7215C72}" type="pres">
      <dgm:prSet presAssocID="{263B4BED-188D-4C06-8362-906723AB7165}" presName="sibTrans" presStyleLbl="sibTrans1D1" presStyleIdx="3" presStyleCnt="5"/>
      <dgm:spPr/>
      <dgm:t>
        <a:bodyPr/>
        <a:lstStyle/>
        <a:p>
          <a:endParaRPr lang="ru-RU"/>
        </a:p>
      </dgm:t>
    </dgm:pt>
    <dgm:pt modelId="{9A6F9A4B-C252-4525-8468-95EBA786904E}" type="pres">
      <dgm:prSet presAssocID="{019496C2-33EC-4B89-A048-9B329F141068}" presName="node" presStyleLbl="node1" presStyleIdx="4" presStyleCnt="5" custScaleX="121351" custScaleY="105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D17A51-417E-4C24-8BDB-3E4A9A3B94DD}" type="pres">
      <dgm:prSet presAssocID="{019496C2-33EC-4B89-A048-9B329F141068}" presName="spNode" presStyleCnt="0"/>
      <dgm:spPr/>
    </dgm:pt>
    <dgm:pt modelId="{1E136D33-BCEB-43EB-9D52-4860EFAFC27F}" type="pres">
      <dgm:prSet presAssocID="{3B14AE04-61F2-496D-84F7-59A4EC0457E4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A0874494-CDF8-47FE-9CF1-B0972013F84E}" type="presOf" srcId="{019496C2-33EC-4B89-A048-9B329F141068}" destId="{9A6F9A4B-C252-4525-8468-95EBA786904E}" srcOrd="0" destOrd="0" presId="urn:microsoft.com/office/officeart/2005/8/layout/cycle6"/>
    <dgm:cxn modelId="{D361EA8A-C62D-4DCC-8AFD-A62FCE5BC476}" srcId="{4A6C98B6-73A5-492B-8502-E7C3B97A5A7C}" destId="{6E273146-701A-4502-A22B-842AC284C75D}" srcOrd="3" destOrd="0" parTransId="{4712C664-8B16-4B1B-9D3C-762F67330889}" sibTransId="{263B4BED-188D-4C06-8362-906723AB7165}"/>
    <dgm:cxn modelId="{F57AF4A4-2E55-423F-8A69-3830381F3D64}" type="presOf" srcId="{790CB3DE-9D5A-487B-AD58-69EA41E9691C}" destId="{EA5E387A-C6B4-4169-A8CF-AB4E78CB0615}" srcOrd="0" destOrd="0" presId="urn:microsoft.com/office/officeart/2005/8/layout/cycle6"/>
    <dgm:cxn modelId="{D9BCF43F-F9C9-4006-9F80-8754FBF23900}" srcId="{4A6C98B6-73A5-492B-8502-E7C3B97A5A7C}" destId="{EF3641D4-6D47-4E88-ACFE-E2DB599BAF35}" srcOrd="2" destOrd="0" parTransId="{DB169104-1257-48EE-A0E4-F738B44804CB}" sibTransId="{7FC64745-1590-425B-AD12-8F526CA0853E}"/>
    <dgm:cxn modelId="{6DBC1AB7-4110-4A68-AAAF-F801DF624EC7}" srcId="{4A6C98B6-73A5-492B-8502-E7C3B97A5A7C}" destId="{AEAA8D51-5DAD-4DC5-A682-96F6931787A9}" srcOrd="0" destOrd="0" parTransId="{DE0A8EA8-EABA-4EE7-8479-21494F261933}" sibTransId="{790CB3DE-9D5A-487B-AD58-69EA41E9691C}"/>
    <dgm:cxn modelId="{B725E81E-6089-4E9B-A259-F8D45FD7FC92}" type="presOf" srcId="{4A6C98B6-73A5-492B-8502-E7C3B97A5A7C}" destId="{7DC2CFFC-C942-417B-9B33-D8E13773358F}" srcOrd="0" destOrd="0" presId="urn:microsoft.com/office/officeart/2005/8/layout/cycle6"/>
    <dgm:cxn modelId="{C878C59B-7E32-4F61-8F79-2DB4F847341C}" type="presOf" srcId="{EF3641D4-6D47-4E88-ACFE-E2DB599BAF35}" destId="{87B15863-F99D-475D-A839-86C1957A010C}" srcOrd="0" destOrd="0" presId="urn:microsoft.com/office/officeart/2005/8/layout/cycle6"/>
    <dgm:cxn modelId="{B15DF8BC-EE5A-4E5E-B05B-03DDE2F6DE46}" srcId="{4A6C98B6-73A5-492B-8502-E7C3B97A5A7C}" destId="{019496C2-33EC-4B89-A048-9B329F141068}" srcOrd="4" destOrd="0" parTransId="{12AB3190-2244-4DB4-903A-3A3BCF4F13BA}" sibTransId="{3B14AE04-61F2-496D-84F7-59A4EC0457E4}"/>
    <dgm:cxn modelId="{60161565-F7FE-4508-B80C-32D98614D3E1}" type="presOf" srcId="{3B14AE04-61F2-496D-84F7-59A4EC0457E4}" destId="{1E136D33-BCEB-43EB-9D52-4860EFAFC27F}" srcOrd="0" destOrd="0" presId="urn:microsoft.com/office/officeart/2005/8/layout/cycle6"/>
    <dgm:cxn modelId="{F3482EB9-DC7E-473D-8E1E-905FE3A1AD5B}" type="presOf" srcId="{7FC64745-1590-425B-AD12-8F526CA0853E}" destId="{8ADCE35A-422E-45D8-82E3-E8EC393D2E26}" srcOrd="0" destOrd="0" presId="urn:microsoft.com/office/officeart/2005/8/layout/cycle6"/>
    <dgm:cxn modelId="{DF743626-A8A2-4C37-9211-CDEFA98C05D3}" type="presOf" srcId="{3C7DE4C3-97FC-49DB-8F9C-607D54978A5B}" destId="{F4BF1CF7-9A93-4889-A47E-973CD9FF6294}" srcOrd="0" destOrd="0" presId="urn:microsoft.com/office/officeart/2005/8/layout/cycle6"/>
    <dgm:cxn modelId="{F6C13B61-97AA-4167-AA05-590122E934E2}" type="presOf" srcId="{263B4BED-188D-4C06-8362-906723AB7165}" destId="{6BBFABE9-D3E6-4BC1-B7DD-5631E7215C72}" srcOrd="0" destOrd="0" presId="urn:microsoft.com/office/officeart/2005/8/layout/cycle6"/>
    <dgm:cxn modelId="{6AD8D1AE-48D5-406B-A084-29D3596FD9EA}" type="presOf" srcId="{6E273146-701A-4502-A22B-842AC284C75D}" destId="{3593E13C-C5E1-447A-BD63-C58891EF3A12}" srcOrd="0" destOrd="0" presId="urn:microsoft.com/office/officeart/2005/8/layout/cycle6"/>
    <dgm:cxn modelId="{2D516FA1-AF89-4E5A-84B1-AEA9470C0093}" type="presOf" srcId="{AEAA8D51-5DAD-4DC5-A682-96F6931787A9}" destId="{BDFEC408-C8D3-4078-A74A-BB1DD8CB3528}" srcOrd="0" destOrd="0" presId="urn:microsoft.com/office/officeart/2005/8/layout/cycle6"/>
    <dgm:cxn modelId="{BE7E4C27-519F-47D1-AFF4-8AFD4072BBAC}" srcId="{4A6C98B6-73A5-492B-8502-E7C3B97A5A7C}" destId="{3C7DE4C3-97FC-49DB-8F9C-607D54978A5B}" srcOrd="1" destOrd="0" parTransId="{F90F1EBA-479F-440D-B609-AFD7EF8130EE}" sibTransId="{A27898EC-412A-4AB3-ACEF-524C2241A3B5}"/>
    <dgm:cxn modelId="{EE07E4AC-87B4-45E9-856D-CA124FA834BE}" type="presOf" srcId="{A27898EC-412A-4AB3-ACEF-524C2241A3B5}" destId="{F5B93BEC-3BEA-4F50-B9FA-071120D3FB32}" srcOrd="0" destOrd="0" presId="urn:microsoft.com/office/officeart/2005/8/layout/cycle6"/>
    <dgm:cxn modelId="{58D47B14-936A-44D8-83C4-EFFD7A7EEC33}" type="presParOf" srcId="{7DC2CFFC-C942-417B-9B33-D8E13773358F}" destId="{BDFEC408-C8D3-4078-A74A-BB1DD8CB3528}" srcOrd="0" destOrd="0" presId="urn:microsoft.com/office/officeart/2005/8/layout/cycle6"/>
    <dgm:cxn modelId="{3328C2DC-C326-4491-BAD1-AC403E0E435A}" type="presParOf" srcId="{7DC2CFFC-C942-417B-9B33-D8E13773358F}" destId="{9A5237CC-B488-4EF1-AA27-D44548F70EE1}" srcOrd="1" destOrd="0" presId="urn:microsoft.com/office/officeart/2005/8/layout/cycle6"/>
    <dgm:cxn modelId="{6BDC0FC3-E1B7-4593-A8E6-1C031F0429CE}" type="presParOf" srcId="{7DC2CFFC-C942-417B-9B33-D8E13773358F}" destId="{EA5E387A-C6B4-4169-A8CF-AB4E78CB0615}" srcOrd="2" destOrd="0" presId="urn:microsoft.com/office/officeart/2005/8/layout/cycle6"/>
    <dgm:cxn modelId="{69574724-03DB-47FD-A858-C85E24F2F12C}" type="presParOf" srcId="{7DC2CFFC-C942-417B-9B33-D8E13773358F}" destId="{F4BF1CF7-9A93-4889-A47E-973CD9FF6294}" srcOrd="3" destOrd="0" presId="urn:microsoft.com/office/officeart/2005/8/layout/cycle6"/>
    <dgm:cxn modelId="{01FCE952-D358-4DFB-8AE4-5F3EA77A3EA3}" type="presParOf" srcId="{7DC2CFFC-C942-417B-9B33-D8E13773358F}" destId="{33C8E3F4-C9AD-41F6-8107-AE7DCFA5943A}" srcOrd="4" destOrd="0" presId="urn:microsoft.com/office/officeart/2005/8/layout/cycle6"/>
    <dgm:cxn modelId="{4953AB8A-E942-4BA1-BE58-22C433EBEFBD}" type="presParOf" srcId="{7DC2CFFC-C942-417B-9B33-D8E13773358F}" destId="{F5B93BEC-3BEA-4F50-B9FA-071120D3FB32}" srcOrd="5" destOrd="0" presId="urn:microsoft.com/office/officeart/2005/8/layout/cycle6"/>
    <dgm:cxn modelId="{2B941781-3889-45AB-812F-B022CE4C36F9}" type="presParOf" srcId="{7DC2CFFC-C942-417B-9B33-D8E13773358F}" destId="{87B15863-F99D-475D-A839-86C1957A010C}" srcOrd="6" destOrd="0" presId="urn:microsoft.com/office/officeart/2005/8/layout/cycle6"/>
    <dgm:cxn modelId="{D7F63287-C837-40C6-9740-835732D20014}" type="presParOf" srcId="{7DC2CFFC-C942-417B-9B33-D8E13773358F}" destId="{9D3E221A-2CDC-4C0C-83E0-318762E27FF9}" srcOrd="7" destOrd="0" presId="urn:microsoft.com/office/officeart/2005/8/layout/cycle6"/>
    <dgm:cxn modelId="{B505C766-D6C6-4673-A574-97ACBB28BDD8}" type="presParOf" srcId="{7DC2CFFC-C942-417B-9B33-D8E13773358F}" destId="{8ADCE35A-422E-45D8-82E3-E8EC393D2E26}" srcOrd="8" destOrd="0" presId="urn:microsoft.com/office/officeart/2005/8/layout/cycle6"/>
    <dgm:cxn modelId="{1AE1ED55-5CAC-4C46-A897-ACB508412C9A}" type="presParOf" srcId="{7DC2CFFC-C942-417B-9B33-D8E13773358F}" destId="{3593E13C-C5E1-447A-BD63-C58891EF3A12}" srcOrd="9" destOrd="0" presId="urn:microsoft.com/office/officeart/2005/8/layout/cycle6"/>
    <dgm:cxn modelId="{9770F272-6349-427D-B7D8-1DC32336DCCB}" type="presParOf" srcId="{7DC2CFFC-C942-417B-9B33-D8E13773358F}" destId="{B42268C4-BAFB-4EF3-B6FD-686F8977C409}" srcOrd="10" destOrd="0" presId="urn:microsoft.com/office/officeart/2005/8/layout/cycle6"/>
    <dgm:cxn modelId="{6AA6E8AF-6C28-4A06-AE2A-20170E1D380B}" type="presParOf" srcId="{7DC2CFFC-C942-417B-9B33-D8E13773358F}" destId="{6BBFABE9-D3E6-4BC1-B7DD-5631E7215C72}" srcOrd="11" destOrd="0" presId="urn:microsoft.com/office/officeart/2005/8/layout/cycle6"/>
    <dgm:cxn modelId="{9853D371-8D26-4C91-890D-6E1F9CD4B3DC}" type="presParOf" srcId="{7DC2CFFC-C942-417B-9B33-D8E13773358F}" destId="{9A6F9A4B-C252-4525-8468-95EBA786904E}" srcOrd="12" destOrd="0" presId="urn:microsoft.com/office/officeart/2005/8/layout/cycle6"/>
    <dgm:cxn modelId="{41A2C832-E6DF-4C78-A997-2B6CB8F8EE54}" type="presParOf" srcId="{7DC2CFFC-C942-417B-9B33-D8E13773358F}" destId="{09D17A51-417E-4C24-8BDB-3E4A9A3B94DD}" srcOrd="13" destOrd="0" presId="urn:microsoft.com/office/officeart/2005/8/layout/cycle6"/>
    <dgm:cxn modelId="{9F4CCA72-779A-4415-98C9-C40B155DEB5E}" type="presParOf" srcId="{7DC2CFFC-C942-417B-9B33-D8E13773358F}" destId="{1E136D33-BCEB-43EB-9D52-4860EFAFC27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E32D2-D970-450F-923B-09DE39CB0376}">
      <dsp:nvSpPr>
        <dsp:cNvPr id="0" name=""/>
        <dsp:cNvSpPr/>
      </dsp:nvSpPr>
      <dsp:spPr>
        <a:xfrm>
          <a:off x="3" y="0"/>
          <a:ext cx="3016384" cy="403814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45720" rIns="15240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effectLst/>
              <a:latin typeface="Times New Roman"/>
              <a:ea typeface="Times New Roman"/>
              <a:cs typeface="Calibri"/>
            </a:rPr>
            <a:t>обязательная часть основной ОП составляет более 80%(70%), а часть, формируемая участниками образовательных отношений менее 20%(30%) от общего объема;</a:t>
          </a:r>
          <a:endParaRPr lang="ru-RU" sz="12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effectLst/>
              <a:latin typeface="Times New Roman"/>
              <a:ea typeface="Times New Roman"/>
              <a:cs typeface="Calibri"/>
            </a:rPr>
            <a:t>несоответствие наименований предметных областей</a:t>
          </a:r>
          <a:endParaRPr lang="ru-RU" sz="12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effectLst/>
              <a:latin typeface="Times New Roman"/>
              <a:ea typeface="Times New Roman"/>
              <a:cs typeface="Calibri"/>
            </a:rPr>
            <a:t>отсутствие в целевом разделе в планируемых результатах освоения обучающимися предметных результатов по учебным предметам </a:t>
          </a:r>
          <a:endParaRPr lang="ru-RU" sz="12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effectLst/>
              <a:latin typeface="Times New Roman"/>
              <a:ea typeface="Times New Roman"/>
              <a:cs typeface="Calibri"/>
            </a:rPr>
            <a:t>несоответствие содержания учебного предмета </a:t>
          </a:r>
          <a:endParaRPr lang="ru-RU" sz="12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effectLst/>
              <a:latin typeface="Times New Roman"/>
              <a:ea typeface="Times New Roman"/>
              <a:cs typeface="Calibri"/>
            </a:rPr>
            <a:t>отсутствие в содержательном разделе основной образовательной программы отдельных учебных предметов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kern="1200" dirty="0" smtClean="0">
              <a:effectLst/>
              <a:latin typeface="Times New Roman"/>
              <a:ea typeface="Times New Roman"/>
              <a:cs typeface="Calibri"/>
            </a:rPr>
            <a:t>отсутствие в организационном разделе основной образовательной программы основного общего образования учебного плана основного общего образования плана внеурочной деятельности, календарного учебного графика</a:t>
          </a:r>
          <a:r>
            <a:rPr lang="ru-RU" sz="1200" kern="1200" dirty="0" smtClean="0">
              <a:effectLst/>
              <a:latin typeface="Times New Roman"/>
              <a:ea typeface="Times New Roman"/>
              <a:cs typeface="Calibri"/>
            </a:rPr>
            <a:t>;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680" y="70677"/>
        <a:ext cx="2875030" cy="3967467"/>
      </dsp:txXfrm>
    </dsp:sp>
    <dsp:sp modelId="{440008E4-B6B4-4A7C-A161-6438232D04C8}">
      <dsp:nvSpPr>
        <dsp:cNvPr id="0" name=""/>
        <dsp:cNvSpPr/>
      </dsp:nvSpPr>
      <dsp:spPr>
        <a:xfrm>
          <a:off x="1291071" y="3880211"/>
          <a:ext cx="1357965" cy="2212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91071" y="3880211"/>
        <a:ext cx="956313" cy="221236"/>
      </dsp:txXfrm>
    </dsp:sp>
    <dsp:sp modelId="{ECBFC8C8-ECAD-4A4F-BC60-2B1F7F9C5C21}">
      <dsp:nvSpPr>
        <dsp:cNvPr id="0" name=""/>
        <dsp:cNvSpPr/>
      </dsp:nvSpPr>
      <dsp:spPr>
        <a:xfrm>
          <a:off x="2589341" y="3704122"/>
          <a:ext cx="423856" cy="42385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74524-9EFD-475A-B81B-195EDD6DCC44}">
      <dsp:nvSpPr>
        <dsp:cNvPr id="0" name=""/>
        <dsp:cNvSpPr/>
      </dsp:nvSpPr>
      <dsp:spPr>
        <a:xfrm>
          <a:off x="3083974" y="0"/>
          <a:ext cx="2617026" cy="405752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45720" rIns="15240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в пояснительной записке принципов и подходов к формированию программы и состава участников образовательных отношений конкретной организации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часть учебного плана, формируемая участниками образовательных отношений,  не предусматривает учебные занятия для углубленного изучения отдельных обязательных учебных предметов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в предметных результатах освоения по учебному предмету «Физическая культура» ГТО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0" kern="1200" dirty="0" smtClean="0">
              <a:effectLst/>
              <a:latin typeface="Times New Roman"/>
              <a:ea typeface="Times New Roman"/>
              <a:cs typeface="Calibri"/>
            </a:rPr>
            <a:t>несоответствие содержания учебного предмета </a:t>
          </a:r>
          <a:endParaRPr lang="ru-RU" sz="12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effectLst/>
              <a:latin typeface="Times New Roman"/>
              <a:ea typeface="Times New Roman"/>
              <a:cs typeface="Calibri"/>
            </a:rPr>
            <a:t>отсутствие </a:t>
          </a:r>
          <a:r>
            <a:rPr lang="ru-RU" sz="1200" b="0" kern="1200" dirty="0" smtClean="0">
              <a:effectLst/>
              <a:latin typeface="Times New Roman"/>
              <a:ea typeface="Times New Roman"/>
              <a:cs typeface="Calibri"/>
            </a:rPr>
            <a:t>доступа в школьной библиотеке к информационным ресурсам Интернета</a:t>
          </a:r>
          <a:endParaRPr lang="ru-RU" sz="12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45294" y="61320"/>
        <a:ext cx="2494386" cy="3996206"/>
      </dsp:txXfrm>
    </dsp:sp>
    <dsp:sp modelId="{26528981-69F7-4072-8D79-D6958A8BA432}">
      <dsp:nvSpPr>
        <dsp:cNvPr id="0" name=""/>
        <dsp:cNvSpPr/>
      </dsp:nvSpPr>
      <dsp:spPr>
        <a:xfrm>
          <a:off x="4031858" y="3907923"/>
          <a:ext cx="1418806" cy="215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31858" y="3907923"/>
        <a:ext cx="999159" cy="215599"/>
      </dsp:txXfrm>
    </dsp:sp>
    <dsp:sp modelId="{D03726F3-D36B-4CB5-8E22-14451DC38CE1}">
      <dsp:nvSpPr>
        <dsp:cNvPr id="0" name=""/>
        <dsp:cNvSpPr/>
      </dsp:nvSpPr>
      <dsp:spPr>
        <a:xfrm>
          <a:off x="5256583" y="3729354"/>
          <a:ext cx="423856" cy="423856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FFF219-AFCE-405F-98DA-48B56A55666E}">
      <dsp:nvSpPr>
        <dsp:cNvPr id="0" name=""/>
        <dsp:cNvSpPr/>
      </dsp:nvSpPr>
      <dsp:spPr>
        <a:xfrm>
          <a:off x="5705542" y="0"/>
          <a:ext cx="2935415" cy="402835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45720" rIns="15240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программа духовно-нравственного развития, воспитания обучающихся основной образовательной программы начального общего образования не содержит рекомендации по организации и текущему педагогическому контролю результатов урочной и внеурочной деятельности, направленные на расширение кругозора, развитие общей культуры;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effectLst/>
              <a:latin typeface="Times New Roman"/>
              <a:ea typeface="Times New Roman"/>
              <a:cs typeface="Calibri"/>
            </a:rPr>
            <a:t>программа формирования экологической культуры, здорового и безопасного образа жизни ООП НОО не содержит модели организации работы, виды деятельности и формы занятий с обучающимися по профилактике употребления </a:t>
          </a:r>
          <a:r>
            <a:rPr lang="ru-RU" sz="1200" kern="1200" dirty="0" err="1" smtClean="0">
              <a:effectLst/>
              <a:latin typeface="Times New Roman"/>
              <a:ea typeface="Times New Roman"/>
              <a:cs typeface="Calibri"/>
            </a:rPr>
            <a:t>психоактивных</a:t>
          </a:r>
          <a:r>
            <a:rPr lang="ru-RU" sz="1200" kern="1200" dirty="0" smtClean="0">
              <a:effectLst/>
              <a:latin typeface="Times New Roman"/>
              <a:ea typeface="Times New Roman"/>
              <a:cs typeface="Calibri"/>
            </a:rPr>
            <a:t> веществ обучающимися;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effectLst/>
              <a:latin typeface="Times New Roman"/>
              <a:ea typeface="Times New Roman"/>
              <a:cs typeface="Calibri"/>
            </a:rPr>
            <a:t>программа коррекционной работы не содержит </a:t>
          </a:r>
          <a:r>
            <a:rPr lang="ru-RU" sz="1200" kern="1200" dirty="0" smtClean="0">
              <a:effectLst/>
              <a:latin typeface="Times New Roman"/>
            </a:rPr>
            <a:t>план реализации индивидуально ориентированных мероприятий, </a:t>
          </a:r>
          <a:r>
            <a:rPr lang="ru-RU" sz="1200" kern="1200" dirty="0" smtClean="0">
              <a:effectLst/>
              <a:latin typeface="Times New Roman"/>
              <a:ea typeface="Times New Roman"/>
              <a:cs typeface="Calibri"/>
            </a:rPr>
            <a:t>описания специальных условий обучения и воспитания</a:t>
          </a:r>
          <a:endParaRPr lang="ru-RU" sz="12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74322" y="68780"/>
        <a:ext cx="2797855" cy="3959574"/>
      </dsp:txXfrm>
    </dsp:sp>
    <dsp:sp modelId="{1B3848FA-B483-4705-84BB-6AD0BE952B59}">
      <dsp:nvSpPr>
        <dsp:cNvPr id="0" name=""/>
        <dsp:cNvSpPr/>
      </dsp:nvSpPr>
      <dsp:spPr>
        <a:xfrm>
          <a:off x="6844773" y="3888036"/>
          <a:ext cx="1547804" cy="2055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44773" y="3888036"/>
        <a:ext cx="1090003" cy="205586"/>
      </dsp:txXfrm>
    </dsp:sp>
    <dsp:sp modelId="{DEE277E9-E2A5-44AE-8C21-F5586F5B23E4}">
      <dsp:nvSpPr>
        <dsp:cNvPr id="0" name=""/>
        <dsp:cNvSpPr/>
      </dsp:nvSpPr>
      <dsp:spPr>
        <a:xfrm>
          <a:off x="8252999" y="3704122"/>
          <a:ext cx="423856" cy="423856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FEC408-C8D3-4078-A74A-BB1DD8CB3528}">
      <dsp:nvSpPr>
        <dsp:cNvPr id="0" name=""/>
        <dsp:cNvSpPr/>
      </dsp:nvSpPr>
      <dsp:spPr>
        <a:xfrm>
          <a:off x="3458293" y="71255"/>
          <a:ext cx="1655554" cy="8551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Духовно-нравственное развитие и воспитание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00038" y="113000"/>
        <a:ext cx="1572064" cy="771653"/>
      </dsp:txXfrm>
    </dsp:sp>
    <dsp:sp modelId="{EA5E387A-C6B4-4169-A8CF-AB4E78CB0615}">
      <dsp:nvSpPr>
        <dsp:cNvPr id="0" name=""/>
        <dsp:cNvSpPr/>
      </dsp:nvSpPr>
      <dsp:spPr>
        <a:xfrm>
          <a:off x="2693845" y="572156"/>
          <a:ext cx="3465647" cy="3465647"/>
        </a:xfrm>
        <a:custGeom>
          <a:avLst/>
          <a:gdLst/>
          <a:ahLst/>
          <a:cxnLst/>
          <a:rect l="0" t="0" r="0" b="0"/>
          <a:pathLst>
            <a:path>
              <a:moveTo>
                <a:pt x="2427583" y="145377"/>
              </a:moveTo>
              <a:arcTo wR="1732823" hR="1732823" stAng="17618220" swAng="16231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BF1CF7-9A93-4889-A47E-973CD9FF6294}">
      <dsp:nvSpPr>
        <dsp:cNvPr id="0" name=""/>
        <dsp:cNvSpPr/>
      </dsp:nvSpPr>
      <dsp:spPr>
        <a:xfrm>
          <a:off x="5119034" y="1213595"/>
          <a:ext cx="1725488" cy="9157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Социализация и профессиональная ориентация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63738" y="1258299"/>
        <a:ext cx="1636080" cy="826348"/>
      </dsp:txXfrm>
    </dsp:sp>
    <dsp:sp modelId="{F5B93BEC-3BEA-4F50-B9FA-071120D3FB32}">
      <dsp:nvSpPr>
        <dsp:cNvPr id="0" name=""/>
        <dsp:cNvSpPr/>
      </dsp:nvSpPr>
      <dsp:spPr>
        <a:xfrm>
          <a:off x="2586628" y="398017"/>
          <a:ext cx="3465647" cy="3465647"/>
        </a:xfrm>
        <a:custGeom>
          <a:avLst/>
          <a:gdLst/>
          <a:ahLst/>
          <a:cxnLst/>
          <a:rect l="0" t="0" r="0" b="0"/>
          <a:pathLst>
            <a:path>
              <a:moveTo>
                <a:pt x="3465621" y="1742237"/>
              </a:moveTo>
              <a:arcTo wR="1732823" hR="1732823" stAng="21618676" swAng="215716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15863-F99D-475D-A839-86C1957A010C}">
      <dsp:nvSpPr>
        <dsp:cNvPr id="0" name=""/>
        <dsp:cNvSpPr/>
      </dsp:nvSpPr>
      <dsp:spPr>
        <a:xfrm>
          <a:off x="4466342" y="3164587"/>
          <a:ext cx="1692837" cy="8059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экологической культуры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05684" y="3203929"/>
        <a:ext cx="1614153" cy="727235"/>
      </dsp:txXfrm>
    </dsp:sp>
    <dsp:sp modelId="{8ADCE35A-422E-45D8-82E3-E8EC393D2E26}">
      <dsp:nvSpPr>
        <dsp:cNvPr id="0" name=""/>
        <dsp:cNvSpPr/>
      </dsp:nvSpPr>
      <dsp:spPr>
        <a:xfrm>
          <a:off x="2561409" y="432839"/>
          <a:ext cx="3465647" cy="3465647"/>
        </a:xfrm>
        <a:custGeom>
          <a:avLst/>
          <a:gdLst/>
          <a:ahLst/>
          <a:cxnLst/>
          <a:rect l="0" t="0" r="0" b="0"/>
          <a:pathLst>
            <a:path>
              <a:moveTo>
                <a:pt x="1900952" y="3457471"/>
              </a:moveTo>
              <a:arcTo wR="1732823" hR="1732823" stAng="5065925" swAng="77951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93E13C-C5E1-447A-BD63-C58891EF3A12}">
      <dsp:nvSpPr>
        <dsp:cNvPr id="0" name=""/>
        <dsp:cNvSpPr/>
      </dsp:nvSpPr>
      <dsp:spPr>
        <a:xfrm>
          <a:off x="2485044" y="3164587"/>
          <a:ext cx="1581320" cy="8059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Культура здорового образа жизни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24386" y="3203929"/>
        <a:ext cx="1502636" cy="727235"/>
      </dsp:txXfrm>
    </dsp:sp>
    <dsp:sp modelId="{6BBFABE9-D3E6-4BC1-B7DD-5631E7215C72}">
      <dsp:nvSpPr>
        <dsp:cNvPr id="0" name=""/>
        <dsp:cNvSpPr/>
      </dsp:nvSpPr>
      <dsp:spPr>
        <a:xfrm>
          <a:off x="2561409" y="432839"/>
          <a:ext cx="3465647" cy="3465647"/>
        </a:xfrm>
        <a:custGeom>
          <a:avLst/>
          <a:gdLst/>
          <a:ahLst/>
          <a:cxnLst/>
          <a:rect l="0" t="0" r="0" b="0"/>
          <a:pathLst>
            <a:path>
              <a:moveTo>
                <a:pt x="310466" y="2722560"/>
              </a:moveTo>
              <a:arcTo wR="1732823" hR="1732823" stAng="8710090" swAng="222192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6F9A4B-C252-4525-8468-95EBA786904E}">
      <dsp:nvSpPr>
        <dsp:cNvPr id="0" name=""/>
        <dsp:cNvSpPr/>
      </dsp:nvSpPr>
      <dsp:spPr>
        <a:xfrm>
          <a:off x="1835969" y="1172451"/>
          <a:ext cx="1620500" cy="9154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Безопасность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80659" y="1217141"/>
        <a:ext cx="1531120" cy="826098"/>
      </dsp:txXfrm>
    </dsp:sp>
    <dsp:sp modelId="{1E136D33-BCEB-43EB-9D52-4860EFAFC27F}">
      <dsp:nvSpPr>
        <dsp:cNvPr id="0" name=""/>
        <dsp:cNvSpPr/>
      </dsp:nvSpPr>
      <dsp:spPr>
        <a:xfrm>
          <a:off x="2465349" y="557679"/>
          <a:ext cx="3465647" cy="3465647"/>
        </a:xfrm>
        <a:custGeom>
          <a:avLst/>
          <a:gdLst/>
          <a:ahLst/>
          <a:cxnLst/>
          <a:rect l="0" t="0" r="0" b="0"/>
          <a:pathLst>
            <a:path>
              <a:moveTo>
                <a:pt x="413715" y="609155"/>
              </a:moveTo>
              <a:arcTo wR="1732823" hR="1732823" stAng="13225540" swAng="144328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8750" y="509588"/>
            <a:ext cx="4530725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148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8750" y="509588"/>
            <a:ext cx="4530725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75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98750" y="509588"/>
            <a:ext cx="4530725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75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7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20.02.2019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20.02.2019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20.02.2019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49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7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5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12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502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7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254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62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00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E303C-5F61-44A2-BF75-D56A300C60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031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461D0-2145-4618-8B9F-A6E04B255A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470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85"/>
            <a:ext cx="7772400" cy="1021556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42"/>
            <a:ext cx="7772400" cy="1125140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3756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513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127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502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878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254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629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300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41C59-4C67-439F-8F82-69BB8AB826D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50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7E08E-ECEF-4845-AF3D-ED63F1EF66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727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7567" indent="0">
              <a:buNone/>
              <a:defRPr sz="2400" b="1"/>
            </a:lvl2pPr>
            <a:lvl3pPr marL="1075137" indent="0">
              <a:buNone/>
              <a:defRPr sz="2100" b="1"/>
            </a:lvl3pPr>
            <a:lvl4pPr marL="1612705" indent="0">
              <a:buNone/>
              <a:defRPr sz="1900" b="1"/>
            </a:lvl4pPr>
            <a:lvl5pPr marL="2150273" indent="0">
              <a:buNone/>
              <a:defRPr sz="1900" b="1"/>
            </a:lvl5pPr>
            <a:lvl6pPr marL="2687839" indent="0">
              <a:buNone/>
              <a:defRPr sz="1900" b="1"/>
            </a:lvl6pPr>
            <a:lvl7pPr marL="3225407" indent="0">
              <a:buNone/>
              <a:defRPr sz="1900" b="1"/>
            </a:lvl7pPr>
            <a:lvl8pPr marL="3762974" indent="0">
              <a:buNone/>
              <a:defRPr sz="1900" b="1"/>
            </a:lvl8pPr>
            <a:lvl9pPr marL="4300543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7567" indent="0">
              <a:buNone/>
              <a:defRPr sz="2400" b="1"/>
            </a:lvl2pPr>
            <a:lvl3pPr marL="1075137" indent="0">
              <a:buNone/>
              <a:defRPr sz="2100" b="1"/>
            </a:lvl3pPr>
            <a:lvl4pPr marL="1612705" indent="0">
              <a:buNone/>
              <a:defRPr sz="1900" b="1"/>
            </a:lvl4pPr>
            <a:lvl5pPr marL="2150273" indent="0">
              <a:buNone/>
              <a:defRPr sz="1900" b="1"/>
            </a:lvl5pPr>
            <a:lvl6pPr marL="2687839" indent="0">
              <a:buNone/>
              <a:defRPr sz="1900" b="1"/>
            </a:lvl6pPr>
            <a:lvl7pPr marL="3225407" indent="0">
              <a:buNone/>
              <a:defRPr sz="1900" b="1"/>
            </a:lvl7pPr>
            <a:lvl8pPr marL="3762974" indent="0">
              <a:buNone/>
              <a:defRPr sz="1900" b="1"/>
            </a:lvl8pPr>
            <a:lvl9pPr marL="4300543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FB139-C949-47A6-B0D7-528BB64C2F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872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D15C9-5E2F-476E-99F6-60E9FB06B75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6753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561BE-D27A-4DFD-9761-997DCDFF54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84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04851"/>
            <a:ext cx="5111750" cy="4389835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43"/>
            <a:ext cx="3008313" cy="3518297"/>
          </a:xfrm>
        </p:spPr>
        <p:txBody>
          <a:bodyPr/>
          <a:lstStyle>
            <a:lvl1pPr marL="0" indent="0">
              <a:buNone/>
              <a:defRPr sz="1600"/>
            </a:lvl1pPr>
            <a:lvl2pPr marL="537567" indent="0">
              <a:buNone/>
              <a:defRPr sz="1400"/>
            </a:lvl2pPr>
            <a:lvl3pPr marL="1075137" indent="0">
              <a:buNone/>
              <a:defRPr sz="1200"/>
            </a:lvl3pPr>
            <a:lvl4pPr marL="1612705" indent="0">
              <a:buNone/>
              <a:defRPr sz="1100"/>
            </a:lvl4pPr>
            <a:lvl5pPr marL="2150273" indent="0">
              <a:buNone/>
              <a:defRPr sz="1100"/>
            </a:lvl5pPr>
            <a:lvl6pPr marL="2687839" indent="0">
              <a:buNone/>
              <a:defRPr sz="1100"/>
            </a:lvl6pPr>
            <a:lvl7pPr marL="3225407" indent="0">
              <a:buNone/>
              <a:defRPr sz="1100"/>
            </a:lvl7pPr>
            <a:lvl8pPr marL="3762974" indent="0">
              <a:buNone/>
              <a:defRPr sz="1100"/>
            </a:lvl8pPr>
            <a:lvl9pPr marL="430054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F8FD2-918E-4449-98B2-64B857546C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08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20.02.2019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37567" indent="0">
              <a:buNone/>
              <a:defRPr sz="3300"/>
            </a:lvl2pPr>
            <a:lvl3pPr marL="1075137" indent="0">
              <a:buNone/>
              <a:defRPr sz="2800"/>
            </a:lvl3pPr>
            <a:lvl4pPr marL="1612705" indent="0">
              <a:buNone/>
              <a:defRPr sz="2400"/>
            </a:lvl4pPr>
            <a:lvl5pPr marL="2150273" indent="0">
              <a:buNone/>
              <a:defRPr sz="2400"/>
            </a:lvl5pPr>
            <a:lvl6pPr marL="2687839" indent="0">
              <a:buNone/>
              <a:defRPr sz="2400"/>
            </a:lvl6pPr>
            <a:lvl7pPr marL="3225407" indent="0">
              <a:buNone/>
              <a:defRPr sz="2400"/>
            </a:lvl7pPr>
            <a:lvl8pPr marL="3762974" indent="0">
              <a:buNone/>
              <a:defRPr sz="2400"/>
            </a:lvl8pPr>
            <a:lvl9pPr marL="4300543" indent="0">
              <a:buNone/>
              <a:defRPr sz="24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7"/>
            <a:ext cx="5486400" cy="603647"/>
          </a:xfrm>
        </p:spPr>
        <p:txBody>
          <a:bodyPr/>
          <a:lstStyle>
            <a:lvl1pPr marL="0" indent="0">
              <a:buNone/>
              <a:defRPr sz="1600"/>
            </a:lvl1pPr>
            <a:lvl2pPr marL="537567" indent="0">
              <a:buNone/>
              <a:defRPr sz="1400"/>
            </a:lvl2pPr>
            <a:lvl3pPr marL="1075137" indent="0">
              <a:buNone/>
              <a:defRPr sz="1200"/>
            </a:lvl3pPr>
            <a:lvl4pPr marL="1612705" indent="0">
              <a:buNone/>
              <a:defRPr sz="1100"/>
            </a:lvl4pPr>
            <a:lvl5pPr marL="2150273" indent="0">
              <a:buNone/>
              <a:defRPr sz="1100"/>
            </a:lvl5pPr>
            <a:lvl6pPr marL="2687839" indent="0">
              <a:buNone/>
              <a:defRPr sz="1100"/>
            </a:lvl6pPr>
            <a:lvl7pPr marL="3225407" indent="0">
              <a:buNone/>
              <a:defRPr sz="1100"/>
            </a:lvl7pPr>
            <a:lvl8pPr marL="3762974" indent="0">
              <a:buNone/>
              <a:defRPr sz="1100"/>
            </a:lvl8pPr>
            <a:lvl9pPr marL="430054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4837D-8289-4A5F-B006-0E92F5BC1CD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0565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9FA47-5A2D-420F-87BD-EC739FC450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081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025"/>
            <a:ext cx="2057400" cy="438864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025"/>
            <a:ext cx="6019800" cy="438864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C3F40-DDEB-4B22-AD5A-4ABA1D99527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5116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6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8488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73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82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666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5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5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5256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8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350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5868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354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20.02.2019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0" y="204793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04796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0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3383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7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0883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1329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6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6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2516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589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388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7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8250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2481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6" indent="0">
              <a:buNone/>
              <a:defRPr sz="2000" b="1"/>
            </a:lvl2pPr>
            <a:lvl3pPr marL="914192" indent="0">
              <a:buNone/>
              <a:defRPr sz="1800" b="1"/>
            </a:lvl3pPr>
            <a:lvl4pPr marL="1371288" indent="0">
              <a:buNone/>
              <a:defRPr sz="1600" b="1"/>
            </a:lvl4pPr>
            <a:lvl5pPr marL="1828384" indent="0">
              <a:buNone/>
              <a:defRPr sz="1600" b="1"/>
            </a:lvl5pPr>
            <a:lvl6pPr marL="2285480" indent="0">
              <a:buNone/>
              <a:defRPr sz="1600" b="1"/>
            </a:lvl6pPr>
            <a:lvl7pPr marL="2742576" indent="0">
              <a:buNone/>
              <a:defRPr sz="1600" b="1"/>
            </a:lvl7pPr>
            <a:lvl8pPr marL="3199672" indent="0">
              <a:buNone/>
              <a:defRPr sz="1600" b="1"/>
            </a:lvl8pPr>
            <a:lvl9pPr marL="36567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6" indent="0">
              <a:buNone/>
              <a:defRPr sz="2000" b="1"/>
            </a:lvl2pPr>
            <a:lvl3pPr marL="914192" indent="0">
              <a:buNone/>
              <a:defRPr sz="1800" b="1"/>
            </a:lvl3pPr>
            <a:lvl4pPr marL="1371288" indent="0">
              <a:buNone/>
              <a:defRPr sz="1600" b="1"/>
            </a:lvl4pPr>
            <a:lvl5pPr marL="1828384" indent="0">
              <a:buNone/>
              <a:defRPr sz="1600" b="1"/>
            </a:lvl5pPr>
            <a:lvl6pPr marL="2285480" indent="0">
              <a:buNone/>
              <a:defRPr sz="1600" b="1"/>
            </a:lvl6pPr>
            <a:lvl7pPr marL="2742576" indent="0">
              <a:buNone/>
              <a:defRPr sz="1600" b="1"/>
            </a:lvl7pPr>
            <a:lvl8pPr marL="3199672" indent="0">
              <a:buNone/>
              <a:defRPr sz="1600" b="1"/>
            </a:lvl8pPr>
            <a:lvl9pPr marL="36567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9743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70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20.02.2019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1183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0482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96" indent="0">
              <a:buNone/>
              <a:defRPr sz="1200"/>
            </a:lvl2pPr>
            <a:lvl3pPr marL="914192" indent="0">
              <a:buNone/>
              <a:defRPr sz="1000"/>
            </a:lvl3pPr>
            <a:lvl4pPr marL="1371288" indent="0">
              <a:buNone/>
              <a:defRPr sz="900"/>
            </a:lvl4pPr>
            <a:lvl5pPr marL="1828384" indent="0">
              <a:buNone/>
              <a:defRPr sz="900"/>
            </a:lvl5pPr>
            <a:lvl6pPr marL="2285480" indent="0">
              <a:buNone/>
              <a:defRPr sz="900"/>
            </a:lvl6pPr>
            <a:lvl7pPr marL="2742576" indent="0">
              <a:buNone/>
              <a:defRPr sz="900"/>
            </a:lvl7pPr>
            <a:lvl8pPr marL="3199672" indent="0">
              <a:buNone/>
              <a:defRPr sz="900"/>
            </a:lvl8pPr>
            <a:lvl9pPr marL="36567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4971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96" indent="0">
              <a:buNone/>
              <a:defRPr sz="2800"/>
            </a:lvl2pPr>
            <a:lvl3pPr marL="914192" indent="0">
              <a:buNone/>
              <a:defRPr sz="2400"/>
            </a:lvl3pPr>
            <a:lvl4pPr marL="1371288" indent="0">
              <a:buNone/>
              <a:defRPr sz="2000"/>
            </a:lvl4pPr>
            <a:lvl5pPr marL="1828384" indent="0">
              <a:buNone/>
              <a:defRPr sz="2000"/>
            </a:lvl5pPr>
            <a:lvl6pPr marL="2285480" indent="0">
              <a:buNone/>
              <a:defRPr sz="2000"/>
            </a:lvl6pPr>
            <a:lvl7pPr marL="2742576" indent="0">
              <a:buNone/>
              <a:defRPr sz="2000"/>
            </a:lvl7pPr>
            <a:lvl8pPr marL="3199672" indent="0">
              <a:buNone/>
              <a:defRPr sz="2000"/>
            </a:lvl8pPr>
            <a:lvl9pPr marL="3656768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96" indent="0">
              <a:buNone/>
              <a:defRPr sz="1200"/>
            </a:lvl2pPr>
            <a:lvl3pPr marL="914192" indent="0">
              <a:buNone/>
              <a:defRPr sz="1000"/>
            </a:lvl3pPr>
            <a:lvl4pPr marL="1371288" indent="0">
              <a:buNone/>
              <a:defRPr sz="900"/>
            </a:lvl4pPr>
            <a:lvl5pPr marL="1828384" indent="0">
              <a:buNone/>
              <a:defRPr sz="900"/>
            </a:lvl5pPr>
            <a:lvl6pPr marL="2285480" indent="0">
              <a:buNone/>
              <a:defRPr sz="900"/>
            </a:lvl6pPr>
            <a:lvl7pPr marL="2742576" indent="0">
              <a:buNone/>
              <a:defRPr sz="900"/>
            </a:lvl7pPr>
            <a:lvl8pPr marL="3199672" indent="0">
              <a:buNone/>
              <a:defRPr sz="900"/>
            </a:lvl8pPr>
            <a:lvl9pPr marL="36567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8599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55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729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20.02.2019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20.02.2019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20.02.2019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6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20.02.2019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20.02.2019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20.02.2019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7515" tIns="53757" rIns="107515" bIns="537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7515" tIns="53757" rIns="107515" bIns="537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309"/>
            <a:ext cx="2133600" cy="273845"/>
          </a:xfrm>
          <a:prstGeom prst="rect">
            <a:avLst/>
          </a:prstGeom>
        </p:spPr>
        <p:txBody>
          <a:bodyPr vert="horz" lIns="107515" tIns="53757" rIns="107515" bIns="53757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075137">
              <a:defRPr/>
            </a:pPr>
            <a:fld id="{04B0BE59-E509-47A8-8BDF-29C889DFFB3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75137"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309"/>
            <a:ext cx="2895600" cy="273845"/>
          </a:xfrm>
          <a:prstGeom prst="rect">
            <a:avLst/>
          </a:prstGeom>
        </p:spPr>
        <p:txBody>
          <a:bodyPr vert="horz" lIns="107515" tIns="53757" rIns="107515" bIns="53757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075137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309"/>
            <a:ext cx="2133600" cy="273845"/>
          </a:xfrm>
          <a:prstGeom prst="rect">
            <a:avLst/>
          </a:prstGeom>
        </p:spPr>
        <p:txBody>
          <a:bodyPr vert="horz" lIns="107515" tIns="53757" rIns="107515" bIns="5375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1075137">
              <a:defRPr/>
            </a:pPr>
            <a:fld id="{CBC122BA-4C5C-4491-A08D-C4920A45C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75137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8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37567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75137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1270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50273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3176" indent="-4031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3549" indent="-33598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3921" indent="-26878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81487" indent="-26878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19056" indent="-26878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56622" indent="-268783" algn="l" defTabSz="107513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494192" indent="-268783" algn="l" defTabSz="107513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31759" indent="-268783" algn="l" defTabSz="107513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69326" indent="-268783" algn="l" defTabSz="107513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7567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5137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12705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0273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7839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25407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62974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00543" algn="l" defTabSz="10751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5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7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178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09" rIns="91420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20" tIns="45709" rIns="91420" bIns="4570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20" tIns="45709" rIns="91420" bIns="4570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20" tIns="45709" rIns="91420" bIns="4570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86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8" r:id="rId1"/>
    <p:sldLayoutId id="2147484149" r:id="rId2"/>
    <p:sldLayoutId id="2147484150" r:id="rId3"/>
    <p:sldLayoutId id="2147484151" r:id="rId4"/>
    <p:sldLayoutId id="2147484152" r:id="rId5"/>
    <p:sldLayoutId id="2147484153" r:id="rId6"/>
    <p:sldLayoutId id="2147484154" r:id="rId7"/>
    <p:sldLayoutId id="2147484155" r:id="rId8"/>
    <p:sldLayoutId id="2147484156" r:id="rId9"/>
    <p:sldLayoutId id="2147484157" r:id="rId10"/>
    <p:sldLayoutId id="214748415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09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192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288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38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22" indent="-34282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81" indent="-28568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40" indent="-22854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36" indent="-22854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32" indent="-22854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28" indent="-228548" algn="l" defTabSz="9141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24" indent="-228548" algn="l" defTabSz="9141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20" indent="-228548" algn="l" defTabSz="9141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16" indent="-228548" algn="l" defTabSz="9141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6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92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88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84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80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76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72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68" algn="l" defTabSz="9141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571750"/>
            <a:ext cx="5756822" cy="2214246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3491880" y="3673233"/>
            <a:ext cx="48965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ОТДЕЛА КОНТРОЛЬНО-НАДЗОРНОЙ ДЕЯТЕЛЬНОСТИ В СФЕРЕ ОБРАЗОВАНИЯ ОБРНАДЗОРА РБ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131840" y="2617337"/>
            <a:ext cx="57606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Антипина Светлана Викторовна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1470"/>
            <a:ext cx="9144000" cy="64633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УПРАВЛЕНИЕ ПО КОНТРОЛЮ И НАДЗОРУ</a:t>
            </a:r>
            <a:b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СФЕРЕ ОБРАЗОВАНИЯ РЕСПУБЛИКИ 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07950" y="1140155"/>
            <a:ext cx="892810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600" b="1" dirty="0" smtClean="0">
                <a:solidFill>
                  <a:srgbClr val="006699"/>
                </a:solidFill>
                <a:latin typeface="Times New Roman"/>
                <a:ea typeface="Calibri"/>
              </a:rPr>
              <a:t>«Соблюдение прав обучающихся с инвалидностью и с ограниченными возможностями здоровья на образование в Республике Башкортостан»</a:t>
            </a:r>
            <a:endParaRPr lang="ru-RU" sz="2600" b="1" dirty="0">
              <a:solidFill>
                <a:srgbClr val="0066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10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Номер слайда 4"/>
          <p:cNvSpPr txBox="1">
            <a:spLocks/>
          </p:cNvSpPr>
          <p:nvPr/>
        </p:nvSpPr>
        <p:spPr>
          <a:xfrm>
            <a:off x="8172400" y="4814763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8ECE58-DD8F-41A7-82C0-941C977FA5B8}" type="slidenum">
              <a:rPr lang="ru-RU" b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pPr/>
              <a:t>10</a:t>
            </a:fld>
            <a:endParaRPr lang="ru-RU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45139"/>
            <a:ext cx="8784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</a:t>
            </a:r>
            <a:endParaRPr lang="ru-RU" b="1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tuvobrnadzor.rtyva.ru/images/images/slider/in_slide_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18073"/>
            <a:ext cx="2993946" cy="207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td1.mycdn.me/image?id=865065018442&amp;t=20&amp;plc=WEB&amp;tkn=*ah46mKm-q2ROzaOPgeohcG5fSH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43" y="3001945"/>
            <a:ext cx="3007513" cy="208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hat-dou16.edumsko.ru/uploads/3000/2562/section/169520/Godovoy-kalendarnyiy-uchebnyiy-grafik-na-2015-2016-uchebnyiy-go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98" y="843521"/>
            <a:ext cx="3240361" cy="161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93713" y="817807"/>
            <a:ext cx="2232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60232" y="1994743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5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направлений внеурочной деятельности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36" y="1856831"/>
            <a:ext cx="2859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предметные области</a:t>
            </a:r>
          </a:p>
          <a:p>
            <a:pPr algn="ctr"/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 запросов родителей</a:t>
            </a:r>
          </a:p>
          <a:p>
            <a:pPr algn="ctr"/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Ранняя профилизация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80491"/>
            <a:ext cx="1107430" cy="738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398589" y="3611279"/>
            <a:ext cx="20140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разработки и реализации 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учитель-завуч-директор-РОО</a:t>
            </a:r>
            <a:endParaRPr lang="ru-RU" sz="1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82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02756"/>
            <a:ext cx="9144000" cy="662562"/>
          </a:xfrm>
          <a:prstGeom prst="rect">
            <a:avLst/>
          </a:prstGeom>
        </p:spPr>
        <p:txBody>
          <a:bodyPr wrap="square" lIns="107515" tIns="53757" rIns="107515" bIns="53757">
            <a:spAutoFit/>
          </a:bodyPr>
          <a:lstStyle/>
          <a:p>
            <a:pPr algn="ctr" defTabSz="1075243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УПРАВЛЕНИЕ ПО КОНТРОЛЮ И НАДЗОРУ </a:t>
            </a:r>
          </a:p>
          <a:p>
            <a:pPr algn="ctr" defTabSz="1075243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 СФЕРЕ ОБРАЗОВАНИЯ РЕСПУБЛИКИ БАШКОРТОСТАН</a:t>
            </a:r>
            <a:endParaRPr lang="ru-RU" sz="18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41962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нарушения</a:t>
            </a:r>
          </a:p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://obrnadzorrb.bashkortostan.ru/activity/2564/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1540" y="2931790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проверка</a:t>
            </a:r>
          </a:p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://obrnadzorrb.bashkortostan.ru/activity/2565/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30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 txBox="1">
            <a:spLocks/>
          </p:cNvSpPr>
          <p:nvPr/>
        </p:nvSpPr>
        <p:spPr>
          <a:xfrm>
            <a:off x="8172400" y="4836189"/>
            <a:ext cx="720080" cy="273844"/>
          </a:xfrm>
          <a:prstGeom prst="rect">
            <a:avLst/>
          </a:prstGeom>
        </p:spPr>
        <p:txBody>
          <a:bodyPr vert="horz" lIns="91420" tIns="45709" rIns="91420" bIns="45709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8ECE58-DD8F-41A7-82C0-941C977FA5B8}" type="slidenum">
              <a:rPr lang="ru-RU" b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pPr/>
              <a:t>12</a:t>
            </a:fld>
            <a:endParaRPr lang="ru-RU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55" y="87510"/>
            <a:ext cx="9144000" cy="63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23530" y="1271102"/>
            <a:ext cx="8496944" cy="646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6" rIns="91410" bIns="4570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6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2" y="2571750"/>
            <a:ext cx="5756822" cy="2214246"/>
          </a:xfrm>
          <a:prstGeom prst="rect">
            <a:avLst/>
          </a:prstGeom>
        </p:spPr>
      </p:pic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131842" y="2617364"/>
            <a:ext cx="5760640" cy="46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09" rIns="91420" bIns="45709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rgbClr val="1F497D"/>
                </a:solidFill>
                <a:latin typeface="Arial" charset="0"/>
              </a:rPr>
              <a:t>Антипина Светлана Викторовна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491880" y="3673240"/>
            <a:ext cx="4896544" cy="132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09" rIns="91420" bIns="45709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НАЧАЛЬНИК ОТДЕЛА КОНТРОЛЬНО-НАДЗОРНОЙ ДЕЯТЕЛЬНОСТИ В СФЕРЕ ОБРАЗОВАНИЯ ОБРНАДЗОРА РБ</a:t>
            </a:r>
          </a:p>
          <a:p>
            <a:pPr eaLnBrk="1" hangingPunct="1"/>
            <a:r>
              <a:rPr lang="ru-RU" sz="1600" b="1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т. </a:t>
            </a:r>
            <a:r>
              <a:rPr lang="ru-RU" sz="16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250-89-20;  89279379424</a:t>
            </a:r>
            <a:endParaRPr lang="ru-RU" sz="1600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  <a:p>
            <a:pPr eaLnBrk="1" hangingPunct="1"/>
            <a:endParaRPr lang="ru-RU" sz="1600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15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42603" y="36980"/>
            <a:ext cx="9144000" cy="662562"/>
          </a:xfrm>
          <a:prstGeom prst="rect">
            <a:avLst/>
          </a:prstGeom>
        </p:spPr>
        <p:txBody>
          <a:bodyPr wrap="square" lIns="107515" tIns="53757" rIns="107515" bIns="53757">
            <a:spAutoFit/>
          </a:bodyPr>
          <a:lstStyle/>
          <a:p>
            <a:pPr algn="ctr" defTabSz="1075243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УПРАВЛЕНИЕ ПО КОНТРОЛЮ И НАДЗОРУ </a:t>
            </a:r>
          </a:p>
          <a:p>
            <a:pPr algn="ctr" defTabSz="1075243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 СФЕРЕ ОБРАЗОВАНИЯ РЕСПУБЛИКИ БАШКОРТОСТАН</a:t>
            </a:r>
            <a:endParaRPr lang="ru-RU" sz="18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4" y="915565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плане проверок Обрнадзора РБ на 2019 год – ВСЕ 36 государственных бюджетных общеобразовательных коррекционных учреждений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211710"/>
            <a:ext cx="2952328" cy="9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4" tIns="53762" rIns="107524" bIns="53762" rtlCol="0" anchor="ctr"/>
          <a:lstStyle/>
          <a:p>
            <a:pPr algn="ctr" defTabSz="107524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контроль (надзор) в сфере образования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71939" y="2186372"/>
            <a:ext cx="2663065" cy="9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4" tIns="53762" rIns="107524" bIns="53762" rtlCol="0" anchor="ctr"/>
          <a:lstStyle/>
          <a:p>
            <a:pPr algn="ctr" defTabSz="107524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Лицензионный контроль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13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388" y="767820"/>
            <a:ext cx="8440018" cy="400962"/>
          </a:xfrm>
          <a:prstGeom prst="rect">
            <a:avLst/>
          </a:prstGeom>
        </p:spPr>
        <p:txBody>
          <a:bodyPr wrap="square" lIns="107524" tIns="53762" rIns="107524" bIns="53762">
            <a:spAutoFit/>
          </a:bodyPr>
          <a:lstStyle/>
          <a:p>
            <a:pPr algn="ctr" defTabSz="1075243" fontAlgn="auto">
              <a:spcBef>
                <a:spcPts val="0"/>
              </a:spcBef>
              <a:spcAft>
                <a:spcPts val="0"/>
              </a:spcAft>
            </a:pPr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контроль качества образования</a:t>
            </a:r>
            <a:endParaRPr lang="ru-RU" sz="2100" dirty="0">
              <a:solidFill>
                <a:srgbClr val="C00000"/>
              </a:solidFill>
              <a:latin typeface="Calibri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96200849"/>
              </p:ext>
            </p:extLst>
          </p:nvPr>
        </p:nvGraphicFramePr>
        <p:xfrm>
          <a:off x="5436103" y="2139702"/>
          <a:ext cx="3317961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012166" y="1275607"/>
            <a:ext cx="2664169" cy="720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4" tIns="53762" rIns="107524" bIns="53762" rtlCol="0" anchor="ctr"/>
          <a:lstStyle/>
          <a:p>
            <a:pPr algn="ctr" defTabSz="107524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ПРИОСТАНОВЛЕНЫ ДЕЙСТВИЯ СВИДЕТЕЛЬСТВ О ГОСУДАРСТВЕННОЙ АККРЕДИТАЦИИ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42603" y="36980"/>
            <a:ext cx="9144000" cy="662562"/>
          </a:xfrm>
          <a:prstGeom prst="rect">
            <a:avLst/>
          </a:prstGeom>
        </p:spPr>
        <p:txBody>
          <a:bodyPr wrap="square" lIns="107515" tIns="53757" rIns="107515" bIns="53757">
            <a:spAutoFit/>
          </a:bodyPr>
          <a:lstStyle/>
          <a:p>
            <a:pPr algn="ctr" defTabSz="1075243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УПРАВЛЕНИЕ ПО КОНТРОЛЮ И НАДЗОРУ </a:t>
            </a:r>
          </a:p>
          <a:p>
            <a:pPr algn="ctr" defTabSz="1075243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 СФЕРЕ ОБРАЗОВАНИЯ РЕСПУБЛИКИ БАШКОРТОСТАН</a:t>
            </a:r>
            <a:endParaRPr lang="ru-RU" sz="18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3638549586"/>
              </p:ext>
            </p:extLst>
          </p:nvPr>
        </p:nvGraphicFramePr>
        <p:xfrm>
          <a:off x="1043609" y="1767449"/>
          <a:ext cx="4752528" cy="2964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971609" y="1167599"/>
            <a:ext cx="3672409" cy="3780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4" tIns="53762" rIns="107524" bIns="53762" rtlCol="0" anchor="ctr"/>
          <a:lstStyle/>
          <a:p>
            <a:pPr algn="ctr" defTabSz="107524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ПО ФГККО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26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Номер слайда 4"/>
          <p:cNvSpPr txBox="1">
            <a:spLocks/>
          </p:cNvSpPr>
          <p:nvPr/>
        </p:nvSpPr>
        <p:spPr>
          <a:xfrm>
            <a:off x="8172400" y="4814763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8ECE58-DD8F-41A7-82C0-941C977FA5B8}" type="slidenum">
              <a:rPr lang="ru-RU" b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pPr/>
              <a:t>4</a:t>
            </a:fld>
            <a:endParaRPr lang="ru-RU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55416"/>
            <a:ext cx="8784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Новая модель ФГККО Обрнадзора РБ</a:t>
            </a:r>
            <a:endParaRPr lang="ru-RU" b="1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static7.depositphotos.com/1228953/731/i/950/depositphotos_7310228-stock-photo-3d-little-human-character-hold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91" y="1876489"/>
            <a:ext cx="1861741" cy="139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760934"/>
            <a:ext cx="30243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Выявлены несоответствия содержания и качества подготовки обучающихся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ФИС ОКО и бальной системы оценки условий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s://st.depositphotos.com/1654249/1263/i/950/depositphotos_12631056-stock-photo-3d-man-making-stop-sig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585" y="1517850"/>
            <a:ext cx="2077274" cy="155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131840" y="843558"/>
            <a:ext cx="2448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Приостановление действия свидетельства о ГА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5 месяцев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https://ecfanatic.com/wp/wp-content/uploads/2016/04/utilizationog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812" y="2002719"/>
            <a:ext cx="2911036" cy="121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762911" y="746081"/>
            <a:ext cx="30768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устранения несоответствий: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овторные срезы знаний под наблюдением Обрнадзора РБ с помощью ФИС ОКО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учебной документации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4" name="Picture 8" descr="http://auditor-aca.ru/d/1806647/d/foto_9_chelovechk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322" y="3273828"/>
            <a:ext cx="1280310" cy="101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www.ukrpress.info/wp-content/uploads/2016/10/car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39" y="3263938"/>
            <a:ext cx="1917178" cy="95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edanchev.ru/gipnoz_trening/images/positiv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253" y="3396694"/>
            <a:ext cx="1839926" cy="104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79512" y="4363541"/>
            <a:ext cx="2664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 государственной аккредитации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год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15816" y="4336055"/>
            <a:ext cx="2664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Несоответствия содержания и качества подготовки обучающихся не устранены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80594" y="4404836"/>
            <a:ext cx="30372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Несоответствия содержания и качества подготовки обучающихся устранены в срок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Штриховая стрелка вправо 2"/>
          <p:cNvSpPr/>
          <p:nvPr/>
        </p:nvSpPr>
        <p:spPr>
          <a:xfrm>
            <a:off x="2271669" y="1815666"/>
            <a:ext cx="762568" cy="510498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505" y="1743441"/>
            <a:ext cx="792163" cy="558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7164288" y="3073824"/>
            <a:ext cx="583038" cy="3620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rot="2265648">
            <a:off x="5042364" y="2880098"/>
            <a:ext cx="787309" cy="76212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Стрелка влево 8"/>
          <p:cNvSpPr/>
          <p:nvPr/>
        </p:nvSpPr>
        <p:spPr>
          <a:xfrm>
            <a:off x="2483768" y="3538413"/>
            <a:ext cx="792088" cy="48605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15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 txBox="1">
            <a:spLocks/>
          </p:cNvSpPr>
          <p:nvPr/>
        </p:nvSpPr>
        <p:spPr>
          <a:xfrm>
            <a:off x="8172400" y="4836189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8ECE58-DD8F-41A7-82C0-941C977FA5B8}" type="slidenum">
              <a:rPr lang="ru-RU" b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pPr/>
              <a:t>5</a:t>
            </a:fld>
            <a:endParaRPr lang="ru-RU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589"/>
            <a:ext cx="9144000" cy="64633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УПРАВЛЕНИЕ ПО КОНТРОЛЮ И НАДЗОРУ</a:t>
            </a:r>
            <a:br>
              <a:rPr lang="ru-RU" sz="1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 СФЕРЕ ОБРАЗОВАНИЯ РЕСПУБЛИКИ БАШКОРТОСТАН</a:t>
            </a:r>
          </a:p>
        </p:txBody>
      </p:sp>
      <p:pic>
        <p:nvPicPr>
          <p:cNvPr id="1026" name="Picture 2" descr="C:\Users\Antipina\Desktop\апробация фис око\20181129_1031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63638"/>
            <a:ext cx="3528392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03548" y="915566"/>
            <a:ext cx="4752528" cy="15270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23 ноября по 5 декабря 2018 года проводилась апробация модельной процедуры  ФГККО в 5 образовательных организациях общего образования г. Уфа с использование ФИС ОКО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42841"/>
            <a:ext cx="4320480" cy="2430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878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65" y="1"/>
            <a:ext cx="9161165" cy="5153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091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 txBox="1">
            <a:spLocks/>
          </p:cNvSpPr>
          <p:nvPr/>
        </p:nvSpPr>
        <p:spPr>
          <a:xfrm>
            <a:off x="8172400" y="4836189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8ECE58-DD8F-41A7-82C0-941C977FA5B8}" type="slidenum">
              <a:rPr lang="ru-RU" b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pPr/>
              <a:t>7</a:t>
            </a:fld>
            <a:endParaRPr lang="ru-RU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589"/>
            <a:ext cx="9144000" cy="64633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УПРАВЛЕНИЕ ПО КОНТРОЛЮ И НАДЗОРУ</a:t>
            </a:r>
            <a:br>
              <a:rPr lang="ru-RU" sz="1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 СФЕРЕ ОБРАЗОВАНИЯ РЕСПУБЛИКИ БАШКОРТОСТАН</a:t>
            </a:r>
          </a:p>
        </p:txBody>
      </p:sp>
      <p:pic>
        <p:nvPicPr>
          <p:cNvPr id="8194" name="Picture 2" descr="Z:\2. Заместитель Начальника (Яримов А.М.)\КОЛЛЕГИЯ 2019!!!\Сборник в изображениях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92546"/>
            <a:ext cx="8784976" cy="548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98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Номер слайда 4"/>
          <p:cNvSpPr txBox="1">
            <a:spLocks/>
          </p:cNvSpPr>
          <p:nvPr/>
        </p:nvSpPr>
        <p:spPr>
          <a:xfrm>
            <a:off x="8172400" y="4814763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8ECE58-DD8F-41A7-82C0-941C977FA5B8}" type="slidenum">
              <a:rPr lang="ru-RU" b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pPr/>
              <a:t>8</a:t>
            </a:fld>
            <a:endParaRPr lang="ru-RU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45139"/>
            <a:ext cx="8784976" cy="40011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Несоответствия ФГОС, выявленные в ходе проверок </a:t>
            </a:r>
            <a:r>
              <a:rPr lang="ru-RU" b="1" dirty="0" err="1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Обрнадзора</a:t>
            </a:r>
            <a:r>
              <a:rPr lang="ru-RU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РБ</a:t>
            </a:r>
            <a:endParaRPr lang="ru-RU" b="1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825513628"/>
              </p:ext>
            </p:extLst>
          </p:nvPr>
        </p:nvGraphicFramePr>
        <p:xfrm>
          <a:off x="251520" y="756483"/>
          <a:ext cx="8784976" cy="4195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701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Номер слайда 4"/>
          <p:cNvSpPr txBox="1">
            <a:spLocks/>
          </p:cNvSpPr>
          <p:nvPr/>
        </p:nvSpPr>
        <p:spPr>
          <a:xfrm>
            <a:off x="8172400" y="4814763"/>
            <a:ext cx="7200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8ECE58-DD8F-41A7-82C0-941C977FA5B8}" type="slidenum">
              <a:rPr lang="ru-RU" b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pPr/>
              <a:t>9</a:t>
            </a:fld>
            <a:endParaRPr lang="ru-RU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1644" y="249531"/>
            <a:ext cx="8352928" cy="46166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воспитательной работой с обучающимися</a:t>
            </a:r>
            <a:endParaRPr lang="ru-RU" sz="2400" b="1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56742106"/>
              </p:ext>
            </p:extLst>
          </p:nvPr>
        </p:nvGraphicFramePr>
        <p:xfrm>
          <a:off x="251520" y="844699"/>
          <a:ext cx="864096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362768" y="3147814"/>
            <a:ext cx="20697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996" y="1937133"/>
            <a:ext cx="831345" cy="1120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04338" y="3301702"/>
            <a:ext cx="1930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п. 18.2.3 ФГОС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655" y="2497159"/>
            <a:ext cx="773747" cy="691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999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sed_W_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Zased_W_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Zased_W_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Zased_W_1</Template>
  <TotalTime>2587</TotalTime>
  <Words>545</Words>
  <Application>Microsoft Office PowerPoint</Application>
  <PresentationFormat>Экран (16:9)</PresentationFormat>
  <Paragraphs>81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Zased_W_1</vt:lpstr>
      <vt:lpstr>Zased_W_</vt:lpstr>
      <vt:lpstr>4_Zased_W_1</vt:lpstr>
      <vt:lpstr>2_Zased_W_1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Управление делами Президента РБ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Светлана В. Антипина</cp:lastModifiedBy>
  <cp:revision>215</cp:revision>
  <cp:lastPrinted>2017-02-13T12:10:20Z</cp:lastPrinted>
  <dcterms:created xsi:type="dcterms:W3CDTF">2017-01-26T12:29:06Z</dcterms:created>
  <dcterms:modified xsi:type="dcterms:W3CDTF">2019-02-20T09:30:19Z</dcterms:modified>
</cp:coreProperties>
</file>