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455" r:id="rId2"/>
    <p:sldId id="456" r:id="rId3"/>
    <p:sldId id="485" r:id="rId4"/>
    <p:sldId id="486" r:id="rId5"/>
    <p:sldId id="487" r:id="rId6"/>
    <p:sldId id="484" r:id="rId7"/>
    <p:sldId id="465" r:id="rId8"/>
    <p:sldId id="466" r:id="rId9"/>
    <p:sldId id="467" r:id="rId10"/>
    <p:sldId id="468" r:id="rId11"/>
    <p:sldId id="469" r:id="rId12"/>
    <p:sldId id="470" r:id="rId13"/>
    <p:sldId id="471" r:id="rId14"/>
    <p:sldId id="472" r:id="rId15"/>
    <p:sldId id="473" r:id="rId16"/>
    <p:sldId id="474" r:id="rId17"/>
    <p:sldId id="475" r:id="rId18"/>
    <p:sldId id="476" r:id="rId19"/>
    <p:sldId id="477" r:id="rId20"/>
    <p:sldId id="488" r:id="rId21"/>
    <p:sldId id="478" r:id="rId22"/>
    <p:sldId id="479" r:id="rId23"/>
    <p:sldId id="480" r:id="rId24"/>
    <p:sldId id="481" r:id="rId25"/>
    <p:sldId id="482" r:id="rId26"/>
    <p:sldId id="483" r:id="rId27"/>
    <p:sldId id="489" r:id="rId28"/>
    <p:sldId id="490" r:id="rId29"/>
    <p:sldId id="491" r:id="rId30"/>
    <p:sldId id="492" r:id="rId31"/>
    <p:sldId id="493" r:id="rId32"/>
  </p:sldIdLst>
  <p:sldSz cx="9144000" cy="5143500" type="screen16x9"/>
  <p:notesSz cx="6761163" cy="98821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F497D"/>
    <a:srgbClr val="72A2DC"/>
    <a:srgbClr val="FF5050"/>
    <a:srgbClr val="009999"/>
    <a:srgbClr val="99CCFF"/>
    <a:srgbClr val="A8C6EA"/>
    <a:srgbClr val="CDFFF2"/>
    <a:srgbClr val="81FFDE"/>
    <a:srgbClr val="00CC99"/>
    <a:srgbClr val="72AF2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4" y="0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r">
              <a:defRPr sz="1200"/>
            </a:lvl1pPr>
          </a:lstStyle>
          <a:p>
            <a:fld id="{741DD081-7EF8-46F1-AB7C-6AAFEE6FE699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386365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4" y="9386365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r">
              <a:defRPr sz="1200"/>
            </a:lvl1pPr>
          </a:lstStyle>
          <a:p>
            <a:fld id="{C4CA8774-6AC4-43D2-B118-360A39D33C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9947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4" y="0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r">
              <a:defRPr sz="1200"/>
            </a:lvl1pPr>
          </a:lstStyle>
          <a:p>
            <a:fld id="{AE6BD189-E5B1-4CA8-8A4E-2622CE4716F4}" type="datetimeFigureOut">
              <a:rPr lang="ru-RU" smtClean="0"/>
              <a:pPr/>
              <a:t>21.02.2019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586537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28" tIns="45565" rIns="91128" bIns="4556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694041"/>
            <a:ext cx="5408930" cy="4446985"/>
          </a:xfrm>
          <a:prstGeom prst="rect">
            <a:avLst/>
          </a:prstGeom>
        </p:spPr>
        <p:txBody>
          <a:bodyPr vert="horz" lIns="91128" tIns="45565" rIns="91128" bIns="4556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86365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4" y="9386365"/>
            <a:ext cx="2929837" cy="494109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r">
              <a:defRPr sz="1200"/>
            </a:lvl1pPr>
          </a:lstStyle>
          <a:p>
            <a:fld id="{594DFFB7-9475-43E6-A7EF-8476C435EE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455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E303C-5F61-44A2-BF75-D56A300C60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6953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9FA47-5A2D-420F-87BD-EC739FC450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263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C3F40-DDEB-4B22-AD5A-4ABA1D99527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881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71694" y="960672"/>
            <a:ext cx="3370635" cy="32954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43317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96C52"/>
                </a:solidFill>
                <a:latin typeface="Montserrat-ExtraBold"/>
                <a:cs typeface="Montserrat-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021021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871694" y="960672"/>
            <a:ext cx="3370635" cy="32954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96C52"/>
                </a:solidFill>
                <a:latin typeface="Montserrat-ExtraBold"/>
                <a:cs typeface="Montserrat-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2/21/2019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19916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461D0-2145-4618-8B9F-A6E04B255A7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6557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41C59-4C67-439F-8F82-69BB8AB826D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872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7E08E-ECEF-4845-AF3D-ED63F1EF66D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4966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FB139-C949-47A6-B0D7-528BB64C2F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663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D15C9-5E2F-476E-99F6-60E9FB06B75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1543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561BE-D27A-4DFD-9761-997DCDFF54C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5493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F8FD2-918E-4449-98B2-64B857546CD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3396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10" indent="0">
              <a:buNone/>
              <a:defRPr sz="2400"/>
            </a:lvl3pPr>
            <a:lvl4pPr marL="1371464" indent="0">
              <a:buNone/>
              <a:defRPr sz="2000"/>
            </a:lvl4pPr>
            <a:lvl5pPr marL="1828619" indent="0">
              <a:buNone/>
              <a:defRPr sz="2000"/>
            </a:lvl5pPr>
            <a:lvl6pPr marL="2285772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4837D-8289-4A5F-B006-0E92F5BC1CD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5466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10">
              <a:defRPr/>
            </a:pPr>
            <a:fld id="{04B0BE59-E509-47A8-8BDF-29C889DFFB3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10">
                <a:defRPr/>
              </a:pPr>
              <a:t>21.02.2019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1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10"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 defTabSz="91431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775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5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1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6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61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66" indent="-34286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2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5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image" Target="../media/image32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6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8.png"/><Relationship Id="rId7" Type="http://schemas.openxmlformats.org/officeDocument/2006/relationships/image" Target="../media/image64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3.jpeg"/><Relationship Id="rId5" Type="http://schemas.openxmlformats.org/officeDocument/2006/relationships/image" Target="../media/image33.pn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81515"/>
            <a:ext cx="8640960" cy="166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«АКТУАЛЬНЫЕ ВОПРОСЫ </a:t>
            </a:r>
            <a:br>
              <a:rPr lang="ru-RU" sz="3400" b="1" dirty="0" smtClean="0">
                <a:solidFill>
                  <a:srgbClr val="002060"/>
                </a:solidFill>
                <a:latin typeface="Arial" charset="0"/>
              </a:rPr>
            </a:b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СИСТЕМЫ ОБРАЗОВАНИЯ </a:t>
            </a:r>
            <a:br>
              <a:rPr lang="ru-RU" sz="3400" b="1" dirty="0" smtClean="0">
                <a:solidFill>
                  <a:srgbClr val="002060"/>
                </a:solidFill>
                <a:latin typeface="Arial" charset="0"/>
              </a:rPr>
            </a:b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РЕСПУБЛИКИ БАШКОРТОСТАН»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1470"/>
            <a:ext cx="9144000" cy="595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3000" b="1" dirty="0" smtClean="0">
                <a:solidFill>
                  <a:srgbClr val="002060"/>
                </a:solidFill>
                <a:latin typeface="Arial" charset="0"/>
              </a:rPr>
              <a:t>КРУГЛЫЙ СТОЛ</a:t>
            </a:r>
            <a:endParaRPr lang="ru-RU" sz="30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2000" y="915566"/>
            <a:ext cx="2520000" cy="252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413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643758"/>
            <a:ext cx="2123728" cy="24997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4482" y="2057970"/>
            <a:ext cx="2651759" cy="585788"/>
          </a:xfrm>
          <a:custGeom>
            <a:avLst/>
            <a:gdLst/>
            <a:ahLst/>
            <a:cxnLst/>
            <a:rect l="l" t="t" r="r" b="b"/>
            <a:pathLst>
              <a:path w="3535679" h="781050">
                <a:moveTo>
                  <a:pt x="0" y="780440"/>
                </a:moveTo>
                <a:lnTo>
                  <a:pt x="3535172" y="780440"/>
                </a:lnTo>
                <a:lnTo>
                  <a:pt x="3535172" y="0"/>
                </a:lnTo>
                <a:lnTo>
                  <a:pt x="0" y="0"/>
                </a:lnTo>
                <a:lnTo>
                  <a:pt x="0" y="780440"/>
                </a:lnTo>
                <a:close/>
              </a:path>
            </a:pathLst>
          </a:custGeom>
          <a:solidFill>
            <a:srgbClr val="096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" y="906464"/>
            <a:ext cx="2651759" cy="585788"/>
          </a:xfrm>
          <a:custGeom>
            <a:avLst/>
            <a:gdLst/>
            <a:ahLst/>
            <a:cxnLst/>
            <a:rect l="l" t="t" r="r" b="b"/>
            <a:pathLst>
              <a:path w="3535679" h="781050">
                <a:moveTo>
                  <a:pt x="0" y="780453"/>
                </a:moveTo>
                <a:lnTo>
                  <a:pt x="3535172" y="780453"/>
                </a:lnTo>
                <a:lnTo>
                  <a:pt x="3535172" y="0"/>
                </a:lnTo>
                <a:lnTo>
                  <a:pt x="0" y="0"/>
                </a:lnTo>
                <a:lnTo>
                  <a:pt x="0" y="780453"/>
                </a:lnTo>
                <a:close/>
              </a:path>
            </a:pathLst>
          </a:custGeom>
          <a:solidFill>
            <a:srgbClr val="009E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172397" y="1205312"/>
            <a:ext cx="4999673" cy="934390"/>
          </a:xfrm>
          <a:prstGeom prst="rect">
            <a:avLst/>
          </a:prstGeom>
        </p:spPr>
        <p:txBody>
          <a:bodyPr vert="horz" wrap="square" lIns="0" tIns="10953" rIns="0" bIns="0" rtlCol="0">
            <a:spAutoFit/>
          </a:bodyPr>
          <a:lstStyle/>
          <a:p>
            <a:pPr marL="9525">
              <a:lnSpc>
                <a:spcPts val="1755"/>
              </a:lnSpc>
              <a:spcBef>
                <a:spcPts val="86"/>
              </a:spcBef>
            </a:pPr>
            <a:r>
              <a:rPr sz="1500" b="1" spc="3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вывести республику </a:t>
            </a:r>
            <a:r>
              <a:rPr sz="1500" b="1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sz="1500" b="1" spc="12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лидирующие</a:t>
            </a:r>
            <a:endParaRPr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3810"/>
            <a:r>
              <a:rPr sz="1500" b="1" spc="3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позиции </a:t>
            </a:r>
            <a:r>
              <a:rPr sz="1500" b="1" spc="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500" b="1" spc="3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 питания </a:t>
            </a:r>
            <a:r>
              <a:rPr sz="1500" b="1" spc="2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</a:t>
            </a:r>
            <a:r>
              <a:rPr sz="15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  </a:t>
            </a:r>
            <a:r>
              <a:rPr sz="1500" b="1" spc="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500" b="1" spc="3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школьного возраста </a:t>
            </a:r>
            <a:r>
              <a:rPr sz="1500" b="1" spc="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z="1500" b="1" spc="16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сравнении</a:t>
            </a:r>
            <a:endParaRPr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>
              <a:lnSpc>
                <a:spcPts val="1755"/>
              </a:lnSpc>
            </a:pPr>
            <a:r>
              <a:rPr sz="1500" b="1" spc="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500" b="1" spc="3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другими ведущими регионами</a:t>
            </a:r>
            <a:r>
              <a:rPr sz="1500" b="1" spc="16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</a:t>
            </a:r>
            <a:endParaRPr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18717" y="3492524"/>
            <a:ext cx="1388269" cy="3714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525">
              <a:lnSpc>
                <a:spcPts val="1376"/>
              </a:lnSpc>
              <a:spcBef>
                <a:spcPts val="90"/>
              </a:spcBef>
            </a:pPr>
            <a:r>
              <a:rPr sz="1200" b="1" spc="34" dirty="0">
                <a:solidFill>
                  <a:srgbClr val="414042"/>
                </a:solidFill>
                <a:latin typeface="Montserrat"/>
                <a:cs typeface="Montserrat"/>
              </a:rPr>
              <a:t>Централизация</a:t>
            </a:r>
            <a:endParaRPr sz="1200">
              <a:latin typeface="Montserrat"/>
              <a:cs typeface="Montserrat"/>
            </a:endParaRPr>
          </a:p>
          <a:p>
            <a:pPr marL="9525">
              <a:lnSpc>
                <a:spcPts val="1376"/>
              </a:lnSpc>
            </a:pPr>
            <a:r>
              <a:rPr sz="1200" spc="30" dirty="0">
                <a:solidFill>
                  <a:srgbClr val="414042"/>
                </a:solidFill>
                <a:latin typeface="Montserrat-Medium"/>
                <a:cs typeface="Montserrat-Medium"/>
              </a:rPr>
              <a:t>закупок</a:t>
            </a:r>
            <a:endParaRPr sz="1200">
              <a:latin typeface="Montserrat-Medium"/>
              <a:cs typeface="Montserrat-Medium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18717" y="4106140"/>
            <a:ext cx="1542098" cy="538163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9525" marR="3810">
              <a:lnSpc>
                <a:spcPts val="1313"/>
              </a:lnSpc>
              <a:spcBef>
                <a:spcPts val="240"/>
              </a:spcBef>
            </a:pPr>
            <a:r>
              <a:rPr sz="1200" b="1" spc="30" dirty="0">
                <a:solidFill>
                  <a:srgbClr val="414042"/>
                </a:solidFill>
                <a:latin typeface="Montserrat"/>
                <a:cs typeface="Montserrat"/>
              </a:rPr>
              <a:t>Снижение затрат  </a:t>
            </a:r>
            <a:r>
              <a:rPr sz="1200" spc="26" dirty="0">
                <a:solidFill>
                  <a:srgbClr val="414042"/>
                </a:solidFill>
                <a:latin typeface="Montserrat-Medium"/>
                <a:cs typeface="Montserrat-Medium"/>
              </a:rPr>
              <a:t>при </a:t>
            </a:r>
            <a:r>
              <a:rPr sz="1200" spc="34" dirty="0">
                <a:solidFill>
                  <a:srgbClr val="414042"/>
                </a:solidFill>
                <a:latin typeface="Montserrat-Medium"/>
                <a:cs typeface="Montserrat-Medium"/>
              </a:rPr>
              <a:t>укрупнении  </a:t>
            </a:r>
            <a:r>
              <a:rPr sz="1200" spc="30" dirty="0">
                <a:solidFill>
                  <a:srgbClr val="414042"/>
                </a:solidFill>
                <a:latin typeface="Montserrat-Medium"/>
                <a:cs typeface="Montserrat-Medium"/>
              </a:rPr>
              <a:t>операторов</a:t>
            </a:r>
            <a:endParaRPr sz="1200">
              <a:latin typeface="Montserrat-Medium"/>
              <a:cs typeface="Montserrat-Medium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18717" y="2980636"/>
            <a:ext cx="1648778" cy="19620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9525">
              <a:spcBef>
                <a:spcPts val="90"/>
              </a:spcBef>
            </a:pPr>
            <a:r>
              <a:rPr sz="1200" b="1" spc="30" dirty="0">
                <a:solidFill>
                  <a:srgbClr val="414042"/>
                </a:solidFill>
                <a:latin typeface="Montserrat"/>
                <a:cs typeface="Montserrat"/>
              </a:rPr>
              <a:t>Унификация</a:t>
            </a:r>
            <a:r>
              <a:rPr sz="1200" b="1" spc="15" dirty="0">
                <a:solidFill>
                  <a:srgbClr val="414042"/>
                </a:solidFill>
                <a:latin typeface="Montserrat"/>
                <a:cs typeface="Montserrat"/>
              </a:rPr>
              <a:t> </a:t>
            </a:r>
            <a:r>
              <a:rPr sz="1200" spc="34" dirty="0">
                <a:solidFill>
                  <a:srgbClr val="414042"/>
                </a:solidFill>
                <a:latin typeface="Montserrat-Medium"/>
                <a:cs typeface="Montserrat-Medium"/>
              </a:rPr>
              <a:t>меню</a:t>
            </a:r>
            <a:endParaRPr sz="1200">
              <a:latin typeface="Montserrat-Medium"/>
              <a:cs typeface="Montserrat-Medium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51494" y="3492678"/>
            <a:ext cx="1865471" cy="371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9525" marR="3810">
              <a:lnSpc>
                <a:spcPts val="1313"/>
              </a:lnSpc>
              <a:spcBef>
                <a:spcPts val="240"/>
              </a:spcBef>
            </a:pPr>
            <a:r>
              <a:rPr sz="1200" b="1" spc="30" dirty="0">
                <a:solidFill>
                  <a:srgbClr val="414042"/>
                </a:solidFill>
                <a:latin typeface="Montserrat"/>
                <a:cs typeface="Montserrat"/>
              </a:rPr>
              <a:t>Повышение </a:t>
            </a:r>
            <a:r>
              <a:rPr sz="1200" spc="30" dirty="0">
                <a:solidFill>
                  <a:srgbClr val="414042"/>
                </a:solidFill>
                <a:latin typeface="Montserrat-Medium"/>
                <a:cs typeface="Montserrat-Medium"/>
              </a:rPr>
              <a:t>качества  обратной</a:t>
            </a:r>
            <a:r>
              <a:rPr sz="1200" spc="45" dirty="0">
                <a:solidFill>
                  <a:srgbClr val="414042"/>
                </a:solidFill>
                <a:latin typeface="Montserrat-Medium"/>
                <a:cs typeface="Montserrat-Medium"/>
              </a:rPr>
              <a:t> </a:t>
            </a:r>
            <a:r>
              <a:rPr sz="1200" spc="30" dirty="0">
                <a:solidFill>
                  <a:srgbClr val="414042"/>
                </a:solidFill>
                <a:latin typeface="Montserrat-Medium"/>
                <a:cs typeface="Montserrat-Medium"/>
              </a:rPr>
              <a:t>связи</a:t>
            </a:r>
            <a:endParaRPr sz="1200">
              <a:latin typeface="Montserrat-Medium"/>
              <a:cs typeface="Montserrat-Medium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51493" y="4106294"/>
            <a:ext cx="2142649" cy="371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9525" marR="3810">
              <a:lnSpc>
                <a:spcPts val="1313"/>
              </a:lnSpc>
              <a:spcBef>
                <a:spcPts val="240"/>
              </a:spcBef>
            </a:pPr>
            <a:r>
              <a:rPr sz="1200" b="1" spc="30" dirty="0">
                <a:solidFill>
                  <a:srgbClr val="414042"/>
                </a:solidFill>
                <a:latin typeface="Montserrat"/>
                <a:cs typeface="Montserrat"/>
              </a:rPr>
              <a:t>Создание </a:t>
            </a:r>
            <a:r>
              <a:rPr sz="1200" spc="30" dirty="0">
                <a:solidFill>
                  <a:srgbClr val="414042"/>
                </a:solidFill>
                <a:latin typeface="Montserrat-Medium"/>
                <a:cs typeface="Montserrat-Medium"/>
              </a:rPr>
              <a:t>независимого  наблюдательного</a:t>
            </a:r>
            <a:r>
              <a:rPr sz="1200" spc="26" dirty="0">
                <a:solidFill>
                  <a:srgbClr val="414042"/>
                </a:solidFill>
                <a:latin typeface="Montserrat-Medium"/>
                <a:cs typeface="Montserrat-Medium"/>
              </a:rPr>
              <a:t> </a:t>
            </a:r>
            <a:r>
              <a:rPr sz="1200" spc="30" dirty="0">
                <a:solidFill>
                  <a:srgbClr val="414042"/>
                </a:solidFill>
                <a:latin typeface="Montserrat-Medium"/>
                <a:cs typeface="Montserrat-Medium"/>
              </a:rPr>
              <a:t>совета</a:t>
            </a:r>
            <a:endParaRPr sz="1200">
              <a:latin typeface="Montserrat-Medium"/>
              <a:cs typeface="Montserrat-Medium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551493" y="2883391"/>
            <a:ext cx="1961198" cy="371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9525" marR="3810">
              <a:lnSpc>
                <a:spcPts val="1313"/>
              </a:lnSpc>
              <a:spcBef>
                <a:spcPts val="240"/>
              </a:spcBef>
            </a:pPr>
            <a:r>
              <a:rPr sz="1200" b="1" spc="30" dirty="0">
                <a:solidFill>
                  <a:srgbClr val="414042"/>
                </a:solidFill>
                <a:latin typeface="Montserrat"/>
                <a:cs typeface="Montserrat"/>
              </a:rPr>
              <a:t>Увеличение</a:t>
            </a:r>
            <a:r>
              <a:rPr sz="1200" b="1" dirty="0">
                <a:solidFill>
                  <a:srgbClr val="414042"/>
                </a:solidFill>
                <a:latin typeface="Montserrat"/>
                <a:cs typeface="Montserrat"/>
              </a:rPr>
              <a:t> </a:t>
            </a:r>
            <a:r>
              <a:rPr sz="1200" spc="34" dirty="0">
                <a:solidFill>
                  <a:srgbClr val="414042"/>
                </a:solidFill>
                <a:latin typeface="Montserrat-Medium"/>
                <a:cs typeface="Montserrat-Medium"/>
              </a:rPr>
              <a:t>покрытия  </a:t>
            </a:r>
            <a:r>
              <a:rPr sz="1200" spc="30" dirty="0">
                <a:solidFill>
                  <a:srgbClr val="414042"/>
                </a:solidFill>
                <a:latin typeface="Montserrat-Medium"/>
                <a:cs typeface="Montserrat-Medium"/>
              </a:rPr>
              <a:t>дотацией</a:t>
            </a:r>
            <a:endParaRPr sz="1200">
              <a:latin typeface="Montserrat-Medium"/>
              <a:cs typeface="Montserrat-Medium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112492" y="814548"/>
            <a:ext cx="883444" cy="3848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400" b="1" spc="4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endParaRPr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72398" y="2211423"/>
            <a:ext cx="2385536" cy="3848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400" b="1" spc="45" dirty="0">
                <a:solidFill>
                  <a:srgbClr val="096C52"/>
                </a:solidFill>
                <a:latin typeface="Montserrat"/>
                <a:cs typeface="Montserrat"/>
              </a:rPr>
              <a:t>Мероприятия</a:t>
            </a:r>
            <a:endParaRPr sz="2400">
              <a:latin typeface="Montserrat"/>
              <a:cs typeface="Montserrat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123525" y="1570627"/>
            <a:ext cx="413861" cy="413861"/>
          </a:xfrm>
          <a:custGeom>
            <a:avLst/>
            <a:gdLst/>
            <a:ahLst/>
            <a:cxnLst/>
            <a:rect l="l" t="t" r="r" b="b"/>
            <a:pathLst>
              <a:path w="551814" h="551815">
                <a:moveTo>
                  <a:pt x="276009" y="0"/>
                </a:moveTo>
                <a:lnTo>
                  <a:pt x="226582" y="4469"/>
                </a:lnTo>
                <a:lnTo>
                  <a:pt x="179986" y="17341"/>
                </a:lnTo>
                <a:lnTo>
                  <a:pt x="137017" y="37812"/>
                </a:lnTo>
                <a:lnTo>
                  <a:pt x="98471" y="65080"/>
                </a:lnTo>
                <a:lnTo>
                  <a:pt x="65147" y="98340"/>
                </a:lnTo>
                <a:lnTo>
                  <a:pt x="37840" y="136791"/>
                </a:lnTo>
                <a:lnTo>
                  <a:pt x="17349" y="179627"/>
                </a:lnTo>
                <a:lnTo>
                  <a:pt x="4470" y="226047"/>
                </a:lnTo>
                <a:lnTo>
                  <a:pt x="0" y="275247"/>
                </a:lnTo>
                <a:lnTo>
                  <a:pt x="4470" y="324870"/>
                </a:lnTo>
                <a:lnTo>
                  <a:pt x="17349" y="371570"/>
                </a:lnTo>
                <a:lnTo>
                  <a:pt x="37840" y="414568"/>
                </a:lnTo>
                <a:lnTo>
                  <a:pt x="65147" y="453087"/>
                </a:lnTo>
                <a:lnTo>
                  <a:pt x="98471" y="486348"/>
                </a:lnTo>
                <a:lnTo>
                  <a:pt x="137017" y="513572"/>
                </a:lnTo>
                <a:lnTo>
                  <a:pt x="179986" y="533981"/>
                </a:lnTo>
                <a:lnTo>
                  <a:pt x="226582" y="546798"/>
                </a:lnTo>
                <a:lnTo>
                  <a:pt x="276009" y="551243"/>
                </a:lnTo>
                <a:lnTo>
                  <a:pt x="325405" y="546798"/>
                </a:lnTo>
                <a:lnTo>
                  <a:pt x="371928" y="533981"/>
                </a:lnTo>
                <a:lnTo>
                  <a:pt x="377312" y="531418"/>
                </a:lnTo>
                <a:lnTo>
                  <a:pt x="276009" y="531418"/>
                </a:lnTo>
                <a:lnTo>
                  <a:pt x="230098" y="527277"/>
                </a:lnTo>
                <a:lnTo>
                  <a:pt x="186886" y="515342"/>
                </a:lnTo>
                <a:lnTo>
                  <a:pt x="147095" y="496347"/>
                </a:lnTo>
                <a:lnTo>
                  <a:pt x="111446" y="471027"/>
                </a:lnTo>
                <a:lnTo>
                  <a:pt x="80661" y="440116"/>
                </a:lnTo>
                <a:lnTo>
                  <a:pt x="55460" y="404349"/>
                </a:lnTo>
                <a:lnTo>
                  <a:pt x="36567" y="364458"/>
                </a:lnTo>
                <a:lnTo>
                  <a:pt x="24702" y="321180"/>
                </a:lnTo>
                <a:lnTo>
                  <a:pt x="20586" y="275247"/>
                </a:lnTo>
                <a:lnTo>
                  <a:pt x="24702" y="229566"/>
                </a:lnTo>
                <a:lnTo>
                  <a:pt x="36567" y="186533"/>
                </a:lnTo>
                <a:lnTo>
                  <a:pt x="55460" y="146875"/>
                </a:lnTo>
                <a:lnTo>
                  <a:pt x="80661" y="111321"/>
                </a:lnTo>
                <a:lnTo>
                  <a:pt x="111446" y="80598"/>
                </a:lnTo>
                <a:lnTo>
                  <a:pt x="147095" y="55435"/>
                </a:lnTo>
                <a:lnTo>
                  <a:pt x="186886" y="36560"/>
                </a:lnTo>
                <a:lnTo>
                  <a:pt x="230098" y="24701"/>
                </a:lnTo>
                <a:lnTo>
                  <a:pt x="276009" y="20586"/>
                </a:lnTo>
                <a:lnTo>
                  <a:pt x="378724" y="20586"/>
                </a:lnTo>
                <a:lnTo>
                  <a:pt x="371928" y="17341"/>
                </a:lnTo>
                <a:lnTo>
                  <a:pt x="325405" y="4469"/>
                </a:lnTo>
                <a:lnTo>
                  <a:pt x="276009" y="0"/>
                </a:lnTo>
                <a:close/>
              </a:path>
              <a:path w="551814" h="551815">
                <a:moveTo>
                  <a:pt x="378724" y="20586"/>
                </a:moveTo>
                <a:lnTo>
                  <a:pt x="276009" y="20586"/>
                </a:lnTo>
                <a:lnTo>
                  <a:pt x="321715" y="24701"/>
                </a:lnTo>
                <a:lnTo>
                  <a:pt x="364817" y="36560"/>
                </a:lnTo>
                <a:lnTo>
                  <a:pt x="404574" y="55435"/>
                </a:lnTo>
                <a:lnTo>
                  <a:pt x="440247" y="80598"/>
                </a:lnTo>
                <a:lnTo>
                  <a:pt x="471094" y="111321"/>
                </a:lnTo>
                <a:lnTo>
                  <a:pt x="496375" y="146875"/>
                </a:lnTo>
                <a:lnTo>
                  <a:pt x="515350" y="186533"/>
                </a:lnTo>
                <a:lnTo>
                  <a:pt x="527278" y="229566"/>
                </a:lnTo>
                <a:lnTo>
                  <a:pt x="531418" y="275247"/>
                </a:lnTo>
                <a:lnTo>
                  <a:pt x="527278" y="321180"/>
                </a:lnTo>
                <a:lnTo>
                  <a:pt x="515350" y="364458"/>
                </a:lnTo>
                <a:lnTo>
                  <a:pt x="496375" y="404349"/>
                </a:lnTo>
                <a:lnTo>
                  <a:pt x="471094" y="440116"/>
                </a:lnTo>
                <a:lnTo>
                  <a:pt x="440247" y="471027"/>
                </a:lnTo>
                <a:lnTo>
                  <a:pt x="404574" y="496347"/>
                </a:lnTo>
                <a:lnTo>
                  <a:pt x="364817" y="515342"/>
                </a:lnTo>
                <a:lnTo>
                  <a:pt x="321715" y="527277"/>
                </a:lnTo>
                <a:lnTo>
                  <a:pt x="276009" y="531418"/>
                </a:lnTo>
                <a:lnTo>
                  <a:pt x="377312" y="531418"/>
                </a:lnTo>
                <a:lnTo>
                  <a:pt x="414794" y="513572"/>
                </a:lnTo>
                <a:lnTo>
                  <a:pt x="453218" y="486348"/>
                </a:lnTo>
                <a:lnTo>
                  <a:pt x="486415" y="453087"/>
                </a:lnTo>
                <a:lnTo>
                  <a:pt x="513600" y="414568"/>
                </a:lnTo>
                <a:lnTo>
                  <a:pt x="533990" y="371570"/>
                </a:lnTo>
                <a:lnTo>
                  <a:pt x="546799" y="324870"/>
                </a:lnTo>
                <a:lnTo>
                  <a:pt x="551243" y="275247"/>
                </a:lnTo>
                <a:lnTo>
                  <a:pt x="546799" y="226047"/>
                </a:lnTo>
                <a:lnTo>
                  <a:pt x="533990" y="179627"/>
                </a:lnTo>
                <a:lnTo>
                  <a:pt x="513600" y="136791"/>
                </a:lnTo>
                <a:lnTo>
                  <a:pt x="486415" y="98340"/>
                </a:lnTo>
                <a:lnTo>
                  <a:pt x="453218" y="65080"/>
                </a:lnTo>
                <a:lnTo>
                  <a:pt x="414794" y="37812"/>
                </a:lnTo>
                <a:lnTo>
                  <a:pt x="378724" y="20586"/>
                </a:lnTo>
                <a:close/>
              </a:path>
            </a:pathLst>
          </a:custGeom>
          <a:solidFill>
            <a:srgbClr val="FFC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52111" y="707622"/>
            <a:ext cx="357188" cy="307657"/>
          </a:xfrm>
          <a:custGeom>
            <a:avLst/>
            <a:gdLst/>
            <a:ahLst/>
            <a:cxnLst/>
            <a:rect l="l" t="t" r="r" b="b"/>
            <a:pathLst>
              <a:path w="476250" h="410209">
                <a:moveTo>
                  <a:pt x="294309" y="241693"/>
                </a:moveTo>
                <a:lnTo>
                  <a:pt x="181470" y="241693"/>
                </a:lnTo>
                <a:lnTo>
                  <a:pt x="187128" y="260502"/>
                </a:lnTo>
                <a:lnTo>
                  <a:pt x="198720" y="276096"/>
                </a:lnTo>
                <a:lnTo>
                  <a:pt x="215031" y="287258"/>
                </a:lnTo>
                <a:lnTo>
                  <a:pt x="234848" y="292773"/>
                </a:lnTo>
                <a:lnTo>
                  <a:pt x="234848" y="410197"/>
                </a:lnTo>
                <a:lnTo>
                  <a:pt x="244741" y="410197"/>
                </a:lnTo>
                <a:lnTo>
                  <a:pt x="244741" y="292023"/>
                </a:lnTo>
                <a:lnTo>
                  <a:pt x="263963" y="286942"/>
                </a:lnTo>
                <a:lnTo>
                  <a:pt x="278965" y="276002"/>
                </a:lnTo>
                <a:lnTo>
                  <a:pt x="289247" y="260491"/>
                </a:lnTo>
                <a:lnTo>
                  <a:pt x="294309" y="241693"/>
                </a:lnTo>
                <a:close/>
              </a:path>
              <a:path w="476250" h="410209">
                <a:moveTo>
                  <a:pt x="35852" y="199758"/>
                </a:moveTo>
                <a:lnTo>
                  <a:pt x="21881" y="202439"/>
                </a:lnTo>
                <a:lnTo>
                  <a:pt x="10487" y="209767"/>
                </a:lnTo>
                <a:lnTo>
                  <a:pt x="2812" y="220669"/>
                </a:lnTo>
                <a:lnTo>
                  <a:pt x="0" y="234073"/>
                </a:lnTo>
                <a:lnTo>
                  <a:pt x="2812" y="248035"/>
                </a:lnTo>
                <a:lnTo>
                  <a:pt x="10487" y="259421"/>
                </a:lnTo>
                <a:lnTo>
                  <a:pt x="21881" y="267090"/>
                </a:lnTo>
                <a:lnTo>
                  <a:pt x="35852" y="269900"/>
                </a:lnTo>
                <a:lnTo>
                  <a:pt x="47665" y="267852"/>
                </a:lnTo>
                <a:lnTo>
                  <a:pt x="58337" y="262088"/>
                </a:lnTo>
                <a:lnTo>
                  <a:pt x="66723" y="253178"/>
                </a:lnTo>
                <a:lnTo>
                  <a:pt x="71678" y="241693"/>
                </a:lnTo>
                <a:lnTo>
                  <a:pt x="474232" y="241693"/>
                </a:lnTo>
                <a:lnTo>
                  <a:pt x="475767" y="234073"/>
                </a:lnTo>
                <a:lnTo>
                  <a:pt x="475299" y="231787"/>
                </a:lnTo>
                <a:lnTo>
                  <a:pt x="70916" y="231787"/>
                </a:lnTo>
                <a:lnTo>
                  <a:pt x="67368" y="219062"/>
                </a:lnTo>
                <a:lnTo>
                  <a:pt x="59675" y="208910"/>
                </a:lnTo>
                <a:lnTo>
                  <a:pt x="48837" y="202189"/>
                </a:lnTo>
                <a:lnTo>
                  <a:pt x="35852" y="199758"/>
                </a:lnTo>
                <a:close/>
              </a:path>
              <a:path w="476250" h="410209">
                <a:moveTo>
                  <a:pt x="474232" y="241693"/>
                </a:moveTo>
                <a:lnTo>
                  <a:pt x="405625" y="241693"/>
                </a:lnTo>
                <a:lnTo>
                  <a:pt x="409913" y="252851"/>
                </a:lnTo>
                <a:lnTo>
                  <a:pt x="417634" y="261797"/>
                </a:lnTo>
                <a:lnTo>
                  <a:pt x="427929" y="267743"/>
                </a:lnTo>
                <a:lnTo>
                  <a:pt x="439940" y="269900"/>
                </a:lnTo>
                <a:lnTo>
                  <a:pt x="453896" y="267090"/>
                </a:lnTo>
                <a:lnTo>
                  <a:pt x="465283" y="259421"/>
                </a:lnTo>
                <a:lnTo>
                  <a:pt x="472955" y="248035"/>
                </a:lnTo>
                <a:lnTo>
                  <a:pt x="474232" y="241693"/>
                </a:lnTo>
                <a:close/>
              </a:path>
              <a:path w="476250" h="410209">
                <a:moveTo>
                  <a:pt x="109782" y="157822"/>
                </a:moveTo>
                <a:lnTo>
                  <a:pt x="89979" y="157822"/>
                </a:lnTo>
                <a:lnTo>
                  <a:pt x="186042" y="213486"/>
                </a:lnTo>
                <a:lnTo>
                  <a:pt x="181470" y="231787"/>
                </a:lnTo>
                <a:lnTo>
                  <a:pt x="475299" y="231787"/>
                </a:lnTo>
                <a:lnTo>
                  <a:pt x="475140" y="231012"/>
                </a:lnTo>
                <a:lnTo>
                  <a:pt x="294309" y="231012"/>
                </a:lnTo>
                <a:lnTo>
                  <a:pt x="292785" y="225691"/>
                </a:lnTo>
                <a:lnTo>
                  <a:pt x="291237" y="218735"/>
                </a:lnTo>
                <a:lnTo>
                  <a:pt x="289737" y="213486"/>
                </a:lnTo>
                <a:lnTo>
                  <a:pt x="304225" y="205092"/>
                </a:lnTo>
                <a:lnTo>
                  <a:pt x="191376" y="205092"/>
                </a:lnTo>
                <a:lnTo>
                  <a:pt x="109782" y="157822"/>
                </a:lnTo>
                <a:close/>
              </a:path>
              <a:path w="476250" h="410209">
                <a:moveTo>
                  <a:pt x="439940" y="199758"/>
                </a:moveTo>
                <a:lnTo>
                  <a:pt x="426933" y="202189"/>
                </a:lnTo>
                <a:lnTo>
                  <a:pt x="416110" y="208813"/>
                </a:lnTo>
                <a:lnTo>
                  <a:pt x="408413" y="218735"/>
                </a:lnTo>
                <a:lnTo>
                  <a:pt x="404863" y="231012"/>
                </a:lnTo>
                <a:lnTo>
                  <a:pt x="475140" y="231012"/>
                </a:lnTo>
                <a:lnTo>
                  <a:pt x="472955" y="220348"/>
                </a:lnTo>
                <a:lnTo>
                  <a:pt x="465283" y="209481"/>
                </a:lnTo>
                <a:lnTo>
                  <a:pt x="453896" y="202332"/>
                </a:lnTo>
                <a:lnTo>
                  <a:pt x="439940" y="199758"/>
                </a:lnTo>
                <a:close/>
              </a:path>
              <a:path w="476250" h="410209">
                <a:moveTo>
                  <a:pt x="160918" y="94538"/>
                </a:moveTo>
                <a:lnTo>
                  <a:pt x="148678" y="94538"/>
                </a:lnTo>
                <a:lnTo>
                  <a:pt x="205104" y="192138"/>
                </a:lnTo>
                <a:lnTo>
                  <a:pt x="199770" y="195948"/>
                </a:lnTo>
                <a:lnTo>
                  <a:pt x="195198" y="200532"/>
                </a:lnTo>
                <a:lnTo>
                  <a:pt x="191376" y="205092"/>
                </a:lnTo>
                <a:lnTo>
                  <a:pt x="304225" y="205092"/>
                </a:lnTo>
                <a:lnTo>
                  <a:pt x="305540" y="204330"/>
                </a:lnTo>
                <a:lnTo>
                  <a:pt x="284391" y="204330"/>
                </a:lnTo>
                <a:lnTo>
                  <a:pt x="280581" y="200532"/>
                </a:lnTo>
                <a:lnTo>
                  <a:pt x="276009" y="195186"/>
                </a:lnTo>
                <a:lnTo>
                  <a:pt x="270675" y="192138"/>
                </a:lnTo>
                <a:lnTo>
                  <a:pt x="273735" y="186804"/>
                </a:lnTo>
                <a:lnTo>
                  <a:pt x="214248" y="186804"/>
                </a:lnTo>
                <a:lnTo>
                  <a:pt x="160918" y="94538"/>
                </a:lnTo>
                <a:close/>
              </a:path>
              <a:path w="476250" h="410209">
                <a:moveTo>
                  <a:pt x="408139" y="99177"/>
                </a:moveTo>
                <a:lnTo>
                  <a:pt x="394957" y="103695"/>
                </a:lnTo>
                <a:lnTo>
                  <a:pt x="384436" y="112448"/>
                </a:lnTo>
                <a:lnTo>
                  <a:pt x="378277" y="123991"/>
                </a:lnTo>
                <a:lnTo>
                  <a:pt x="376835" y="136822"/>
                </a:lnTo>
                <a:lnTo>
                  <a:pt x="380466" y="149440"/>
                </a:lnTo>
                <a:lnTo>
                  <a:pt x="284391" y="204330"/>
                </a:lnTo>
                <a:lnTo>
                  <a:pt x="305540" y="204330"/>
                </a:lnTo>
                <a:lnTo>
                  <a:pt x="385800" y="157822"/>
                </a:lnTo>
                <a:lnTo>
                  <a:pt x="437741" y="157822"/>
                </a:lnTo>
                <a:lnTo>
                  <a:pt x="440518" y="155356"/>
                </a:lnTo>
                <a:lnTo>
                  <a:pt x="446509" y="143243"/>
                </a:lnTo>
                <a:lnTo>
                  <a:pt x="447495" y="129844"/>
                </a:lnTo>
                <a:lnTo>
                  <a:pt x="442975" y="116662"/>
                </a:lnTo>
                <a:lnTo>
                  <a:pt x="433651" y="106163"/>
                </a:lnTo>
                <a:lnTo>
                  <a:pt x="421538" y="100168"/>
                </a:lnTo>
                <a:lnTo>
                  <a:pt x="408139" y="99177"/>
                </a:lnTo>
                <a:close/>
              </a:path>
              <a:path w="476250" h="410209">
                <a:moveTo>
                  <a:pt x="237896" y="0"/>
                </a:moveTo>
                <a:lnTo>
                  <a:pt x="224606" y="3228"/>
                </a:lnTo>
                <a:lnTo>
                  <a:pt x="213966" y="10961"/>
                </a:lnTo>
                <a:lnTo>
                  <a:pt x="206903" y="21983"/>
                </a:lnTo>
                <a:lnTo>
                  <a:pt x="204342" y="35077"/>
                </a:lnTo>
                <a:lnTo>
                  <a:pt x="206488" y="47421"/>
                </a:lnTo>
                <a:lnTo>
                  <a:pt x="212350" y="57762"/>
                </a:lnTo>
                <a:lnTo>
                  <a:pt x="221070" y="65527"/>
                </a:lnTo>
                <a:lnTo>
                  <a:pt x="231787" y="70142"/>
                </a:lnTo>
                <a:lnTo>
                  <a:pt x="231787" y="180708"/>
                </a:lnTo>
                <a:lnTo>
                  <a:pt x="225691" y="180708"/>
                </a:lnTo>
                <a:lnTo>
                  <a:pt x="218820" y="182994"/>
                </a:lnTo>
                <a:lnTo>
                  <a:pt x="214248" y="186804"/>
                </a:lnTo>
                <a:lnTo>
                  <a:pt x="261531" y="186804"/>
                </a:lnTo>
                <a:lnTo>
                  <a:pt x="256184" y="184505"/>
                </a:lnTo>
                <a:lnTo>
                  <a:pt x="249326" y="181457"/>
                </a:lnTo>
                <a:lnTo>
                  <a:pt x="243230" y="180708"/>
                </a:lnTo>
                <a:lnTo>
                  <a:pt x="243230" y="70142"/>
                </a:lnTo>
                <a:lnTo>
                  <a:pt x="254388" y="65420"/>
                </a:lnTo>
                <a:lnTo>
                  <a:pt x="263334" y="57477"/>
                </a:lnTo>
                <a:lnTo>
                  <a:pt x="269280" y="47099"/>
                </a:lnTo>
                <a:lnTo>
                  <a:pt x="271437" y="35077"/>
                </a:lnTo>
                <a:lnTo>
                  <a:pt x="268768" y="21661"/>
                </a:lnTo>
                <a:lnTo>
                  <a:pt x="261524" y="10675"/>
                </a:lnTo>
                <a:lnTo>
                  <a:pt x="250852" y="3121"/>
                </a:lnTo>
                <a:lnTo>
                  <a:pt x="237896" y="0"/>
                </a:lnTo>
                <a:close/>
              </a:path>
              <a:path w="476250" h="410209">
                <a:moveTo>
                  <a:pt x="342111" y="25116"/>
                </a:moveTo>
                <a:lnTo>
                  <a:pt x="328707" y="25923"/>
                </a:lnTo>
                <a:lnTo>
                  <a:pt x="316590" y="31879"/>
                </a:lnTo>
                <a:lnTo>
                  <a:pt x="307263" y="42697"/>
                </a:lnTo>
                <a:lnTo>
                  <a:pt x="302930" y="55327"/>
                </a:lnTo>
                <a:lnTo>
                  <a:pt x="303455" y="68241"/>
                </a:lnTo>
                <a:lnTo>
                  <a:pt x="308555" y="80010"/>
                </a:lnTo>
                <a:lnTo>
                  <a:pt x="317944" y="89204"/>
                </a:lnTo>
                <a:lnTo>
                  <a:pt x="261531" y="186804"/>
                </a:lnTo>
                <a:lnTo>
                  <a:pt x="273735" y="186804"/>
                </a:lnTo>
                <a:lnTo>
                  <a:pt x="327101" y="93776"/>
                </a:lnTo>
                <a:lnTo>
                  <a:pt x="346042" y="93776"/>
                </a:lnTo>
                <a:lnTo>
                  <a:pt x="350253" y="92924"/>
                </a:lnTo>
                <a:lnTo>
                  <a:pt x="360437" y="87027"/>
                </a:lnTo>
                <a:lnTo>
                  <a:pt x="368261" y="77774"/>
                </a:lnTo>
                <a:lnTo>
                  <a:pt x="372781" y="64478"/>
                </a:lnTo>
                <a:lnTo>
                  <a:pt x="371794" y="50896"/>
                </a:lnTo>
                <a:lnTo>
                  <a:pt x="365799" y="38746"/>
                </a:lnTo>
                <a:lnTo>
                  <a:pt x="355295" y="29743"/>
                </a:lnTo>
                <a:lnTo>
                  <a:pt x="342111" y="25116"/>
                </a:lnTo>
                <a:close/>
              </a:path>
              <a:path w="476250" h="410209">
                <a:moveTo>
                  <a:pt x="67645" y="99499"/>
                </a:moveTo>
                <a:lnTo>
                  <a:pt x="54241" y="100453"/>
                </a:lnTo>
                <a:lnTo>
                  <a:pt x="42123" y="106270"/>
                </a:lnTo>
                <a:lnTo>
                  <a:pt x="32791" y="116662"/>
                </a:lnTo>
                <a:lnTo>
                  <a:pt x="28279" y="129844"/>
                </a:lnTo>
                <a:lnTo>
                  <a:pt x="29268" y="143243"/>
                </a:lnTo>
                <a:lnTo>
                  <a:pt x="35261" y="155356"/>
                </a:lnTo>
                <a:lnTo>
                  <a:pt x="45758" y="164680"/>
                </a:lnTo>
                <a:lnTo>
                  <a:pt x="57171" y="168867"/>
                </a:lnTo>
                <a:lnTo>
                  <a:pt x="69011" y="168976"/>
                </a:lnTo>
                <a:lnTo>
                  <a:pt x="80280" y="165223"/>
                </a:lnTo>
                <a:lnTo>
                  <a:pt x="89979" y="157822"/>
                </a:lnTo>
                <a:lnTo>
                  <a:pt x="109782" y="157822"/>
                </a:lnTo>
                <a:lnTo>
                  <a:pt x="95313" y="149440"/>
                </a:lnTo>
                <a:lnTo>
                  <a:pt x="98516" y="136822"/>
                </a:lnTo>
                <a:lnTo>
                  <a:pt x="96932" y="123991"/>
                </a:lnTo>
                <a:lnTo>
                  <a:pt x="90920" y="112448"/>
                </a:lnTo>
                <a:lnTo>
                  <a:pt x="80835" y="103695"/>
                </a:lnTo>
                <a:lnTo>
                  <a:pt x="67645" y="99499"/>
                </a:lnTo>
                <a:close/>
              </a:path>
              <a:path w="476250" h="410209">
                <a:moveTo>
                  <a:pt x="437741" y="157822"/>
                </a:moveTo>
                <a:lnTo>
                  <a:pt x="385800" y="157822"/>
                </a:lnTo>
                <a:lnTo>
                  <a:pt x="395072" y="165223"/>
                </a:lnTo>
                <a:lnTo>
                  <a:pt x="406201" y="168976"/>
                </a:lnTo>
                <a:lnTo>
                  <a:pt x="418185" y="168867"/>
                </a:lnTo>
                <a:lnTo>
                  <a:pt x="430021" y="164680"/>
                </a:lnTo>
                <a:lnTo>
                  <a:pt x="437741" y="157822"/>
                </a:lnTo>
                <a:close/>
              </a:path>
              <a:path w="476250" h="410209">
                <a:moveTo>
                  <a:pt x="133345" y="25223"/>
                </a:moveTo>
                <a:lnTo>
                  <a:pt x="119722" y="29743"/>
                </a:lnTo>
                <a:lnTo>
                  <a:pt x="109659" y="39073"/>
                </a:lnTo>
                <a:lnTo>
                  <a:pt x="103890" y="51187"/>
                </a:lnTo>
                <a:lnTo>
                  <a:pt x="102986" y="64587"/>
                </a:lnTo>
                <a:lnTo>
                  <a:pt x="107518" y="77774"/>
                </a:lnTo>
                <a:lnTo>
                  <a:pt x="115342" y="87473"/>
                </a:lnTo>
                <a:lnTo>
                  <a:pt x="125526" y="93595"/>
                </a:lnTo>
                <a:lnTo>
                  <a:pt x="136996" y="95998"/>
                </a:lnTo>
                <a:lnTo>
                  <a:pt x="148678" y="94538"/>
                </a:lnTo>
                <a:lnTo>
                  <a:pt x="160918" y="94538"/>
                </a:lnTo>
                <a:lnTo>
                  <a:pt x="157835" y="89204"/>
                </a:lnTo>
                <a:lnTo>
                  <a:pt x="167224" y="80010"/>
                </a:lnTo>
                <a:lnTo>
                  <a:pt x="172323" y="68241"/>
                </a:lnTo>
                <a:lnTo>
                  <a:pt x="172844" y="55327"/>
                </a:lnTo>
                <a:lnTo>
                  <a:pt x="168503" y="42697"/>
                </a:lnTo>
                <a:lnTo>
                  <a:pt x="159167" y="32200"/>
                </a:lnTo>
                <a:lnTo>
                  <a:pt x="146970" y="26209"/>
                </a:lnTo>
                <a:lnTo>
                  <a:pt x="133345" y="25223"/>
                </a:lnTo>
                <a:close/>
              </a:path>
              <a:path w="476250" h="410209">
                <a:moveTo>
                  <a:pt x="346042" y="93776"/>
                </a:moveTo>
                <a:lnTo>
                  <a:pt x="327101" y="93776"/>
                </a:lnTo>
                <a:lnTo>
                  <a:pt x="338783" y="95246"/>
                </a:lnTo>
                <a:lnTo>
                  <a:pt x="346042" y="93776"/>
                </a:lnTo>
                <a:close/>
              </a:path>
            </a:pathLst>
          </a:custGeom>
          <a:solidFill>
            <a:srgbClr val="FFC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903992" y="2899832"/>
            <a:ext cx="496253" cy="381953"/>
          </a:xfrm>
          <a:custGeom>
            <a:avLst/>
            <a:gdLst/>
            <a:ahLst/>
            <a:cxnLst/>
            <a:rect l="l" t="t" r="r" b="b"/>
            <a:pathLst>
              <a:path w="661670" h="509270">
                <a:moveTo>
                  <a:pt x="192760" y="0"/>
                </a:moveTo>
                <a:lnTo>
                  <a:pt x="189966" y="1358"/>
                </a:lnTo>
                <a:lnTo>
                  <a:pt x="4889" y="132308"/>
                </a:lnTo>
                <a:lnTo>
                  <a:pt x="1930" y="134340"/>
                </a:lnTo>
                <a:lnTo>
                  <a:pt x="355" y="138061"/>
                </a:lnTo>
                <a:lnTo>
                  <a:pt x="1206" y="145999"/>
                </a:lnTo>
                <a:lnTo>
                  <a:pt x="3530" y="149288"/>
                </a:lnTo>
                <a:lnTo>
                  <a:pt x="18719" y="155498"/>
                </a:lnTo>
                <a:lnTo>
                  <a:pt x="3200" y="171996"/>
                </a:lnTo>
                <a:lnTo>
                  <a:pt x="1041" y="174358"/>
                </a:lnTo>
                <a:lnTo>
                  <a:pt x="190" y="177800"/>
                </a:lnTo>
                <a:lnTo>
                  <a:pt x="1663" y="184632"/>
                </a:lnTo>
                <a:lnTo>
                  <a:pt x="3860" y="187426"/>
                </a:lnTo>
                <a:lnTo>
                  <a:pt x="6832" y="188709"/>
                </a:lnTo>
                <a:lnTo>
                  <a:pt x="19303" y="193954"/>
                </a:lnTo>
                <a:lnTo>
                  <a:pt x="3289" y="209740"/>
                </a:lnTo>
                <a:lnTo>
                  <a:pt x="977" y="212051"/>
                </a:lnTo>
                <a:lnTo>
                  <a:pt x="0" y="215531"/>
                </a:lnTo>
                <a:lnTo>
                  <a:pt x="1346" y="222580"/>
                </a:lnTo>
                <a:lnTo>
                  <a:pt x="3543" y="225463"/>
                </a:lnTo>
                <a:lnTo>
                  <a:pt x="23939" y="234365"/>
                </a:lnTo>
                <a:lnTo>
                  <a:pt x="3289" y="255422"/>
                </a:lnTo>
                <a:lnTo>
                  <a:pt x="977" y="257733"/>
                </a:lnTo>
                <a:lnTo>
                  <a:pt x="0" y="261226"/>
                </a:lnTo>
                <a:lnTo>
                  <a:pt x="1346" y="268274"/>
                </a:lnTo>
                <a:lnTo>
                  <a:pt x="3555" y="271157"/>
                </a:lnTo>
                <a:lnTo>
                  <a:pt x="6540" y="272427"/>
                </a:lnTo>
                <a:lnTo>
                  <a:pt x="23329" y="279844"/>
                </a:lnTo>
                <a:lnTo>
                  <a:pt x="1054" y="303720"/>
                </a:lnTo>
                <a:lnTo>
                  <a:pt x="152" y="307136"/>
                </a:lnTo>
                <a:lnTo>
                  <a:pt x="1485" y="313944"/>
                </a:lnTo>
                <a:lnTo>
                  <a:pt x="440969" y="508469"/>
                </a:lnTo>
                <a:lnTo>
                  <a:pt x="443636" y="509270"/>
                </a:lnTo>
                <a:lnTo>
                  <a:pt x="447446" y="509270"/>
                </a:lnTo>
                <a:lnTo>
                  <a:pt x="449859" y="508444"/>
                </a:lnTo>
                <a:lnTo>
                  <a:pt x="451751" y="506857"/>
                </a:lnTo>
                <a:lnTo>
                  <a:pt x="476684" y="486562"/>
                </a:lnTo>
                <a:lnTo>
                  <a:pt x="443763" y="486562"/>
                </a:lnTo>
                <a:lnTo>
                  <a:pt x="265137" y="408317"/>
                </a:lnTo>
                <a:lnTo>
                  <a:pt x="265137" y="398907"/>
                </a:lnTo>
                <a:lnTo>
                  <a:pt x="244182" y="398907"/>
                </a:lnTo>
                <a:lnTo>
                  <a:pt x="143205" y="354787"/>
                </a:lnTo>
                <a:lnTo>
                  <a:pt x="143205" y="345846"/>
                </a:lnTo>
                <a:lnTo>
                  <a:pt x="122250" y="345846"/>
                </a:lnTo>
                <a:lnTo>
                  <a:pt x="28473" y="304723"/>
                </a:lnTo>
                <a:lnTo>
                  <a:pt x="43421" y="288480"/>
                </a:lnTo>
                <a:lnTo>
                  <a:pt x="95566" y="288480"/>
                </a:lnTo>
                <a:lnTo>
                  <a:pt x="29044" y="259321"/>
                </a:lnTo>
                <a:lnTo>
                  <a:pt x="44564" y="243255"/>
                </a:lnTo>
                <a:lnTo>
                  <a:pt x="96605" y="243255"/>
                </a:lnTo>
                <a:lnTo>
                  <a:pt x="29146" y="213690"/>
                </a:lnTo>
                <a:lnTo>
                  <a:pt x="40246" y="202768"/>
                </a:lnTo>
                <a:lnTo>
                  <a:pt x="94149" y="202768"/>
                </a:lnTo>
                <a:lnTo>
                  <a:pt x="28803" y="175272"/>
                </a:lnTo>
                <a:lnTo>
                  <a:pt x="39636" y="163766"/>
                </a:lnTo>
                <a:lnTo>
                  <a:pt x="94980" y="163766"/>
                </a:lnTo>
                <a:lnTo>
                  <a:pt x="32448" y="138506"/>
                </a:lnTo>
                <a:lnTo>
                  <a:pt x="195364" y="23164"/>
                </a:lnTo>
                <a:lnTo>
                  <a:pt x="264128" y="23164"/>
                </a:lnTo>
                <a:lnTo>
                  <a:pt x="197091" y="1612"/>
                </a:lnTo>
                <a:lnTo>
                  <a:pt x="192760" y="0"/>
                </a:lnTo>
                <a:close/>
              </a:path>
              <a:path w="661670" h="509270">
                <a:moveTo>
                  <a:pt x="659564" y="324688"/>
                </a:moveTo>
                <a:lnTo>
                  <a:pt x="619505" y="324688"/>
                </a:lnTo>
                <a:lnTo>
                  <a:pt x="632879" y="332740"/>
                </a:lnTo>
                <a:lnTo>
                  <a:pt x="443763" y="486562"/>
                </a:lnTo>
                <a:lnTo>
                  <a:pt x="476684" y="486562"/>
                </a:lnTo>
                <a:lnTo>
                  <a:pt x="659980" y="337362"/>
                </a:lnTo>
                <a:lnTo>
                  <a:pt x="661352" y="334098"/>
                </a:lnTo>
                <a:lnTo>
                  <a:pt x="660946" y="327139"/>
                </a:lnTo>
                <a:lnTo>
                  <a:pt x="659564" y="324688"/>
                </a:lnTo>
                <a:close/>
              </a:path>
              <a:path w="661670" h="509270">
                <a:moveTo>
                  <a:pt x="317963" y="385775"/>
                </a:moveTo>
                <a:lnTo>
                  <a:pt x="265137" y="385775"/>
                </a:lnTo>
                <a:lnTo>
                  <a:pt x="440969" y="462788"/>
                </a:lnTo>
                <a:lnTo>
                  <a:pt x="444576" y="464312"/>
                </a:lnTo>
                <a:lnTo>
                  <a:pt x="448805" y="463651"/>
                </a:lnTo>
                <a:lnTo>
                  <a:pt x="451751" y="461175"/>
                </a:lnTo>
                <a:lnTo>
                  <a:pt x="476695" y="440880"/>
                </a:lnTo>
                <a:lnTo>
                  <a:pt x="443763" y="440880"/>
                </a:lnTo>
                <a:lnTo>
                  <a:pt x="317963" y="385775"/>
                </a:lnTo>
                <a:close/>
              </a:path>
              <a:path w="661670" h="509270">
                <a:moveTo>
                  <a:pt x="659569" y="279019"/>
                </a:moveTo>
                <a:lnTo>
                  <a:pt x="619505" y="279019"/>
                </a:lnTo>
                <a:lnTo>
                  <a:pt x="632879" y="287058"/>
                </a:lnTo>
                <a:lnTo>
                  <a:pt x="443763" y="440880"/>
                </a:lnTo>
                <a:lnTo>
                  <a:pt x="476695" y="440880"/>
                </a:lnTo>
                <a:lnTo>
                  <a:pt x="619505" y="324688"/>
                </a:lnTo>
                <a:lnTo>
                  <a:pt x="659564" y="324688"/>
                </a:lnTo>
                <a:lnTo>
                  <a:pt x="659206" y="324053"/>
                </a:lnTo>
                <a:lnTo>
                  <a:pt x="656475" y="322326"/>
                </a:lnTo>
                <a:lnTo>
                  <a:pt x="636854" y="310388"/>
                </a:lnTo>
                <a:lnTo>
                  <a:pt x="659980" y="291693"/>
                </a:lnTo>
                <a:lnTo>
                  <a:pt x="661325" y="288480"/>
                </a:lnTo>
                <a:lnTo>
                  <a:pt x="661272" y="287058"/>
                </a:lnTo>
                <a:lnTo>
                  <a:pt x="660946" y="281470"/>
                </a:lnTo>
                <a:lnTo>
                  <a:pt x="659569" y="279019"/>
                </a:lnTo>
                <a:close/>
              </a:path>
              <a:path w="661670" h="509270">
                <a:moveTo>
                  <a:pt x="317954" y="340093"/>
                </a:moveTo>
                <a:lnTo>
                  <a:pt x="265137" y="340093"/>
                </a:lnTo>
                <a:lnTo>
                  <a:pt x="440969" y="417106"/>
                </a:lnTo>
                <a:lnTo>
                  <a:pt x="444538" y="418617"/>
                </a:lnTo>
                <a:lnTo>
                  <a:pt x="448805" y="417982"/>
                </a:lnTo>
                <a:lnTo>
                  <a:pt x="451751" y="415493"/>
                </a:lnTo>
                <a:lnTo>
                  <a:pt x="476682" y="395211"/>
                </a:lnTo>
                <a:lnTo>
                  <a:pt x="443763" y="395211"/>
                </a:lnTo>
                <a:lnTo>
                  <a:pt x="317954" y="340093"/>
                </a:lnTo>
                <a:close/>
              </a:path>
              <a:path w="661670" h="509270">
                <a:moveTo>
                  <a:pt x="383587" y="61518"/>
                </a:moveTo>
                <a:lnTo>
                  <a:pt x="317601" y="61518"/>
                </a:lnTo>
                <a:lnTo>
                  <a:pt x="424637" y="97828"/>
                </a:lnTo>
                <a:lnTo>
                  <a:pt x="248437" y="231584"/>
                </a:lnTo>
                <a:lnTo>
                  <a:pt x="245783" y="233553"/>
                </a:lnTo>
                <a:lnTo>
                  <a:pt x="244208" y="236689"/>
                </a:lnTo>
                <a:lnTo>
                  <a:pt x="244182" y="398907"/>
                </a:lnTo>
                <a:lnTo>
                  <a:pt x="265137" y="398907"/>
                </a:lnTo>
                <a:lnTo>
                  <a:pt x="265137" y="385775"/>
                </a:lnTo>
                <a:lnTo>
                  <a:pt x="317963" y="385775"/>
                </a:lnTo>
                <a:lnTo>
                  <a:pt x="265137" y="362635"/>
                </a:lnTo>
                <a:lnTo>
                  <a:pt x="265137" y="340093"/>
                </a:lnTo>
                <a:lnTo>
                  <a:pt x="317954" y="340093"/>
                </a:lnTo>
                <a:lnTo>
                  <a:pt x="265137" y="316953"/>
                </a:lnTo>
                <a:lnTo>
                  <a:pt x="265137" y="297434"/>
                </a:lnTo>
                <a:lnTo>
                  <a:pt x="318954" y="297434"/>
                </a:lnTo>
                <a:lnTo>
                  <a:pt x="265137" y="274815"/>
                </a:lnTo>
                <a:lnTo>
                  <a:pt x="265137" y="254787"/>
                </a:lnTo>
                <a:lnTo>
                  <a:pt x="321039" y="254787"/>
                </a:lnTo>
                <a:lnTo>
                  <a:pt x="276123" y="236689"/>
                </a:lnTo>
                <a:lnTo>
                  <a:pt x="449770" y="105029"/>
                </a:lnTo>
                <a:lnTo>
                  <a:pt x="519057" y="105029"/>
                </a:lnTo>
                <a:lnTo>
                  <a:pt x="383587" y="61518"/>
                </a:lnTo>
                <a:close/>
              </a:path>
              <a:path w="661670" h="509270">
                <a:moveTo>
                  <a:pt x="659386" y="233337"/>
                </a:moveTo>
                <a:lnTo>
                  <a:pt x="619290" y="233337"/>
                </a:lnTo>
                <a:lnTo>
                  <a:pt x="632853" y="241388"/>
                </a:lnTo>
                <a:lnTo>
                  <a:pt x="443763" y="395211"/>
                </a:lnTo>
                <a:lnTo>
                  <a:pt x="476682" y="395211"/>
                </a:lnTo>
                <a:lnTo>
                  <a:pt x="619505" y="279019"/>
                </a:lnTo>
                <a:lnTo>
                  <a:pt x="659569" y="279019"/>
                </a:lnTo>
                <a:lnTo>
                  <a:pt x="659206" y="278371"/>
                </a:lnTo>
                <a:lnTo>
                  <a:pt x="656475" y="276644"/>
                </a:lnTo>
                <a:lnTo>
                  <a:pt x="636854" y="264718"/>
                </a:lnTo>
                <a:lnTo>
                  <a:pt x="657529" y="247980"/>
                </a:lnTo>
                <a:lnTo>
                  <a:pt x="659993" y="245935"/>
                </a:lnTo>
                <a:lnTo>
                  <a:pt x="661301" y="242633"/>
                </a:lnTo>
                <a:lnTo>
                  <a:pt x="660755" y="235661"/>
                </a:lnTo>
                <a:lnTo>
                  <a:pt x="659386" y="233337"/>
                </a:lnTo>
                <a:close/>
              </a:path>
              <a:path w="661670" h="509270">
                <a:moveTo>
                  <a:pt x="318954" y="297434"/>
                </a:moveTo>
                <a:lnTo>
                  <a:pt x="265137" y="297434"/>
                </a:lnTo>
                <a:lnTo>
                  <a:pt x="441274" y="371449"/>
                </a:lnTo>
                <a:lnTo>
                  <a:pt x="444728" y="372821"/>
                </a:lnTo>
                <a:lnTo>
                  <a:pt x="448856" y="372186"/>
                </a:lnTo>
                <a:lnTo>
                  <a:pt x="476355" y="349783"/>
                </a:lnTo>
                <a:lnTo>
                  <a:pt x="443509" y="349783"/>
                </a:lnTo>
                <a:lnTo>
                  <a:pt x="318954" y="297434"/>
                </a:lnTo>
                <a:close/>
              </a:path>
              <a:path w="661670" h="509270">
                <a:moveTo>
                  <a:pt x="659700" y="187896"/>
                </a:moveTo>
                <a:lnTo>
                  <a:pt x="620674" y="187896"/>
                </a:lnTo>
                <a:lnTo>
                  <a:pt x="632904" y="195440"/>
                </a:lnTo>
                <a:lnTo>
                  <a:pt x="443509" y="349783"/>
                </a:lnTo>
                <a:lnTo>
                  <a:pt x="476355" y="349783"/>
                </a:lnTo>
                <a:lnTo>
                  <a:pt x="619290" y="233337"/>
                </a:lnTo>
                <a:lnTo>
                  <a:pt x="659386" y="233337"/>
                </a:lnTo>
                <a:lnTo>
                  <a:pt x="658952" y="232600"/>
                </a:lnTo>
                <a:lnTo>
                  <a:pt x="636625" y="219252"/>
                </a:lnTo>
                <a:lnTo>
                  <a:pt x="659980" y="200329"/>
                </a:lnTo>
                <a:lnTo>
                  <a:pt x="661352" y="197065"/>
                </a:lnTo>
                <a:lnTo>
                  <a:pt x="660946" y="190106"/>
                </a:lnTo>
                <a:lnTo>
                  <a:pt x="659700" y="187896"/>
                </a:lnTo>
                <a:close/>
              </a:path>
              <a:path w="661670" h="509270">
                <a:moveTo>
                  <a:pt x="95566" y="288480"/>
                </a:moveTo>
                <a:lnTo>
                  <a:pt x="43421" y="288480"/>
                </a:lnTo>
                <a:lnTo>
                  <a:pt x="122250" y="323075"/>
                </a:lnTo>
                <a:lnTo>
                  <a:pt x="122250" y="345846"/>
                </a:lnTo>
                <a:lnTo>
                  <a:pt x="143205" y="345846"/>
                </a:lnTo>
                <a:lnTo>
                  <a:pt x="143205" y="300177"/>
                </a:lnTo>
                <a:lnTo>
                  <a:pt x="122250" y="300177"/>
                </a:lnTo>
                <a:lnTo>
                  <a:pt x="95566" y="288480"/>
                </a:lnTo>
                <a:close/>
              </a:path>
              <a:path w="661670" h="509270">
                <a:moveTo>
                  <a:pt x="321039" y="254787"/>
                </a:moveTo>
                <a:lnTo>
                  <a:pt x="265137" y="254787"/>
                </a:lnTo>
                <a:lnTo>
                  <a:pt x="444728" y="327139"/>
                </a:lnTo>
                <a:lnTo>
                  <a:pt x="448856" y="326491"/>
                </a:lnTo>
                <a:lnTo>
                  <a:pt x="476581" y="304126"/>
                </a:lnTo>
                <a:lnTo>
                  <a:pt x="443496" y="304126"/>
                </a:lnTo>
                <a:lnTo>
                  <a:pt x="321039" y="254787"/>
                </a:lnTo>
                <a:close/>
              </a:path>
              <a:path w="661670" h="509270">
                <a:moveTo>
                  <a:pt x="519057" y="105029"/>
                </a:moveTo>
                <a:lnTo>
                  <a:pt x="449770" y="105029"/>
                </a:lnTo>
                <a:lnTo>
                  <a:pt x="621677" y="160286"/>
                </a:lnTo>
                <a:lnTo>
                  <a:pt x="443496" y="304126"/>
                </a:lnTo>
                <a:lnTo>
                  <a:pt x="476581" y="304126"/>
                </a:lnTo>
                <a:lnTo>
                  <a:pt x="620674" y="187896"/>
                </a:lnTo>
                <a:lnTo>
                  <a:pt x="659700" y="187896"/>
                </a:lnTo>
                <a:lnTo>
                  <a:pt x="659206" y="187020"/>
                </a:lnTo>
                <a:lnTo>
                  <a:pt x="656501" y="185305"/>
                </a:lnTo>
                <a:lnTo>
                  <a:pt x="638009" y="173850"/>
                </a:lnTo>
                <a:lnTo>
                  <a:pt x="649897" y="164249"/>
                </a:lnTo>
                <a:lnTo>
                  <a:pt x="652627" y="162001"/>
                </a:lnTo>
                <a:lnTo>
                  <a:pt x="653884" y="158229"/>
                </a:lnTo>
                <a:lnTo>
                  <a:pt x="652487" y="150495"/>
                </a:lnTo>
                <a:lnTo>
                  <a:pt x="649973" y="147383"/>
                </a:lnTo>
                <a:lnTo>
                  <a:pt x="646582" y="146227"/>
                </a:lnTo>
                <a:lnTo>
                  <a:pt x="519057" y="105029"/>
                </a:lnTo>
                <a:close/>
              </a:path>
              <a:path w="661670" h="509270">
                <a:moveTo>
                  <a:pt x="96605" y="243255"/>
                </a:moveTo>
                <a:lnTo>
                  <a:pt x="44564" y="243255"/>
                </a:lnTo>
                <a:lnTo>
                  <a:pt x="122250" y="277393"/>
                </a:lnTo>
                <a:lnTo>
                  <a:pt x="122250" y="300177"/>
                </a:lnTo>
                <a:lnTo>
                  <a:pt x="143205" y="300177"/>
                </a:lnTo>
                <a:lnTo>
                  <a:pt x="143205" y="254495"/>
                </a:lnTo>
                <a:lnTo>
                  <a:pt x="122250" y="254495"/>
                </a:lnTo>
                <a:lnTo>
                  <a:pt x="96605" y="243255"/>
                </a:lnTo>
                <a:close/>
              </a:path>
              <a:path w="661670" h="509270">
                <a:moveTo>
                  <a:pt x="94149" y="202768"/>
                </a:moveTo>
                <a:lnTo>
                  <a:pt x="40246" y="202768"/>
                </a:lnTo>
                <a:lnTo>
                  <a:pt x="122250" y="237210"/>
                </a:lnTo>
                <a:lnTo>
                  <a:pt x="122250" y="254495"/>
                </a:lnTo>
                <a:lnTo>
                  <a:pt x="143205" y="254495"/>
                </a:lnTo>
                <a:lnTo>
                  <a:pt x="143205" y="214591"/>
                </a:lnTo>
                <a:lnTo>
                  <a:pt x="122250" y="214591"/>
                </a:lnTo>
                <a:lnTo>
                  <a:pt x="94149" y="202768"/>
                </a:lnTo>
                <a:close/>
              </a:path>
              <a:path w="661670" h="509270">
                <a:moveTo>
                  <a:pt x="94980" y="163766"/>
                </a:moveTo>
                <a:lnTo>
                  <a:pt x="39636" y="163766"/>
                </a:lnTo>
                <a:lnTo>
                  <a:pt x="122250" y="197040"/>
                </a:lnTo>
                <a:lnTo>
                  <a:pt x="122250" y="214591"/>
                </a:lnTo>
                <a:lnTo>
                  <a:pt x="143205" y="214591"/>
                </a:lnTo>
                <a:lnTo>
                  <a:pt x="143205" y="199593"/>
                </a:lnTo>
                <a:lnTo>
                  <a:pt x="168341" y="179692"/>
                </a:lnTo>
                <a:lnTo>
                  <a:pt x="134404" y="179692"/>
                </a:lnTo>
                <a:lnTo>
                  <a:pt x="94980" y="163766"/>
                </a:lnTo>
                <a:close/>
              </a:path>
              <a:path w="661670" h="509270">
                <a:moveTo>
                  <a:pt x="264128" y="23164"/>
                </a:moveTo>
                <a:lnTo>
                  <a:pt x="195364" y="23164"/>
                </a:lnTo>
                <a:lnTo>
                  <a:pt x="292722" y="54394"/>
                </a:lnTo>
                <a:lnTo>
                  <a:pt x="134404" y="179692"/>
                </a:lnTo>
                <a:lnTo>
                  <a:pt x="168341" y="179692"/>
                </a:lnTo>
                <a:lnTo>
                  <a:pt x="317601" y="61518"/>
                </a:lnTo>
                <a:lnTo>
                  <a:pt x="383587" y="61518"/>
                </a:lnTo>
                <a:lnTo>
                  <a:pt x="264128" y="23164"/>
                </a:lnTo>
                <a:close/>
              </a:path>
            </a:pathLst>
          </a:custGeom>
          <a:solidFill>
            <a:srgbClr val="096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988805" y="3520682"/>
            <a:ext cx="396240" cy="388144"/>
          </a:xfrm>
          <a:custGeom>
            <a:avLst/>
            <a:gdLst/>
            <a:ahLst/>
            <a:cxnLst/>
            <a:rect l="l" t="t" r="r" b="b"/>
            <a:pathLst>
              <a:path w="528320" h="517525">
                <a:moveTo>
                  <a:pt x="269773" y="328409"/>
                </a:moveTo>
                <a:lnTo>
                  <a:pt x="246316" y="328409"/>
                </a:lnTo>
                <a:lnTo>
                  <a:pt x="246424" y="418769"/>
                </a:lnTo>
                <a:lnTo>
                  <a:pt x="269113" y="453588"/>
                </a:lnTo>
                <a:lnTo>
                  <a:pt x="388353" y="457263"/>
                </a:lnTo>
                <a:lnTo>
                  <a:pt x="449567" y="512787"/>
                </a:lnTo>
                <a:lnTo>
                  <a:pt x="454329" y="517182"/>
                </a:lnTo>
                <a:lnTo>
                  <a:pt x="461759" y="516877"/>
                </a:lnTo>
                <a:lnTo>
                  <a:pt x="468439" y="509625"/>
                </a:lnTo>
                <a:lnTo>
                  <a:pt x="469544" y="506260"/>
                </a:lnTo>
                <a:lnTo>
                  <a:pt x="469176" y="502894"/>
                </a:lnTo>
                <a:lnTo>
                  <a:pt x="466358" y="474853"/>
                </a:lnTo>
                <a:lnTo>
                  <a:pt x="442607" y="474853"/>
                </a:lnTo>
                <a:lnTo>
                  <a:pt x="400634" y="436727"/>
                </a:lnTo>
                <a:lnTo>
                  <a:pt x="398462" y="434809"/>
                </a:lnTo>
                <a:lnTo>
                  <a:pt x="395711" y="433793"/>
                </a:lnTo>
                <a:lnTo>
                  <a:pt x="392747" y="433793"/>
                </a:lnTo>
                <a:lnTo>
                  <a:pt x="276072" y="433184"/>
                </a:lnTo>
                <a:lnTo>
                  <a:pt x="269773" y="426935"/>
                </a:lnTo>
                <a:lnTo>
                  <a:pt x="269773" y="328409"/>
                </a:lnTo>
                <a:close/>
              </a:path>
              <a:path w="528320" h="517525">
                <a:moveTo>
                  <a:pt x="524817" y="246113"/>
                </a:moveTo>
                <a:lnTo>
                  <a:pt x="275983" y="246113"/>
                </a:lnTo>
                <a:lnTo>
                  <a:pt x="490613" y="246672"/>
                </a:lnTo>
                <a:lnTo>
                  <a:pt x="498398" y="246672"/>
                </a:lnTo>
                <a:lnTo>
                  <a:pt x="504723" y="252806"/>
                </a:lnTo>
                <a:lnTo>
                  <a:pt x="504723" y="427481"/>
                </a:lnTo>
                <a:lnTo>
                  <a:pt x="498373" y="433793"/>
                </a:lnTo>
                <a:lnTo>
                  <a:pt x="445071" y="433793"/>
                </a:lnTo>
                <a:lnTo>
                  <a:pt x="439826" y="439000"/>
                </a:lnTo>
                <a:lnTo>
                  <a:pt x="439813" y="446252"/>
                </a:lnTo>
                <a:lnTo>
                  <a:pt x="442607" y="474853"/>
                </a:lnTo>
                <a:lnTo>
                  <a:pt x="466358" y="474853"/>
                </a:lnTo>
                <a:lnTo>
                  <a:pt x="464591" y="457263"/>
                </a:lnTo>
                <a:lnTo>
                  <a:pt x="490613" y="457263"/>
                </a:lnTo>
                <a:lnTo>
                  <a:pt x="505259" y="454183"/>
                </a:lnTo>
                <a:lnTo>
                  <a:pt x="517197" y="445841"/>
                </a:lnTo>
                <a:lnTo>
                  <a:pt x="525100" y="433793"/>
                </a:lnTo>
                <a:lnTo>
                  <a:pt x="451586" y="433793"/>
                </a:lnTo>
                <a:lnTo>
                  <a:pt x="525117" y="433768"/>
                </a:lnTo>
                <a:lnTo>
                  <a:pt x="525235" y="433587"/>
                </a:lnTo>
                <a:lnTo>
                  <a:pt x="528180" y="418769"/>
                </a:lnTo>
                <a:lnTo>
                  <a:pt x="528109" y="261162"/>
                </a:lnTo>
                <a:lnTo>
                  <a:pt x="525230" y="246737"/>
                </a:lnTo>
                <a:lnTo>
                  <a:pt x="524817" y="246113"/>
                </a:lnTo>
                <a:close/>
              </a:path>
              <a:path w="528320" h="517525">
                <a:moveTo>
                  <a:pt x="387070" y="0"/>
                </a:moveTo>
                <a:lnTo>
                  <a:pt x="46913" y="0"/>
                </a:lnTo>
                <a:lnTo>
                  <a:pt x="28707" y="3703"/>
                </a:lnTo>
                <a:lnTo>
                  <a:pt x="13789" y="13784"/>
                </a:lnTo>
                <a:lnTo>
                  <a:pt x="3704" y="28701"/>
                </a:lnTo>
                <a:lnTo>
                  <a:pt x="0" y="46913"/>
                </a:lnTo>
                <a:lnTo>
                  <a:pt x="0" y="281508"/>
                </a:lnTo>
                <a:lnTo>
                  <a:pt x="3704" y="299712"/>
                </a:lnTo>
                <a:lnTo>
                  <a:pt x="13789" y="314626"/>
                </a:lnTo>
                <a:lnTo>
                  <a:pt x="28707" y="324706"/>
                </a:lnTo>
                <a:lnTo>
                  <a:pt x="46913" y="328409"/>
                </a:lnTo>
                <a:lnTo>
                  <a:pt x="86690" y="328409"/>
                </a:lnTo>
                <a:lnTo>
                  <a:pt x="76013" y="434809"/>
                </a:lnTo>
                <a:lnTo>
                  <a:pt x="75552" y="439140"/>
                </a:lnTo>
                <a:lnTo>
                  <a:pt x="80213" y="444919"/>
                </a:lnTo>
                <a:lnTo>
                  <a:pt x="90182" y="445998"/>
                </a:lnTo>
                <a:lnTo>
                  <a:pt x="93713" y="444753"/>
                </a:lnTo>
                <a:lnTo>
                  <a:pt x="96215" y="442226"/>
                </a:lnTo>
                <a:lnTo>
                  <a:pt x="135978" y="402463"/>
                </a:lnTo>
                <a:lnTo>
                  <a:pt x="102997" y="402463"/>
                </a:lnTo>
                <a:lnTo>
                  <a:pt x="111429" y="317792"/>
                </a:lnTo>
                <a:lnTo>
                  <a:pt x="112039" y="311340"/>
                </a:lnTo>
                <a:lnTo>
                  <a:pt x="107302" y="305625"/>
                </a:lnTo>
                <a:lnTo>
                  <a:pt x="100224" y="304965"/>
                </a:lnTo>
                <a:lnTo>
                  <a:pt x="46849" y="304952"/>
                </a:lnTo>
                <a:lnTo>
                  <a:pt x="37681" y="303155"/>
                </a:lnTo>
                <a:lnTo>
                  <a:pt x="30237" y="298184"/>
                </a:lnTo>
                <a:lnTo>
                  <a:pt x="25266" y="290740"/>
                </a:lnTo>
                <a:lnTo>
                  <a:pt x="23456" y="281508"/>
                </a:lnTo>
                <a:lnTo>
                  <a:pt x="23456" y="46913"/>
                </a:lnTo>
                <a:lnTo>
                  <a:pt x="25266" y="37676"/>
                </a:lnTo>
                <a:lnTo>
                  <a:pt x="30237" y="30232"/>
                </a:lnTo>
                <a:lnTo>
                  <a:pt x="37681" y="25264"/>
                </a:lnTo>
                <a:lnTo>
                  <a:pt x="46913" y="23456"/>
                </a:lnTo>
                <a:lnTo>
                  <a:pt x="426734" y="23456"/>
                </a:lnTo>
                <a:lnTo>
                  <a:pt x="420195" y="13784"/>
                </a:lnTo>
                <a:lnTo>
                  <a:pt x="405277" y="3703"/>
                </a:lnTo>
                <a:lnTo>
                  <a:pt x="387070" y="0"/>
                </a:lnTo>
                <a:close/>
              </a:path>
              <a:path w="528320" h="517525">
                <a:moveTo>
                  <a:pt x="395643" y="433768"/>
                </a:moveTo>
                <a:lnTo>
                  <a:pt x="392747" y="433793"/>
                </a:lnTo>
                <a:lnTo>
                  <a:pt x="395711" y="433793"/>
                </a:lnTo>
                <a:close/>
              </a:path>
              <a:path w="528320" h="517525">
                <a:moveTo>
                  <a:pt x="283883" y="222669"/>
                </a:moveTo>
                <a:lnTo>
                  <a:pt x="269231" y="225728"/>
                </a:lnTo>
                <a:lnTo>
                  <a:pt x="257294" y="234072"/>
                </a:lnTo>
                <a:lnTo>
                  <a:pt x="249259" y="246338"/>
                </a:lnTo>
                <a:lnTo>
                  <a:pt x="246316" y="261162"/>
                </a:lnTo>
                <a:lnTo>
                  <a:pt x="246316" y="304965"/>
                </a:lnTo>
                <a:lnTo>
                  <a:pt x="202171" y="304977"/>
                </a:lnTo>
                <a:lnTo>
                  <a:pt x="199199" y="306235"/>
                </a:lnTo>
                <a:lnTo>
                  <a:pt x="197015" y="308444"/>
                </a:lnTo>
                <a:lnTo>
                  <a:pt x="102997" y="402463"/>
                </a:lnTo>
                <a:lnTo>
                  <a:pt x="135978" y="402463"/>
                </a:lnTo>
                <a:lnTo>
                  <a:pt x="210032" y="328409"/>
                </a:lnTo>
                <a:lnTo>
                  <a:pt x="269773" y="328409"/>
                </a:lnTo>
                <a:lnTo>
                  <a:pt x="269773" y="252450"/>
                </a:lnTo>
                <a:lnTo>
                  <a:pt x="275983" y="246113"/>
                </a:lnTo>
                <a:lnTo>
                  <a:pt x="524817" y="246113"/>
                </a:lnTo>
                <a:lnTo>
                  <a:pt x="517183" y="234561"/>
                </a:lnTo>
                <a:lnTo>
                  <a:pt x="505243" y="226287"/>
                </a:lnTo>
                <a:lnTo>
                  <a:pt x="490613" y="223215"/>
                </a:lnTo>
                <a:lnTo>
                  <a:pt x="410527" y="223037"/>
                </a:lnTo>
                <a:lnTo>
                  <a:pt x="283883" y="222669"/>
                </a:lnTo>
                <a:close/>
              </a:path>
              <a:path w="528320" h="517525">
                <a:moveTo>
                  <a:pt x="100088" y="304952"/>
                </a:moveTo>
                <a:lnTo>
                  <a:pt x="99695" y="304965"/>
                </a:lnTo>
                <a:lnTo>
                  <a:pt x="100224" y="304965"/>
                </a:lnTo>
                <a:lnTo>
                  <a:pt x="100088" y="304952"/>
                </a:lnTo>
                <a:close/>
              </a:path>
              <a:path w="528320" h="517525">
                <a:moveTo>
                  <a:pt x="426734" y="23456"/>
                </a:moveTo>
                <a:lnTo>
                  <a:pt x="387070" y="23456"/>
                </a:lnTo>
                <a:lnTo>
                  <a:pt x="396302" y="25264"/>
                </a:lnTo>
                <a:lnTo>
                  <a:pt x="403747" y="30232"/>
                </a:lnTo>
                <a:lnTo>
                  <a:pt x="408717" y="37676"/>
                </a:lnTo>
                <a:lnTo>
                  <a:pt x="410527" y="46913"/>
                </a:lnTo>
                <a:lnTo>
                  <a:pt x="410527" y="223037"/>
                </a:lnTo>
                <a:lnTo>
                  <a:pt x="433984" y="223037"/>
                </a:lnTo>
                <a:lnTo>
                  <a:pt x="433984" y="46913"/>
                </a:lnTo>
                <a:lnTo>
                  <a:pt x="430279" y="28701"/>
                </a:lnTo>
                <a:lnTo>
                  <a:pt x="426734" y="23456"/>
                </a:lnTo>
                <a:close/>
              </a:path>
            </a:pathLst>
          </a:custGeom>
          <a:solidFill>
            <a:srgbClr val="096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97293" y="3465909"/>
            <a:ext cx="396716" cy="381476"/>
          </a:xfrm>
          <a:custGeom>
            <a:avLst/>
            <a:gdLst/>
            <a:ahLst/>
            <a:cxnLst/>
            <a:rect l="l" t="t" r="r" b="b"/>
            <a:pathLst>
              <a:path w="528954" h="508635">
                <a:moveTo>
                  <a:pt x="186055" y="433959"/>
                </a:moveTo>
                <a:lnTo>
                  <a:pt x="103936" y="433959"/>
                </a:lnTo>
                <a:lnTo>
                  <a:pt x="100732" y="439852"/>
                </a:lnTo>
                <a:lnTo>
                  <a:pt x="98350" y="446190"/>
                </a:lnTo>
                <a:lnTo>
                  <a:pt x="96866" y="452902"/>
                </a:lnTo>
                <a:lnTo>
                  <a:pt x="96354" y="459917"/>
                </a:lnTo>
                <a:lnTo>
                  <a:pt x="100202" y="478794"/>
                </a:lnTo>
                <a:lnTo>
                  <a:pt x="110661" y="494257"/>
                </a:lnTo>
                <a:lnTo>
                  <a:pt x="126124" y="504707"/>
                </a:lnTo>
                <a:lnTo>
                  <a:pt x="144970" y="508546"/>
                </a:lnTo>
                <a:lnTo>
                  <a:pt x="163860" y="504703"/>
                </a:lnTo>
                <a:lnTo>
                  <a:pt x="179339" y="494247"/>
                </a:lnTo>
                <a:lnTo>
                  <a:pt x="185932" y="484505"/>
                </a:lnTo>
                <a:lnTo>
                  <a:pt x="144970" y="484505"/>
                </a:lnTo>
                <a:lnTo>
                  <a:pt x="135347" y="482586"/>
                </a:lnTo>
                <a:lnTo>
                  <a:pt x="127536" y="477340"/>
                </a:lnTo>
                <a:lnTo>
                  <a:pt x="122297" y="469529"/>
                </a:lnTo>
                <a:lnTo>
                  <a:pt x="120383" y="459917"/>
                </a:lnTo>
                <a:lnTo>
                  <a:pt x="122299" y="450260"/>
                </a:lnTo>
                <a:lnTo>
                  <a:pt x="127542" y="442436"/>
                </a:lnTo>
                <a:lnTo>
                  <a:pt x="135353" y="437193"/>
                </a:lnTo>
                <a:lnTo>
                  <a:pt x="144970" y="435279"/>
                </a:lnTo>
                <a:lnTo>
                  <a:pt x="186774" y="435279"/>
                </a:lnTo>
                <a:lnTo>
                  <a:pt x="186055" y="433959"/>
                </a:lnTo>
                <a:close/>
              </a:path>
              <a:path w="528954" h="508635">
                <a:moveTo>
                  <a:pt x="361141" y="433959"/>
                </a:moveTo>
                <a:lnTo>
                  <a:pt x="278980" y="433959"/>
                </a:lnTo>
                <a:lnTo>
                  <a:pt x="275774" y="439852"/>
                </a:lnTo>
                <a:lnTo>
                  <a:pt x="273393" y="446190"/>
                </a:lnTo>
                <a:lnTo>
                  <a:pt x="271910" y="452902"/>
                </a:lnTo>
                <a:lnTo>
                  <a:pt x="271399" y="459917"/>
                </a:lnTo>
                <a:lnTo>
                  <a:pt x="275249" y="478794"/>
                </a:lnTo>
                <a:lnTo>
                  <a:pt x="285723" y="494257"/>
                </a:lnTo>
                <a:lnTo>
                  <a:pt x="301204" y="504707"/>
                </a:lnTo>
                <a:lnTo>
                  <a:pt x="320078" y="508546"/>
                </a:lnTo>
                <a:lnTo>
                  <a:pt x="338965" y="504703"/>
                </a:lnTo>
                <a:lnTo>
                  <a:pt x="354441" y="494247"/>
                </a:lnTo>
                <a:lnTo>
                  <a:pt x="361031" y="484505"/>
                </a:lnTo>
                <a:lnTo>
                  <a:pt x="320078" y="484505"/>
                </a:lnTo>
                <a:lnTo>
                  <a:pt x="310445" y="482586"/>
                </a:lnTo>
                <a:lnTo>
                  <a:pt x="302614" y="477340"/>
                </a:lnTo>
                <a:lnTo>
                  <a:pt x="297352" y="469529"/>
                </a:lnTo>
                <a:lnTo>
                  <a:pt x="295427" y="459917"/>
                </a:lnTo>
                <a:lnTo>
                  <a:pt x="297359" y="450260"/>
                </a:lnTo>
                <a:lnTo>
                  <a:pt x="302628" y="442436"/>
                </a:lnTo>
                <a:lnTo>
                  <a:pt x="310463" y="437193"/>
                </a:lnTo>
                <a:lnTo>
                  <a:pt x="320078" y="435279"/>
                </a:lnTo>
                <a:lnTo>
                  <a:pt x="361867" y="435279"/>
                </a:lnTo>
                <a:lnTo>
                  <a:pt x="361141" y="433959"/>
                </a:lnTo>
                <a:close/>
              </a:path>
              <a:path w="528954" h="508635">
                <a:moveTo>
                  <a:pt x="186774" y="435279"/>
                </a:moveTo>
                <a:lnTo>
                  <a:pt x="144970" y="435279"/>
                </a:lnTo>
                <a:lnTo>
                  <a:pt x="154633" y="437197"/>
                </a:lnTo>
                <a:lnTo>
                  <a:pt x="162458" y="442445"/>
                </a:lnTo>
                <a:lnTo>
                  <a:pt x="167696" y="450270"/>
                </a:lnTo>
                <a:lnTo>
                  <a:pt x="169608" y="459917"/>
                </a:lnTo>
                <a:lnTo>
                  <a:pt x="167694" y="469540"/>
                </a:lnTo>
                <a:lnTo>
                  <a:pt x="162452" y="477350"/>
                </a:lnTo>
                <a:lnTo>
                  <a:pt x="154628" y="482590"/>
                </a:lnTo>
                <a:lnTo>
                  <a:pt x="144970" y="484505"/>
                </a:lnTo>
                <a:lnTo>
                  <a:pt x="185932" y="484505"/>
                </a:lnTo>
                <a:lnTo>
                  <a:pt x="189804" y="478783"/>
                </a:lnTo>
                <a:lnTo>
                  <a:pt x="193649" y="459917"/>
                </a:lnTo>
                <a:lnTo>
                  <a:pt x="193123" y="452838"/>
                </a:lnTo>
                <a:lnTo>
                  <a:pt x="191652" y="446190"/>
                </a:lnTo>
                <a:lnTo>
                  <a:pt x="189266" y="439852"/>
                </a:lnTo>
                <a:lnTo>
                  <a:pt x="186774" y="435279"/>
                </a:lnTo>
                <a:close/>
              </a:path>
              <a:path w="528954" h="508635">
                <a:moveTo>
                  <a:pt x="361867" y="435279"/>
                </a:moveTo>
                <a:lnTo>
                  <a:pt x="320078" y="435279"/>
                </a:lnTo>
                <a:lnTo>
                  <a:pt x="329740" y="437197"/>
                </a:lnTo>
                <a:lnTo>
                  <a:pt x="337566" y="442445"/>
                </a:lnTo>
                <a:lnTo>
                  <a:pt x="342804" y="450270"/>
                </a:lnTo>
                <a:lnTo>
                  <a:pt x="344716" y="459917"/>
                </a:lnTo>
                <a:lnTo>
                  <a:pt x="342802" y="469540"/>
                </a:lnTo>
                <a:lnTo>
                  <a:pt x="337559" y="477350"/>
                </a:lnTo>
                <a:lnTo>
                  <a:pt x="329735" y="482590"/>
                </a:lnTo>
                <a:lnTo>
                  <a:pt x="320078" y="484505"/>
                </a:lnTo>
                <a:lnTo>
                  <a:pt x="361031" y="484505"/>
                </a:lnTo>
                <a:lnTo>
                  <a:pt x="364901" y="478783"/>
                </a:lnTo>
                <a:lnTo>
                  <a:pt x="368744" y="459917"/>
                </a:lnTo>
                <a:lnTo>
                  <a:pt x="368223" y="452838"/>
                </a:lnTo>
                <a:lnTo>
                  <a:pt x="366712" y="446068"/>
                </a:lnTo>
                <a:lnTo>
                  <a:pt x="364286" y="439679"/>
                </a:lnTo>
                <a:lnTo>
                  <a:pt x="361867" y="435279"/>
                </a:lnTo>
                <a:close/>
              </a:path>
              <a:path w="528954" h="508635">
                <a:moveTo>
                  <a:pt x="79362" y="409905"/>
                </a:moveTo>
                <a:lnTo>
                  <a:pt x="72644" y="409994"/>
                </a:lnTo>
                <a:lnTo>
                  <a:pt x="67322" y="415429"/>
                </a:lnTo>
                <a:lnTo>
                  <a:pt x="67475" y="428701"/>
                </a:lnTo>
                <a:lnTo>
                  <a:pt x="72910" y="434022"/>
                </a:lnTo>
                <a:lnTo>
                  <a:pt x="361141" y="433959"/>
                </a:lnTo>
                <a:lnTo>
                  <a:pt x="361022" y="433743"/>
                </a:lnTo>
                <a:lnTo>
                  <a:pt x="384190" y="427334"/>
                </a:lnTo>
                <a:lnTo>
                  <a:pt x="403001" y="413289"/>
                </a:lnTo>
                <a:lnTo>
                  <a:pt x="405145" y="409917"/>
                </a:lnTo>
                <a:lnTo>
                  <a:pt x="79362" y="409905"/>
                </a:lnTo>
                <a:close/>
              </a:path>
              <a:path w="528954" h="508635">
                <a:moveTo>
                  <a:pt x="420243" y="357352"/>
                </a:moveTo>
                <a:lnTo>
                  <a:pt x="396201" y="357352"/>
                </a:lnTo>
                <a:lnTo>
                  <a:pt x="396123" y="369986"/>
                </a:lnTo>
                <a:lnTo>
                  <a:pt x="393035" y="385298"/>
                </a:lnTo>
                <a:lnTo>
                  <a:pt x="384398" y="398114"/>
                </a:lnTo>
                <a:lnTo>
                  <a:pt x="371582" y="406751"/>
                </a:lnTo>
                <a:lnTo>
                  <a:pt x="355879" y="409917"/>
                </a:lnTo>
                <a:lnTo>
                  <a:pt x="405153" y="409905"/>
                </a:lnTo>
                <a:lnTo>
                  <a:pt x="415627" y="393434"/>
                </a:lnTo>
                <a:lnTo>
                  <a:pt x="420167" y="369986"/>
                </a:lnTo>
                <a:lnTo>
                  <a:pt x="420243" y="357352"/>
                </a:lnTo>
                <a:close/>
              </a:path>
              <a:path w="528954" h="508635">
                <a:moveTo>
                  <a:pt x="523328" y="0"/>
                </a:moveTo>
                <a:lnTo>
                  <a:pt x="516699" y="76"/>
                </a:lnTo>
                <a:lnTo>
                  <a:pt x="460565" y="76"/>
                </a:lnTo>
                <a:lnTo>
                  <a:pt x="435603" y="5164"/>
                </a:lnTo>
                <a:lnTo>
                  <a:pt x="415134" y="19008"/>
                </a:lnTo>
                <a:lnTo>
                  <a:pt x="401290" y="39477"/>
                </a:lnTo>
                <a:lnTo>
                  <a:pt x="396201" y="64439"/>
                </a:lnTo>
                <a:lnTo>
                  <a:pt x="396201" y="127787"/>
                </a:lnTo>
                <a:lnTo>
                  <a:pt x="67005" y="127787"/>
                </a:lnTo>
                <a:lnTo>
                  <a:pt x="28214" y="138610"/>
                </a:lnTo>
                <a:lnTo>
                  <a:pt x="1752" y="168554"/>
                </a:lnTo>
                <a:lnTo>
                  <a:pt x="0" y="182718"/>
                </a:lnTo>
                <a:lnTo>
                  <a:pt x="1184" y="190096"/>
                </a:lnTo>
                <a:lnTo>
                  <a:pt x="3848" y="197358"/>
                </a:lnTo>
                <a:lnTo>
                  <a:pt x="59321" y="312521"/>
                </a:lnTo>
                <a:lnTo>
                  <a:pt x="63767" y="322067"/>
                </a:lnTo>
                <a:lnTo>
                  <a:pt x="86882" y="358646"/>
                </a:lnTo>
                <a:lnTo>
                  <a:pt x="120129" y="371665"/>
                </a:lnTo>
                <a:lnTo>
                  <a:pt x="355879" y="371665"/>
                </a:lnTo>
                <a:lnTo>
                  <a:pt x="367050" y="370684"/>
                </a:lnTo>
                <a:lnTo>
                  <a:pt x="377607" y="367857"/>
                </a:lnTo>
                <a:lnTo>
                  <a:pt x="387381" y="363355"/>
                </a:lnTo>
                <a:lnTo>
                  <a:pt x="396201" y="357352"/>
                </a:lnTo>
                <a:lnTo>
                  <a:pt x="420243" y="357352"/>
                </a:lnTo>
                <a:lnTo>
                  <a:pt x="420243" y="347624"/>
                </a:lnTo>
                <a:lnTo>
                  <a:pt x="109385" y="347624"/>
                </a:lnTo>
                <a:lnTo>
                  <a:pt x="104584" y="343992"/>
                </a:lnTo>
                <a:lnTo>
                  <a:pt x="80975" y="302094"/>
                </a:lnTo>
                <a:lnTo>
                  <a:pt x="23475" y="182718"/>
                </a:lnTo>
                <a:lnTo>
                  <a:pt x="58262" y="152788"/>
                </a:lnTo>
                <a:lnTo>
                  <a:pt x="67005" y="151828"/>
                </a:lnTo>
                <a:lnTo>
                  <a:pt x="420243" y="151828"/>
                </a:lnTo>
                <a:lnTo>
                  <a:pt x="420243" y="64439"/>
                </a:lnTo>
                <a:lnTo>
                  <a:pt x="423421" y="48773"/>
                </a:lnTo>
                <a:lnTo>
                  <a:pt x="432079" y="35953"/>
                </a:lnTo>
                <a:lnTo>
                  <a:pt x="444899" y="27295"/>
                </a:lnTo>
                <a:lnTo>
                  <a:pt x="460565" y="24117"/>
                </a:lnTo>
                <a:lnTo>
                  <a:pt x="516991" y="24117"/>
                </a:lnTo>
                <a:lnTo>
                  <a:pt x="523633" y="24041"/>
                </a:lnTo>
                <a:lnTo>
                  <a:pt x="528942" y="18592"/>
                </a:lnTo>
                <a:lnTo>
                  <a:pt x="528777" y="5321"/>
                </a:lnTo>
                <a:lnTo>
                  <a:pt x="523328" y="0"/>
                </a:lnTo>
                <a:close/>
              </a:path>
              <a:path w="528954" h="508635">
                <a:moveTo>
                  <a:pt x="420243" y="151828"/>
                </a:moveTo>
                <a:lnTo>
                  <a:pt x="396201" y="151828"/>
                </a:lnTo>
                <a:lnTo>
                  <a:pt x="396201" y="307314"/>
                </a:lnTo>
                <a:lnTo>
                  <a:pt x="393035" y="323010"/>
                </a:lnTo>
                <a:lnTo>
                  <a:pt x="384398" y="335822"/>
                </a:lnTo>
                <a:lnTo>
                  <a:pt x="371582" y="344458"/>
                </a:lnTo>
                <a:lnTo>
                  <a:pt x="355879" y="347624"/>
                </a:lnTo>
                <a:lnTo>
                  <a:pt x="420243" y="347624"/>
                </a:lnTo>
                <a:lnTo>
                  <a:pt x="420243" y="151828"/>
                </a:lnTo>
                <a:close/>
              </a:path>
            </a:pathLst>
          </a:custGeom>
          <a:solidFill>
            <a:srgbClr val="096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345488" y="3626173"/>
            <a:ext cx="120015" cy="18574"/>
          </a:xfrm>
          <a:custGeom>
            <a:avLst/>
            <a:gdLst/>
            <a:ahLst/>
            <a:cxnLst/>
            <a:rect l="l" t="t" r="r" b="b"/>
            <a:pathLst>
              <a:path w="160020" h="24764">
                <a:moveTo>
                  <a:pt x="153949" y="0"/>
                </a:moveTo>
                <a:lnTo>
                  <a:pt x="147320" y="88"/>
                </a:lnTo>
                <a:lnTo>
                  <a:pt x="11950" y="88"/>
                </a:lnTo>
                <a:lnTo>
                  <a:pt x="5308" y="165"/>
                </a:lnTo>
                <a:lnTo>
                  <a:pt x="0" y="5626"/>
                </a:lnTo>
                <a:lnTo>
                  <a:pt x="165" y="18897"/>
                </a:lnTo>
                <a:lnTo>
                  <a:pt x="5613" y="24206"/>
                </a:lnTo>
                <a:lnTo>
                  <a:pt x="12255" y="24130"/>
                </a:lnTo>
                <a:lnTo>
                  <a:pt x="147612" y="24130"/>
                </a:lnTo>
                <a:lnTo>
                  <a:pt x="154254" y="24041"/>
                </a:lnTo>
                <a:lnTo>
                  <a:pt x="159562" y="18592"/>
                </a:lnTo>
                <a:lnTo>
                  <a:pt x="159410" y="5321"/>
                </a:lnTo>
                <a:lnTo>
                  <a:pt x="153949" y="0"/>
                </a:lnTo>
                <a:close/>
              </a:path>
            </a:pathLst>
          </a:custGeom>
          <a:solidFill>
            <a:srgbClr val="096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95244" y="3665794"/>
            <a:ext cx="170021" cy="18574"/>
          </a:xfrm>
          <a:custGeom>
            <a:avLst/>
            <a:gdLst/>
            <a:ahLst/>
            <a:cxnLst/>
            <a:rect l="l" t="t" r="r" b="b"/>
            <a:pathLst>
              <a:path w="226695" h="24764">
                <a:moveTo>
                  <a:pt x="220941" y="0"/>
                </a:moveTo>
                <a:lnTo>
                  <a:pt x="214312" y="76"/>
                </a:lnTo>
                <a:lnTo>
                  <a:pt x="11963" y="76"/>
                </a:lnTo>
                <a:lnTo>
                  <a:pt x="5321" y="165"/>
                </a:lnTo>
                <a:lnTo>
                  <a:pt x="0" y="5613"/>
                </a:lnTo>
                <a:lnTo>
                  <a:pt x="177" y="18884"/>
                </a:lnTo>
                <a:lnTo>
                  <a:pt x="5626" y="24193"/>
                </a:lnTo>
                <a:lnTo>
                  <a:pt x="12255" y="24117"/>
                </a:lnTo>
                <a:lnTo>
                  <a:pt x="214604" y="24117"/>
                </a:lnTo>
                <a:lnTo>
                  <a:pt x="221246" y="24028"/>
                </a:lnTo>
                <a:lnTo>
                  <a:pt x="226555" y="18580"/>
                </a:lnTo>
                <a:lnTo>
                  <a:pt x="226402" y="5308"/>
                </a:lnTo>
                <a:lnTo>
                  <a:pt x="220941" y="0"/>
                </a:lnTo>
                <a:close/>
              </a:path>
            </a:pathLst>
          </a:custGeom>
          <a:solidFill>
            <a:srgbClr val="096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77679" y="4115113"/>
            <a:ext cx="249555" cy="151924"/>
          </a:xfrm>
          <a:custGeom>
            <a:avLst/>
            <a:gdLst/>
            <a:ahLst/>
            <a:cxnLst/>
            <a:rect l="l" t="t" r="r" b="b"/>
            <a:pathLst>
              <a:path w="332739" h="202564">
                <a:moveTo>
                  <a:pt x="13766" y="0"/>
                </a:moveTo>
                <a:lnTo>
                  <a:pt x="7670" y="0"/>
                </a:lnTo>
                <a:lnTo>
                  <a:pt x="3784" y="3771"/>
                </a:lnTo>
                <a:lnTo>
                  <a:pt x="0" y="7581"/>
                </a:lnTo>
                <a:lnTo>
                  <a:pt x="38" y="13716"/>
                </a:lnTo>
                <a:lnTo>
                  <a:pt x="3835" y="17487"/>
                </a:lnTo>
                <a:lnTo>
                  <a:pt x="15134" y="29049"/>
                </a:lnTo>
                <a:lnTo>
                  <a:pt x="83581" y="87517"/>
                </a:lnTo>
                <a:lnTo>
                  <a:pt x="136058" y="122811"/>
                </a:lnTo>
                <a:lnTo>
                  <a:pt x="197588" y="154404"/>
                </a:lnTo>
                <a:lnTo>
                  <a:pt x="265836" y="176491"/>
                </a:lnTo>
                <a:lnTo>
                  <a:pt x="255015" y="202336"/>
                </a:lnTo>
                <a:lnTo>
                  <a:pt x="332600" y="191477"/>
                </a:lnTo>
                <a:lnTo>
                  <a:pt x="307417" y="157619"/>
                </a:lnTo>
                <a:lnTo>
                  <a:pt x="273735" y="157619"/>
                </a:lnTo>
                <a:lnTo>
                  <a:pt x="207066" y="136437"/>
                </a:lnTo>
                <a:lnTo>
                  <a:pt x="146430" y="105372"/>
                </a:lnTo>
                <a:lnTo>
                  <a:pt x="94495" y="70497"/>
                </a:lnTo>
                <a:lnTo>
                  <a:pt x="53933" y="37883"/>
                </a:lnTo>
                <a:lnTo>
                  <a:pt x="17602" y="3721"/>
                </a:lnTo>
                <a:lnTo>
                  <a:pt x="13766" y="0"/>
                </a:lnTo>
                <a:close/>
              </a:path>
              <a:path w="332739" h="202564">
                <a:moveTo>
                  <a:pt x="285851" y="128625"/>
                </a:moveTo>
                <a:lnTo>
                  <a:pt x="273735" y="157619"/>
                </a:lnTo>
                <a:lnTo>
                  <a:pt x="307417" y="157619"/>
                </a:lnTo>
                <a:lnTo>
                  <a:pt x="285851" y="128625"/>
                </a:lnTo>
                <a:close/>
              </a:path>
            </a:pathLst>
          </a:custGeom>
          <a:solidFill>
            <a:srgbClr val="096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53283" y="4185838"/>
            <a:ext cx="0" cy="276701"/>
          </a:xfrm>
          <a:custGeom>
            <a:avLst/>
            <a:gdLst/>
            <a:ahLst/>
            <a:cxnLst/>
            <a:rect l="l" t="t" r="r" b="b"/>
            <a:pathLst>
              <a:path h="368935">
                <a:moveTo>
                  <a:pt x="0" y="0"/>
                </a:moveTo>
                <a:lnTo>
                  <a:pt x="0" y="368528"/>
                </a:lnTo>
              </a:path>
            </a:pathLst>
          </a:custGeom>
          <a:ln w="69240">
            <a:solidFill>
              <a:srgbClr val="096C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365582" y="4259446"/>
            <a:ext cx="0" cy="202883"/>
          </a:xfrm>
          <a:custGeom>
            <a:avLst/>
            <a:gdLst/>
            <a:ahLst/>
            <a:cxnLst/>
            <a:rect l="l" t="t" r="r" b="b"/>
            <a:pathLst>
              <a:path h="270510">
                <a:moveTo>
                  <a:pt x="0" y="0"/>
                </a:moveTo>
                <a:lnTo>
                  <a:pt x="0" y="270382"/>
                </a:lnTo>
              </a:path>
            </a:pathLst>
          </a:custGeom>
          <a:ln w="69240">
            <a:solidFill>
              <a:srgbClr val="096C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477739" y="4331304"/>
            <a:ext cx="0" cy="130969"/>
          </a:xfrm>
          <a:custGeom>
            <a:avLst/>
            <a:gdLst/>
            <a:ahLst/>
            <a:cxnLst/>
            <a:rect l="l" t="t" r="r" b="b"/>
            <a:pathLst>
              <a:path h="174625">
                <a:moveTo>
                  <a:pt x="0" y="0"/>
                </a:moveTo>
                <a:lnTo>
                  <a:pt x="0" y="174574"/>
                </a:lnTo>
              </a:path>
            </a:pathLst>
          </a:custGeom>
          <a:ln w="69240">
            <a:solidFill>
              <a:srgbClr val="096C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224568" y="4336825"/>
            <a:ext cx="51330" cy="1694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986574" y="4202995"/>
            <a:ext cx="163830" cy="242411"/>
          </a:xfrm>
          <a:custGeom>
            <a:avLst/>
            <a:gdLst/>
            <a:ahLst/>
            <a:cxnLst/>
            <a:rect l="l" t="t" r="r" b="b"/>
            <a:pathLst>
              <a:path w="218440" h="323214">
                <a:moveTo>
                  <a:pt x="155816" y="0"/>
                </a:moveTo>
                <a:lnTo>
                  <a:pt x="143738" y="0"/>
                </a:lnTo>
                <a:lnTo>
                  <a:pt x="119439" y="4919"/>
                </a:lnTo>
                <a:lnTo>
                  <a:pt x="99575" y="18327"/>
                </a:lnTo>
                <a:lnTo>
                  <a:pt x="86172" y="38195"/>
                </a:lnTo>
                <a:lnTo>
                  <a:pt x="81254" y="62496"/>
                </a:lnTo>
                <a:lnTo>
                  <a:pt x="81310" y="120142"/>
                </a:lnTo>
                <a:lnTo>
                  <a:pt x="82022" y="127034"/>
                </a:lnTo>
                <a:lnTo>
                  <a:pt x="84262" y="134086"/>
                </a:lnTo>
                <a:lnTo>
                  <a:pt x="87882" y="140548"/>
                </a:lnTo>
                <a:lnTo>
                  <a:pt x="92786" y="146215"/>
                </a:lnTo>
                <a:lnTo>
                  <a:pt x="92786" y="191160"/>
                </a:lnTo>
                <a:lnTo>
                  <a:pt x="59629" y="210283"/>
                </a:lnTo>
                <a:lnTo>
                  <a:pt x="14211" y="242531"/>
                </a:lnTo>
                <a:lnTo>
                  <a:pt x="0" y="272770"/>
                </a:lnTo>
                <a:lnTo>
                  <a:pt x="0" y="318503"/>
                </a:lnTo>
                <a:lnTo>
                  <a:pt x="4686" y="323176"/>
                </a:lnTo>
                <a:lnTo>
                  <a:pt x="17081" y="323176"/>
                </a:lnTo>
                <a:lnTo>
                  <a:pt x="21767" y="318503"/>
                </a:lnTo>
                <a:lnTo>
                  <a:pt x="21767" y="267030"/>
                </a:lnTo>
                <a:lnTo>
                  <a:pt x="23799" y="262699"/>
                </a:lnTo>
                <a:lnTo>
                  <a:pt x="74374" y="226502"/>
                </a:lnTo>
                <a:lnTo>
                  <a:pt x="111747" y="205727"/>
                </a:lnTo>
                <a:lnTo>
                  <a:pt x="114541" y="201091"/>
                </a:lnTo>
                <a:lnTo>
                  <a:pt x="114534" y="137375"/>
                </a:lnTo>
                <a:lnTo>
                  <a:pt x="112693" y="133819"/>
                </a:lnTo>
                <a:lnTo>
                  <a:pt x="109715" y="131826"/>
                </a:lnTo>
                <a:lnTo>
                  <a:pt x="105524" y="129311"/>
                </a:lnTo>
                <a:lnTo>
                  <a:pt x="103022" y="124739"/>
                </a:lnTo>
                <a:lnTo>
                  <a:pt x="103022" y="62496"/>
                </a:lnTo>
                <a:lnTo>
                  <a:pt x="106226" y="46660"/>
                </a:lnTo>
                <a:lnTo>
                  <a:pt x="114960" y="33712"/>
                </a:lnTo>
                <a:lnTo>
                  <a:pt x="127904" y="24974"/>
                </a:lnTo>
                <a:lnTo>
                  <a:pt x="143738" y="21767"/>
                </a:lnTo>
                <a:lnTo>
                  <a:pt x="202306" y="21767"/>
                </a:lnTo>
                <a:lnTo>
                  <a:pt x="199985" y="18327"/>
                </a:lnTo>
                <a:lnTo>
                  <a:pt x="180117" y="4919"/>
                </a:lnTo>
                <a:lnTo>
                  <a:pt x="155816" y="0"/>
                </a:lnTo>
                <a:close/>
              </a:path>
              <a:path w="218440" h="323214">
                <a:moveTo>
                  <a:pt x="202306" y="21767"/>
                </a:moveTo>
                <a:lnTo>
                  <a:pt x="155816" y="21767"/>
                </a:lnTo>
                <a:lnTo>
                  <a:pt x="171658" y="24974"/>
                </a:lnTo>
                <a:lnTo>
                  <a:pt x="184605" y="33712"/>
                </a:lnTo>
                <a:lnTo>
                  <a:pt x="193340" y="46660"/>
                </a:lnTo>
                <a:lnTo>
                  <a:pt x="196545" y="62496"/>
                </a:lnTo>
                <a:lnTo>
                  <a:pt x="196545" y="125818"/>
                </a:lnTo>
                <a:lnTo>
                  <a:pt x="192773" y="129781"/>
                </a:lnTo>
                <a:lnTo>
                  <a:pt x="189674" y="131940"/>
                </a:lnTo>
                <a:lnTo>
                  <a:pt x="186835" y="133832"/>
                </a:lnTo>
                <a:lnTo>
                  <a:pt x="185013" y="137375"/>
                </a:lnTo>
                <a:lnTo>
                  <a:pt x="185013" y="192773"/>
                </a:lnTo>
                <a:lnTo>
                  <a:pt x="189699" y="197446"/>
                </a:lnTo>
                <a:lnTo>
                  <a:pt x="202095" y="197446"/>
                </a:lnTo>
                <a:lnTo>
                  <a:pt x="206781" y="192773"/>
                </a:lnTo>
                <a:lnTo>
                  <a:pt x="206781" y="146761"/>
                </a:lnTo>
                <a:lnTo>
                  <a:pt x="211642" y="141094"/>
                </a:lnTo>
                <a:lnTo>
                  <a:pt x="215266" y="134594"/>
                </a:lnTo>
                <a:lnTo>
                  <a:pt x="217530" y="127523"/>
                </a:lnTo>
                <a:lnTo>
                  <a:pt x="218312" y="120142"/>
                </a:lnTo>
                <a:lnTo>
                  <a:pt x="218312" y="62496"/>
                </a:lnTo>
                <a:lnTo>
                  <a:pt x="213393" y="38195"/>
                </a:lnTo>
                <a:lnTo>
                  <a:pt x="202306" y="21767"/>
                </a:lnTo>
                <a:close/>
              </a:path>
            </a:pathLst>
          </a:custGeom>
          <a:solidFill>
            <a:srgbClr val="096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113403" y="4151118"/>
            <a:ext cx="273844" cy="293846"/>
          </a:xfrm>
          <a:custGeom>
            <a:avLst/>
            <a:gdLst/>
            <a:ahLst/>
            <a:cxnLst/>
            <a:rect l="l" t="t" r="r" b="b"/>
            <a:pathLst>
              <a:path w="365125" h="391795">
                <a:moveTo>
                  <a:pt x="190398" y="0"/>
                </a:moveTo>
                <a:lnTo>
                  <a:pt x="175031" y="0"/>
                </a:lnTo>
                <a:lnTo>
                  <a:pt x="146975" y="5478"/>
                </a:lnTo>
                <a:lnTo>
                  <a:pt x="123767" y="20466"/>
                </a:lnTo>
                <a:lnTo>
                  <a:pt x="107580" y="42787"/>
                </a:lnTo>
                <a:lnTo>
                  <a:pt x="100584" y="70269"/>
                </a:lnTo>
                <a:lnTo>
                  <a:pt x="99910" y="70269"/>
                </a:lnTo>
                <a:lnTo>
                  <a:pt x="99910" y="145389"/>
                </a:lnTo>
                <a:lnTo>
                  <a:pt x="100878" y="154218"/>
                </a:lnTo>
                <a:lnTo>
                  <a:pt x="103681" y="162644"/>
                </a:lnTo>
                <a:lnTo>
                  <a:pt x="108167" y="170348"/>
                </a:lnTo>
                <a:lnTo>
                  <a:pt x="114185" y="177012"/>
                </a:lnTo>
                <a:lnTo>
                  <a:pt x="114185" y="234480"/>
                </a:lnTo>
                <a:lnTo>
                  <a:pt x="55054" y="269546"/>
                </a:lnTo>
                <a:lnTo>
                  <a:pt x="16370" y="298005"/>
                </a:lnTo>
                <a:lnTo>
                  <a:pt x="0" y="332600"/>
                </a:lnTo>
                <a:lnTo>
                  <a:pt x="0" y="387121"/>
                </a:lnTo>
                <a:lnTo>
                  <a:pt x="4673" y="391794"/>
                </a:lnTo>
                <a:lnTo>
                  <a:pt x="17068" y="391794"/>
                </a:lnTo>
                <a:lnTo>
                  <a:pt x="21755" y="387121"/>
                </a:lnTo>
                <a:lnTo>
                  <a:pt x="21755" y="325183"/>
                </a:lnTo>
                <a:lnTo>
                  <a:pt x="24803" y="318452"/>
                </a:lnTo>
                <a:lnTo>
                  <a:pt x="59771" y="292359"/>
                </a:lnTo>
                <a:lnTo>
                  <a:pt x="111465" y="260608"/>
                </a:lnTo>
                <a:lnTo>
                  <a:pt x="132930" y="249478"/>
                </a:lnTo>
                <a:lnTo>
                  <a:pt x="135953" y="244640"/>
                </a:lnTo>
                <a:lnTo>
                  <a:pt x="135953" y="167563"/>
                </a:lnTo>
                <a:lnTo>
                  <a:pt x="134124" y="164007"/>
                </a:lnTo>
                <a:lnTo>
                  <a:pt x="131495" y="162267"/>
                </a:lnTo>
                <a:lnTo>
                  <a:pt x="125691" y="157911"/>
                </a:lnTo>
                <a:lnTo>
                  <a:pt x="122224" y="151396"/>
                </a:lnTo>
                <a:lnTo>
                  <a:pt x="122224" y="74561"/>
                </a:lnTo>
                <a:lnTo>
                  <a:pt x="126338" y="54246"/>
                </a:lnTo>
                <a:lnTo>
                  <a:pt x="137547" y="37636"/>
                </a:lnTo>
                <a:lnTo>
                  <a:pt x="154157" y="26427"/>
                </a:lnTo>
                <a:lnTo>
                  <a:pt x="174472" y="22313"/>
                </a:lnTo>
                <a:lnTo>
                  <a:pt x="243409" y="22313"/>
                </a:lnTo>
                <a:lnTo>
                  <a:pt x="243106" y="21864"/>
                </a:lnTo>
                <a:lnTo>
                  <a:pt x="219399" y="5869"/>
                </a:lnTo>
                <a:lnTo>
                  <a:pt x="190398" y="0"/>
                </a:lnTo>
                <a:close/>
              </a:path>
              <a:path w="365125" h="391795">
                <a:moveTo>
                  <a:pt x="243409" y="22313"/>
                </a:moveTo>
                <a:lnTo>
                  <a:pt x="190398" y="22313"/>
                </a:lnTo>
                <a:lnTo>
                  <a:pt x="210720" y="26427"/>
                </a:lnTo>
                <a:lnTo>
                  <a:pt x="227334" y="37636"/>
                </a:lnTo>
                <a:lnTo>
                  <a:pt x="238545" y="54246"/>
                </a:lnTo>
                <a:lnTo>
                  <a:pt x="242658" y="74561"/>
                </a:lnTo>
                <a:lnTo>
                  <a:pt x="242658" y="152069"/>
                </a:lnTo>
                <a:lnTo>
                  <a:pt x="239229" y="158661"/>
                </a:lnTo>
                <a:lnTo>
                  <a:pt x="233578" y="162128"/>
                </a:lnTo>
                <a:lnTo>
                  <a:pt x="230759" y="164020"/>
                </a:lnTo>
                <a:lnTo>
                  <a:pt x="228930" y="167563"/>
                </a:lnTo>
                <a:lnTo>
                  <a:pt x="228930" y="244640"/>
                </a:lnTo>
                <a:lnTo>
                  <a:pt x="231940" y="249478"/>
                </a:lnTo>
                <a:lnTo>
                  <a:pt x="250463" y="258668"/>
                </a:lnTo>
                <a:lnTo>
                  <a:pt x="273656" y="271753"/>
                </a:lnTo>
                <a:lnTo>
                  <a:pt x="302931" y="290550"/>
                </a:lnTo>
                <a:lnTo>
                  <a:pt x="334645" y="314363"/>
                </a:lnTo>
                <a:lnTo>
                  <a:pt x="340042" y="319265"/>
                </a:lnTo>
                <a:lnTo>
                  <a:pt x="343115" y="325907"/>
                </a:lnTo>
                <a:lnTo>
                  <a:pt x="343115" y="387121"/>
                </a:lnTo>
                <a:lnTo>
                  <a:pt x="347802" y="391794"/>
                </a:lnTo>
                <a:lnTo>
                  <a:pt x="360210" y="391794"/>
                </a:lnTo>
                <a:lnTo>
                  <a:pt x="364896" y="387121"/>
                </a:lnTo>
                <a:lnTo>
                  <a:pt x="364896" y="332600"/>
                </a:lnTo>
                <a:lnTo>
                  <a:pt x="363799" y="322735"/>
                </a:lnTo>
                <a:lnTo>
                  <a:pt x="318581" y="275265"/>
                </a:lnTo>
                <a:lnTo>
                  <a:pt x="266871" y="243134"/>
                </a:lnTo>
                <a:lnTo>
                  <a:pt x="250721" y="234480"/>
                </a:lnTo>
                <a:lnTo>
                  <a:pt x="250698" y="176466"/>
                </a:lnTo>
                <a:lnTo>
                  <a:pt x="264972" y="74561"/>
                </a:lnTo>
                <a:lnTo>
                  <a:pt x="259103" y="45568"/>
                </a:lnTo>
                <a:lnTo>
                  <a:pt x="243409" y="22313"/>
                </a:lnTo>
                <a:close/>
              </a:path>
            </a:pathLst>
          </a:custGeom>
          <a:solidFill>
            <a:srgbClr val="096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208720" y="2925571"/>
            <a:ext cx="312896" cy="331946"/>
          </a:xfrm>
          <a:custGeom>
            <a:avLst/>
            <a:gdLst/>
            <a:ahLst/>
            <a:cxnLst/>
            <a:rect l="l" t="t" r="r" b="b"/>
            <a:pathLst>
              <a:path w="417195" h="442595">
                <a:moveTo>
                  <a:pt x="159740" y="287070"/>
                </a:moveTo>
                <a:lnTo>
                  <a:pt x="81800" y="381228"/>
                </a:lnTo>
                <a:lnTo>
                  <a:pt x="73976" y="402767"/>
                </a:lnTo>
                <a:lnTo>
                  <a:pt x="74422" y="410552"/>
                </a:lnTo>
                <a:lnTo>
                  <a:pt x="104051" y="442417"/>
                </a:lnTo>
                <a:lnTo>
                  <a:pt x="113995" y="442404"/>
                </a:lnTo>
                <a:lnTo>
                  <a:pt x="110617" y="424307"/>
                </a:lnTo>
                <a:lnTo>
                  <a:pt x="105537" y="423316"/>
                </a:lnTo>
                <a:lnTo>
                  <a:pt x="92938" y="407069"/>
                </a:lnTo>
                <a:lnTo>
                  <a:pt x="93353" y="399659"/>
                </a:lnTo>
                <a:lnTo>
                  <a:pt x="96697" y="392734"/>
                </a:lnTo>
                <a:lnTo>
                  <a:pt x="168719" y="299339"/>
                </a:lnTo>
                <a:lnTo>
                  <a:pt x="167957" y="293420"/>
                </a:lnTo>
                <a:lnTo>
                  <a:pt x="159740" y="287070"/>
                </a:lnTo>
                <a:close/>
              </a:path>
              <a:path w="417195" h="442595">
                <a:moveTo>
                  <a:pt x="163730" y="213944"/>
                </a:moveTo>
                <a:lnTo>
                  <a:pt x="140487" y="213944"/>
                </a:lnTo>
                <a:lnTo>
                  <a:pt x="141376" y="214274"/>
                </a:lnTo>
                <a:lnTo>
                  <a:pt x="141947" y="214972"/>
                </a:lnTo>
                <a:lnTo>
                  <a:pt x="282448" y="425907"/>
                </a:lnTo>
                <a:lnTo>
                  <a:pt x="310972" y="442404"/>
                </a:lnTo>
                <a:lnTo>
                  <a:pt x="313232" y="442404"/>
                </a:lnTo>
                <a:lnTo>
                  <a:pt x="327582" y="439463"/>
                </a:lnTo>
                <a:lnTo>
                  <a:pt x="339286" y="431526"/>
                </a:lnTo>
                <a:lnTo>
                  <a:pt x="344508" y="423738"/>
                </a:lnTo>
                <a:lnTo>
                  <a:pt x="311351" y="423738"/>
                </a:lnTo>
                <a:lnTo>
                  <a:pt x="304731" y="421661"/>
                </a:lnTo>
                <a:lnTo>
                  <a:pt x="299224" y="417042"/>
                </a:lnTo>
                <a:lnTo>
                  <a:pt x="298843" y="416560"/>
                </a:lnTo>
                <a:lnTo>
                  <a:pt x="298475" y="416052"/>
                </a:lnTo>
                <a:lnTo>
                  <a:pt x="297187" y="414094"/>
                </a:lnTo>
                <a:lnTo>
                  <a:pt x="163730" y="213944"/>
                </a:lnTo>
                <a:close/>
              </a:path>
              <a:path w="417195" h="442595">
                <a:moveTo>
                  <a:pt x="187706" y="332600"/>
                </a:moveTo>
                <a:lnTo>
                  <a:pt x="181864" y="333705"/>
                </a:lnTo>
                <a:lnTo>
                  <a:pt x="178930" y="337997"/>
                </a:lnTo>
                <a:lnTo>
                  <a:pt x="129082" y="414159"/>
                </a:lnTo>
                <a:lnTo>
                  <a:pt x="125933" y="418884"/>
                </a:lnTo>
                <a:lnTo>
                  <a:pt x="121056" y="422160"/>
                </a:lnTo>
                <a:lnTo>
                  <a:pt x="115493" y="423278"/>
                </a:lnTo>
                <a:lnTo>
                  <a:pt x="110617" y="424307"/>
                </a:lnTo>
                <a:lnTo>
                  <a:pt x="144694" y="424307"/>
                </a:lnTo>
                <a:lnTo>
                  <a:pt x="194678" y="348335"/>
                </a:lnTo>
                <a:lnTo>
                  <a:pt x="197345" y="344055"/>
                </a:lnTo>
                <a:lnTo>
                  <a:pt x="196176" y="338378"/>
                </a:lnTo>
                <a:lnTo>
                  <a:pt x="187706" y="332600"/>
                </a:lnTo>
                <a:close/>
              </a:path>
              <a:path w="417195" h="442595">
                <a:moveTo>
                  <a:pt x="88773" y="0"/>
                </a:moveTo>
                <a:lnTo>
                  <a:pt x="80200" y="5854"/>
                </a:lnTo>
                <a:lnTo>
                  <a:pt x="79095" y="11696"/>
                </a:lnTo>
                <a:lnTo>
                  <a:pt x="82270" y="16344"/>
                </a:lnTo>
                <a:lnTo>
                  <a:pt x="166103" y="133438"/>
                </a:lnTo>
                <a:lnTo>
                  <a:pt x="170926" y="142509"/>
                </a:lnTo>
                <a:lnTo>
                  <a:pt x="173226" y="152350"/>
                </a:lnTo>
                <a:lnTo>
                  <a:pt x="172952" y="162451"/>
                </a:lnTo>
                <a:lnTo>
                  <a:pt x="170053" y="172300"/>
                </a:lnTo>
                <a:lnTo>
                  <a:pt x="166911" y="179187"/>
                </a:lnTo>
                <a:lnTo>
                  <a:pt x="166871" y="179908"/>
                </a:lnTo>
                <a:lnTo>
                  <a:pt x="167741" y="187706"/>
                </a:lnTo>
                <a:lnTo>
                  <a:pt x="173420" y="195167"/>
                </a:lnTo>
                <a:lnTo>
                  <a:pt x="327520" y="394474"/>
                </a:lnTo>
                <a:lnTo>
                  <a:pt x="330797" y="400865"/>
                </a:lnTo>
                <a:lnTo>
                  <a:pt x="311351" y="423738"/>
                </a:lnTo>
                <a:lnTo>
                  <a:pt x="344508" y="423738"/>
                </a:lnTo>
                <a:lnTo>
                  <a:pt x="347162" y="419780"/>
                </a:lnTo>
                <a:lnTo>
                  <a:pt x="350024" y="405409"/>
                </a:lnTo>
                <a:lnTo>
                  <a:pt x="349999" y="397294"/>
                </a:lnTo>
                <a:lnTo>
                  <a:pt x="347294" y="389394"/>
                </a:lnTo>
                <a:lnTo>
                  <a:pt x="187299" y="182410"/>
                </a:lnTo>
                <a:lnTo>
                  <a:pt x="186855" y="181635"/>
                </a:lnTo>
                <a:lnTo>
                  <a:pt x="186876" y="180644"/>
                </a:lnTo>
                <a:lnTo>
                  <a:pt x="187299" y="179908"/>
                </a:lnTo>
                <a:lnTo>
                  <a:pt x="191582" y="165355"/>
                </a:lnTo>
                <a:lnTo>
                  <a:pt x="191985" y="150433"/>
                </a:lnTo>
                <a:lnTo>
                  <a:pt x="188589" y="135893"/>
                </a:lnTo>
                <a:lnTo>
                  <a:pt x="181470" y="122491"/>
                </a:lnTo>
                <a:lnTo>
                  <a:pt x="97548" y="5397"/>
                </a:lnTo>
                <a:lnTo>
                  <a:pt x="94615" y="1104"/>
                </a:lnTo>
                <a:lnTo>
                  <a:pt x="88773" y="0"/>
                </a:lnTo>
                <a:close/>
              </a:path>
              <a:path w="417195" h="442595">
                <a:moveTo>
                  <a:pt x="401386" y="20272"/>
                </a:moveTo>
                <a:lnTo>
                  <a:pt x="359759" y="20272"/>
                </a:lnTo>
                <a:lnTo>
                  <a:pt x="371403" y="21995"/>
                </a:lnTo>
                <a:lnTo>
                  <a:pt x="381368" y="26873"/>
                </a:lnTo>
                <a:lnTo>
                  <a:pt x="397691" y="64084"/>
                </a:lnTo>
                <a:lnTo>
                  <a:pt x="397809" y="73101"/>
                </a:lnTo>
                <a:lnTo>
                  <a:pt x="394661" y="91596"/>
                </a:lnTo>
                <a:lnTo>
                  <a:pt x="370560" y="142976"/>
                </a:lnTo>
                <a:lnTo>
                  <a:pt x="335059" y="179187"/>
                </a:lnTo>
                <a:lnTo>
                  <a:pt x="295795" y="196824"/>
                </a:lnTo>
                <a:lnTo>
                  <a:pt x="288455" y="198552"/>
                </a:lnTo>
                <a:lnTo>
                  <a:pt x="281400" y="201141"/>
                </a:lnTo>
                <a:lnTo>
                  <a:pt x="258660" y="217970"/>
                </a:lnTo>
                <a:lnTo>
                  <a:pt x="258864" y="223913"/>
                </a:lnTo>
                <a:lnTo>
                  <a:pt x="266204" y="230759"/>
                </a:lnTo>
                <a:lnTo>
                  <a:pt x="271691" y="230822"/>
                </a:lnTo>
                <a:lnTo>
                  <a:pt x="275310" y="227609"/>
                </a:lnTo>
                <a:lnTo>
                  <a:pt x="276796" y="226212"/>
                </a:lnTo>
                <a:lnTo>
                  <a:pt x="278358" y="224904"/>
                </a:lnTo>
                <a:lnTo>
                  <a:pt x="280009" y="223710"/>
                </a:lnTo>
                <a:lnTo>
                  <a:pt x="285584" y="219430"/>
                </a:lnTo>
                <a:lnTo>
                  <a:pt x="292112" y="216560"/>
                </a:lnTo>
                <a:lnTo>
                  <a:pt x="345119" y="195148"/>
                </a:lnTo>
                <a:lnTo>
                  <a:pt x="386016" y="153885"/>
                </a:lnTo>
                <a:lnTo>
                  <a:pt x="406847" y="116035"/>
                </a:lnTo>
                <a:lnTo>
                  <a:pt x="416801" y="74002"/>
                </a:lnTo>
                <a:lnTo>
                  <a:pt x="416153" y="54277"/>
                </a:lnTo>
                <a:lnTo>
                  <a:pt x="411775" y="37025"/>
                </a:lnTo>
                <a:lnTo>
                  <a:pt x="403810" y="22637"/>
                </a:lnTo>
                <a:lnTo>
                  <a:pt x="401386" y="20272"/>
                </a:lnTo>
                <a:close/>
              </a:path>
              <a:path w="417195" h="442595">
                <a:moveTo>
                  <a:pt x="9690" y="56769"/>
                </a:moveTo>
                <a:lnTo>
                  <a:pt x="1104" y="62623"/>
                </a:lnTo>
                <a:lnTo>
                  <a:pt x="0" y="68465"/>
                </a:lnTo>
                <a:lnTo>
                  <a:pt x="3187" y="73101"/>
                </a:lnTo>
                <a:lnTo>
                  <a:pt x="86969" y="190157"/>
                </a:lnTo>
                <a:lnTo>
                  <a:pt x="124408" y="213497"/>
                </a:lnTo>
                <a:lnTo>
                  <a:pt x="139598" y="214071"/>
                </a:lnTo>
                <a:lnTo>
                  <a:pt x="140487" y="213944"/>
                </a:lnTo>
                <a:lnTo>
                  <a:pt x="163730" y="213944"/>
                </a:lnTo>
                <a:lnTo>
                  <a:pt x="153111" y="198018"/>
                </a:lnTo>
                <a:lnTo>
                  <a:pt x="147077" y="195148"/>
                </a:lnTo>
                <a:lnTo>
                  <a:pt x="137718" y="195148"/>
                </a:lnTo>
                <a:lnTo>
                  <a:pt x="127452" y="194745"/>
                </a:lnTo>
                <a:lnTo>
                  <a:pt x="18465" y="62153"/>
                </a:lnTo>
                <a:lnTo>
                  <a:pt x="15532" y="57873"/>
                </a:lnTo>
                <a:lnTo>
                  <a:pt x="9690" y="56769"/>
                </a:lnTo>
                <a:close/>
              </a:path>
              <a:path w="417195" h="442595">
                <a:moveTo>
                  <a:pt x="361954" y="1452"/>
                </a:moveTo>
                <a:lnTo>
                  <a:pt x="306306" y="19260"/>
                </a:lnTo>
                <a:lnTo>
                  <a:pt x="273298" y="47038"/>
                </a:lnTo>
                <a:lnTo>
                  <a:pt x="244438" y="89819"/>
                </a:lnTo>
                <a:lnTo>
                  <a:pt x="229227" y="142086"/>
                </a:lnTo>
                <a:lnTo>
                  <a:pt x="230111" y="166293"/>
                </a:lnTo>
                <a:lnTo>
                  <a:pt x="231241" y="173380"/>
                </a:lnTo>
                <a:lnTo>
                  <a:pt x="230606" y="180682"/>
                </a:lnTo>
                <a:lnTo>
                  <a:pt x="226593" y="192354"/>
                </a:lnTo>
                <a:lnTo>
                  <a:pt x="229222" y="197700"/>
                </a:lnTo>
                <a:lnTo>
                  <a:pt x="239064" y="201041"/>
                </a:lnTo>
                <a:lnTo>
                  <a:pt x="249429" y="170840"/>
                </a:lnTo>
                <a:lnTo>
                  <a:pt x="248666" y="163195"/>
                </a:lnTo>
                <a:lnTo>
                  <a:pt x="248131" y="143903"/>
                </a:lnTo>
                <a:lnTo>
                  <a:pt x="261721" y="97402"/>
                </a:lnTo>
                <a:lnTo>
                  <a:pt x="286939" y="59962"/>
                </a:lnTo>
                <a:lnTo>
                  <a:pt x="332587" y="26263"/>
                </a:lnTo>
                <a:lnTo>
                  <a:pt x="359759" y="20272"/>
                </a:lnTo>
                <a:lnTo>
                  <a:pt x="401386" y="20272"/>
                </a:lnTo>
                <a:lnTo>
                  <a:pt x="392404" y="11506"/>
                </a:lnTo>
                <a:lnTo>
                  <a:pt x="378150" y="4298"/>
                </a:lnTo>
                <a:lnTo>
                  <a:pt x="361954" y="1452"/>
                </a:lnTo>
                <a:close/>
              </a:path>
              <a:path w="417195" h="442595">
                <a:moveTo>
                  <a:pt x="145529" y="194411"/>
                </a:moveTo>
                <a:lnTo>
                  <a:pt x="137718" y="195148"/>
                </a:lnTo>
                <a:lnTo>
                  <a:pt x="147077" y="195148"/>
                </a:lnTo>
                <a:lnTo>
                  <a:pt x="145529" y="194411"/>
                </a:lnTo>
                <a:close/>
              </a:path>
              <a:path w="417195" h="442595">
                <a:moveTo>
                  <a:pt x="49517" y="27635"/>
                </a:moveTo>
                <a:lnTo>
                  <a:pt x="41008" y="33578"/>
                </a:lnTo>
                <a:lnTo>
                  <a:pt x="39966" y="39433"/>
                </a:lnTo>
                <a:lnTo>
                  <a:pt x="119532" y="153085"/>
                </a:lnTo>
                <a:lnTo>
                  <a:pt x="121285" y="155613"/>
                </a:lnTo>
                <a:lnTo>
                  <a:pt x="124167" y="157124"/>
                </a:lnTo>
                <a:lnTo>
                  <a:pt x="132435" y="157137"/>
                </a:lnTo>
                <a:lnTo>
                  <a:pt x="136652" y="152933"/>
                </a:lnTo>
                <a:lnTo>
                  <a:pt x="136664" y="145808"/>
                </a:lnTo>
                <a:lnTo>
                  <a:pt x="136067" y="143903"/>
                </a:lnTo>
                <a:lnTo>
                  <a:pt x="55384" y="28676"/>
                </a:lnTo>
                <a:lnTo>
                  <a:pt x="49517" y="27635"/>
                </a:lnTo>
                <a:close/>
              </a:path>
            </a:pathLst>
          </a:custGeom>
          <a:solidFill>
            <a:srgbClr val="096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xmlns="" val="2625978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2651759" cy="5143500"/>
          </a:xfrm>
          <a:custGeom>
            <a:avLst/>
            <a:gdLst/>
            <a:ahLst/>
            <a:cxnLst/>
            <a:rect l="l" t="t" r="r" b="b"/>
            <a:pathLst>
              <a:path w="3535679" h="6858000">
                <a:moveTo>
                  <a:pt x="0" y="6858000"/>
                </a:moveTo>
                <a:lnTo>
                  <a:pt x="3535172" y="6858000"/>
                </a:lnTo>
                <a:lnTo>
                  <a:pt x="353517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96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"/>
            <a:ext cx="2651379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23928" y="962804"/>
            <a:ext cx="2346008" cy="3848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400" b="1" spc="38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</a:t>
            </a:r>
            <a:r>
              <a:rPr sz="2400" b="1" spc="26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4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меню</a:t>
            </a:r>
            <a:endParaRPr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734888" y="1563638"/>
            <a:ext cx="8229600" cy="32322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153728" marR="502444">
              <a:lnSpc>
                <a:spcPct val="101800"/>
              </a:lnSpc>
              <a:spcBef>
                <a:spcPts val="75"/>
              </a:spcBef>
            </a:pPr>
            <a:r>
              <a:rPr sz="1400" b="1" spc="30" dirty="0">
                <a:latin typeface="Arial" panose="020B0604020202020204" pitchFamily="34" charset="0"/>
                <a:cs typeface="Arial" panose="020B0604020202020204" pitchFamily="34" charset="0"/>
              </a:rPr>
              <a:t>Учет </a:t>
            </a:r>
            <a:r>
              <a:rPr sz="1400" spc="34" dirty="0">
                <a:latin typeface="Arial" panose="020B0604020202020204" pitchFamily="34" charset="0"/>
                <a:cs typeface="Arial" panose="020B0604020202020204" pitchFamily="34" charset="0"/>
              </a:rPr>
              <a:t>особенностей региона </a:t>
            </a:r>
            <a:r>
              <a:rPr sz="1400" spc="15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400" spc="38" dirty="0">
                <a:latin typeface="Arial" panose="020B0604020202020204" pitchFamily="34" charset="0"/>
                <a:cs typeface="Arial" panose="020B0604020202020204" pitchFamily="34" charset="0"/>
              </a:rPr>
              <a:t>возможностей  бюджетного</a:t>
            </a:r>
            <a:r>
              <a:rPr sz="1400" spc="53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38" dirty="0">
                <a:latin typeface="Arial" panose="020B0604020202020204" pitchFamily="34" charset="0"/>
                <a:cs typeface="Arial" panose="020B0604020202020204" pitchFamily="34" charset="0"/>
              </a:rPr>
              <a:t>финансирования</a:t>
            </a:r>
          </a:p>
          <a:p>
            <a:pPr marL="3153728">
              <a:spcBef>
                <a:spcPts val="4"/>
              </a:spcBef>
            </a:pPr>
            <a:r>
              <a:rPr sz="1400" b="1" spc="3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Учет</a:t>
            </a:r>
            <a:r>
              <a:rPr sz="1400" b="1" spc="3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38" dirty="0">
                <a:latin typeface="Arial" panose="020B0604020202020204" pitchFamily="34" charset="0"/>
                <a:cs typeface="Arial" panose="020B0604020202020204" pitchFamily="34" charset="0"/>
              </a:rPr>
              <a:t>рекомендаций</a:t>
            </a:r>
            <a:r>
              <a:rPr sz="1400" spc="7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38" dirty="0">
                <a:latin typeface="Arial" panose="020B0604020202020204" pitchFamily="34" charset="0"/>
                <a:cs typeface="Arial" panose="020B0604020202020204" pitchFamily="34" charset="0"/>
              </a:rPr>
              <a:t>врача-диетолога</a:t>
            </a:r>
          </a:p>
          <a:p>
            <a:pPr marL="3153728" marR="3810">
              <a:lnSpc>
                <a:spcPct val="101800"/>
              </a:lnSpc>
            </a:pPr>
            <a:r>
              <a:rPr sz="1400" b="1" spc="3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Реализация</a:t>
            </a:r>
            <a:r>
              <a:rPr sz="1400" b="1" spc="3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38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дополнительного </a:t>
            </a:r>
            <a:r>
              <a:rPr sz="1400" spc="34" dirty="0">
                <a:latin typeface="Arial" panose="020B0604020202020204" pitchFamily="34" charset="0"/>
                <a:cs typeface="Arial" panose="020B0604020202020204" pitchFamily="34" charset="0"/>
              </a:rPr>
              <a:t>ассортимента </a:t>
            </a:r>
            <a:r>
              <a:rPr sz="1400" spc="41" dirty="0">
                <a:latin typeface="Arial" panose="020B0604020202020204" pitchFamily="34" charset="0"/>
                <a:cs typeface="Arial" panose="020B0604020202020204" pitchFamily="34" charset="0"/>
              </a:rPr>
              <a:t>блюд  </a:t>
            </a:r>
            <a:r>
              <a:rPr sz="1400" spc="34" dirty="0">
                <a:latin typeface="Arial" panose="020B0604020202020204" pitchFamily="34" charset="0"/>
                <a:cs typeface="Arial" panose="020B0604020202020204" pitchFamily="34" charset="0"/>
              </a:rPr>
              <a:t>свободного выбора </a:t>
            </a:r>
            <a:r>
              <a:rPr sz="1400" spc="26" dirty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sz="1400" spc="38" dirty="0">
                <a:latin typeface="Arial" panose="020B0604020202020204" pitchFamily="34" charset="0"/>
                <a:cs typeface="Arial" panose="020B0604020202020204" pitchFamily="34" charset="0"/>
              </a:rPr>
              <a:t>родительскую</a:t>
            </a:r>
            <a:r>
              <a:rPr sz="1400" spc="12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38" dirty="0">
                <a:latin typeface="Arial" panose="020B0604020202020204" pitchFamily="34" charset="0"/>
                <a:cs typeface="Arial" panose="020B0604020202020204" pitchFamily="34" charset="0"/>
              </a:rPr>
              <a:t>плату</a:t>
            </a:r>
          </a:p>
          <a:p>
            <a:pPr marL="3153728" marR="224314">
              <a:lnSpc>
                <a:spcPct val="101800"/>
              </a:lnSpc>
            </a:pPr>
            <a:r>
              <a:rPr sz="1400" b="1" spc="3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Обеспечение</a:t>
            </a:r>
            <a:r>
              <a:rPr sz="1400" b="1" spc="3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38" dirty="0">
                <a:latin typeface="Arial" panose="020B0604020202020204" pitchFamily="34" charset="0"/>
                <a:cs typeface="Arial" panose="020B0604020202020204" pitchFamily="34" charset="0"/>
              </a:rPr>
              <a:t>инклюзивного </a:t>
            </a:r>
            <a:r>
              <a:rPr sz="1400" spc="34" dirty="0">
                <a:latin typeface="Arial" panose="020B0604020202020204" pitchFamily="34" charset="0"/>
                <a:cs typeface="Arial" panose="020B0604020202020204" pitchFamily="34" charset="0"/>
              </a:rPr>
              <a:t>питания </a:t>
            </a:r>
            <a:r>
              <a:rPr sz="1400" spc="30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sz="1400" spc="38" dirty="0">
                <a:latin typeface="Arial" panose="020B0604020202020204" pitchFamily="34" charset="0"/>
                <a:cs typeface="Arial" panose="020B0604020202020204" pitchFamily="34" charset="0"/>
              </a:rPr>
              <a:t>детей  </a:t>
            </a:r>
            <a:r>
              <a:rPr sz="1400" spc="15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400" spc="38" dirty="0">
                <a:latin typeface="Arial" panose="020B0604020202020204" pitchFamily="34" charset="0"/>
                <a:cs typeface="Arial" panose="020B0604020202020204" pitchFamily="34" charset="0"/>
              </a:rPr>
              <a:t>аллергическими </a:t>
            </a:r>
            <a:r>
              <a:rPr sz="1400" spc="15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400" spc="34" dirty="0">
                <a:latin typeface="Arial" panose="020B0604020202020204" pitchFamily="34" charset="0"/>
                <a:cs typeface="Arial" panose="020B0604020202020204" pitchFamily="34" charset="0"/>
              </a:rPr>
              <a:t>другими</a:t>
            </a:r>
            <a:r>
              <a:rPr sz="1400" spc="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38" dirty="0">
                <a:latin typeface="Arial" panose="020B0604020202020204" pitchFamily="34" charset="0"/>
                <a:cs typeface="Arial" panose="020B0604020202020204" pitchFamily="34" charset="0"/>
              </a:rPr>
              <a:t>ограничениям</a:t>
            </a:r>
          </a:p>
          <a:p>
            <a:pPr marL="3153728" marR="1324451">
              <a:lnSpc>
                <a:spcPct val="101800"/>
              </a:lnSpc>
              <a:spcBef>
                <a:spcPts val="4"/>
              </a:spcBef>
            </a:pPr>
            <a:r>
              <a:rPr sz="1400" b="1" spc="3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Организация</a:t>
            </a:r>
            <a:r>
              <a:rPr sz="1400" b="1" spc="3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34" dirty="0">
                <a:latin typeface="Arial" panose="020B0604020202020204" pitchFamily="34" charset="0"/>
                <a:cs typeface="Arial" panose="020B0604020202020204" pitchFamily="34" charset="0"/>
              </a:rPr>
              <a:t>питания </a:t>
            </a:r>
            <a:r>
              <a:rPr sz="1400" spc="38" dirty="0">
                <a:latin typeface="Arial" panose="020B0604020202020204" pitchFamily="34" charset="0"/>
                <a:cs typeface="Arial" panose="020B0604020202020204" pitchFamily="34" charset="0"/>
              </a:rPr>
              <a:t>сотрудников  образовательных</a:t>
            </a:r>
            <a:r>
              <a:rPr sz="1400" spc="4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38" dirty="0"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  <a:p>
            <a:pPr marL="3153728"/>
            <a:r>
              <a:rPr sz="1400" b="1" spc="38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Организация</a:t>
            </a:r>
            <a:r>
              <a:rPr sz="1400" b="1" spc="38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38" dirty="0">
                <a:latin typeface="Arial" panose="020B0604020202020204" pitchFamily="34" charset="0"/>
                <a:cs typeface="Arial" panose="020B0604020202020204" pitchFamily="34" charset="0"/>
              </a:rPr>
              <a:t>школьных</a:t>
            </a:r>
            <a:r>
              <a:rPr sz="1400" spc="7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38" dirty="0">
                <a:latin typeface="Arial" panose="020B0604020202020204" pitchFamily="34" charset="0"/>
                <a:cs typeface="Arial" panose="020B0604020202020204" pitchFamily="34" charset="0"/>
              </a:rPr>
              <a:t>кафе</a:t>
            </a:r>
          </a:p>
          <a:p>
            <a:pPr marL="3153728" marR="381953">
              <a:lnSpc>
                <a:spcPct val="102000"/>
              </a:lnSpc>
              <a:spcBef>
                <a:spcPts val="195"/>
              </a:spcBef>
            </a:pPr>
            <a:r>
              <a:rPr sz="1400" spc="23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sz="1400" spc="26" dirty="0">
                <a:latin typeface="Arial" panose="020B0604020202020204" pitchFamily="34" charset="0"/>
                <a:cs typeface="Arial" panose="020B0604020202020204" pitchFamily="34" charset="0"/>
              </a:rPr>
              <a:t>реализации </a:t>
            </a:r>
            <a:r>
              <a:rPr sz="1400" spc="23" dirty="0">
                <a:latin typeface="Arial" panose="020B0604020202020204" pitchFamily="34" charset="0"/>
                <a:cs typeface="Arial" panose="020B0604020202020204" pitchFamily="34" charset="0"/>
              </a:rPr>
              <a:t>буфетной </a:t>
            </a:r>
            <a:r>
              <a:rPr sz="1400" spc="26" dirty="0">
                <a:latin typeface="Arial" panose="020B0604020202020204" pitchFamily="34" charset="0"/>
                <a:cs typeface="Arial" panose="020B0604020202020204" pitchFamily="34" charset="0"/>
              </a:rPr>
              <a:t>продукции </a:t>
            </a:r>
            <a:r>
              <a:rPr sz="1400" spc="1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400" spc="23" dirty="0">
                <a:latin typeface="Arial" panose="020B0604020202020204" pitchFamily="34" charset="0"/>
                <a:cs typeface="Arial" panose="020B0604020202020204" pitchFamily="34" charset="0"/>
              </a:rPr>
              <a:t>целях </a:t>
            </a:r>
            <a:r>
              <a:rPr sz="1400" spc="26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дополнительного  </a:t>
            </a:r>
            <a:r>
              <a:rPr sz="1400" spc="23" dirty="0">
                <a:latin typeface="Arial" panose="020B0604020202020204" pitchFamily="34" charset="0"/>
                <a:cs typeface="Arial" panose="020B0604020202020204" pitchFamily="34" charset="0"/>
              </a:rPr>
              <a:t>питания детей, </a:t>
            </a:r>
            <a:r>
              <a:rPr sz="1400" spc="26" dirty="0">
                <a:latin typeface="Arial" panose="020B0604020202020204" pitchFamily="34" charset="0"/>
                <a:cs typeface="Arial" panose="020B0604020202020204" pitchFamily="34" charset="0"/>
              </a:rPr>
              <a:t>находящихся </a:t>
            </a:r>
            <a:r>
              <a:rPr sz="1400" spc="1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400" spc="23" dirty="0">
                <a:latin typeface="Arial" panose="020B0604020202020204" pitchFamily="34" charset="0"/>
                <a:cs typeface="Arial" panose="020B0604020202020204" pitchFamily="34" charset="0"/>
              </a:rPr>
              <a:t>школах </a:t>
            </a:r>
            <a:r>
              <a:rPr sz="1400" spc="1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400" spc="23" dirty="0">
                <a:latin typeface="Arial" panose="020B0604020202020204" pitchFamily="34" charset="0"/>
                <a:cs typeface="Arial" panose="020B0604020202020204" pitchFamily="34" charset="0"/>
              </a:rPr>
              <a:t>группах </a:t>
            </a:r>
            <a:r>
              <a:rPr sz="1400" spc="26" dirty="0">
                <a:latin typeface="Arial" panose="020B0604020202020204" pitchFamily="34" charset="0"/>
                <a:cs typeface="Arial" panose="020B0604020202020204" pitchFamily="34" charset="0"/>
              </a:rPr>
              <a:t>продленного дня  </a:t>
            </a:r>
            <a:r>
              <a:rPr sz="1400" spc="23" dirty="0"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sz="1400" spc="26" dirty="0">
                <a:latin typeface="Arial" panose="020B0604020202020204" pitchFamily="34" charset="0"/>
                <a:cs typeface="Arial" panose="020B0604020202020204" pitchFamily="34" charset="0"/>
              </a:rPr>
              <a:t>школьных</a:t>
            </a:r>
            <a:r>
              <a:rPr sz="1400" spc="4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spc="26" dirty="0">
                <a:latin typeface="Arial" panose="020B0604020202020204" pitchFamily="34" charset="0"/>
                <a:cs typeface="Arial" panose="020B0604020202020204" pitchFamily="34" charset="0"/>
              </a:rPr>
              <a:t>секциях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43052" y="368321"/>
            <a:ext cx="765333" cy="812483"/>
          </a:xfrm>
          <a:custGeom>
            <a:avLst/>
            <a:gdLst/>
            <a:ahLst/>
            <a:cxnLst/>
            <a:rect l="l" t="t" r="r" b="b"/>
            <a:pathLst>
              <a:path w="1020444" h="1083310">
                <a:moveTo>
                  <a:pt x="381815" y="704786"/>
                </a:moveTo>
                <a:lnTo>
                  <a:pt x="197353" y="932907"/>
                </a:lnTo>
                <a:lnTo>
                  <a:pt x="178141" y="985811"/>
                </a:lnTo>
                <a:lnTo>
                  <a:pt x="179230" y="1004928"/>
                </a:lnTo>
                <a:lnTo>
                  <a:pt x="204410" y="1055345"/>
                </a:lnTo>
                <a:lnTo>
                  <a:pt x="243503" y="1079241"/>
                </a:lnTo>
                <a:lnTo>
                  <a:pt x="270187" y="1083198"/>
                </a:lnTo>
                <a:lnTo>
                  <a:pt x="276423" y="1083186"/>
                </a:lnTo>
                <a:lnTo>
                  <a:pt x="324451" y="1066433"/>
                </a:lnTo>
                <a:lnTo>
                  <a:pt x="351683" y="1038977"/>
                </a:lnTo>
                <a:lnTo>
                  <a:pt x="271085" y="1037184"/>
                </a:lnTo>
                <a:lnTo>
                  <a:pt x="262126" y="1036358"/>
                </a:lnTo>
                <a:lnTo>
                  <a:pt x="230605" y="1013648"/>
                </a:lnTo>
                <a:lnTo>
                  <a:pt x="224718" y="996391"/>
                </a:lnTo>
                <a:lnTo>
                  <a:pt x="225732" y="978186"/>
                </a:lnTo>
                <a:lnTo>
                  <a:pt x="233941" y="961177"/>
                </a:lnTo>
                <a:lnTo>
                  <a:pt x="403055" y="741860"/>
                </a:lnTo>
                <a:lnTo>
                  <a:pt x="407115" y="733626"/>
                </a:lnTo>
                <a:lnTo>
                  <a:pt x="407689" y="724781"/>
                </a:lnTo>
                <a:lnTo>
                  <a:pt x="404907" y="716366"/>
                </a:lnTo>
                <a:lnTo>
                  <a:pt x="398902" y="709425"/>
                </a:lnTo>
                <a:lnTo>
                  <a:pt x="390665" y="705359"/>
                </a:lnTo>
                <a:lnTo>
                  <a:pt x="381815" y="704786"/>
                </a:lnTo>
                <a:close/>
              </a:path>
              <a:path w="1020444" h="1083310">
                <a:moveTo>
                  <a:pt x="398588" y="521973"/>
                </a:moveTo>
                <a:lnTo>
                  <a:pt x="341510" y="521973"/>
                </a:lnTo>
                <a:lnTo>
                  <a:pt x="343695" y="522811"/>
                </a:lnTo>
                <a:lnTo>
                  <a:pt x="345105" y="524500"/>
                </a:lnTo>
                <a:lnTo>
                  <a:pt x="690240" y="1042673"/>
                </a:lnTo>
                <a:lnTo>
                  <a:pt x="731802" y="1076643"/>
                </a:lnTo>
                <a:lnTo>
                  <a:pt x="760318" y="1083198"/>
                </a:lnTo>
                <a:lnTo>
                  <a:pt x="765918" y="1083186"/>
                </a:lnTo>
                <a:lnTo>
                  <a:pt x="801104" y="1075980"/>
                </a:lnTo>
                <a:lnTo>
                  <a:pt x="829852" y="1056481"/>
                </a:lnTo>
                <a:lnTo>
                  <a:pt x="842686" y="1037332"/>
                </a:lnTo>
                <a:lnTo>
                  <a:pt x="761236" y="1037332"/>
                </a:lnTo>
                <a:lnTo>
                  <a:pt x="744981" y="1032227"/>
                </a:lnTo>
                <a:lnTo>
                  <a:pt x="731464" y="1020879"/>
                </a:lnTo>
                <a:lnTo>
                  <a:pt x="730511" y="1019698"/>
                </a:lnTo>
                <a:lnTo>
                  <a:pt x="729622" y="1018454"/>
                </a:lnTo>
                <a:lnTo>
                  <a:pt x="728797" y="1017158"/>
                </a:lnTo>
                <a:lnTo>
                  <a:pt x="398588" y="521973"/>
                </a:lnTo>
                <a:close/>
              </a:path>
              <a:path w="1020444" h="1083310">
                <a:moveTo>
                  <a:pt x="221235" y="7"/>
                </a:moveTo>
                <a:lnTo>
                  <a:pt x="212382" y="56"/>
                </a:lnTo>
                <a:lnTo>
                  <a:pt x="203931" y="3622"/>
                </a:lnTo>
                <a:lnTo>
                  <a:pt x="197534" y="10187"/>
                </a:lnTo>
                <a:lnTo>
                  <a:pt x="194293" y="18341"/>
                </a:lnTo>
                <a:lnTo>
                  <a:pt x="194318" y="27264"/>
                </a:lnTo>
                <a:lnTo>
                  <a:pt x="197886" y="35715"/>
                </a:lnTo>
                <a:lnTo>
                  <a:pt x="404439" y="324234"/>
                </a:lnTo>
                <a:lnTo>
                  <a:pt x="416288" y="346503"/>
                </a:lnTo>
                <a:lnTo>
                  <a:pt x="421938" y="370676"/>
                </a:lnTo>
                <a:lnTo>
                  <a:pt x="421261" y="395494"/>
                </a:lnTo>
                <a:lnTo>
                  <a:pt x="414129" y="419700"/>
                </a:lnTo>
                <a:lnTo>
                  <a:pt x="410074" y="433204"/>
                </a:lnTo>
                <a:lnTo>
                  <a:pt x="409760" y="447059"/>
                </a:lnTo>
                <a:lnTo>
                  <a:pt x="413104" y="460508"/>
                </a:lnTo>
                <a:lnTo>
                  <a:pt x="420022" y="472798"/>
                </a:lnTo>
                <a:lnTo>
                  <a:pt x="800946" y="965457"/>
                </a:lnTo>
                <a:lnTo>
                  <a:pt x="809001" y="981152"/>
                </a:lnTo>
                <a:lnTo>
                  <a:pt x="793923" y="1027915"/>
                </a:lnTo>
                <a:lnTo>
                  <a:pt x="761236" y="1037332"/>
                </a:lnTo>
                <a:lnTo>
                  <a:pt x="842686" y="1037332"/>
                </a:lnTo>
                <a:lnTo>
                  <a:pt x="849193" y="1027624"/>
                </a:lnTo>
                <a:lnTo>
                  <a:pt x="856216" y="992330"/>
                </a:lnTo>
                <a:lnTo>
                  <a:pt x="854956" y="977511"/>
                </a:lnTo>
                <a:lnTo>
                  <a:pt x="851319" y="963190"/>
                </a:lnTo>
                <a:lnTo>
                  <a:pt x="845402" y="949650"/>
                </a:lnTo>
                <a:lnTo>
                  <a:pt x="837306" y="937174"/>
                </a:lnTo>
                <a:lnTo>
                  <a:pt x="456496" y="444515"/>
                </a:lnTo>
                <a:lnTo>
                  <a:pt x="455429" y="442610"/>
                </a:lnTo>
                <a:lnTo>
                  <a:pt x="455429" y="440299"/>
                </a:lnTo>
                <a:lnTo>
                  <a:pt x="456496" y="438394"/>
                </a:lnTo>
                <a:lnTo>
                  <a:pt x="467017" y="402634"/>
                </a:lnTo>
                <a:lnTo>
                  <a:pt x="459673" y="330252"/>
                </a:lnTo>
                <a:lnTo>
                  <a:pt x="236024" y="9680"/>
                </a:lnTo>
                <a:lnTo>
                  <a:pt x="229460" y="3281"/>
                </a:lnTo>
                <a:lnTo>
                  <a:pt x="221235" y="7"/>
                </a:lnTo>
                <a:close/>
              </a:path>
              <a:path w="1020444" h="1083310">
                <a:moveTo>
                  <a:pt x="450735" y="817030"/>
                </a:moveTo>
                <a:lnTo>
                  <a:pt x="442512" y="820299"/>
                </a:lnTo>
                <a:lnTo>
                  <a:pt x="435948" y="826696"/>
                </a:lnTo>
                <a:lnTo>
                  <a:pt x="313469" y="1013818"/>
                </a:lnTo>
                <a:lnTo>
                  <a:pt x="306931" y="1021824"/>
                </a:lnTo>
                <a:lnTo>
                  <a:pt x="299027" y="1028338"/>
                </a:lnTo>
                <a:lnTo>
                  <a:pt x="290007" y="1033189"/>
                </a:lnTo>
                <a:lnTo>
                  <a:pt x="280119" y="1036208"/>
                </a:lnTo>
                <a:lnTo>
                  <a:pt x="271085" y="1037184"/>
                </a:lnTo>
                <a:lnTo>
                  <a:pt x="352862" y="1037184"/>
                </a:lnTo>
                <a:lnTo>
                  <a:pt x="474619" y="852096"/>
                </a:lnTo>
                <a:lnTo>
                  <a:pt x="477758" y="843740"/>
                </a:lnTo>
                <a:lnTo>
                  <a:pt x="477629" y="835069"/>
                </a:lnTo>
                <a:lnTo>
                  <a:pt x="474319" y="827050"/>
                </a:lnTo>
                <a:lnTo>
                  <a:pt x="468028" y="820651"/>
                </a:lnTo>
                <a:lnTo>
                  <a:pt x="459585" y="817083"/>
                </a:lnTo>
                <a:lnTo>
                  <a:pt x="450735" y="817030"/>
                </a:lnTo>
                <a:close/>
              </a:path>
              <a:path w="1020444" h="1083310">
                <a:moveTo>
                  <a:pt x="982422" y="46232"/>
                </a:moveTo>
                <a:lnTo>
                  <a:pt x="880156" y="46232"/>
                </a:lnTo>
                <a:lnTo>
                  <a:pt x="908759" y="50466"/>
                </a:lnTo>
                <a:lnTo>
                  <a:pt x="933229" y="62436"/>
                </a:lnTo>
                <a:lnTo>
                  <a:pt x="952509" y="81695"/>
                </a:lnTo>
                <a:lnTo>
                  <a:pt x="965863" y="107351"/>
                </a:lnTo>
                <a:lnTo>
                  <a:pt x="973028" y="138744"/>
                </a:lnTo>
                <a:lnTo>
                  <a:pt x="973742" y="175212"/>
                </a:lnTo>
                <a:lnTo>
                  <a:pt x="965889" y="221444"/>
                </a:lnTo>
                <a:lnTo>
                  <a:pt x="951938" y="265996"/>
                </a:lnTo>
                <a:lnTo>
                  <a:pt x="932121" y="308270"/>
                </a:lnTo>
                <a:lnTo>
                  <a:pt x="906673" y="347665"/>
                </a:lnTo>
                <a:lnTo>
                  <a:pt x="874297" y="387774"/>
                </a:lnTo>
                <a:lnTo>
                  <a:pt x="838355" y="422005"/>
                </a:lnTo>
                <a:lnTo>
                  <a:pt x="800237" y="449409"/>
                </a:lnTo>
                <a:lnTo>
                  <a:pt x="761332" y="469039"/>
                </a:lnTo>
                <a:lnTo>
                  <a:pt x="723031" y="479948"/>
                </a:lnTo>
                <a:lnTo>
                  <a:pt x="704995" y="484186"/>
                </a:lnTo>
                <a:lnTo>
                  <a:pt x="687662" y="490539"/>
                </a:lnTo>
                <a:lnTo>
                  <a:pt x="650463" y="513387"/>
                </a:lnTo>
                <a:lnTo>
                  <a:pt x="634307" y="539095"/>
                </a:lnTo>
                <a:lnTo>
                  <a:pt x="636302" y="547715"/>
                </a:lnTo>
                <a:lnTo>
                  <a:pt x="641637" y="555170"/>
                </a:lnTo>
                <a:lnTo>
                  <a:pt x="648912" y="559765"/>
                </a:lnTo>
                <a:lnTo>
                  <a:pt x="657093" y="561366"/>
                </a:lnTo>
                <a:lnTo>
                  <a:pt x="665311" y="559966"/>
                </a:lnTo>
                <a:lnTo>
                  <a:pt x="672701" y="555551"/>
                </a:lnTo>
                <a:lnTo>
                  <a:pt x="676346" y="552122"/>
                </a:lnTo>
                <a:lnTo>
                  <a:pt x="680194" y="548922"/>
                </a:lnTo>
                <a:lnTo>
                  <a:pt x="718430" y="528418"/>
                </a:lnTo>
                <a:lnTo>
                  <a:pt x="730981" y="525427"/>
                </a:lnTo>
                <a:lnTo>
                  <a:pt x="776533" y="512743"/>
                </a:lnTo>
                <a:lnTo>
                  <a:pt x="821905" y="490388"/>
                </a:lnTo>
                <a:lnTo>
                  <a:pt x="865869" y="459278"/>
                </a:lnTo>
                <a:lnTo>
                  <a:pt x="907196" y="420326"/>
                </a:lnTo>
                <a:lnTo>
                  <a:pt x="944659" y="374449"/>
                </a:lnTo>
                <a:lnTo>
                  <a:pt x="973447" y="329590"/>
                </a:lnTo>
                <a:lnTo>
                  <a:pt x="995819" y="281478"/>
                </a:lnTo>
                <a:lnTo>
                  <a:pt x="1011512" y="230790"/>
                </a:lnTo>
                <a:lnTo>
                  <a:pt x="1020262" y="178209"/>
                </a:lnTo>
                <a:lnTo>
                  <a:pt x="1018676" y="129762"/>
                </a:lnTo>
                <a:lnTo>
                  <a:pt x="1007925" y="87382"/>
                </a:lnTo>
                <a:lnTo>
                  <a:pt x="988367" y="52036"/>
                </a:lnTo>
                <a:lnTo>
                  <a:pt x="982422" y="46232"/>
                </a:lnTo>
                <a:close/>
              </a:path>
              <a:path w="1020444" h="1083310">
                <a:moveTo>
                  <a:pt x="26965" y="139453"/>
                </a:moveTo>
                <a:lnTo>
                  <a:pt x="18115" y="139502"/>
                </a:lnTo>
                <a:lnTo>
                  <a:pt x="9672" y="143068"/>
                </a:lnTo>
                <a:lnTo>
                  <a:pt x="3273" y="149633"/>
                </a:lnTo>
                <a:lnTo>
                  <a:pt x="0" y="157856"/>
                </a:lnTo>
                <a:lnTo>
                  <a:pt x="48" y="166705"/>
                </a:lnTo>
                <a:lnTo>
                  <a:pt x="210053" y="463565"/>
                </a:lnTo>
                <a:lnTo>
                  <a:pt x="266880" y="510114"/>
                </a:lnTo>
                <a:lnTo>
                  <a:pt x="339339" y="522316"/>
                </a:lnTo>
                <a:lnTo>
                  <a:pt x="341510" y="521973"/>
                </a:lnTo>
                <a:lnTo>
                  <a:pt x="398588" y="521973"/>
                </a:lnTo>
                <a:lnTo>
                  <a:pt x="373803" y="488261"/>
                </a:lnTo>
                <a:lnTo>
                  <a:pt x="309498" y="474823"/>
                </a:lnTo>
                <a:lnTo>
                  <a:pt x="285759" y="467531"/>
                </a:lnTo>
                <a:lnTo>
                  <a:pt x="264652" y="454443"/>
                </a:lnTo>
                <a:lnTo>
                  <a:pt x="247327" y="436083"/>
                </a:lnTo>
                <a:lnTo>
                  <a:pt x="41752" y="149126"/>
                </a:lnTo>
                <a:lnTo>
                  <a:pt x="35188" y="142727"/>
                </a:lnTo>
                <a:lnTo>
                  <a:pt x="26965" y="139453"/>
                </a:lnTo>
                <a:close/>
              </a:path>
              <a:path w="1020444" h="1083310">
                <a:moveTo>
                  <a:pt x="885540" y="0"/>
                </a:moveTo>
                <a:lnTo>
                  <a:pt x="842006" y="3764"/>
                </a:lnTo>
                <a:lnTo>
                  <a:pt x="795751" y="18341"/>
                </a:lnTo>
                <a:lnTo>
                  <a:pt x="748846" y="43749"/>
                </a:lnTo>
                <a:lnTo>
                  <a:pt x="705999" y="75118"/>
                </a:lnTo>
                <a:lnTo>
                  <a:pt x="667769" y="111976"/>
                </a:lnTo>
                <a:lnTo>
                  <a:pt x="634715" y="153850"/>
                </a:lnTo>
                <a:lnTo>
                  <a:pt x="603469" y="204211"/>
                </a:lnTo>
                <a:lnTo>
                  <a:pt x="580108" y="255960"/>
                </a:lnTo>
                <a:lnTo>
                  <a:pt x="565063" y="307635"/>
                </a:lnTo>
                <a:lnTo>
                  <a:pt x="558793" y="357567"/>
                </a:lnTo>
                <a:lnTo>
                  <a:pt x="558865" y="359375"/>
                </a:lnTo>
                <a:lnTo>
                  <a:pt x="561652" y="404917"/>
                </a:lnTo>
                <a:lnTo>
                  <a:pt x="562754" y="416102"/>
                </a:lnTo>
                <a:lnTo>
                  <a:pt x="562846" y="422005"/>
                </a:lnTo>
                <a:lnTo>
                  <a:pt x="562619" y="431169"/>
                </a:lnTo>
                <a:lnTo>
                  <a:pt x="560686" y="444159"/>
                </a:lnTo>
                <a:lnTo>
                  <a:pt x="557156" y="456860"/>
                </a:lnTo>
                <a:lnTo>
                  <a:pt x="555976" y="465958"/>
                </a:lnTo>
                <a:lnTo>
                  <a:pt x="558298" y="474508"/>
                </a:lnTo>
                <a:lnTo>
                  <a:pt x="563655" y="481565"/>
                </a:lnTo>
                <a:lnTo>
                  <a:pt x="571584" y="486184"/>
                </a:lnTo>
                <a:lnTo>
                  <a:pt x="580682" y="487364"/>
                </a:lnTo>
                <a:lnTo>
                  <a:pt x="589230" y="485043"/>
                </a:lnTo>
                <a:lnTo>
                  <a:pt x="608680" y="434922"/>
                </a:lnTo>
                <a:lnTo>
                  <a:pt x="609125" y="416102"/>
                </a:lnTo>
                <a:lnTo>
                  <a:pt x="607245" y="397297"/>
                </a:lnTo>
                <a:lnTo>
                  <a:pt x="605119" y="357567"/>
                </a:lnTo>
                <a:lnTo>
                  <a:pt x="611033" y="314485"/>
                </a:lnTo>
                <a:lnTo>
                  <a:pt x="624520" y="269601"/>
                </a:lnTo>
                <a:lnTo>
                  <a:pt x="645113" y="224467"/>
                </a:lnTo>
                <a:lnTo>
                  <a:pt x="672345" y="180635"/>
                </a:lnTo>
                <a:lnTo>
                  <a:pt x="701265" y="143721"/>
                </a:lnTo>
                <a:lnTo>
                  <a:pt x="734741" y="111190"/>
                </a:lnTo>
                <a:lnTo>
                  <a:pt x="772283" y="83457"/>
                </a:lnTo>
                <a:lnTo>
                  <a:pt x="813404" y="60937"/>
                </a:lnTo>
                <a:lnTo>
                  <a:pt x="880156" y="46232"/>
                </a:lnTo>
                <a:lnTo>
                  <a:pt x="982422" y="46232"/>
                </a:lnTo>
                <a:lnTo>
                  <a:pt x="960356" y="24691"/>
                </a:lnTo>
                <a:lnTo>
                  <a:pt x="925332" y="6994"/>
                </a:lnTo>
                <a:lnTo>
                  <a:pt x="885540" y="0"/>
                </a:lnTo>
                <a:close/>
              </a:path>
              <a:path w="1020444" h="1083310">
                <a:moveTo>
                  <a:pt x="124860" y="67811"/>
                </a:moveTo>
                <a:lnTo>
                  <a:pt x="116009" y="67953"/>
                </a:lnTo>
                <a:lnTo>
                  <a:pt x="107602" y="71605"/>
                </a:lnTo>
                <a:lnTo>
                  <a:pt x="101274" y="78239"/>
                </a:lnTo>
                <a:lnTo>
                  <a:pt x="98091" y="86498"/>
                </a:lnTo>
                <a:lnTo>
                  <a:pt x="98235" y="95349"/>
                </a:lnTo>
                <a:lnTo>
                  <a:pt x="101887" y="103762"/>
                </a:lnTo>
                <a:lnTo>
                  <a:pt x="290037" y="372481"/>
                </a:lnTo>
                <a:lnTo>
                  <a:pt x="294355" y="378691"/>
                </a:lnTo>
                <a:lnTo>
                  <a:pt x="301417" y="382400"/>
                </a:lnTo>
                <a:lnTo>
                  <a:pt x="308973" y="382412"/>
                </a:lnTo>
                <a:lnTo>
                  <a:pt x="317962" y="380609"/>
                </a:lnTo>
                <a:lnTo>
                  <a:pt x="325308" y="375675"/>
                </a:lnTo>
                <a:lnTo>
                  <a:pt x="330269" y="368350"/>
                </a:lnTo>
                <a:lnTo>
                  <a:pt x="332100" y="359375"/>
                </a:lnTo>
                <a:lnTo>
                  <a:pt x="332112" y="354599"/>
                </a:lnTo>
                <a:lnTo>
                  <a:pt x="330652" y="349951"/>
                </a:lnTo>
                <a:lnTo>
                  <a:pt x="139746" y="77333"/>
                </a:lnTo>
                <a:lnTo>
                  <a:pt x="133118" y="70998"/>
                </a:lnTo>
                <a:lnTo>
                  <a:pt x="124860" y="678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746856"/>
            <a:ext cx="3417265" cy="27073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" y="1795148"/>
            <a:ext cx="3203848" cy="25279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xmlns="" val="2282213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2651759" cy="1812131"/>
          </a:xfrm>
          <a:custGeom>
            <a:avLst/>
            <a:gdLst/>
            <a:ahLst/>
            <a:cxnLst/>
            <a:rect l="l" t="t" r="r" b="b"/>
            <a:pathLst>
              <a:path w="3535679" h="2416175">
                <a:moveTo>
                  <a:pt x="0" y="2415692"/>
                </a:moveTo>
                <a:lnTo>
                  <a:pt x="3535172" y="2415692"/>
                </a:lnTo>
                <a:lnTo>
                  <a:pt x="3535172" y="0"/>
                </a:lnTo>
                <a:lnTo>
                  <a:pt x="0" y="0"/>
                </a:lnTo>
                <a:lnTo>
                  <a:pt x="0" y="2415692"/>
                </a:lnTo>
                <a:close/>
              </a:path>
            </a:pathLst>
          </a:custGeom>
          <a:solidFill>
            <a:srgbClr val="096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" y="4709141"/>
            <a:ext cx="2651759" cy="434816"/>
          </a:xfrm>
          <a:custGeom>
            <a:avLst/>
            <a:gdLst/>
            <a:ahLst/>
            <a:cxnLst/>
            <a:rect l="l" t="t" r="r" b="b"/>
            <a:pathLst>
              <a:path w="3535679" h="579754">
                <a:moveTo>
                  <a:pt x="0" y="579145"/>
                </a:moveTo>
                <a:lnTo>
                  <a:pt x="3535172" y="579145"/>
                </a:lnTo>
                <a:lnTo>
                  <a:pt x="3535172" y="0"/>
                </a:lnTo>
                <a:lnTo>
                  <a:pt x="0" y="0"/>
                </a:lnTo>
                <a:lnTo>
                  <a:pt x="0" y="579145"/>
                </a:lnTo>
                <a:close/>
              </a:path>
            </a:pathLst>
          </a:custGeom>
          <a:solidFill>
            <a:srgbClr val="096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"/>
            <a:ext cx="2651379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811769"/>
            <a:ext cx="3182303" cy="2897505"/>
          </a:xfrm>
          <a:custGeom>
            <a:avLst/>
            <a:gdLst/>
            <a:ahLst/>
            <a:cxnLst/>
            <a:rect l="l" t="t" r="r" b="b"/>
            <a:pathLst>
              <a:path w="4243070" h="3863340">
                <a:moveTo>
                  <a:pt x="0" y="3863162"/>
                </a:moveTo>
                <a:lnTo>
                  <a:pt x="4242562" y="3863162"/>
                </a:lnTo>
                <a:lnTo>
                  <a:pt x="4242562" y="0"/>
                </a:lnTo>
                <a:lnTo>
                  <a:pt x="0" y="0"/>
                </a:lnTo>
                <a:lnTo>
                  <a:pt x="0" y="38631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868269" y="849627"/>
            <a:ext cx="3280886" cy="3848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400" b="1" spc="38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Единые</a:t>
            </a:r>
            <a:r>
              <a:rPr sz="2400" b="1" spc="26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4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стандарты</a:t>
            </a:r>
            <a:endParaRPr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22924" y="1419622"/>
            <a:ext cx="64722" cy="647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22924" y="2251478"/>
            <a:ext cx="64722" cy="64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22924" y="4628505"/>
            <a:ext cx="64722" cy="647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22924" y="2806505"/>
            <a:ext cx="64722" cy="647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22924" y="3361541"/>
            <a:ext cx="64722" cy="647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885037" y="1347614"/>
            <a:ext cx="4271963" cy="364292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55759">
              <a:lnSpc>
                <a:spcPct val="101899"/>
              </a:lnSpc>
              <a:spcBef>
                <a:spcPts val="75"/>
              </a:spcBef>
            </a:pP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системы </a:t>
            </a:r>
            <a:r>
              <a:rPr sz="12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 </a:t>
            </a:r>
            <a:r>
              <a:rPr sz="12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200" spc="4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квалификации</a:t>
            </a:r>
            <a:r>
              <a:rPr sz="1200" spc="5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персонала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367665">
              <a:lnSpc>
                <a:spcPts val="1028"/>
              </a:lnSpc>
              <a:spcBef>
                <a:spcPts val="206"/>
              </a:spcBef>
            </a:pPr>
            <a:r>
              <a:rPr sz="900" spc="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через наставничество, аттестацию, систему </a:t>
            </a:r>
            <a:r>
              <a:rPr sz="900" spc="1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мотивации,  </a:t>
            </a:r>
            <a:r>
              <a:rPr sz="900" spc="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ориентированной </a:t>
            </a:r>
            <a:r>
              <a:rPr sz="900" spc="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sz="900" spc="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достижение наилучших результатов</a:t>
            </a:r>
            <a:r>
              <a:rPr sz="900" spc="16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труда.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5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215265">
              <a:lnSpc>
                <a:spcPct val="101899"/>
              </a:lnSpc>
            </a:pPr>
            <a:r>
              <a:rPr sz="12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Новая </a:t>
            </a: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униформа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обслуживающего персонала:  </a:t>
            </a:r>
            <a:r>
              <a:rPr sz="1200" spc="3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яркая,</a:t>
            </a:r>
            <a:r>
              <a:rPr sz="1200" spc="5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стандартизированная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1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1029653">
              <a:lnSpc>
                <a:spcPct val="101899"/>
              </a:lnSpc>
              <a:spcBef>
                <a:spcPts val="4"/>
              </a:spcBef>
            </a:pP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Регулярный медицинский контроль  </a:t>
            </a:r>
            <a:r>
              <a:rPr sz="12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здоровья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работающего</a:t>
            </a:r>
            <a:r>
              <a:rPr sz="1200" spc="7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персонала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8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/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Стандартизация </a:t>
            </a:r>
            <a:r>
              <a:rPr sz="12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качества</a:t>
            </a:r>
            <a:r>
              <a:rPr sz="1200" b="1" spc="7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сырья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>
              <a:spcBef>
                <a:spcPts val="26"/>
              </a:spcBef>
            </a:pPr>
            <a:r>
              <a:rPr sz="1200" spc="2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sz="1200" spc="3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счет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применения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единых</a:t>
            </a:r>
            <a:r>
              <a:rPr sz="1200" spc="127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требований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4"/>
              </a:spcBef>
            </a:pP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447199">
              <a:lnSpc>
                <a:spcPct val="101899"/>
              </a:lnSpc>
            </a:pP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Увеличение </a:t>
            </a:r>
            <a:r>
              <a:rPr sz="12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доли присутствия </a:t>
            </a:r>
            <a:r>
              <a:rPr sz="1200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матрице 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сырья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продукции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местных</a:t>
            </a:r>
            <a:r>
              <a:rPr sz="1200" spc="7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производителей,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>
              <a:spcBef>
                <a:spcPts val="94"/>
              </a:spcBef>
            </a:pPr>
            <a:r>
              <a:rPr sz="900" spc="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крупных агропромышленных комплексов </a:t>
            </a:r>
            <a:r>
              <a:rPr sz="900" spc="-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900" spc="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малых</a:t>
            </a:r>
            <a:r>
              <a:rPr sz="900" spc="13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00" spc="1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предпринимателей</a:t>
            </a:r>
            <a:endParaRPr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6"/>
              </a:spcBef>
            </a:pP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/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 </a:t>
            </a:r>
            <a:r>
              <a:rPr sz="12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единого</a:t>
            </a:r>
            <a:r>
              <a:rPr sz="1200" b="1" spc="7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стандарта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>
              <a:spcBef>
                <a:spcPts val="30"/>
              </a:spcBef>
            </a:pP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посуды,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приборов </a:t>
            </a:r>
            <a:r>
              <a:rPr sz="12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z="1200" spc="9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инвентаря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722924" y="3926102"/>
            <a:ext cx="64722" cy="647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21509" y="427349"/>
            <a:ext cx="643889" cy="926783"/>
          </a:xfrm>
          <a:custGeom>
            <a:avLst/>
            <a:gdLst/>
            <a:ahLst/>
            <a:cxnLst/>
            <a:rect l="l" t="t" r="r" b="b"/>
            <a:pathLst>
              <a:path w="858519" h="1235710">
                <a:moveTo>
                  <a:pt x="447560" y="0"/>
                </a:moveTo>
                <a:lnTo>
                  <a:pt x="410375" y="0"/>
                </a:lnTo>
                <a:lnTo>
                  <a:pt x="392760" y="4546"/>
                </a:lnTo>
                <a:lnTo>
                  <a:pt x="349707" y="37071"/>
                </a:lnTo>
                <a:lnTo>
                  <a:pt x="324256" y="84531"/>
                </a:lnTo>
                <a:lnTo>
                  <a:pt x="108305" y="84531"/>
                </a:lnTo>
                <a:lnTo>
                  <a:pt x="65239" y="92329"/>
                </a:lnTo>
                <a:lnTo>
                  <a:pt x="32626" y="115087"/>
                </a:lnTo>
                <a:lnTo>
                  <a:pt x="10439" y="149555"/>
                </a:lnTo>
                <a:lnTo>
                  <a:pt x="0" y="189865"/>
                </a:lnTo>
                <a:lnTo>
                  <a:pt x="0" y="1128141"/>
                </a:lnTo>
                <a:lnTo>
                  <a:pt x="10439" y="1170406"/>
                </a:lnTo>
                <a:lnTo>
                  <a:pt x="32626" y="1202931"/>
                </a:lnTo>
                <a:lnTo>
                  <a:pt x="65239" y="1225677"/>
                </a:lnTo>
                <a:lnTo>
                  <a:pt x="108305" y="1235430"/>
                </a:lnTo>
                <a:lnTo>
                  <a:pt x="752246" y="1235430"/>
                </a:lnTo>
                <a:lnTo>
                  <a:pt x="792048" y="1225677"/>
                </a:lnTo>
                <a:lnTo>
                  <a:pt x="825322" y="1202931"/>
                </a:lnTo>
                <a:lnTo>
                  <a:pt x="833165" y="1195108"/>
                </a:lnTo>
                <a:lnTo>
                  <a:pt x="108305" y="1195108"/>
                </a:lnTo>
                <a:lnTo>
                  <a:pt x="93294" y="1193165"/>
                </a:lnTo>
                <a:lnTo>
                  <a:pt x="82854" y="1187970"/>
                </a:lnTo>
                <a:lnTo>
                  <a:pt x="60680" y="1175613"/>
                </a:lnTo>
                <a:lnTo>
                  <a:pt x="47637" y="1155446"/>
                </a:lnTo>
                <a:lnTo>
                  <a:pt x="43065" y="1143101"/>
                </a:lnTo>
                <a:lnTo>
                  <a:pt x="43065" y="177507"/>
                </a:lnTo>
                <a:lnTo>
                  <a:pt x="47637" y="165163"/>
                </a:lnTo>
                <a:lnTo>
                  <a:pt x="60680" y="142405"/>
                </a:lnTo>
                <a:lnTo>
                  <a:pt x="82854" y="130048"/>
                </a:lnTo>
                <a:lnTo>
                  <a:pt x="93294" y="124853"/>
                </a:lnTo>
                <a:lnTo>
                  <a:pt x="344487" y="124853"/>
                </a:lnTo>
                <a:lnTo>
                  <a:pt x="352310" y="122250"/>
                </a:lnTo>
                <a:lnTo>
                  <a:pt x="362102" y="112483"/>
                </a:lnTo>
                <a:lnTo>
                  <a:pt x="364705" y="104686"/>
                </a:lnTo>
                <a:lnTo>
                  <a:pt x="364705" y="92329"/>
                </a:lnTo>
                <a:lnTo>
                  <a:pt x="369925" y="79984"/>
                </a:lnTo>
                <a:lnTo>
                  <a:pt x="382320" y="57226"/>
                </a:lnTo>
                <a:lnTo>
                  <a:pt x="405155" y="44869"/>
                </a:lnTo>
                <a:lnTo>
                  <a:pt x="414947" y="39674"/>
                </a:lnTo>
                <a:lnTo>
                  <a:pt x="512817" y="39674"/>
                </a:lnTo>
                <a:lnTo>
                  <a:pt x="510857" y="37071"/>
                </a:lnTo>
                <a:lnTo>
                  <a:pt x="497801" y="22110"/>
                </a:lnTo>
                <a:lnTo>
                  <a:pt x="482803" y="12357"/>
                </a:lnTo>
                <a:lnTo>
                  <a:pt x="465175" y="4546"/>
                </a:lnTo>
                <a:lnTo>
                  <a:pt x="447560" y="0"/>
                </a:lnTo>
                <a:close/>
              </a:path>
              <a:path w="858519" h="1235710">
                <a:moveTo>
                  <a:pt x="512817" y="39674"/>
                </a:moveTo>
                <a:lnTo>
                  <a:pt x="443001" y="39674"/>
                </a:lnTo>
                <a:lnTo>
                  <a:pt x="455396" y="44869"/>
                </a:lnTo>
                <a:lnTo>
                  <a:pt x="475615" y="57226"/>
                </a:lnTo>
                <a:lnTo>
                  <a:pt x="490626" y="79984"/>
                </a:lnTo>
                <a:lnTo>
                  <a:pt x="495846" y="104686"/>
                </a:lnTo>
                <a:lnTo>
                  <a:pt x="495846" y="112483"/>
                </a:lnTo>
                <a:lnTo>
                  <a:pt x="500405" y="117043"/>
                </a:lnTo>
                <a:lnTo>
                  <a:pt x="508241" y="122250"/>
                </a:lnTo>
                <a:lnTo>
                  <a:pt x="515416" y="124853"/>
                </a:lnTo>
                <a:lnTo>
                  <a:pt x="764641" y="124853"/>
                </a:lnTo>
                <a:lnTo>
                  <a:pt x="777036" y="130048"/>
                </a:lnTo>
                <a:lnTo>
                  <a:pt x="797267" y="142405"/>
                </a:lnTo>
                <a:lnTo>
                  <a:pt x="812266" y="165163"/>
                </a:lnTo>
                <a:lnTo>
                  <a:pt x="817486" y="189865"/>
                </a:lnTo>
                <a:lnTo>
                  <a:pt x="817486" y="1128141"/>
                </a:lnTo>
                <a:lnTo>
                  <a:pt x="797267" y="1175613"/>
                </a:lnTo>
                <a:lnTo>
                  <a:pt x="752246" y="1195108"/>
                </a:lnTo>
                <a:lnTo>
                  <a:pt x="833165" y="1195108"/>
                </a:lnTo>
                <a:lnTo>
                  <a:pt x="840320" y="1187970"/>
                </a:lnTo>
                <a:lnTo>
                  <a:pt x="850112" y="1170406"/>
                </a:lnTo>
                <a:lnTo>
                  <a:pt x="855332" y="1150251"/>
                </a:lnTo>
                <a:lnTo>
                  <a:pt x="857935" y="1128141"/>
                </a:lnTo>
                <a:lnTo>
                  <a:pt x="857935" y="189865"/>
                </a:lnTo>
                <a:lnTo>
                  <a:pt x="850112" y="149555"/>
                </a:lnTo>
                <a:lnTo>
                  <a:pt x="825322" y="115087"/>
                </a:lnTo>
                <a:lnTo>
                  <a:pt x="792048" y="92329"/>
                </a:lnTo>
                <a:lnTo>
                  <a:pt x="752246" y="84531"/>
                </a:lnTo>
                <a:lnTo>
                  <a:pt x="533031" y="84531"/>
                </a:lnTo>
                <a:lnTo>
                  <a:pt x="528459" y="67627"/>
                </a:lnTo>
                <a:lnTo>
                  <a:pt x="520636" y="50063"/>
                </a:lnTo>
                <a:lnTo>
                  <a:pt x="512817" y="39674"/>
                </a:lnTo>
                <a:close/>
              </a:path>
              <a:path w="858519" h="1235710">
                <a:moveTo>
                  <a:pt x="299466" y="124853"/>
                </a:moveTo>
                <a:lnTo>
                  <a:pt x="241401" y="124853"/>
                </a:lnTo>
                <a:lnTo>
                  <a:pt x="236842" y="147612"/>
                </a:lnTo>
                <a:lnTo>
                  <a:pt x="236842" y="169710"/>
                </a:lnTo>
                <a:lnTo>
                  <a:pt x="108305" y="169710"/>
                </a:lnTo>
                <a:lnTo>
                  <a:pt x="100482" y="172313"/>
                </a:lnTo>
                <a:lnTo>
                  <a:pt x="93294" y="174904"/>
                </a:lnTo>
                <a:lnTo>
                  <a:pt x="88087" y="182067"/>
                </a:lnTo>
                <a:lnTo>
                  <a:pt x="88087" y="1137894"/>
                </a:lnTo>
                <a:lnTo>
                  <a:pt x="93294" y="1143101"/>
                </a:lnTo>
                <a:lnTo>
                  <a:pt x="100482" y="1147648"/>
                </a:lnTo>
                <a:lnTo>
                  <a:pt x="759421" y="1147648"/>
                </a:lnTo>
                <a:lnTo>
                  <a:pt x="764641" y="1143101"/>
                </a:lnTo>
                <a:lnTo>
                  <a:pt x="769861" y="1137894"/>
                </a:lnTo>
                <a:lnTo>
                  <a:pt x="772477" y="1128141"/>
                </a:lnTo>
                <a:lnTo>
                  <a:pt x="772477" y="1107986"/>
                </a:lnTo>
                <a:lnTo>
                  <a:pt x="128536" y="1107986"/>
                </a:lnTo>
                <a:lnTo>
                  <a:pt x="128536" y="210032"/>
                </a:lnTo>
                <a:lnTo>
                  <a:pt x="291630" y="210032"/>
                </a:lnTo>
                <a:lnTo>
                  <a:pt x="284467" y="204825"/>
                </a:lnTo>
                <a:lnTo>
                  <a:pt x="279234" y="197662"/>
                </a:lnTo>
                <a:lnTo>
                  <a:pt x="276631" y="189865"/>
                </a:lnTo>
                <a:lnTo>
                  <a:pt x="276631" y="147612"/>
                </a:lnTo>
                <a:lnTo>
                  <a:pt x="279234" y="137198"/>
                </a:lnTo>
                <a:lnTo>
                  <a:pt x="284467" y="132651"/>
                </a:lnTo>
                <a:lnTo>
                  <a:pt x="291630" y="127444"/>
                </a:lnTo>
                <a:lnTo>
                  <a:pt x="299466" y="124853"/>
                </a:lnTo>
                <a:close/>
              </a:path>
              <a:path w="858519" h="1235710">
                <a:moveTo>
                  <a:pt x="772477" y="210032"/>
                </a:moveTo>
                <a:lnTo>
                  <a:pt x="732028" y="210032"/>
                </a:lnTo>
                <a:lnTo>
                  <a:pt x="732028" y="1107986"/>
                </a:lnTo>
                <a:lnTo>
                  <a:pt x="772477" y="1107986"/>
                </a:lnTo>
                <a:lnTo>
                  <a:pt x="772477" y="210032"/>
                </a:lnTo>
                <a:close/>
              </a:path>
              <a:path w="858519" h="1235710">
                <a:moveTo>
                  <a:pt x="291630" y="210032"/>
                </a:moveTo>
                <a:lnTo>
                  <a:pt x="241401" y="210032"/>
                </a:lnTo>
                <a:lnTo>
                  <a:pt x="249237" y="227584"/>
                </a:lnTo>
                <a:lnTo>
                  <a:pt x="264236" y="239928"/>
                </a:lnTo>
                <a:lnTo>
                  <a:pt x="281851" y="249694"/>
                </a:lnTo>
                <a:lnTo>
                  <a:pt x="299466" y="252285"/>
                </a:lnTo>
                <a:lnTo>
                  <a:pt x="558482" y="252285"/>
                </a:lnTo>
                <a:lnTo>
                  <a:pt x="578700" y="249694"/>
                </a:lnTo>
                <a:lnTo>
                  <a:pt x="596315" y="239928"/>
                </a:lnTo>
                <a:lnTo>
                  <a:pt x="608711" y="227584"/>
                </a:lnTo>
                <a:lnTo>
                  <a:pt x="617057" y="212623"/>
                </a:lnTo>
                <a:lnTo>
                  <a:pt x="299466" y="212623"/>
                </a:lnTo>
                <a:lnTo>
                  <a:pt x="291630" y="210032"/>
                </a:lnTo>
                <a:close/>
              </a:path>
              <a:path w="858519" h="1235710">
                <a:moveTo>
                  <a:pt x="616546" y="124853"/>
                </a:moveTo>
                <a:lnTo>
                  <a:pt x="558482" y="124853"/>
                </a:lnTo>
                <a:lnTo>
                  <a:pt x="566305" y="127444"/>
                </a:lnTo>
                <a:lnTo>
                  <a:pt x="573481" y="132651"/>
                </a:lnTo>
                <a:lnTo>
                  <a:pt x="578700" y="137198"/>
                </a:lnTo>
                <a:lnTo>
                  <a:pt x="581317" y="147612"/>
                </a:lnTo>
                <a:lnTo>
                  <a:pt x="581317" y="189865"/>
                </a:lnTo>
                <a:lnTo>
                  <a:pt x="578700" y="197662"/>
                </a:lnTo>
                <a:lnTo>
                  <a:pt x="573481" y="204825"/>
                </a:lnTo>
                <a:lnTo>
                  <a:pt x="566305" y="210032"/>
                </a:lnTo>
                <a:lnTo>
                  <a:pt x="558482" y="212623"/>
                </a:lnTo>
                <a:lnTo>
                  <a:pt x="617057" y="212623"/>
                </a:lnTo>
                <a:lnTo>
                  <a:pt x="618502" y="210032"/>
                </a:lnTo>
                <a:lnTo>
                  <a:pt x="772477" y="210032"/>
                </a:lnTo>
                <a:lnTo>
                  <a:pt x="772477" y="189865"/>
                </a:lnTo>
                <a:lnTo>
                  <a:pt x="769861" y="182067"/>
                </a:lnTo>
                <a:lnTo>
                  <a:pt x="764641" y="174904"/>
                </a:lnTo>
                <a:lnTo>
                  <a:pt x="759421" y="172313"/>
                </a:lnTo>
                <a:lnTo>
                  <a:pt x="752246" y="169710"/>
                </a:lnTo>
                <a:lnTo>
                  <a:pt x="621106" y="169710"/>
                </a:lnTo>
                <a:lnTo>
                  <a:pt x="621106" y="147612"/>
                </a:lnTo>
                <a:lnTo>
                  <a:pt x="616546" y="1248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30365" y="504572"/>
            <a:ext cx="26194" cy="26194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23634" y="0"/>
                </a:moveTo>
                <a:lnTo>
                  <a:pt x="10693" y="0"/>
                </a:lnTo>
                <a:lnTo>
                  <a:pt x="3937" y="2946"/>
                </a:lnTo>
                <a:lnTo>
                  <a:pt x="0" y="7378"/>
                </a:lnTo>
                <a:lnTo>
                  <a:pt x="0" y="27292"/>
                </a:lnTo>
                <a:lnTo>
                  <a:pt x="3937" y="31368"/>
                </a:lnTo>
                <a:lnTo>
                  <a:pt x="10693" y="34315"/>
                </a:lnTo>
                <a:lnTo>
                  <a:pt x="23634" y="34315"/>
                </a:lnTo>
                <a:lnTo>
                  <a:pt x="28130" y="31368"/>
                </a:lnTo>
                <a:lnTo>
                  <a:pt x="32067" y="27292"/>
                </a:lnTo>
                <a:lnTo>
                  <a:pt x="34328" y="22872"/>
                </a:lnTo>
                <a:lnTo>
                  <a:pt x="34328" y="11429"/>
                </a:lnTo>
                <a:lnTo>
                  <a:pt x="32067" y="7378"/>
                </a:lnTo>
                <a:lnTo>
                  <a:pt x="28130" y="2946"/>
                </a:lnTo>
                <a:lnTo>
                  <a:pt x="2363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75941" y="710469"/>
            <a:ext cx="231934" cy="26194"/>
          </a:xfrm>
          <a:custGeom>
            <a:avLst/>
            <a:gdLst/>
            <a:ahLst/>
            <a:cxnLst/>
            <a:rect l="l" t="t" r="r" b="b"/>
            <a:pathLst>
              <a:path w="309244" h="34925">
                <a:moveTo>
                  <a:pt x="296252" y="0"/>
                </a:moveTo>
                <a:lnTo>
                  <a:pt x="11976" y="0"/>
                </a:lnTo>
                <a:lnTo>
                  <a:pt x="7556" y="4432"/>
                </a:lnTo>
                <a:lnTo>
                  <a:pt x="2514" y="11074"/>
                </a:lnTo>
                <a:lnTo>
                  <a:pt x="0" y="17157"/>
                </a:lnTo>
                <a:lnTo>
                  <a:pt x="2514" y="23799"/>
                </a:lnTo>
                <a:lnTo>
                  <a:pt x="7556" y="27673"/>
                </a:lnTo>
                <a:lnTo>
                  <a:pt x="11976" y="32105"/>
                </a:lnTo>
                <a:lnTo>
                  <a:pt x="19545" y="34328"/>
                </a:lnTo>
                <a:lnTo>
                  <a:pt x="289318" y="34328"/>
                </a:lnTo>
                <a:lnTo>
                  <a:pt x="296252" y="32105"/>
                </a:lnTo>
                <a:lnTo>
                  <a:pt x="303809" y="27673"/>
                </a:lnTo>
                <a:lnTo>
                  <a:pt x="308851" y="23799"/>
                </a:lnTo>
                <a:lnTo>
                  <a:pt x="308851" y="11074"/>
                </a:lnTo>
                <a:lnTo>
                  <a:pt x="303809" y="4432"/>
                </a:lnTo>
                <a:lnTo>
                  <a:pt x="2962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75938" y="761952"/>
            <a:ext cx="180499" cy="26194"/>
          </a:xfrm>
          <a:custGeom>
            <a:avLst/>
            <a:gdLst/>
            <a:ahLst/>
            <a:cxnLst/>
            <a:rect l="l" t="t" r="r" b="b"/>
            <a:pathLst>
              <a:path w="240664" h="34925">
                <a:moveTo>
                  <a:pt x="221272" y="0"/>
                </a:moveTo>
                <a:lnTo>
                  <a:pt x="18948" y="0"/>
                </a:lnTo>
                <a:lnTo>
                  <a:pt x="11607" y="2209"/>
                </a:lnTo>
                <a:lnTo>
                  <a:pt x="7327" y="4419"/>
                </a:lnTo>
                <a:lnTo>
                  <a:pt x="2451" y="10515"/>
                </a:lnTo>
                <a:lnTo>
                  <a:pt x="0" y="17144"/>
                </a:lnTo>
                <a:lnTo>
                  <a:pt x="2451" y="23799"/>
                </a:lnTo>
                <a:lnTo>
                  <a:pt x="7327" y="29883"/>
                </a:lnTo>
                <a:lnTo>
                  <a:pt x="11607" y="32092"/>
                </a:lnTo>
                <a:lnTo>
                  <a:pt x="18948" y="34315"/>
                </a:lnTo>
                <a:lnTo>
                  <a:pt x="221272" y="34315"/>
                </a:lnTo>
                <a:lnTo>
                  <a:pt x="228612" y="32092"/>
                </a:lnTo>
                <a:lnTo>
                  <a:pt x="233502" y="29883"/>
                </a:lnTo>
                <a:lnTo>
                  <a:pt x="237782" y="23799"/>
                </a:lnTo>
                <a:lnTo>
                  <a:pt x="240220" y="17144"/>
                </a:lnTo>
                <a:lnTo>
                  <a:pt x="237782" y="10515"/>
                </a:lnTo>
                <a:lnTo>
                  <a:pt x="233502" y="4419"/>
                </a:lnTo>
                <a:lnTo>
                  <a:pt x="228612" y="2209"/>
                </a:lnTo>
                <a:lnTo>
                  <a:pt x="2212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75940" y="839164"/>
            <a:ext cx="231934" cy="26194"/>
          </a:xfrm>
          <a:custGeom>
            <a:avLst/>
            <a:gdLst/>
            <a:ahLst/>
            <a:cxnLst/>
            <a:rect l="l" t="t" r="r" b="b"/>
            <a:pathLst>
              <a:path w="309244" h="34925">
                <a:moveTo>
                  <a:pt x="289318" y="0"/>
                </a:moveTo>
                <a:lnTo>
                  <a:pt x="19545" y="0"/>
                </a:lnTo>
                <a:lnTo>
                  <a:pt x="11976" y="2209"/>
                </a:lnTo>
                <a:lnTo>
                  <a:pt x="7556" y="4432"/>
                </a:lnTo>
                <a:lnTo>
                  <a:pt x="2514" y="10515"/>
                </a:lnTo>
                <a:lnTo>
                  <a:pt x="0" y="17157"/>
                </a:lnTo>
                <a:lnTo>
                  <a:pt x="2514" y="23241"/>
                </a:lnTo>
                <a:lnTo>
                  <a:pt x="7556" y="29895"/>
                </a:lnTo>
                <a:lnTo>
                  <a:pt x="11976" y="32092"/>
                </a:lnTo>
                <a:lnTo>
                  <a:pt x="19545" y="34315"/>
                </a:lnTo>
                <a:lnTo>
                  <a:pt x="289318" y="34315"/>
                </a:lnTo>
                <a:lnTo>
                  <a:pt x="296252" y="32092"/>
                </a:lnTo>
                <a:lnTo>
                  <a:pt x="303822" y="29895"/>
                </a:lnTo>
                <a:lnTo>
                  <a:pt x="308864" y="23241"/>
                </a:lnTo>
                <a:lnTo>
                  <a:pt x="308864" y="10515"/>
                </a:lnTo>
                <a:lnTo>
                  <a:pt x="303822" y="4432"/>
                </a:lnTo>
                <a:lnTo>
                  <a:pt x="296252" y="2209"/>
                </a:lnTo>
                <a:lnTo>
                  <a:pt x="2893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75938" y="890641"/>
            <a:ext cx="180499" cy="26194"/>
          </a:xfrm>
          <a:custGeom>
            <a:avLst/>
            <a:gdLst/>
            <a:ahLst/>
            <a:cxnLst/>
            <a:rect l="l" t="t" r="r" b="b"/>
            <a:pathLst>
              <a:path w="240664" h="34925">
                <a:moveTo>
                  <a:pt x="221272" y="0"/>
                </a:moveTo>
                <a:lnTo>
                  <a:pt x="18948" y="0"/>
                </a:lnTo>
                <a:lnTo>
                  <a:pt x="11607" y="2247"/>
                </a:lnTo>
                <a:lnTo>
                  <a:pt x="7327" y="4495"/>
                </a:lnTo>
                <a:lnTo>
                  <a:pt x="2451" y="10693"/>
                </a:lnTo>
                <a:lnTo>
                  <a:pt x="0" y="17437"/>
                </a:lnTo>
                <a:lnTo>
                  <a:pt x="2451" y="23621"/>
                </a:lnTo>
                <a:lnTo>
                  <a:pt x="7327" y="30365"/>
                </a:lnTo>
                <a:lnTo>
                  <a:pt x="11607" y="34315"/>
                </a:lnTo>
                <a:lnTo>
                  <a:pt x="228612" y="34315"/>
                </a:lnTo>
                <a:lnTo>
                  <a:pt x="233502" y="30365"/>
                </a:lnTo>
                <a:lnTo>
                  <a:pt x="237782" y="23621"/>
                </a:lnTo>
                <a:lnTo>
                  <a:pt x="240220" y="17437"/>
                </a:lnTo>
                <a:lnTo>
                  <a:pt x="237782" y="10693"/>
                </a:lnTo>
                <a:lnTo>
                  <a:pt x="233502" y="4495"/>
                </a:lnTo>
                <a:lnTo>
                  <a:pt x="228612" y="2247"/>
                </a:lnTo>
                <a:lnTo>
                  <a:pt x="2212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75940" y="967854"/>
            <a:ext cx="231934" cy="26194"/>
          </a:xfrm>
          <a:custGeom>
            <a:avLst/>
            <a:gdLst/>
            <a:ahLst/>
            <a:cxnLst/>
            <a:rect l="l" t="t" r="r" b="b"/>
            <a:pathLst>
              <a:path w="309244" h="34925">
                <a:moveTo>
                  <a:pt x="289318" y="0"/>
                </a:moveTo>
                <a:lnTo>
                  <a:pt x="19545" y="0"/>
                </a:lnTo>
                <a:lnTo>
                  <a:pt x="11976" y="1689"/>
                </a:lnTo>
                <a:lnTo>
                  <a:pt x="7556" y="6184"/>
                </a:lnTo>
                <a:lnTo>
                  <a:pt x="2514" y="10693"/>
                </a:lnTo>
                <a:lnTo>
                  <a:pt x="0" y="16878"/>
                </a:lnTo>
                <a:lnTo>
                  <a:pt x="2514" y="23622"/>
                </a:lnTo>
                <a:lnTo>
                  <a:pt x="7556" y="29819"/>
                </a:lnTo>
                <a:lnTo>
                  <a:pt x="11976" y="34315"/>
                </a:lnTo>
                <a:lnTo>
                  <a:pt x="296252" y="34315"/>
                </a:lnTo>
                <a:lnTo>
                  <a:pt x="303822" y="29819"/>
                </a:lnTo>
                <a:lnTo>
                  <a:pt x="308864" y="23622"/>
                </a:lnTo>
                <a:lnTo>
                  <a:pt x="308864" y="10693"/>
                </a:lnTo>
                <a:lnTo>
                  <a:pt x="303822" y="6184"/>
                </a:lnTo>
                <a:lnTo>
                  <a:pt x="296252" y="1689"/>
                </a:lnTo>
                <a:lnTo>
                  <a:pt x="2893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75938" y="1019331"/>
            <a:ext cx="180499" cy="26194"/>
          </a:xfrm>
          <a:custGeom>
            <a:avLst/>
            <a:gdLst/>
            <a:ahLst/>
            <a:cxnLst/>
            <a:rect l="l" t="t" r="r" b="b"/>
            <a:pathLst>
              <a:path w="240664" h="34925">
                <a:moveTo>
                  <a:pt x="221272" y="0"/>
                </a:moveTo>
                <a:lnTo>
                  <a:pt x="18948" y="0"/>
                </a:lnTo>
                <a:lnTo>
                  <a:pt x="11607" y="2209"/>
                </a:lnTo>
                <a:lnTo>
                  <a:pt x="7327" y="6629"/>
                </a:lnTo>
                <a:lnTo>
                  <a:pt x="2451" y="11061"/>
                </a:lnTo>
                <a:lnTo>
                  <a:pt x="0" y="17144"/>
                </a:lnTo>
                <a:lnTo>
                  <a:pt x="2451" y="26009"/>
                </a:lnTo>
                <a:lnTo>
                  <a:pt x="7327" y="29883"/>
                </a:lnTo>
                <a:lnTo>
                  <a:pt x="11607" y="34315"/>
                </a:lnTo>
                <a:lnTo>
                  <a:pt x="228612" y="34315"/>
                </a:lnTo>
                <a:lnTo>
                  <a:pt x="237782" y="26009"/>
                </a:lnTo>
                <a:lnTo>
                  <a:pt x="240220" y="17144"/>
                </a:lnTo>
                <a:lnTo>
                  <a:pt x="237782" y="11061"/>
                </a:lnTo>
                <a:lnTo>
                  <a:pt x="233502" y="6629"/>
                </a:lnTo>
                <a:lnTo>
                  <a:pt x="228612" y="2209"/>
                </a:lnTo>
                <a:lnTo>
                  <a:pt x="2212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75940" y="1096544"/>
            <a:ext cx="231934" cy="26194"/>
          </a:xfrm>
          <a:custGeom>
            <a:avLst/>
            <a:gdLst/>
            <a:ahLst/>
            <a:cxnLst/>
            <a:rect l="l" t="t" r="r" b="b"/>
            <a:pathLst>
              <a:path w="309244" h="34925">
                <a:moveTo>
                  <a:pt x="296252" y="0"/>
                </a:moveTo>
                <a:lnTo>
                  <a:pt x="11976" y="0"/>
                </a:lnTo>
                <a:lnTo>
                  <a:pt x="7556" y="4432"/>
                </a:lnTo>
                <a:lnTo>
                  <a:pt x="2514" y="8293"/>
                </a:lnTo>
                <a:lnTo>
                  <a:pt x="0" y="17157"/>
                </a:lnTo>
                <a:lnTo>
                  <a:pt x="2514" y="23241"/>
                </a:lnTo>
                <a:lnTo>
                  <a:pt x="7556" y="27673"/>
                </a:lnTo>
                <a:lnTo>
                  <a:pt x="11976" y="32092"/>
                </a:lnTo>
                <a:lnTo>
                  <a:pt x="19545" y="34315"/>
                </a:lnTo>
                <a:lnTo>
                  <a:pt x="289318" y="34315"/>
                </a:lnTo>
                <a:lnTo>
                  <a:pt x="296252" y="32092"/>
                </a:lnTo>
                <a:lnTo>
                  <a:pt x="303822" y="27673"/>
                </a:lnTo>
                <a:lnTo>
                  <a:pt x="308864" y="23241"/>
                </a:lnTo>
                <a:lnTo>
                  <a:pt x="308864" y="8293"/>
                </a:lnTo>
                <a:lnTo>
                  <a:pt x="303822" y="4432"/>
                </a:lnTo>
                <a:lnTo>
                  <a:pt x="2962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75940" y="1148019"/>
            <a:ext cx="180499" cy="26194"/>
          </a:xfrm>
          <a:custGeom>
            <a:avLst/>
            <a:gdLst/>
            <a:ahLst/>
            <a:cxnLst/>
            <a:rect l="l" t="t" r="r" b="b"/>
            <a:pathLst>
              <a:path w="240664" h="34925">
                <a:moveTo>
                  <a:pt x="228612" y="0"/>
                </a:moveTo>
                <a:lnTo>
                  <a:pt x="11607" y="0"/>
                </a:lnTo>
                <a:lnTo>
                  <a:pt x="7327" y="4495"/>
                </a:lnTo>
                <a:lnTo>
                  <a:pt x="2451" y="10693"/>
                </a:lnTo>
                <a:lnTo>
                  <a:pt x="0" y="17437"/>
                </a:lnTo>
                <a:lnTo>
                  <a:pt x="2451" y="23622"/>
                </a:lnTo>
                <a:lnTo>
                  <a:pt x="7327" y="28130"/>
                </a:lnTo>
                <a:lnTo>
                  <a:pt x="11607" y="32626"/>
                </a:lnTo>
                <a:lnTo>
                  <a:pt x="18948" y="34315"/>
                </a:lnTo>
                <a:lnTo>
                  <a:pt x="221272" y="34315"/>
                </a:lnTo>
                <a:lnTo>
                  <a:pt x="228612" y="32626"/>
                </a:lnTo>
                <a:lnTo>
                  <a:pt x="233502" y="28130"/>
                </a:lnTo>
                <a:lnTo>
                  <a:pt x="237782" y="23622"/>
                </a:lnTo>
                <a:lnTo>
                  <a:pt x="240220" y="17437"/>
                </a:lnTo>
                <a:lnTo>
                  <a:pt x="237782" y="10693"/>
                </a:lnTo>
                <a:lnTo>
                  <a:pt x="233502" y="4495"/>
                </a:lnTo>
                <a:lnTo>
                  <a:pt x="2286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33325" y="684739"/>
            <a:ext cx="102946" cy="1029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433325" y="813429"/>
            <a:ext cx="102946" cy="1029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433325" y="942112"/>
            <a:ext cx="102946" cy="1029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433325" y="1070803"/>
            <a:ext cx="102946" cy="1029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0" y="1787156"/>
            <a:ext cx="3122209" cy="28430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xmlns="" val="2670285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2651759" cy="5143500"/>
          </a:xfrm>
          <a:custGeom>
            <a:avLst/>
            <a:gdLst/>
            <a:ahLst/>
            <a:cxnLst/>
            <a:rect l="l" t="t" r="r" b="b"/>
            <a:pathLst>
              <a:path w="3535679" h="6858000">
                <a:moveTo>
                  <a:pt x="0" y="6858000"/>
                </a:moveTo>
                <a:lnTo>
                  <a:pt x="3535172" y="6858000"/>
                </a:lnTo>
                <a:lnTo>
                  <a:pt x="353517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96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" y="1"/>
            <a:ext cx="2651378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65344" y="844023"/>
            <a:ext cx="3594735" cy="3848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400" b="1" spc="38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Единые</a:t>
            </a:r>
            <a:r>
              <a:rPr sz="2400" b="1" spc="26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4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ИТ-решения</a:t>
            </a:r>
            <a:endParaRPr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25604" y="1228833"/>
            <a:ext cx="66675" cy="66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903801" y="1361840"/>
            <a:ext cx="4103846" cy="1597343"/>
          </a:xfrm>
          <a:prstGeom prst="rect">
            <a:avLst/>
          </a:prstGeom>
        </p:spPr>
        <p:txBody>
          <a:bodyPr vert="horz" wrap="square" lIns="0" tIns="12859" rIns="0" bIns="0" rtlCol="0">
            <a:spAutoFit/>
          </a:bodyPr>
          <a:lstStyle/>
          <a:p>
            <a:pPr marL="9525">
              <a:spcBef>
                <a:spcPts val="101"/>
              </a:spcBef>
            </a:pP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</a:t>
            </a:r>
            <a:r>
              <a:rPr sz="12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единого </a:t>
            </a:r>
            <a:r>
              <a:rPr sz="1200" b="1" spc="3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</a:t>
            </a:r>
            <a:r>
              <a:rPr sz="1200" b="1" spc="8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4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решения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1120616">
              <a:lnSpc>
                <a:spcPct val="101800"/>
              </a:lnSpc>
            </a:pPr>
            <a:r>
              <a:rPr sz="1200" spc="3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СОШ </a:t>
            </a:r>
            <a:r>
              <a:rPr sz="1200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ДОУ </a:t>
            </a:r>
            <a:r>
              <a:rPr sz="1200" spc="2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sz="1200" spc="3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учету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дотаций  </a:t>
            </a:r>
            <a:r>
              <a:rPr sz="1200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расчетов </a:t>
            </a:r>
            <a:r>
              <a:rPr sz="1200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sz="1200" spc="11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родителями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1"/>
              </a:spcBef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/>
            <a:r>
              <a:rPr sz="12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«Единой карты</a:t>
            </a:r>
            <a:r>
              <a:rPr sz="1200" b="1" spc="10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школьника»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>
              <a:spcBef>
                <a:spcPts val="26"/>
              </a:spcBef>
            </a:pPr>
            <a:r>
              <a:rPr sz="1200" spc="3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использования </a:t>
            </a:r>
            <a:r>
              <a:rPr sz="1200" spc="2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ее </a:t>
            </a:r>
            <a:r>
              <a:rPr sz="1200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</a:t>
            </a:r>
            <a:r>
              <a:rPr sz="1200" spc="18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пропуска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3810">
              <a:lnSpc>
                <a:spcPct val="101800"/>
              </a:lnSpc>
            </a:pPr>
            <a:r>
              <a:rPr sz="1200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школу, платежной карты </a:t>
            </a:r>
            <a:r>
              <a:rPr sz="1200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столовой </a:t>
            </a:r>
            <a:r>
              <a:rPr sz="1200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200" spc="4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СОШ,  </a:t>
            </a:r>
            <a:r>
              <a:rPr sz="1200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карты </a:t>
            </a:r>
            <a:r>
              <a:rPr sz="1200" spc="3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общественного</a:t>
            </a:r>
            <a:r>
              <a:rPr sz="1200" spc="127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транспорта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25604" y="2038458"/>
            <a:ext cx="66675" cy="666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1998" y="1547853"/>
            <a:ext cx="2980372" cy="2034064"/>
          </a:xfrm>
          <a:custGeom>
            <a:avLst/>
            <a:gdLst/>
            <a:ahLst/>
            <a:cxnLst/>
            <a:rect l="l" t="t" r="r" b="b"/>
            <a:pathLst>
              <a:path w="3973829" h="2712085">
                <a:moveTo>
                  <a:pt x="375246" y="0"/>
                </a:moveTo>
                <a:lnTo>
                  <a:pt x="331139" y="1702"/>
                </a:lnTo>
                <a:lnTo>
                  <a:pt x="290431" y="14490"/>
                </a:lnTo>
                <a:lnTo>
                  <a:pt x="254833" y="36950"/>
                </a:lnTo>
                <a:lnTo>
                  <a:pt x="226056" y="67670"/>
                </a:lnTo>
                <a:lnTo>
                  <a:pt x="205811" y="105235"/>
                </a:lnTo>
                <a:lnTo>
                  <a:pt x="195808" y="148234"/>
                </a:lnTo>
                <a:lnTo>
                  <a:pt x="0" y="2204034"/>
                </a:lnTo>
                <a:lnTo>
                  <a:pt x="1706" y="2248146"/>
                </a:lnTo>
                <a:lnTo>
                  <a:pt x="14495" y="2288855"/>
                </a:lnTo>
                <a:lnTo>
                  <a:pt x="36953" y="2324452"/>
                </a:lnTo>
                <a:lnTo>
                  <a:pt x="67669" y="2353227"/>
                </a:lnTo>
                <a:lnTo>
                  <a:pt x="105229" y="2373470"/>
                </a:lnTo>
                <a:lnTo>
                  <a:pt x="148221" y="2383472"/>
                </a:lnTo>
                <a:lnTo>
                  <a:pt x="3598278" y="2712085"/>
                </a:lnTo>
                <a:lnTo>
                  <a:pt x="3642390" y="2710382"/>
                </a:lnTo>
                <a:lnTo>
                  <a:pt x="3683099" y="2697594"/>
                </a:lnTo>
                <a:lnTo>
                  <a:pt x="3718696" y="2675134"/>
                </a:lnTo>
                <a:lnTo>
                  <a:pt x="3747471" y="2644414"/>
                </a:lnTo>
                <a:lnTo>
                  <a:pt x="3767714" y="2606849"/>
                </a:lnTo>
                <a:lnTo>
                  <a:pt x="3777716" y="2563850"/>
                </a:lnTo>
                <a:lnTo>
                  <a:pt x="3973525" y="508050"/>
                </a:lnTo>
                <a:lnTo>
                  <a:pt x="3971822" y="463938"/>
                </a:lnTo>
                <a:lnTo>
                  <a:pt x="3959034" y="423229"/>
                </a:lnTo>
                <a:lnTo>
                  <a:pt x="3936574" y="387632"/>
                </a:lnTo>
                <a:lnTo>
                  <a:pt x="3905854" y="358857"/>
                </a:lnTo>
                <a:lnTo>
                  <a:pt x="3868289" y="338614"/>
                </a:lnTo>
                <a:lnTo>
                  <a:pt x="3825290" y="328612"/>
                </a:lnTo>
                <a:lnTo>
                  <a:pt x="3752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089533" y="4372960"/>
            <a:ext cx="1551623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sz="900" b="1" i="1" spc="15" dirty="0">
                <a:solidFill>
                  <a:srgbClr val="929497"/>
                </a:solidFill>
                <a:latin typeface="Montserrat-SemiBoldItalic"/>
                <a:cs typeface="Montserrat-SemiBoldItalic"/>
              </a:rPr>
              <a:t>Варианты</a:t>
            </a:r>
            <a:r>
              <a:rPr sz="900" b="1" i="1" spc="-4" dirty="0">
                <a:solidFill>
                  <a:srgbClr val="929497"/>
                </a:solidFill>
                <a:latin typeface="Montserrat-SemiBoldItalic"/>
                <a:cs typeface="Montserrat-SemiBoldItalic"/>
              </a:rPr>
              <a:t> </a:t>
            </a:r>
            <a:r>
              <a:rPr sz="900" b="1" i="1" spc="19" dirty="0">
                <a:solidFill>
                  <a:srgbClr val="929497"/>
                </a:solidFill>
                <a:latin typeface="Montserrat-SemiBoldItalic"/>
                <a:cs typeface="Montserrat-SemiBoldItalic"/>
              </a:rPr>
              <a:t>исполнения  </a:t>
            </a:r>
            <a:r>
              <a:rPr sz="900" b="1" i="1" spc="15" dirty="0">
                <a:solidFill>
                  <a:srgbClr val="929497"/>
                </a:solidFill>
                <a:latin typeface="Montserrat-SemiBoldItalic"/>
                <a:cs typeface="Montserrat-SemiBoldItalic"/>
              </a:rPr>
              <a:t>карты</a:t>
            </a:r>
            <a:r>
              <a:rPr sz="900" b="1" i="1" spc="30" dirty="0">
                <a:solidFill>
                  <a:srgbClr val="929497"/>
                </a:solidFill>
                <a:latin typeface="Montserrat-SemiBoldItalic"/>
                <a:cs typeface="Montserrat-SemiBoldItalic"/>
              </a:rPr>
              <a:t> </a:t>
            </a:r>
            <a:r>
              <a:rPr sz="900" b="1" i="1" spc="19" dirty="0">
                <a:solidFill>
                  <a:srgbClr val="929497"/>
                </a:solidFill>
                <a:latin typeface="Montserrat-SemiBoldItalic"/>
                <a:cs typeface="Montserrat-SemiBoldItalic"/>
              </a:rPr>
              <a:t>школьника</a:t>
            </a:r>
            <a:endParaRPr sz="900">
              <a:latin typeface="Montserrat-SemiBoldItalic"/>
              <a:cs typeface="Montserrat-SemiBoldItalic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356452" y="1194"/>
            <a:ext cx="213360" cy="1360646"/>
          </a:xfrm>
          <a:custGeom>
            <a:avLst/>
            <a:gdLst/>
            <a:ahLst/>
            <a:cxnLst/>
            <a:rect l="l" t="t" r="r" b="b"/>
            <a:pathLst>
              <a:path w="284480" h="1814195">
                <a:moveTo>
                  <a:pt x="167665" y="0"/>
                </a:moveTo>
                <a:lnTo>
                  <a:pt x="118160" y="0"/>
                </a:lnTo>
                <a:lnTo>
                  <a:pt x="118160" y="1532915"/>
                </a:lnTo>
                <a:lnTo>
                  <a:pt x="70728" y="1549682"/>
                </a:lnTo>
                <a:lnTo>
                  <a:pt x="33329" y="1580822"/>
                </a:lnTo>
                <a:lnTo>
                  <a:pt x="8806" y="1622740"/>
                </a:lnTo>
                <a:lnTo>
                  <a:pt x="0" y="1671840"/>
                </a:lnTo>
                <a:lnTo>
                  <a:pt x="7268" y="1716660"/>
                </a:lnTo>
                <a:lnTo>
                  <a:pt x="27489" y="1755656"/>
                </a:lnTo>
                <a:lnTo>
                  <a:pt x="58287" y="1786452"/>
                </a:lnTo>
                <a:lnTo>
                  <a:pt x="97287" y="1806672"/>
                </a:lnTo>
                <a:lnTo>
                  <a:pt x="142112" y="1813940"/>
                </a:lnTo>
                <a:lnTo>
                  <a:pt x="186938" y="1806672"/>
                </a:lnTo>
                <a:lnTo>
                  <a:pt x="225938" y="1786452"/>
                </a:lnTo>
                <a:lnTo>
                  <a:pt x="247943" y="1764449"/>
                </a:lnTo>
                <a:lnTo>
                  <a:pt x="140512" y="1764449"/>
                </a:lnTo>
                <a:lnTo>
                  <a:pt x="104488" y="1757163"/>
                </a:lnTo>
                <a:lnTo>
                  <a:pt x="75049" y="1737304"/>
                </a:lnTo>
                <a:lnTo>
                  <a:pt x="55189" y="1707865"/>
                </a:lnTo>
                <a:lnTo>
                  <a:pt x="47904" y="1671840"/>
                </a:lnTo>
                <a:lnTo>
                  <a:pt x="55189" y="1635814"/>
                </a:lnTo>
                <a:lnTo>
                  <a:pt x="75049" y="1606370"/>
                </a:lnTo>
                <a:lnTo>
                  <a:pt x="104488" y="1586506"/>
                </a:lnTo>
                <a:lnTo>
                  <a:pt x="140512" y="1579219"/>
                </a:lnTo>
                <a:lnTo>
                  <a:pt x="249285" y="1579219"/>
                </a:lnTo>
                <a:lnTo>
                  <a:pt x="213492" y="1549457"/>
                </a:lnTo>
                <a:lnTo>
                  <a:pt x="167665" y="1532915"/>
                </a:lnTo>
                <a:lnTo>
                  <a:pt x="167665" y="0"/>
                </a:lnTo>
                <a:close/>
              </a:path>
              <a:path w="284480" h="1814195">
                <a:moveTo>
                  <a:pt x="249285" y="1579219"/>
                </a:moveTo>
                <a:lnTo>
                  <a:pt x="140512" y="1579219"/>
                </a:lnTo>
                <a:lnTo>
                  <a:pt x="176537" y="1586506"/>
                </a:lnTo>
                <a:lnTo>
                  <a:pt x="205976" y="1606370"/>
                </a:lnTo>
                <a:lnTo>
                  <a:pt x="225835" y="1635814"/>
                </a:lnTo>
                <a:lnTo>
                  <a:pt x="233121" y="1671840"/>
                </a:lnTo>
                <a:lnTo>
                  <a:pt x="225835" y="1707865"/>
                </a:lnTo>
                <a:lnTo>
                  <a:pt x="205976" y="1737304"/>
                </a:lnTo>
                <a:lnTo>
                  <a:pt x="176537" y="1757163"/>
                </a:lnTo>
                <a:lnTo>
                  <a:pt x="140512" y="1764449"/>
                </a:lnTo>
                <a:lnTo>
                  <a:pt x="247943" y="1764449"/>
                </a:lnTo>
                <a:lnTo>
                  <a:pt x="256736" y="1755656"/>
                </a:lnTo>
                <a:lnTo>
                  <a:pt x="276957" y="1716660"/>
                </a:lnTo>
                <a:lnTo>
                  <a:pt x="284225" y="1671840"/>
                </a:lnTo>
                <a:lnTo>
                  <a:pt x="275218" y="1622065"/>
                </a:lnTo>
                <a:lnTo>
                  <a:pt x="250491" y="1580222"/>
                </a:lnTo>
                <a:lnTo>
                  <a:pt x="249285" y="15792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0828" y="1197"/>
            <a:ext cx="213360" cy="788194"/>
          </a:xfrm>
          <a:custGeom>
            <a:avLst/>
            <a:gdLst/>
            <a:ahLst/>
            <a:cxnLst/>
            <a:rect l="l" t="t" r="r" b="b"/>
            <a:pathLst>
              <a:path w="284480" h="1050925">
                <a:moveTo>
                  <a:pt x="167665" y="0"/>
                </a:moveTo>
                <a:lnTo>
                  <a:pt x="116560" y="0"/>
                </a:lnTo>
                <a:lnTo>
                  <a:pt x="116560" y="768057"/>
                </a:lnTo>
                <a:lnTo>
                  <a:pt x="70728" y="785517"/>
                </a:lnTo>
                <a:lnTo>
                  <a:pt x="33729" y="816754"/>
                </a:lnTo>
                <a:lnTo>
                  <a:pt x="9001" y="858796"/>
                </a:lnTo>
                <a:lnTo>
                  <a:pt x="0" y="908570"/>
                </a:lnTo>
                <a:lnTo>
                  <a:pt x="7268" y="953396"/>
                </a:lnTo>
                <a:lnTo>
                  <a:pt x="27489" y="992396"/>
                </a:lnTo>
                <a:lnTo>
                  <a:pt x="58287" y="1023194"/>
                </a:lnTo>
                <a:lnTo>
                  <a:pt x="97287" y="1043415"/>
                </a:lnTo>
                <a:lnTo>
                  <a:pt x="142112" y="1050683"/>
                </a:lnTo>
                <a:lnTo>
                  <a:pt x="186938" y="1043415"/>
                </a:lnTo>
                <a:lnTo>
                  <a:pt x="225938" y="1023194"/>
                </a:lnTo>
                <a:lnTo>
                  <a:pt x="247953" y="1001179"/>
                </a:lnTo>
                <a:lnTo>
                  <a:pt x="142112" y="1001179"/>
                </a:lnTo>
                <a:lnTo>
                  <a:pt x="106088" y="993893"/>
                </a:lnTo>
                <a:lnTo>
                  <a:pt x="76649" y="974034"/>
                </a:lnTo>
                <a:lnTo>
                  <a:pt x="56789" y="944595"/>
                </a:lnTo>
                <a:lnTo>
                  <a:pt x="49504" y="908570"/>
                </a:lnTo>
                <a:lnTo>
                  <a:pt x="56789" y="872546"/>
                </a:lnTo>
                <a:lnTo>
                  <a:pt x="76649" y="843106"/>
                </a:lnTo>
                <a:lnTo>
                  <a:pt x="106088" y="823247"/>
                </a:lnTo>
                <a:lnTo>
                  <a:pt x="142112" y="815962"/>
                </a:lnTo>
                <a:lnTo>
                  <a:pt x="249303" y="815962"/>
                </a:lnTo>
                <a:lnTo>
                  <a:pt x="213497" y="786192"/>
                </a:lnTo>
                <a:lnTo>
                  <a:pt x="167665" y="769658"/>
                </a:lnTo>
                <a:lnTo>
                  <a:pt x="167665" y="0"/>
                </a:lnTo>
                <a:close/>
              </a:path>
              <a:path w="284480" h="1050925">
                <a:moveTo>
                  <a:pt x="249303" y="815962"/>
                </a:moveTo>
                <a:lnTo>
                  <a:pt x="142112" y="815962"/>
                </a:lnTo>
                <a:lnTo>
                  <a:pt x="178137" y="823247"/>
                </a:lnTo>
                <a:lnTo>
                  <a:pt x="207576" y="843106"/>
                </a:lnTo>
                <a:lnTo>
                  <a:pt x="227436" y="872546"/>
                </a:lnTo>
                <a:lnTo>
                  <a:pt x="234721" y="908570"/>
                </a:lnTo>
                <a:lnTo>
                  <a:pt x="227436" y="944595"/>
                </a:lnTo>
                <a:lnTo>
                  <a:pt x="207576" y="974034"/>
                </a:lnTo>
                <a:lnTo>
                  <a:pt x="178137" y="993893"/>
                </a:lnTo>
                <a:lnTo>
                  <a:pt x="142112" y="1001179"/>
                </a:lnTo>
                <a:lnTo>
                  <a:pt x="247953" y="1001179"/>
                </a:lnTo>
                <a:lnTo>
                  <a:pt x="256736" y="992396"/>
                </a:lnTo>
                <a:lnTo>
                  <a:pt x="276957" y="953396"/>
                </a:lnTo>
                <a:lnTo>
                  <a:pt x="284225" y="908570"/>
                </a:lnTo>
                <a:lnTo>
                  <a:pt x="275205" y="858771"/>
                </a:lnTo>
                <a:lnTo>
                  <a:pt x="250496" y="816954"/>
                </a:lnTo>
                <a:lnTo>
                  <a:pt x="249303" y="8159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58848" y="2392"/>
            <a:ext cx="241935" cy="1088708"/>
          </a:xfrm>
          <a:custGeom>
            <a:avLst/>
            <a:gdLst/>
            <a:ahLst/>
            <a:cxnLst/>
            <a:rect l="l" t="t" r="r" b="b"/>
            <a:pathLst>
              <a:path w="322580" h="1451610">
                <a:moveTo>
                  <a:pt x="322554" y="0"/>
                </a:moveTo>
                <a:lnTo>
                  <a:pt x="273050" y="0"/>
                </a:lnTo>
                <a:lnTo>
                  <a:pt x="273050" y="399199"/>
                </a:lnTo>
                <a:lnTo>
                  <a:pt x="118160" y="554088"/>
                </a:lnTo>
                <a:lnTo>
                  <a:pt x="116560" y="554088"/>
                </a:lnTo>
                <a:lnTo>
                  <a:pt x="116560" y="1170444"/>
                </a:lnTo>
                <a:lnTo>
                  <a:pt x="70728" y="1186986"/>
                </a:lnTo>
                <a:lnTo>
                  <a:pt x="33729" y="1217752"/>
                </a:lnTo>
                <a:lnTo>
                  <a:pt x="9006" y="1259595"/>
                </a:lnTo>
                <a:lnTo>
                  <a:pt x="0" y="1309369"/>
                </a:lnTo>
                <a:lnTo>
                  <a:pt x="7268" y="1354189"/>
                </a:lnTo>
                <a:lnTo>
                  <a:pt x="27489" y="1393185"/>
                </a:lnTo>
                <a:lnTo>
                  <a:pt x="58287" y="1423981"/>
                </a:lnTo>
                <a:lnTo>
                  <a:pt x="97287" y="1444202"/>
                </a:lnTo>
                <a:lnTo>
                  <a:pt x="142112" y="1451470"/>
                </a:lnTo>
                <a:lnTo>
                  <a:pt x="186938" y="1444202"/>
                </a:lnTo>
                <a:lnTo>
                  <a:pt x="225938" y="1423981"/>
                </a:lnTo>
                <a:lnTo>
                  <a:pt x="247943" y="1401978"/>
                </a:lnTo>
                <a:lnTo>
                  <a:pt x="142112" y="1401978"/>
                </a:lnTo>
                <a:lnTo>
                  <a:pt x="106088" y="1394693"/>
                </a:lnTo>
                <a:lnTo>
                  <a:pt x="76649" y="1374833"/>
                </a:lnTo>
                <a:lnTo>
                  <a:pt x="56789" y="1345394"/>
                </a:lnTo>
                <a:lnTo>
                  <a:pt x="49504" y="1309369"/>
                </a:lnTo>
                <a:lnTo>
                  <a:pt x="56789" y="1273343"/>
                </a:lnTo>
                <a:lnTo>
                  <a:pt x="76649" y="1243899"/>
                </a:lnTo>
                <a:lnTo>
                  <a:pt x="106088" y="1224036"/>
                </a:lnTo>
                <a:lnTo>
                  <a:pt x="142112" y="1216748"/>
                </a:lnTo>
                <a:lnTo>
                  <a:pt x="249289" y="1216748"/>
                </a:lnTo>
                <a:lnTo>
                  <a:pt x="213497" y="1186986"/>
                </a:lnTo>
                <a:lnTo>
                  <a:pt x="167665" y="1170444"/>
                </a:lnTo>
                <a:lnTo>
                  <a:pt x="167665" y="574840"/>
                </a:lnTo>
                <a:lnTo>
                  <a:pt x="322554" y="419963"/>
                </a:lnTo>
                <a:lnTo>
                  <a:pt x="322554" y="0"/>
                </a:lnTo>
                <a:close/>
              </a:path>
              <a:path w="322580" h="1451610">
                <a:moveTo>
                  <a:pt x="249289" y="1216748"/>
                </a:moveTo>
                <a:lnTo>
                  <a:pt x="142112" y="1216748"/>
                </a:lnTo>
                <a:lnTo>
                  <a:pt x="178137" y="1224036"/>
                </a:lnTo>
                <a:lnTo>
                  <a:pt x="207576" y="1243899"/>
                </a:lnTo>
                <a:lnTo>
                  <a:pt x="227436" y="1273343"/>
                </a:lnTo>
                <a:lnTo>
                  <a:pt x="234721" y="1309369"/>
                </a:lnTo>
                <a:lnTo>
                  <a:pt x="227436" y="1345394"/>
                </a:lnTo>
                <a:lnTo>
                  <a:pt x="207576" y="1374833"/>
                </a:lnTo>
                <a:lnTo>
                  <a:pt x="178137" y="1394693"/>
                </a:lnTo>
                <a:lnTo>
                  <a:pt x="142112" y="1401978"/>
                </a:lnTo>
                <a:lnTo>
                  <a:pt x="247943" y="1401978"/>
                </a:lnTo>
                <a:lnTo>
                  <a:pt x="256736" y="1393185"/>
                </a:lnTo>
                <a:lnTo>
                  <a:pt x="276957" y="1354189"/>
                </a:lnTo>
                <a:lnTo>
                  <a:pt x="284225" y="1309369"/>
                </a:lnTo>
                <a:lnTo>
                  <a:pt x="275219" y="1259595"/>
                </a:lnTo>
                <a:lnTo>
                  <a:pt x="250496" y="1217752"/>
                </a:lnTo>
                <a:lnTo>
                  <a:pt x="249289" y="12167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09149" y="0"/>
            <a:ext cx="469583" cy="984885"/>
          </a:xfrm>
          <a:custGeom>
            <a:avLst/>
            <a:gdLst/>
            <a:ahLst/>
            <a:cxnLst/>
            <a:rect l="l" t="t" r="r" b="b"/>
            <a:pathLst>
              <a:path w="626110" h="1313180">
                <a:moveTo>
                  <a:pt x="625944" y="0"/>
                </a:moveTo>
                <a:lnTo>
                  <a:pt x="576440" y="0"/>
                </a:lnTo>
                <a:lnTo>
                  <a:pt x="576440" y="221945"/>
                </a:lnTo>
                <a:lnTo>
                  <a:pt x="118160" y="680224"/>
                </a:lnTo>
                <a:lnTo>
                  <a:pt x="116573" y="680224"/>
                </a:lnTo>
                <a:lnTo>
                  <a:pt x="116573" y="1029931"/>
                </a:lnTo>
                <a:lnTo>
                  <a:pt x="70733" y="1046716"/>
                </a:lnTo>
                <a:lnTo>
                  <a:pt x="33731" y="1078028"/>
                </a:lnTo>
                <a:lnTo>
                  <a:pt x="9006" y="1120419"/>
                </a:lnTo>
                <a:lnTo>
                  <a:pt x="0" y="1170444"/>
                </a:lnTo>
                <a:lnTo>
                  <a:pt x="7268" y="1215270"/>
                </a:lnTo>
                <a:lnTo>
                  <a:pt x="27489" y="1254270"/>
                </a:lnTo>
                <a:lnTo>
                  <a:pt x="58287" y="1285068"/>
                </a:lnTo>
                <a:lnTo>
                  <a:pt x="97287" y="1305289"/>
                </a:lnTo>
                <a:lnTo>
                  <a:pt x="142112" y="1312557"/>
                </a:lnTo>
                <a:lnTo>
                  <a:pt x="186938" y="1305289"/>
                </a:lnTo>
                <a:lnTo>
                  <a:pt x="225938" y="1285068"/>
                </a:lnTo>
                <a:lnTo>
                  <a:pt x="247953" y="1263053"/>
                </a:lnTo>
                <a:lnTo>
                  <a:pt x="142112" y="1263053"/>
                </a:lnTo>
                <a:lnTo>
                  <a:pt x="106088" y="1255767"/>
                </a:lnTo>
                <a:lnTo>
                  <a:pt x="76649" y="1235908"/>
                </a:lnTo>
                <a:lnTo>
                  <a:pt x="56789" y="1206469"/>
                </a:lnTo>
                <a:lnTo>
                  <a:pt x="49504" y="1170444"/>
                </a:lnTo>
                <a:lnTo>
                  <a:pt x="56789" y="1134420"/>
                </a:lnTo>
                <a:lnTo>
                  <a:pt x="76649" y="1104980"/>
                </a:lnTo>
                <a:lnTo>
                  <a:pt x="106088" y="1085121"/>
                </a:lnTo>
                <a:lnTo>
                  <a:pt x="142112" y="1077836"/>
                </a:lnTo>
                <a:lnTo>
                  <a:pt x="249303" y="1077836"/>
                </a:lnTo>
                <a:lnTo>
                  <a:pt x="213497" y="1048066"/>
                </a:lnTo>
                <a:lnTo>
                  <a:pt x="167665" y="1031532"/>
                </a:lnTo>
                <a:lnTo>
                  <a:pt x="167665" y="704176"/>
                </a:lnTo>
                <a:lnTo>
                  <a:pt x="625944" y="242709"/>
                </a:lnTo>
                <a:lnTo>
                  <a:pt x="625944" y="0"/>
                </a:lnTo>
                <a:close/>
              </a:path>
              <a:path w="626110" h="1313180">
                <a:moveTo>
                  <a:pt x="249303" y="1077836"/>
                </a:moveTo>
                <a:lnTo>
                  <a:pt x="142112" y="1077836"/>
                </a:lnTo>
                <a:lnTo>
                  <a:pt x="178137" y="1085121"/>
                </a:lnTo>
                <a:lnTo>
                  <a:pt x="207576" y="1104980"/>
                </a:lnTo>
                <a:lnTo>
                  <a:pt x="227436" y="1134420"/>
                </a:lnTo>
                <a:lnTo>
                  <a:pt x="234721" y="1170444"/>
                </a:lnTo>
                <a:lnTo>
                  <a:pt x="227436" y="1206469"/>
                </a:lnTo>
                <a:lnTo>
                  <a:pt x="207576" y="1235908"/>
                </a:lnTo>
                <a:lnTo>
                  <a:pt x="178137" y="1255767"/>
                </a:lnTo>
                <a:lnTo>
                  <a:pt x="142112" y="1263053"/>
                </a:lnTo>
                <a:lnTo>
                  <a:pt x="247953" y="1263053"/>
                </a:lnTo>
                <a:lnTo>
                  <a:pt x="256736" y="1254270"/>
                </a:lnTo>
                <a:lnTo>
                  <a:pt x="276957" y="1215270"/>
                </a:lnTo>
                <a:lnTo>
                  <a:pt x="284225" y="1170444"/>
                </a:lnTo>
                <a:lnTo>
                  <a:pt x="275219" y="1120670"/>
                </a:lnTo>
                <a:lnTo>
                  <a:pt x="250496" y="1078828"/>
                </a:lnTo>
                <a:lnTo>
                  <a:pt x="249303" y="10778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24111" y="1201"/>
            <a:ext cx="241935" cy="962025"/>
          </a:xfrm>
          <a:custGeom>
            <a:avLst/>
            <a:gdLst/>
            <a:ahLst/>
            <a:cxnLst/>
            <a:rect l="l" t="t" r="r" b="b"/>
            <a:pathLst>
              <a:path w="322580" h="1282700">
                <a:moveTo>
                  <a:pt x="51092" y="0"/>
                </a:moveTo>
                <a:lnTo>
                  <a:pt x="1587" y="0"/>
                </a:lnTo>
                <a:lnTo>
                  <a:pt x="1587" y="633920"/>
                </a:lnTo>
                <a:lnTo>
                  <a:pt x="0" y="633920"/>
                </a:lnTo>
                <a:lnTo>
                  <a:pt x="154889" y="788809"/>
                </a:lnTo>
                <a:lnTo>
                  <a:pt x="154889" y="1001179"/>
                </a:lnTo>
                <a:lnTo>
                  <a:pt x="108381" y="1017944"/>
                </a:lnTo>
                <a:lnTo>
                  <a:pt x="71458" y="1049081"/>
                </a:lnTo>
                <a:lnTo>
                  <a:pt x="47109" y="1090999"/>
                </a:lnTo>
                <a:lnTo>
                  <a:pt x="38328" y="1140104"/>
                </a:lnTo>
                <a:lnTo>
                  <a:pt x="45596" y="1184923"/>
                </a:lnTo>
                <a:lnTo>
                  <a:pt x="65817" y="1223919"/>
                </a:lnTo>
                <a:lnTo>
                  <a:pt x="96613" y="1254716"/>
                </a:lnTo>
                <a:lnTo>
                  <a:pt x="135609" y="1274936"/>
                </a:lnTo>
                <a:lnTo>
                  <a:pt x="180428" y="1282204"/>
                </a:lnTo>
                <a:lnTo>
                  <a:pt x="225254" y="1274936"/>
                </a:lnTo>
                <a:lnTo>
                  <a:pt x="264254" y="1254716"/>
                </a:lnTo>
                <a:lnTo>
                  <a:pt x="286259" y="1232712"/>
                </a:lnTo>
                <a:lnTo>
                  <a:pt x="178841" y="1232712"/>
                </a:lnTo>
                <a:lnTo>
                  <a:pt x="142816" y="1225425"/>
                </a:lnTo>
                <a:lnTo>
                  <a:pt x="113377" y="1205563"/>
                </a:lnTo>
                <a:lnTo>
                  <a:pt x="93518" y="1176123"/>
                </a:lnTo>
                <a:lnTo>
                  <a:pt x="86232" y="1140104"/>
                </a:lnTo>
                <a:lnTo>
                  <a:pt x="93518" y="1104077"/>
                </a:lnTo>
                <a:lnTo>
                  <a:pt x="113377" y="1074634"/>
                </a:lnTo>
                <a:lnTo>
                  <a:pt x="142816" y="1054770"/>
                </a:lnTo>
                <a:lnTo>
                  <a:pt x="178841" y="1047483"/>
                </a:lnTo>
                <a:lnTo>
                  <a:pt x="287605" y="1047483"/>
                </a:lnTo>
                <a:lnTo>
                  <a:pt x="251813" y="1017721"/>
                </a:lnTo>
                <a:lnTo>
                  <a:pt x="205981" y="1001179"/>
                </a:lnTo>
                <a:lnTo>
                  <a:pt x="205981" y="769645"/>
                </a:lnTo>
                <a:lnTo>
                  <a:pt x="51092" y="614756"/>
                </a:lnTo>
                <a:lnTo>
                  <a:pt x="51092" y="0"/>
                </a:lnTo>
                <a:close/>
              </a:path>
              <a:path w="322580" h="1282700">
                <a:moveTo>
                  <a:pt x="287605" y="1047483"/>
                </a:moveTo>
                <a:lnTo>
                  <a:pt x="178841" y="1047483"/>
                </a:lnTo>
                <a:lnTo>
                  <a:pt x="214865" y="1054770"/>
                </a:lnTo>
                <a:lnTo>
                  <a:pt x="244305" y="1074634"/>
                </a:lnTo>
                <a:lnTo>
                  <a:pt x="264164" y="1104077"/>
                </a:lnTo>
                <a:lnTo>
                  <a:pt x="271449" y="1140104"/>
                </a:lnTo>
                <a:lnTo>
                  <a:pt x="264164" y="1176123"/>
                </a:lnTo>
                <a:lnTo>
                  <a:pt x="244305" y="1205563"/>
                </a:lnTo>
                <a:lnTo>
                  <a:pt x="214865" y="1225425"/>
                </a:lnTo>
                <a:lnTo>
                  <a:pt x="178841" y="1232712"/>
                </a:lnTo>
                <a:lnTo>
                  <a:pt x="286259" y="1232712"/>
                </a:lnTo>
                <a:lnTo>
                  <a:pt x="295052" y="1223919"/>
                </a:lnTo>
                <a:lnTo>
                  <a:pt x="315273" y="1184923"/>
                </a:lnTo>
                <a:lnTo>
                  <a:pt x="322541" y="1140104"/>
                </a:lnTo>
                <a:lnTo>
                  <a:pt x="313535" y="1090329"/>
                </a:lnTo>
                <a:lnTo>
                  <a:pt x="288812" y="1048486"/>
                </a:lnTo>
                <a:lnTo>
                  <a:pt x="287605" y="104748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05560" y="3781844"/>
            <a:ext cx="213360" cy="1360646"/>
          </a:xfrm>
          <a:custGeom>
            <a:avLst/>
            <a:gdLst/>
            <a:ahLst/>
            <a:cxnLst/>
            <a:rect l="l" t="t" r="r" b="b"/>
            <a:pathLst>
              <a:path w="284480" h="1814195">
                <a:moveTo>
                  <a:pt x="142112" y="0"/>
                </a:moveTo>
                <a:lnTo>
                  <a:pt x="97287" y="7268"/>
                </a:lnTo>
                <a:lnTo>
                  <a:pt x="58287" y="27489"/>
                </a:lnTo>
                <a:lnTo>
                  <a:pt x="27489" y="58287"/>
                </a:lnTo>
                <a:lnTo>
                  <a:pt x="7268" y="97287"/>
                </a:lnTo>
                <a:lnTo>
                  <a:pt x="0" y="142113"/>
                </a:lnTo>
                <a:lnTo>
                  <a:pt x="9006" y="191887"/>
                </a:lnTo>
                <a:lnTo>
                  <a:pt x="33729" y="233729"/>
                </a:lnTo>
                <a:lnTo>
                  <a:pt x="70728" y="264490"/>
                </a:lnTo>
                <a:lnTo>
                  <a:pt x="116560" y="281025"/>
                </a:lnTo>
                <a:lnTo>
                  <a:pt x="116560" y="1813953"/>
                </a:lnTo>
                <a:lnTo>
                  <a:pt x="166052" y="1813953"/>
                </a:lnTo>
                <a:lnTo>
                  <a:pt x="166052" y="281025"/>
                </a:lnTo>
                <a:lnTo>
                  <a:pt x="213484" y="264265"/>
                </a:lnTo>
                <a:lnTo>
                  <a:pt x="248971" y="234721"/>
                </a:lnTo>
                <a:lnTo>
                  <a:pt x="143700" y="234721"/>
                </a:lnTo>
                <a:lnTo>
                  <a:pt x="107675" y="227436"/>
                </a:lnTo>
                <a:lnTo>
                  <a:pt x="78236" y="207576"/>
                </a:lnTo>
                <a:lnTo>
                  <a:pt x="58377" y="178137"/>
                </a:lnTo>
                <a:lnTo>
                  <a:pt x="51092" y="142113"/>
                </a:lnTo>
                <a:lnTo>
                  <a:pt x="58377" y="106088"/>
                </a:lnTo>
                <a:lnTo>
                  <a:pt x="78236" y="76649"/>
                </a:lnTo>
                <a:lnTo>
                  <a:pt x="107675" y="56789"/>
                </a:lnTo>
                <a:lnTo>
                  <a:pt x="143700" y="49504"/>
                </a:lnTo>
                <a:lnTo>
                  <a:pt x="247942" y="49504"/>
                </a:lnTo>
                <a:lnTo>
                  <a:pt x="225928" y="27489"/>
                </a:lnTo>
                <a:lnTo>
                  <a:pt x="186932" y="7268"/>
                </a:lnTo>
                <a:lnTo>
                  <a:pt x="142112" y="0"/>
                </a:lnTo>
                <a:close/>
              </a:path>
              <a:path w="284480" h="1814195">
                <a:moveTo>
                  <a:pt x="247942" y="49504"/>
                </a:moveTo>
                <a:lnTo>
                  <a:pt x="143700" y="49504"/>
                </a:lnTo>
                <a:lnTo>
                  <a:pt x="179725" y="56789"/>
                </a:lnTo>
                <a:lnTo>
                  <a:pt x="209164" y="76649"/>
                </a:lnTo>
                <a:lnTo>
                  <a:pt x="229023" y="106088"/>
                </a:lnTo>
                <a:lnTo>
                  <a:pt x="236308" y="142113"/>
                </a:lnTo>
                <a:lnTo>
                  <a:pt x="229023" y="178137"/>
                </a:lnTo>
                <a:lnTo>
                  <a:pt x="209164" y="207576"/>
                </a:lnTo>
                <a:lnTo>
                  <a:pt x="179725" y="227436"/>
                </a:lnTo>
                <a:lnTo>
                  <a:pt x="143700" y="234721"/>
                </a:lnTo>
                <a:lnTo>
                  <a:pt x="248971" y="234721"/>
                </a:lnTo>
                <a:lnTo>
                  <a:pt x="250883" y="233129"/>
                </a:lnTo>
                <a:lnTo>
                  <a:pt x="275407" y="191212"/>
                </a:lnTo>
                <a:lnTo>
                  <a:pt x="284213" y="142113"/>
                </a:lnTo>
                <a:lnTo>
                  <a:pt x="276945" y="97287"/>
                </a:lnTo>
                <a:lnTo>
                  <a:pt x="256724" y="58287"/>
                </a:lnTo>
                <a:lnTo>
                  <a:pt x="247942" y="495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91178" y="4354293"/>
            <a:ext cx="213360" cy="788194"/>
          </a:xfrm>
          <a:custGeom>
            <a:avLst/>
            <a:gdLst/>
            <a:ahLst/>
            <a:cxnLst/>
            <a:rect l="l" t="t" r="r" b="b"/>
            <a:pathLst>
              <a:path w="284480" h="1050925">
                <a:moveTo>
                  <a:pt x="142112" y="0"/>
                </a:moveTo>
                <a:lnTo>
                  <a:pt x="97287" y="7268"/>
                </a:lnTo>
                <a:lnTo>
                  <a:pt x="58287" y="27489"/>
                </a:lnTo>
                <a:lnTo>
                  <a:pt x="27489" y="58287"/>
                </a:lnTo>
                <a:lnTo>
                  <a:pt x="7268" y="97287"/>
                </a:lnTo>
                <a:lnTo>
                  <a:pt x="0" y="142113"/>
                </a:lnTo>
                <a:lnTo>
                  <a:pt x="9020" y="191912"/>
                </a:lnTo>
                <a:lnTo>
                  <a:pt x="33729" y="233729"/>
                </a:lnTo>
                <a:lnTo>
                  <a:pt x="70728" y="264490"/>
                </a:lnTo>
                <a:lnTo>
                  <a:pt x="116560" y="281025"/>
                </a:lnTo>
                <a:lnTo>
                  <a:pt x="116560" y="1050683"/>
                </a:lnTo>
                <a:lnTo>
                  <a:pt x="167665" y="1050683"/>
                </a:lnTo>
                <a:lnTo>
                  <a:pt x="167665" y="282625"/>
                </a:lnTo>
                <a:lnTo>
                  <a:pt x="213497" y="265165"/>
                </a:lnTo>
                <a:lnTo>
                  <a:pt x="249558" y="234721"/>
                </a:lnTo>
                <a:lnTo>
                  <a:pt x="142112" y="234721"/>
                </a:lnTo>
                <a:lnTo>
                  <a:pt x="106088" y="227436"/>
                </a:lnTo>
                <a:lnTo>
                  <a:pt x="76649" y="207576"/>
                </a:lnTo>
                <a:lnTo>
                  <a:pt x="56789" y="178137"/>
                </a:lnTo>
                <a:lnTo>
                  <a:pt x="49504" y="142113"/>
                </a:lnTo>
                <a:lnTo>
                  <a:pt x="56789" y="106086"/>
                </a:lnTo>
                <a:lnTo>
                  <a:pt x="76649" y="76642"/>
                </a:lnTo>
                <a:lnTo>
                  <a:pt x="106088" y="56779"/>
                </a:lnTo>
                <a:lnTo>
                  <a:pt x="142112" y="49491"/>
                </a:lnTo>
                <a:lnTo>
                  <a:pt x="247941" y="49491"/>
                </a:lnTo>
                <a:lnTo>
                  <a:pt x="225938" y="27489"/>
                </a:lnTo>
                <a:lnTo>
                  <a:pt x="186938" y="7268"/>
                </a:lnTo>
                <a:lnTo>
                  <a:pt x="142112" y="0"/>
                </a:lnTo>
                <a:close/>
              </a:path>
              <a:path w="284480" h="1050925">
                <a:moveTo>
                  <a:pt x="247941" y="49491"/>
                </a:moveTo>
                <a:lnTo>
                  <a:pt x="142112" y="49491"/>
                </a:lnTo>
                <a:lnTo>
                  <a:pt x="178137" y="56779"/>
                </a:lnTo>
                <a:lnTo>
                  <a:pt x="207576" y="76642"/>
                </a:lnTo>
                <a:lnTo>
                  <a:pt x="227436" y="106086"/>
                </a:lnTo>
                <a:lnTo>
                  <a:pt x="234721" y="142113"/>
                </a:lnTo>
                <a:lnTo>
                  <a:pt x="227436" y="178137"/>
                </a:lnTo>
                <a:lnTo>
                  <a:pt x="207576" y="207576"/>
                </a:lnTo>
                <a:lnTo>
                  <a:pt x="178137" y="227436"/>
                </a:lnTo>
                <a:lnTo>
                  <a:pt x="142112" y="234721"/>
                </a:lnTo>
                <a:lnTo>
                  <a:pt x="249558" y="234721"/>
                </a:lnTo>
                <a:lnTo>
                  <a:pt x="250496" y="233929"/>
                </a:lnTo>
                <a:lnTo>
                  <a:pt x="275224" y="191887"/>
                </a:lnTo>
                <a:lnTo>
                  <a:pt x="284225" y="142113"/>
                </a:lnTo>
                <a:lnTo>
                  <a:pt x="276957" y="97287"/>
                </a:lnTo>
                <a:lnTo>
                  <a:pt x="256736" y="58287"/>
                </a:lnTo>
                <a:lnTo>
                  <a:pt x="247941" y="494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74412" y="4052506"/>
            <a:ext cx="241935" cy="1088708"/>
          </a:xfrm>
          <a:custGeom>
            <a:avLst/>
            <a:gdLst/>
            <a:ahLst/>
            <a:cxnLst/>
            <a:rect l="l" t="t" r="r" b="b"/>
            <a:pathLst>
              <a:path w="322580" h="1451609">
                <a:moveTo>
                  <a:pt x="180441" y="0"/>
                </a:moveTo>
                <a:lnTo>
                  <a:pt x="135615" y="7266"/>
                </a:lnTo>
                <a:lnTo>
                  <a:pt x="96616" y="27484"/>
                </a:lnTo>
                <a:lnTo>
                  <a:pt x="65817" y="58279"/>
                </a:lnTo>
                <a:lnTo>
                  <a:pt x="45596" y="97275"/>
                </a:lnTo>
                <a:lnTo>
                  <a:pt x="38328" y="142100"/>
                </a:lnTo>
                <a:lnTo>
                  <a:pt x="47334" y="191875"/>
                </a:lnTo>
                <a:lnTo>
                  <a:pt x="72058" y="233718"/>
                </a:lnTo>
                <a:lnTo>
                  <a:pt x="109057" y="264483"/>
                </a:lnTo>
                <a:lnTo>
                  <a:pt x="154889" y="281025"/>
                </a:lnTo>
                <a:lnTo>
                  <a:pt x="154889" y="876617"/>
                </a:lnTo>
                <a:lnTo>
                  <a:pt x="0" y="1031506"/>
                </a:lnTo>
                <a:lnTo>
                  <a:pt x="0" y="1451470"/>
                </a:lnTo>
                <a:lnTo>
                  <a:pt x="49504" y="1451470"/>
                </a:lnTo>
                <a:lnTo>
                  <a:pt x="49504" y="1052271"/>
                </a:lnTo>
                <a:lnTo>
                  <a:pt x="204393" y="897382"/>
                </a:lnTo>
                <a:lnTo>
                  <a:pt x="205994" y="897382"/>
                </a:lnTo>
                <a:lnTo>
                  <a:pt x="205994" y="281025"/>
                </a:lnTo>
                <a:lnTo>
                  <a:pt x="251826" y="264483"/>
                </a:lnTo>
                <a:lnTo>
                  <a:pt x="287618" y="234721"/>
                </a:lnTo>
                <a:lnTo>
                  <a:pt x="180441" y="234721"/>
                </a:lnTo>
                <a:lnTo>
                  <a:pt x="144417" y="227434"/>
                </a:lnTo>
                <a:lnTo>
                  <a:pt x="114977" y="207570"/>
                </a:lnTo>
                <a:lnTo>
                  <a:pt x="95118" y="178126"/>
                </a:lnTo>
                <a:lnTo>
                  <a:pt x="87833" y="142100"/>
                </a:lnTo>
                <a:lnTo>
                  <a:pt x="95118" y="106075"/>
                </a:lnTo>
                <a:lnTo>
                  <a:pt x="114977" y="76636"/>
                </a:lnTo>
                <a:lnTo>
                  <a:pt x="144417" y="56777"/>
                </a:lnTo>
                <a:lnTo>
                  <a:pt x="180441" y="49491"/>
                </a:lnTo>
                <a:lnTo>
                  <a:pt x="286276" y="49491"/>
                </a:lnTo>
                <a:lnTo>
                  <a:pt x="264267" y="27484"/>
                </a:lnTo>
                <a:lnTo>
                  <a:pt x="225267" y="7266"/>
                </a:lnTo>
                <a:lnTo>
                  <a:pt x="180441" y="0"/>
                </a:lnTo>
                <a:close/>
              </a:path>
              <a:path w="322580" h="1451609">
                <a:moveTo>
                  <a:pt x="286276" y="49491"/>
                </a:moveTo>
                <a:lnTo>
                  <a:pt x="180441" y="49491"/>
                </a:lnTo>
                <a:lnTo>
                  <a:pt x="216466" y="56777"/>
                </a:lnTo>
                <a:lnTo>
                  <a:pt x="245905" y="76636"/>
                </a:lnTo>
                <a:lnTo>
                  <a:pt x="265764" y="106075"/>
                </a:lnTo>
                <a:lnTo>
                  <a:pt x="273050" y="142100"/>
                </a:lnTo>
                <a:lnTo>
                  <a:pt x="265764" y="178126"/>
                </a:lnTo>
                <a:lnTo>
                  <a:pt x="245905" y="207570"/>
                </a:lnTo>
                <a:lnTo>
                  <a:pt x="216466" y="227434"/>
                </a:lnTo>
                <a:lnTo>
                  <a:pt x="180441" y="234721"/>
                </a:lnTo>
                <a:lnTo>
                  <a:pt x="287618" y="234721"/>
                </a:lnTo>
                <a:lnTo>
                  <a:pt x="288824" y="233718"/>
                </a:lnTo>
                <a:lnTo>
                  <a:pt x="313548" y="191875"/>
                </a:lnTo>
                <a:lnTo>
                  <a:pt x="322554" y="142100"/>
                </a:lnTo>
                <a:lnTo>
                  <a:pt x="315286" y="97275"/>
                </a:lnTo>
                <a:lnTo>
                  <a:pt x="295065" y="58279"/>
                </a:lnTo>
                <a:lnTo>
                  <a:pt x="286276" y="494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96573" y="4159086"/>
            <a:ext cx="469583" cy="984409"/>
          </a:xfrm>
          <a:custGeom>
            <a:avLst/>
            <a:gdLst/>
            <a:ahLst/>
            <a:cxnLst/>
            <a:rect l="l" t="t" r="r" b="b"/>
            <a:pathLst>
              <a:path w="626110" h="1312545">
                <a:moveTo>
                  <a:pt x="483819" y="0"/>
                </a:moveTo>
                <a:lnTo>
                  <a:pt x="438993" y="7268"/>
                </a:lnTo>
                <a:lnTo>
                  <a:pt x="399993" y="27489"/>
                </a:lnTo>
                <a:lnTo>
                  <a:pt x="369195" y="58287"/>
                </a:lnTo>
                <a:lnTo>
                  <a:pt x="348974" y="97287"/>
                </a:lnTo>
                <a:lnTo>
                  <a:pt x="341706" y="142113"/>
                </a:lnTo>
                <a:lnTo>
                  <a:pt x="350712" y="191887"/>
                </a:lnTo>
                <a:lnTo>
                  <a:pt x="375435" y="233729"/>
                </a:lnTo>
                <a:lnTo>
                  <a:pt x="412434" y="264490"/>
                </a:lnTo>
                <a:lnTo>
                  <a:pt x="458266" y="281025"/>
                </a:lnTo>
                <a:lnTo>
                  <a:pt x="458266" y="608368"/>
                </a:lnTo>
                <a:lnTo>
                  <a:pt x="0" y="1069848"/>
                </a:lnTo>
                <a:lnTo>
                  <a:pt x="0" y="1312545"/>
                </a:lnTo>
                <a:lnTo>
                  <a:pt x="49491" y="1312545"/>
                </a:lnTo>
                <a:lnTo>
                  <a:pt x="49491" y="1090599"/>
                </a:lnTo>
                <a:lnTo>
                  <a:pt x="507771" y="632333"/>
                </a:lnTo>
                <a:lnTo>
                  <a:pt x="509371" y="632333"/>
                </a:lnTo>
                <a:lnTo>
                  <a:pt x="509371" y="282625"/>
                </a:lnTo>
                <a:lnTo>
                  <a:pt x="555203" y="265835"/>
                </a:lnTo>
                <a:lnTo>
                  <a:pt x="591969" y="234721"/>
                </a:lnTo>
                <a:lnTo>
                  <a:pt x="483819" y="234721"/>
                </a:lnTo>
                <a:lnTo>
                  <a:pt x="447794" y="227436"/>
                </a:lnTo>
                <a:lnTo>
                  <a:pt x="418355" y="207576"/>
                </a:lnTo>
                <a:lnTo>
                  <a:pt x="398496" y="178137"/>
                </a:lnTo>
                <a:lnTo>
                  <a:pt x="391210" y="142113"/>
                </a:lnTo>
                <a:lnTo>
                  <a:pt x="398496" y="106086"/>
                </a:lnTo>
                <a:lnTo>
                  <a:pt x="418355" y="76642"/>
                </a:lnTo>
                <a:lnTo>
                  <a:pt x="447794" y="56779"/>
                </a:lnTo>
                <a:lnTo>
                  <a:pt x="483819" y="49491"/>
                </a:lnTo>
                <a:lnTo>
                  <a:pt x="589647" y="49491"/>
                </a:lnTo>
                <a:lnTo>
                  <a:pt x="567644" y="27489"/>
                </a:lnTo>
                <a:lnTo>
                  <a:pt x="528644" y="7268"/>
                </a:lnTo>
                <a:lnTo>
                  <a:pt x="483819" y="0"/>
                </a:lnTo>
                <a:close/>
              </a:path>
              <a:path w="626110" h="1312545">
                <a:moveTo>
                  <a:pt x="589647" y="49491"/>
                </a:moveTo>
                <a:lnTo>
                  <a:pt x="483819" y="49491"/>
                </a:lnTo>
                <a:lnTo>
                  <a:pt x="519843" y="56779"/>
                </a:lnTo>
                <a:lnTo>
                  <a:pt x="549282" y="76642"/>
                </a:lnTo>
                <a:lnTo>
                  <a:pt x="569142" y="106086"/>
                </a:lnTo>
                <a:lnTo>
                  <a:pt x="576427" y="142113"/>
                </a:lnTo>
                <a:lnTo>
                  <a:pt x="569142" y="178137"/>
                </a:lnTo>
                <a:lnTo>
                  <a:pt x="549282" y="207576"/>
                </a:lnTo>
                <a:lnTo>
                  <a:pt x="519843" y="227436"/>
                </a:lnTo>
                <a:lnTo>
                  <a:pt x="483819" y="234721"/>
                </a:lnTo>
                <a:lnTo>
                  <a:pt x="591969" y="234721"/>
                </a:lnTo>
                <a:lnTo>
                  <a:pt x="592202" y="234524"/>
                </a:lnTo>
                <a:lnTo>
                  <a:pt x="616926" y="192135"/>
                </a:lnTo>
                <a:lnTo>
                  <a:pt x="625932" y="142113"/>
                </a:lnTo>
                <a:lnTo>
                  <a:pt x="618663" y="97287"/>
                </a:lnTo>
                <a:lnTo>
                  <a:pt x="598442" y="58287"/>
                </a:lnTo>
                <a:lnTo>
                  <a:pt x="589647" y="494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09154" y="4180648"/>
            <a:ext cx="241935" cy="962025"/>
          </a:xfrm>
          <a:custGeom>
            <a:avLst/>
            <a:gdLst/>
            <a:ahLst/>
            <a:cxnLst/>
            <a:rect l="l" t="t" r="r" b="b"/>
            <a:pathLst>
              <a:path w="322580" h="1282700">
                <a:moveTo>
                  <a:pt x="142112" y="0"/>
                </a:moveTo>
                <a:lnTo>
                  <a:pt x="97287" y="7268"/>
                </a:lnTo>
                <a:lnTo>
                  <a:pt x="58287" y="27488"/>
                </a:lnTo>
                <a:lnTo>
                  <a:pt x="27489" y="58284"/>
                </a:lnTo>
                <a:lnTo>
                  <a:pt x="7268" y="97280"/>
                </a:lnTo>
                <a:lnTo>
                  <a:pt x="0" y="142100"/>
                </a:lnTo>
                <a:lnTo>
                  <a:pt x="9006" y="191874"/>
                </a:lnTo>
                <a:lnTo>
                  <a:pt x="33729" y="233716"/>
                </a:lnTo>
                <a:lnTo>
                  <a:pt x="70728" y="264478"/>
                </a:lnTo>
                <a:lnTo>
                  <a:pt x="116560" y="281012"/>
                </a:lnTo>
                <a:lnTo>
                  <a:pt x="116560" y="512559"/>
                </a:lnTo>
                <a:lnTo>
                  <a:pt x="271449" y="667435"/>
                </a:lnTo>
                <a:lnTo>
                  <a:pt x="271449" y="1282204"/>
                </a:lnTo>
                <a:lnTo>
                  <a:pt x="320954" y="1282204"/>
                </a:lnTo>
                <a:lnTo>
                  <a:pt x="320954" y="648271"/>
                </a:lnTo>
                <a:lnTo>
                  <a:pt x="322554" y="648271"/>
                </a:lnTo>
                <a:lnTo>
                  <a:pt x="167652" y="493395"/>
                </a:lnTo>
                <a:lnTo>
                  <a:pt x="167652" y="281012"/>
                </a:lnTo>
                <a:lnTo>
                  <a:pt x="214161" y="264253"/>
                </a:lnTo>
                <a:lnTo>
                  <a:pt x="249186" y="234721"/>
                </a:lnTo>
                <a:lnTo>
                  <a:pt x="143700" y="234721"/>
                </a:lnTo>
                <a:lnTo>
                  <a:pt x="107675" y="227434"/>
                </a:lnTo>
                <a:lnTo>
                  <a:pt x="78236" y="207570"/>
                </a:lnTo>
                <a:lnTo>
                  <a:pt x="58377" y="178126"/>
                </a:lnTo>
                <a:lnTo>
                  <a:pt x="51092" y="142100"/>
                </a:lnTo>
                <a:lnTo>
                  <a:pt x="58377" y="106075"/>
                </a:lnTo>
                <a:lnTo>
                  <a:pt x="78236" y="76636"/>
                </a:lnTo>
                <a:lnTo>
                  <a:pt x="107675" y="56777"/>
                </a:lnTo>
                <a:lnTo>
                  <a:pt x="143700" y="49491"/>
                </a:lnTo>
                <a:lnTo>
                  <a:pt x="247943" y="49491"/>
                </a:lnTo>
                <a:lnTo>
                  <a:pt x="225938" y="27488"/>
                </a:lnTo>
                <a:lnTo>
                  <a:pt x="186938" y="7268"/>
                </a:lnTo>
                <a:lnTo>
                  <a:pt x="142112" y="0"/>
                </a:lnTo>
                <a:close/>
              </a:path>
              <a:path w="322580" h="1282700">
                <a:moveTo>
                  <a:pt x="247943" y="49491"/>
                </a:moveTo>
                <a:lnTo>
                  <a:pt x="143700" y="49491"/>
                </a:lnTo>
                <a:lnTo>
                  <a:pt x="179732" y="56777"/>
                </a:lnTo>
                <a:lnTo>
                  <a:pt x="209175" y="76636"/>
                </a:lnTo>
                <a:lnTo>
                  <a:pt x="229036" y="106075"/>
                </a:lnTo>
                <a:lnTo>
                  <a:pt x="236321" y="142100"/>
                </a:lnTo>
                <a:lnTo>
                  <a:pt x="229036" y="178126"/>
                </a:lnTo>
                <a:lnTo>
                  <a:pt x="209175" y="207570"/>
                </a:lnTo>
                <a:lnTo>
                  <a:pt x="179732" y="227434"/>
                </a:lnTo>
                <a:lnTo>
                  <a:pt x="143700" y="234721"/>
                </a:lnTo>
                <a:lnTo>
                  <a:pt x="249186" y="234721"/>
                </a:lnTo>
                <a:lnTo>
                  <a:pt x="251090" y="233116"/>
                </a:lnTo>
                <a:lnTo>
                  <a:pt x="275442" y="191199"/>
                </a:lnTo>
                <a:lnTo>
                  <a:pt x="284225" y="142100"/>
                </a:lnTo>
                <a:lnTo>
                  <a:pt x="276957" y="97280"/>
                </a:lnTo>
                <a:lnTo>
                  <a:pt x="256736" y="58284"/>
                </a:lnTo>
                <a:lnTo>
                  <a:pt x="247943" y="494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7413" y="1632350"/>
            <a:ext cx="3348989" cy="29489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06415" y="1652730"/>
            <a:ext cx="2964075" cy="20435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06415" y="3091768"/>
            <a:ext cx="2829878" cy="604838"/>
          </a:xfrm>
          <a:custGeom>
            <a:avLst/>
            <a:gdLst/>
            <a:ahLst/>
            <a:cxnLst/>
            <a:rect l="l" t="t" r="r" b="b"/>
            <a:pathLst>
              <a:path w="3773170" h="806450">
                <a:moveTo>
                  <a:pt x="1101429" y="0"/>
                </a:moveTo>
                <a:lnTo>
                  <a:pt x="944597" y="1418"/>
                </a:lnTo>
                <a:lnTo>
                  <a:pt x="790446" y="5835"/>
                </a:lnTo>
                <a:lnTo>
                  <a:pt x="689260" y="10419"/>
                </a:lnTo>
                <a:lnTo>
                  <a:pt x="589402" y="16297"/>
                </a:lnTo>
                <a:lnTo>
                  <a:pt x="490928" y="23451"/>
                </a:lnTo>
                <a:lnTo>
                  <a:pt x="393893" y="31867"/>
                </a:lnTo>
                <a:lnTo>
                  <a:pt x="298352" y="41529"/>
                </a:lnTo>
                <a:lnTo>
                  <a:pt x="204360" y="52421"/>
                </a:lnTo>
                <a:lnTo>
                  <a:pt x="111971" y="64527"/>
                </a:lnTo>
                <a:lnTo>
                  <a:pt x="24336" y="77364"/>
                </a:lnTo>
                <a:lnTo>
                  <a:pt x="0" y="332866"/>
                </a:lnTo>
                <a:lnTo>
                  <a:pt x="5329" y="383738"/>
                </a:lnTo>
                <a:lnTo>
                  <a:pt x="28929" y="427117"/>
                </a:lnTo>
                <a:lnTo>
                  <a:pt x="67070" y="458483"/>
                </a:lnTo>
                <a:lnTo>
                  <a:pt x="116027" y="473315"/>
                </a:lnTo>
                <a:lnTo>
                  <a:pt x="3608298" y="805954"/>
                </a:lnTo>
                <a:lnTo>
                  <a:pt x="3659170" y="800626"/>
                </a:lnTo>
                <a:lnTo>
                  <a:pt x="3702550" y="777020"/>
                </a:lnTo>
                <a:lnTo>
                  <a:pt x="3733916" y="738874"/>
                </a:lnTo>
                <a:lnTo>
                  <a:pt x="3748747" y="689926"/>
                </a:lnTo>
                <a:lnTo>
                  <a:pt x="3773084" y="434423"/>
                </a:lnTo>
                <a:lnTo>
                  <a:pt x="3689458" y="405275"/>
                </a:lnTo>
                <a:lnTo>
                  <a:pt x="3601016" y="375945"/>
                </a:lnTo>
                <a:lnTo>
                  <a:pt x="3510770" y="347505"/>
                </a:lnTo>
                <a:lnTo>
                  <a:pt x="3418771" y="319980"/>
                </a:lnTo>
                <a:lnTo>
                  <a:pt x="3325069" y="293396"/>
                </a:lnTo>
                <a:lnTo>
                  <a:pt x="3229717" y="267780"/>
                </a:lnTo>
                <a:lnTo>
                  <a:pt x="3132764" y="243157"/>
                </a:lnTo>
                <a:lnTo>
                  <a:pt x="3034262" y="219553"/>
                </a:lnTo>
                <a:lnTo>
                  <a:pt x="2934262" y="196994"/>
                </a:lnTo>
                <a:lnTo>
                  <a:pt x="2832815" y="175506"/>
                </a:lnTo>
                <a:lnTo>
                  <a:pt x="2729972" y="155115"/>
                </a:lnTo>
                <a:lnTo>
                  <a:pt x="2573201" y="126641"/>
                </a:lnTo>
                <a:lnTo>
                  <a:pt x="2413575" y="100781"/>
                </a:lnTo>
                <a:lnTo>
                  <a:pt x="2251268" y="77622"/>
                </a:lnTo>
                <a:lnTo>
                  <a:pt x="2086451" y="57252"/>
                </a:lnTo>
                <a:lnTo>
                  <a:pt x="1919296" y="39757"/>
                </a:lnTo>
                <a:lnTo>
                  <a:pt x="1751847" y="25381"/>
                </a:lnTo>
                <a:lnTo>
                  <a:pt x="1586150" y="14271"/>
                </a:lnTo>
                <a:lnTo>
                  <a:pt x="1422391" y="6372"/>
                </a:lnTo>
                <a:lnTo>
                  <a:pt x="1260755" y="1633"/>
                </a:lnTo>
                <a:lnTo>
                  <a:pt x="1101429" y="0"/>
                </a:lnTo>
                <a:close/>
              </a:path>
            </a:pathLst>
          </a:custGeom>
          <a:solidFill>
            <a:srgbClr val="F6E1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06415" y="3111047"/>
            <a:ext cx="2828449" cy="585311"/>
          </a:xfrm>
          <a:custGeom>
            <a:avLst/>
            <a:gdLst/>
            <a:ahLst/>
            <a:cxnLst/>
            <a:rect l="l" t="t" r="r" b="b"/>
            <a:pathLst>
              <a:path w="3771265" h="780414">
                <a:moveTo>
                  <a:pt x="1098986" y="0"/>
                </a:moveTo>
                <a:lnTo>
                  <a:pt x="994160" y="431"/>
                </a:lnTo>
                <a:lnTo>
                  <a:pt x="839123" y="3547"/>
                </a:lnTo>
                <a:lnTo>
                  <a:pt x="686895" y="9581"/>
                </a:lnTo>
                <a:lnTo>
                  <a:pt x="587061" y="15199"/>
                </a:lnTo>
                <a:lnTo>
                  <a:pt x="488613" y="22075"/>
                </a:lnTo>
                <a:lnTo>
                  <a:pt x="391606" y="30193"/>
                </a:lnTo>
                <a:lnTo>
                  <a:pt x="296095" y="39539"/>
                </a:lnTo>
                <a:lnTo>
                  <a:pt x="202134" y="50096"/>
                </a:lnTo>
                <a:lnTo>
                  <a:pt x="109779" y="61849"/>
                </a:lnTo>
                <a:lnTo>
                  <a:pt x="22176" y="74329"/>
                </a:lnTo>
                <a:lnTo>
                  <a:pt x="0" y="307160"/>
                </a:lnTo>
                <a:lnTo>
                  <a:pt x="5329" y="358032"/>
                </a:lnTo>
                <a:lnTo>
                  <a:pt x="28929" y="401412"/>
                </a:lnTo>
                <a:lnTo>
                  <a:pt x="67070" y="432778"/>
                </a:lnTo>
                <a:lnTo>
                  <a:pt x="116027" y="447610"/>
                </a:lnTo>
                <a:lnTo>
                  <a:pt x="3608298" y="780248"/>
                </a:lnTo>
                <a:lnTo>
                  <a:pt x="3659170" y="774920"/>
                </a:lnTo>
                <a:lnTo>
                  <a:pt x="3702550" y="751314"/>
                </a:lnTo>
                <a:lnTo>
                  <a:pt x="3733916" y="713168"/>
                </a:lnTo>
                <a:lnTo>
                  <a:pt x="3748747" y="664221"/>
                </a:lnTo>
                <a:lnTo>
                  <a:pt x="3770925" y="431381"/>
                </a:lnTo>
                <a:lnTo>
                  <a:pt x="3687265" y="402593"/>
                </a:lnTo>
                <a:lnTo>
                  <a:pt x="3598789" y="373618"/>
                </a:lnTo>
                <a:lnTo>
                  <a:pt x="3508511" y="345514"/>
                </a:lnTo>
                <a:lnTo>
                  <a:pt x="3416482" y="318307"/>
                </a:lnTo>
                <a:lnTo>
                  <a:pt x="3322752" y="292022"/>
                </a:lnTo>
                <a:lnTo>
                  <a:pt x="3227373" y="266685"/>
                </a:lnTo>
                <a:lnTo>
                  <a:pt x="3130395" y="242322"/>
                </a:lnTo>
                <a:lnTo>
                  <a:pt x="3031870" y="218958"/>
                </a:lnTo>
                <a:lnTo>
                  <a:pt x="2931849" y="196619"/>
                </a:lnTo>
                <a:lnTo>
                  <a:pt x="2779124" y="165087"/>
                </a:lnTo>
                <a:lnTo>
                  <a:pt x="2623320" y="136006"/>
                </a:lnTo>
                <a:lnTo>
                  <a:pt x="2464610" y="109460"/>
                </a:lnTo>
                <a:lnTo>
                  <a:pt x="2303165" y="85537"/>
                </a:lnTo>
                <a:lnTo>
                  <a:pt x="2139158" y="64323"/>
                </a:lnTo>
                <a:lnTo>
                  <a:pt x="1972761" y="45904"/>
                </a:lnTo>
                <a:lnTo>
                  <a:pt x="1804977" y="30439"/>
                </a:lnTo>
                <a:lnTo>
                  <a:pt x="1638681" y="18184"/>
                </a:lnTo>
                <a:lnTo>
                  <a:pt x="1474265" y="9108"/>
                </a:lnTo>
                <a:lnTo>
                  <a:pt x="1311916" y="3159"/>
                </a:lnTo>
                <a:lnTo>
                  <a:pt x="1151819" y="284"/>
                </a:lnTo>
                <a:lnTo>
                  <a:pt x="1098986" y="0"/>
                </a:lnTo>
                <a:close/>
              </a:path>
            </a:pathLst>
          </a:custGeom>
          <a:solidFill>
            <a:srgbClr val="019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45222" y="2379748"/>
            <a:ext cx="166001" cy="19510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468414" y="2578429"/>
            <a:ext cx="94126" cy="11931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47037" y="2984300"/>
            <a:ext cx="323374" cy="150971"/>
          </a:xfrm>
          <a:custGeom>
            <a:avLst/>
            <a:gdLst/>
            <a:ahLst/>
            <a:cxnLst/>
            <a:rect l="l" t="t" r="r" b="b"/>
            <a:pathLst>
              <a:path w="431164" h="201295">
                <a:moveTo>
                  <a:pt x="350189" y="13361"/>
                </a:moveTo>
                <a:lnTo>
                  <a:pt x="13626" y="157429"/>
                </a:lnTo>
                <a:lnTo>
                  <a:pt x="0" y="178330"/>
                </a:lnTo>
                <a:lnTo>
                  <a:pt x="1853" y="187096"/>
                </a:lnTo>
                <a:lnTo>
                  <a:pt x="6962" y="194458"/>
                </a:lnTo>
                <a:lnTo>
                  <a:pt x="14242" y="199126"/>
                </a:lnTo>
                <a:lnTo>
                  <a:pt x="22742" y="200723"/>
                </a:lnTo>
                <a:lnTo>
                  <a:pt x="31508" y="198869"/>
                </a:lnTo>
                <a:lnTo>
                  <a:pt x="361327" y="56540"/>
                </a:lnTo>
                <a:lnTo>
                  <a:pt x="374878" y="34899"/>
                </a:lnTo>
                <a:lnTo>
                  <a:pt x="406780" y="29883"/>
                </a:lnTo>
                <a:lnTo>
                  <a:pt x="415207" y="21107"/>
                </a:lnTo>
                <a:lnTo>
                  <a:pt x="396849" y="21107"/>
                </a:lnTo>
                <a:lnTo>
                  <a:pt x="394436" y="20154"/>
                </a:lnTo>
                <a:lnTo>
                  <a:pt x="368477" y="20091"/>
                </a:lnTo>
                <a:lnTo>
                  <a:pt x="363133" y="16043"/>
                </a:lnTo>
                <a:lnTo>
                  <a:pt x="356895" y="13738"/>
                </a:lnTo>
                <a:lnTo>
                  <a:pt x="350189" y="13361"/>
                </a:lnTo>
                <a:close/>
              </a:path>
              <a:path w="431164" h="201295">
                <a:moveTo>
                  <a:pt x="430986" y="4673"/>
                </a:moveTo>
                <a:lnTo>
                  <a:pt x="401192" y="17538"/>
                </a:lnTo>
                <a:lnTo>
                  <a:pt x="400862" y="18681"/>
                </a:lnTo>
                <a:lnTo>
                  <a:pt x="400100" y="19697"/>
                </a:lnTo>
                <a:lnTo>
                  <a:pt x="396849" y="21107"/>
                </a:lnTo>
                <a:lnTo>
                  <a:pt x="415207" y="21107"/>
                </a:lnTo>
                <a:lnTo>
                  <a:pt x="430986" y="4673"/>
                </a:lnTo>
                <a:close/>
              </a:path>
              <a:path w="431164" h="201295">
                <a:moveTo>
                  <a:pt x="428967" y="0"/>
                </a:moveTo>
                <a:lnTo>
                  <a:pt x="394017" y="304"/>
                </a:lnTo>
                <a:lnTo>
                  <a:pt x="368477" y="20091"/>
                </a:lnTo>
                <a:lnTo>
                  <a:pt x="394408" y="20091"/>
                </a:lnTo>
                <a:lnTo>
                  <a:pt x="392632" y="15989"/>
                </a:lnTo>
                <a:lnTo>
                  <a:pt x="393585" y="13563"/>
                </a:lnTo>
                <a:lnTo>
                  <a:pt x="396849" y="12166"/>
                </a:lnTo>
                <a:lnTo>
                  <a:pt x="400790" y="12166"/>
                </a:lnTo>
                <a:lnTo>
                  <a:pt x="428967" y="0"/>
                </a:lnTo>
                <a:close/>
              </a:path>
              <a:path w="431164" h="201295">
                <a:moveTo>
                  <a:pt x="400790" y="12166"/>
                </a:moveTo>
                <a:lnTo>
                  <a:pt x="396849" y="12166"/>
                </a:lnTo>
                <a:lnTo>
                  <a:pt x="398119" y="12306"/>
                </a:lnTo>
                <a:lnTo>
                  <a:pt x="399173" y="12865"/>
                </a:lnTo>
                <a:lnTo>
                  <a:pt x="400790" y="12166"/>
                </a:lnTo>
                <a:close/>
              </a:path>
            </a:pathLst>
          </a:custGeom>
          <a:solidFill>
            <a:srgbClr val="2C57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96399" y="3087185"/>
            <a:ext cx="125006" cy="5171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065420" y="2745001"/>
            <a:ext cx="172655" cy="17221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895309" y="2609467"/>
            <a:ext cx="332423" cy="124301"/>
          </a:xfrm>
          <a:custGeom>
            <a:avLst/>
            <a:gdLst/>
            <a:ahLst/>
            <a:cxnLst/>
            <a:rect l="l" t="t" r="r" b="b"/>
            <a:pathLst>
              <a:path w="443229" h="165735">
                <a:moveTo>
                  <a:pt x="443014" y="0"/>
                </a:moveTo>
                <a:lnTo>
                  <a:pt x="48501" y="53911"/>
                </a:lnTo>
                <a:lnTo>
                  <a:pt x="0" y="165176"/>
                </a:lnTo>
                <a:lnTo>
                  <a:pt x="443014" y="0"/>
                </a:lnTo>
                <a:close/>
              </a:path>
            </a:pathLst>
          </a:custGeom>
          <a:solidFill>
            <a:srgbClr val="CE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942317" y="2609465"/>
            <a:ext cx="285274" cy="164306"/>
          </a:xfrm>
          <a:custGeom>
            <a:avLst/>
            <a:gdLst/>
            <a:ahLst/>
            <a:cxnLst/>
            <a:rect l="l" t="t" r="r" b="b"/>
            <a:pathLst>
              <a:path w="380364" h="219075">
                <a:moveTo>
                  <a:pt x="380339" y="0"/>
                </a:moveTo>
                <a:lnTo>
                  <a:pt x="0" y="85712"/>
                </a:lnTo>
                <a:lnTo>
                  <a:pt x="59309" y="218744"/>
                </a:lnTo>
                <a:lnTo>
                  <a:pt x="3803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891442" y="2559640"/>
            <a:ext cx="336232" cy="90488"/>
          </a:xfrm>
          <a:custGeom>
            <a:avLst/>
            <a:gdLst/>
            <a:ahLst/>
            <a:cxnLst/>
            <a:rect l="l" t="t" r="r" b="b"/>
            <a:pathLst>
              <a:path w="448310" h="120650">
                <a:moveTo>
                  <a:pt x="0" y="0"/>
                </a:moveTo>
                <a:lnTo>
                  <a:pt x="53657" y="120345"/>
                </a:lnTo>
                <a:lnTo>
                  <a:pt x="448170" y="6643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895302" y="2673749"/>
            <a:ext cx="64770" cy="60008"/>
          </a:xfrm>
          <a:custGeom>
            <a:avLst/>
            <a:gdLst/>
            <a:ahLst/>
            <a:cxnLst/>
            <a:rect l="l" t="t" r="r" b="b"/>
            <a:pathLst>
              <a:path w="86360" h="80010">
                <a:moveTo>
                  <a:pt x="62687" y="0"/>
                </a:moveTo>
                <a:lnTo>
                  <a:pt x="0" y="79463"/>
                </a:lnTo>
                <a:lnTo>
                  <a:pt x="86194" y="52717"/>
                </a:lnTo>
                <a:lnTo>
                  <a:pt x="62687" y="0"/>
                </a:lnTo>
                <a:close/>
              </a:path>
            </a:pathLst>
          </a:custGeom>
          <a:solidFill>
            <a:srgbClr val="AFAF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92030" y="3093274"/>
            <a:ext cx="1953578" cy="568166"/>
          </a:xfrm>
          <a:custGeom>
            <a:avLst/>
            <a:gdLst/>
            <a:ahLst/>
            <a:cxnLst/>
            <a:rect l="l" t="t" r="r" b="b"/>
            <a:pathLst>
              <a:path w="2604770" h="757554">
                <a:moveTo>
                  <a:pt x="643121" y="0"/>
                </a:moveTo>
                <a:lnTo>
                  <a:pt x="545051" y="347"/>
                </a:lnTo>
                <a:lnTo>
                  <a:pt x="399778" y="3154"/>
                </a:lnTo>
                <a:lnTo>
                  <a:pt x="256837" y="8663"/>
                </a:lnTo>
                <a:lnTo>
                  <a:pt x="0" y="509230"/>
                </a:lnTo>
                <a:lnTo>
                  <a:pt x="2604578" y="757316"/>
                </a:lnTo>
                <a:lnTo>
                  <a:pt x="2442824" y="203442"/>
                </a:lnTo>
                <a:lnTo>
                  <a:pt x="2301973" y="172658"/>
                </a:lnTo>
                <a:lnTo>
                  <a:pt x="2158434" y="144121"/>
                </a:lnTo>
                <a:lnTo>
                  <a:pt x="2012343" y="117906"/>
                </a:lnTo>
                <a:lnTo>
                  <a:pt x="1863833" y="94087"/>
                </a:lnTo>
                <a:lnTo>
                  <a:pt x="1713040" y="72738"/>
                </a:lnTo>
                <a:lnTo>
                  <a:pt x="1560099" y="53933"/>
                </a:lnTo>
                <a:lnTo>
                  <a:pt x="1405145" y="37746"/>
                </a:lnTo>
                <a:lnTo>
                  <a:pt x="1249460" y="24352"/>
                </a:lnTo>
                <a:lnTo>
                  <a:pt x="1095267" y="13928"/>
                </a:lnTo>
                <a:lnTo>
                  <a:pt x="942714" y="6426"/>
                </a:lnTo>
                <a:lnTo>
                  <a:pt x="791949" y="1799"/>
                </a:lnTo>
                <a:lnTo>
                  <a:pt x="643121" y="0"/>
                </a:lnTo>
                <a:close/>
              </a:path>
            </a:pathLst>
          </a:custGeom>
          <a:solidFill>
            <a:srgbClr val="F6A6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12930" y="2991431"/>
            <a:ext cx="1980248" cy="674370"/>
          </a:xfrm>
          <a:custGeom>
            <a:avLst/>
            <a:gdLst/>
            <a:ahLst/>
            <a:cxnLst/>
            <a:rect l="l" t="t" r="r" b="b"/>
            <a:pathLst>
              <a:path w="2640329" h="899160">
                <a:moveTo>
                  <a:pt x="1393805" y="0"/>
                </a:moveTo>
                <a:lnTo>
                  <a:pt x="314584" y="34569"/>
                </a:lnTo>
                <a:lnTo>
                  <a:pt x="0" y="647673"/>
                </a:lnTo>
                <a:lnTo>
                  <a:pt x="2640289" y="899161"/>
                </a:lnTo>
                <a:lnTo>
                  <a:pt x="2447105" y="237680"/>
                </a:lnTo>
                <a:lnTo>
                  <a:pt x="1393805" y="0"/>
                </a:lnTo>
                <a:close/>
              </a:path>
            </a:pathLst>
          </a:custGeom>
          <a:solidFill>
            <a:srgbClr val="876A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12931" y="2991433"/>
            <a:ext cx="1980248" cy="674370"/>
          </a:xfrm>
          <a:custGeom>
            <a:avLst/>
            <a:gdLst/>
            <a:ahLst/>
            <a:cxnLst/>
            <a:rect l="l" t="t" r="r" b="b"/>
            <a:pathLst>
              <a:path w="2640329" h="899160">
                <a:moveTo>
                  <a:pt x="1596985" y="45847"/>
                </a:moveTo>
                <a:lnTo>
                  <a:pt x="324584" y="45847"/>
                </a:lnTo>
                <a:lnTo>
                  <a:pt x="2433953" y="252933"/>
                </a:lnTo>
                <a:lnTo>
                  <a:pt x="2630952" y="898269"/>
                </a:lnTo>
                <a:lnTo>
                  <a:pt x="2640293" y="899159"/>
                </a:lnTo>
                <a:lnTo>
                  <a:pt x="2447110" y="237680"/>
                </a:lnTo>
                <a:lnTo>
                  <a:pt x="1596985" y="45847"/>
                </a:lnTo>
                <a:close/>
              </a:path>
              <a:path w="2640329" h="899160">
                <a:moveTo>
                  <a:pt x="1393810" y="0"/>
                </a:moveTo>
                <a:lnTo>
                  <a:pt x="314577" y="34569"/>
                </a:lnTo>
                <a:lnTo>
                  <a:pt x="0" y="647671"/>
                </a:lnTo>
                <a:lnTo>
                  <a:pt x="7727" y="648407"/>
                </a:lnTo>
                <a:lnTo>
                  <a:pt x="324584" y="45847"/>
                </a:lnTo>
                <a:lnTo>
                  <a:pt x="1596985" y="45847"/>
                </a:lnTo>
                <a:lnTo>
                  <a:pt x="1393810" y="0"/>
                </a:lnTo>
                <a:close/>
              </a:path>
            </a:pathLst>
          </a:custGeom>
          <a:solidFill>
            <a:srgbClr val="AD7B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69923" y="2034472"/>
            <a:ext cx="2656925" cy="16280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 rot="300000">
            <a:off x="1318707" y="1881740"/>
            <a:ext cx="1458301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06"/>
              </a:lnSpc>
            </a:pPr>
            <a:r>
              <a:rPr sz="2100" b="1" spc="45" baseline="3003" dirty="0">
                <a:solidFill>
                  <a:srgbClr val="FFFFFF"/>
                </a:solidFill>
                <a:latin typeface="Roboto"/>
                <a:cs typeface="Roboto"/>
              </a:rPr>
              <a:t>Школьная</a:t>
            </a:r>
            <a:r>
              <a:rPr sz="2100" b="1" spc="11" baseline="3003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1400" b="1" spc="34" dirty="0">
                <a:solidFill>
                  <a:srgbClr val="FFFFFF"/>
                </a:solidFill>
                <a:latin typeface="Roboto"/>
                <a:cs typeface="Roboto"/>
              </a:rPr>
              <a:t>карта</a:t>
            </a:r>
            <a:endParaRPr sz="1400">
              <a:latin typeface="Roboto"/>
              <a:cs typeface="Roboto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412354" y="3054242"/>
            <a:ext cx="2875787" cy="183794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449438" y="2991049"/>
            <a:ext cx="2869406" cy="1831658"/>
          </a:xfrm>
          <a:custGeom>
            <a:avLst/>
            <a:gdLst/>
            <a:ahLst/>
            <a:cxnLst/>
            <a:rect l="l" t="t" r="r" b="b"/>
            <a:pathLst>
              <a:path w="3825875" h="2442210">
                <a:moveTo>
                  <a:pt x="130886" y="0"/>
                </a:moveTo>
                <a:lnTo>
                  <a:pt x="80733" y="10078"/>
                </a:lnTo>
                <a:lnTo>
                  <a:pt x="39758" y="37649"/>
                </a:lnTo>
                <a:lnTo>
                  <a:pt x="12112" y="78574"/>
                </a:lnTo>
                <a:lnTo>
                  <a:pt x="1943" y="128714"/>
                </a:lnTo>
                <a:lnTo>
                  <a:pt x="0" y="2310091"/>
                </a:lnTo>
                <a:lnTo>
                  <a:pt x="10078" y="2360242"/>
                </a:lnTo>
                <a:lnTo>
                  <a:pt x="37647" y="2401212"/>
                </a:lnTo>
                <a:lnTo>
                  <a:pt x="78568" y="2428854"/>
                </a:lnTo>
                <a:lnTo>
                  <a:pt x="128701" y="2439022"/>
                </a:lnTo>
                <a:lnTo>
                  <a:pt x="3694404" y="2442197"/>
                </a:lnTo>
                <a:lnTo>
                  <a:pt x="3744555" y="2432119"/>
                </a:lnTo>
                <a:lnTo>
                  <a:pt x="3785525" y="2404549"/>
                </a:lnTo>
                <a:lnTo>
                  <a:pt x="3813167" y="2363628"/>
                </a:lnTo>
                <a:lnTo>
                  <a:pt x="3823335" y="2313495"/>
                </a:lnTo>
                <a:lnTo>
                  <a:pt x="3825278" y="132118"/>
                </a:lnTo>
                <a:lnTo>
                  <a:pt x="3815205" y="81959"/>
                </a:lnTo>
                <a:lnTo>
                  <a:pt x="3787635" y="40986"/>
                </a:lnTo>
                <a:lnTo>
                  <a:pt x="3746711" y="13342"/>
                </a:lnTo>
                <a:lnTo>
                  <a:pt x="3696576" y="3175"/>
                </a:lnTo>
                <a:lnTo>
                  <a:pt x="1308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449438" y="2991049"/>
            <a:ext cx="2869406" cy="1831658"/>
          </a:xfrm>
          <a:custGeom>
            <a:avLst/>
            <a:gdLst/>
            <a:ahLst/>
            <a:cxnLst/>
            <a:rect l="l" t="t" r="r" b="b"/>
            <a:pathLst>
              <a:path w="3825875" h="2442210">
                <a:moveTo>
                  <a:pt x="130886" y="0"/>
                </a:moveTo>
                <a:lnTo>
                  <a:pt x="80733" y="10078"/>
                </a:lnTo>
                <a:lnTo>
                  <a:pt x="39758" y="37649"/>
                </a:lnTo>
                <a:lnTo>
                  <a:pt x="12112" y="78574"/>
                </a:lnTo>
                <a:lnTo>
                  <a:pt x="1943" y="128714"/>
                </a:lnTo>
                <a:lnTo>
                  <a:pt x="0" y="2310091"/>
                </a:lnTo>
                <a:lnTo>
                  <a:pt x="10078" y="2360242"/>
                </a:lnTo>
                <a:lnTo>
                  <a:pt x="37647" y="2401212"/>
                </a:lnTo>
                <a:lnTo>
                  <a:pt x="78568" y="2428854"/>
                </a:lnTo>
                <a:lnTo>
                  <a:pt x="128701" y="2439022"/>
                </a:lnTo>
                <a:lnTo>
                  <a:pt x="3694404" y="2442197"/>
                </a:lnTo>
                <a:lnTo>
                  <a:pt x="3744555" y="2432119"/>
                </a:lnTo>
                <a:lnTo>
                  <a:pt x="3785525" y="2404549"/>
                </a:lnTo>
                <a:lnTo>
                  <a:pt x="3813167" y="2363628"/>
                </a:lnTo>
                <a:lnTo>
                  <a:pt x="3823335" y="2313495"/>
                </a:lnTo>
                <a:lnTo>
                  <a:pt x="3825278" y="132118"/>
                </a:lnTo>
                <a:lnTo>
                  <a:pt x="3815205" y="81959"/>
                </a:lnTo>
                <a:lnTo>
                  <a:pt x="3787635" y="40986"/>
                </a:lnTo>
                <a:lnTo>
                  <a:pt x="3746711" y="13342"/>
                </a:lnTo>
                <a:lnTo>
                  <a:pt x="3696576" y="3175"/>
                </a:lnTo>
                <a:lnTo>
                  <a:pt x="13088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450171" y="2991052"/>
            <a:ext cx="2868453" cy="917258"/>
          </a:xfrm>
          <a:custGeom>
            <a:avLst/>
            <a:gdLst/>
            <a:ahLst/>
            <a:cxnLst/>
            <a:rect l="l" t="t" r="r" b="b"/>
            <a:pathLst>
              <a:path w="3824604" h="1223010">
                <a:moveTo>
                  <a:pt x="129908" y="0"/>
                </a:moveTo>
                <a:lnTo>
                  <a:pt x="79755" y="10078"/>
                </a:lnTo>
                <a:lnTo>
                  <a:pt x="38781" y="37649"/>
                </a:lnTo>
                <a:lnTo>
                  <a:pt x="11134" y="78574"/>
                </a:lnTo>
                <a:lnTo>
                  <a:pt x="965" y="128714"/>
                </a:lnTo>
                <a:lnTo>
                  <a:pt x="0" y="1219390"/>
                </a:lnTo>
                <a:lnTo>
                  <a:pt x="3823334" y="1222794"/>
                </a:lnTo>
                <a:lnTo>
                  <a:pt x="3824300" y="132105"/>
                </a:lnTo>
                <a:lnTo>
                  <a:pt x="3814227" y="81954"/>
                </a:lnTo>
                <a:lnTo>
                  <a:pt x="3786657" y="40984"/>
                </a:lnTo>
                <a:lnTo>
                  <a:pt x="3745733" y="13342"/>
                </a:lnTo>
                <a:lnTo>
                  <a:pt x="3695598" y="3175"/>
                </a:lnTo>
                <a:lnTo>
                  <a:pt x="129908" y="0"/>
                </a:lnTo>
                <a:close/>
              </a:path>
            </a:pathLst>
          </a:custGeom>
          <a:solidFill>
            <a:srgbClr val="096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447821" y="3899369"/>
            <a:ext cx="872490" cy="0"/>
          </a:xfrm>
          <a:custGeom>
            <a:avLst/>
            <a:gdLst/>
            <a:ahLst/>
            <a:cxnLst/>
            <a:rect l="l" t="t" r="r" b="b"/>
            <a:pathLst>
              <a:path w="1163320">
                <a:moveTo>
                  <a:pt x="0" y="0"/>
                </a:moveTo>
                <a:lnTo>
                  <a:pt x="1162966" y="0"/>
                </a:lnTo>
              </a:path>
            </a:pathLst>
          </a:custGeom>
          <a:ln w="21051">
            <a:solidFill>
              <a:srgbClr val="F6E1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036829" y="3081889"/>
            <a:ext cx="148079" cy="19043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396618" y="3429019"/>
            <a:ext cx="95602" cy="10443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901703" y="3640418"/>
            <a:ext cx="287655" cy="166211"/>
          </a:xfrm>
          <a:custGeom>
            <a:avLst/>
            <a:gdLst/>
            <a:ahLst/>
            <a:cxnLst/>
            <a:rect l="l" t="t" r="r" b="b"/>
            <a:pathLst>
              <a:path w="383540" h="221614">
                <a:moveTo>
                  <a:pt x="315607" y="18991"/>
                </a:moveTo>
                <a:lnTo>
                  <a:pt x="10783" y="181787"/>
                </a:lnTo>
                <a:lnTo>
                  <a:pt x="0" y="202304"/>
                </a:lnTo>
                <a:lnTo>
                  <a:pt x="2477" y="210248"/>
                </a:lnTo>
                <a:lnTo>
                  <a:pt x="7842" y="216602"/>
                </a:lnTo>
                <a:lnTo>
                  <a:pt x="14980" y="220281"/>
                </a:lnTo>
                <a:lnTo>
                  <a:pt x="22976" y="221017"/>
                </a:lnTo>
                <a:lnTo>
                  <a:pt x="30912" y="218541"/>
                </a:lnTo>
                <a:lnTo>
                  <a:pt x="331267" y="53886"/>
                </a:lnTo>
                <a:lnTo>
                  <a:pt x="335204" y="45326"/>
                </a:lnTo>
                <a:lnTo>
                  <a:pt x="334087" y="36982"/>
                </a:lnTo>
                <a:lnTo>
                  <a:pt x="363144" y="29565"/>
                </a:lnTo>
                <a:lnTo>
                  <a:pt x="367670" y="23863"/>
                </a:lnTo>
                <a:lnTo>
                  <a:pt x="326873" y="23863"/>
                </a:lnTo>
                <a:lnTo>
                  <a:pt x="321578" y="20580"/>
                </a:lnTo>
                <a:lnTo>
                  <a:pt x="315607" y="18991"/>
                </a:lnTo>
                <a:close/>
              </a:path>
              <a:path w="383540" h="221614">
                <a:moveTo>
                  <a:pt x="381051" y="0"/>
                </a:moveTo>
                <a:lnTo>
                  <a:pt x="348768" y="3340"/>
                </a:lnTo>
                <a:lnTo>
                  <a:pt x="326873" y="23863"/>
                </a:lnTo>
                <a:lnTo>
                  <a:pt x="367670" y="23863"/>
                </a:lnTo>
                <a:lnTo>
                  <a:pt x="368900" y="22313"/>
                </a:lnTo>
                <a:lnTo>
                  <a:pt x="353188" y="22313"/>
                </a:lnTo>
                <a:lnTo>
                  <a:pt x="350876" y="21640"/>
                </a:lnTo>
                <a:lnTo>
                  <a:pt x="348857" y="17945"/>
                </a:lnTo>
                <a:lnTo>
                  <a:pt x="349530" y="15633"/>
                </a:lnTo>
                <a:lnTo>
                  <a:pt x="352413" y="14046"/>
                </a:lnTo>
                <a:lnTo>
                  <a:pt x="355411" y="14046"/>
                </a:lnTo>
                <a:lnTo>
                  <a:pt x="381051" y="0"/>
                </a:lnTo>
                <a:close/>
              </a:path>
              <a:path w="383540" h="221614">
                <a:moveTo>
                  <a:pt x="383325" y="4140"/>
                </a:moveTo>
                <a:lnTo>
                  <a:pt x="356896" y="18643"/>
                </a:lnTo>
                <a:lnTo>
                  <a:pt x="356693" y="19735"/>
                </a:lnTo>
                <a:lnTo>
                  <a:pt x="356083" y="20739"/>
                </a:lnTo>
                <a:lnTo>
                  <a:pt x="353188" y="22313"/>
                </a:lnTo>
                <a:lnTo>
                  <a:pt x="368900" y="22313"/>
                </a:lnTo>
                <a:lnTo>
                  <a:pt x="383325" y="4140"/>
                </a:lnTo>
                <a:close/>
              </a:path>
              <a:path w="383540" h="221614">
                <a:moveTo>
                  <a:pt x="355411" y="14046"/>
                </a:moveTo>
                <a:lnTo>
                  <a:pt x="352413" y="14046"/>
                </a:lnTo>
                <a:lnTo>
                  <a:pt x="353594" y="14058"/>
                </a:lnTo>
                <a:lnTo>
                  <a:pt x="354623" y="14477"/>
                </a:lnTo>
                <a:lnTo>
                  <a:pt x="355411" y="14046"/>
                </a:lnTo>
                <a:close/>
              </a:path>
            </a:pathLst>
          </a:custGeom>
          <a:solidFill>
            <a:srgbClr val="2C57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947771" y="3749205"/>
            <a:ext cx="112614" cy="5709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895023" y="3436587"/>
            <a:ext cx="156866" cy="16219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727853" y="3306174"/>
            <a:ext cx="296704" cy="143828"/>
          </a:xfrm>
          <a:custGeom>
            <a:avLst/>
            <a:gdLst/>
            <a:ahLst/>
            <a:cxnLst/>
            <a:rect l="l" t="t" r="r" b="b"/>
            <a:pathLst>
              <a:path w="395604" h="191770">
                <a:moveTo>
                  <a:pt x="395198" y="0"/>
                </a:moveTo>
                <a:lnTo>
                  <a:pt x="35153" y="84264"/>
                </a:lnTo>
                <a:lnTo>
                  <a:pt x="0" y="191363"/>
                </a:lnTo>
                <a:lnTo>
                  <a:pt x="395198" y="0"/>
                </a:lnTo>
                <a:close/>
              </a:path>
            </a:pathLst>
          </a:custGeom>
          <a:solidFill>
            <a:srgbClr val="CECE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766125" y="3306172"/>
            <a:ext cx="258128" cy="172878"/>
          </a:xfrm>
          <a:custGeom>
            <a:avLst/>
            <a:gdLst/>
            <a:ahLst/>
            <a:cxnLst/>
            <a:rect l="l" t="t" r="r" b="b"/>
            <a:pathLst>
              <a:path w="344170" h="230504">
                <a:moveTo>
                  <a:pt x="344170" y="0"/>
                </a:moveTo>
                <a:lnTo>
                  <a:pt x="0" y="112420"/>
                </a:lnTo>
                <a:lnTo>
                  <a:pt x="66446" y="230251"/>
                </a:lnTo>
                <a:lnTo>
                  <a:pt x="34417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709137" y="3289429"/>
            <a:ext cx="315278" cy="80010"/>
          </a:xfrm>
          <a:custGeom>
            <a:avLst/>
            <a:gdLst/>
            <a:ahLst/>
            <a:cxnLst/>
            <a:rect l="l" t="t" r="r" b="b"/>
            <a:pathLst>
              <a:path w="420370" h="106679">
                <a:moveTo>
                  <a:pt x="0" y="0"/>
                </a:moveTo>
                <a:lnTo>
                  <a:pt x="60109" y="106591"/>
                </a:lnTo>
                <a:lnTo>
                  <a:pt x="420154" y="2232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727853" y="3390488"/>
            <a:ext cx="58103" cy="59531"/>
          </a:xfrm>
          <a:custGeom>
            <a:avLst/>
            <a:gdLst/>
            <a:ahLst/>
            <a:cxnLst/>
            <a:rect l="l" t="t" r="r" b="b"/>
            <a:pathLst>
              <a:path w="77470" h="79375">
                <a:moveTo>
                  <a:pt x="51028" y="0"/>
                </a:moveTo>
                <a:lnTo>
                  <a:pt x="0" y="78943"/>
                </a:lnTo>
                <a:lnTo>
                  <a:pt x="77355" y="46710"/>
                </a:lnTo>
                <a:lnTo>
                  <a:pt x="51028" y="0"/>
                </a:lnTo>
                <a:close/>
              </a:path>
            </a:pathLst>
          </a:custGeom>
          <a:solidFill>
            <a:srgbClr val="AFAF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458791" y="3899359"/>
            <a:ext cx="850583" cy="0"/>
          </a:xfrm>
          <a:custGeom>
            <a:avLst/>
            <a:gdLst/>
            <a:ahLst/>
            <a:cxnLst/>
            <a:rect l="l" t="t" r="r" b="b"/>
            <a:pathLst>
              <a:path w="1134109">
                <a:moveTo>
                  <a:pt x="0" y="0"/>
                </a:moveTo>
                <a:lnTo>
                  <a:pt x="1133656" y="0"/>
                </a:lnTo>
              </a:path>
            </a:pathLst>
          </a:custGeom>
          <a:ln w="21050">
            <a:solidFill>
              <a:srgbClr val="F6A65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121333" y="3770058"/>
            <a:ext cx="1525429" cy="137636"/>
          </a:xfrm>
          <a:custGeom>
            <a:avLst/>
            <a:gdLst/>
            <a:ahLst/>
            <a:cxnLst/>
            <a:rect l="l" t="t" r="r" b="b"/>
            <a:pathLst>
              <a:path w="2033904" h="183514">
                <a:moveTo>
                  <a:pt x="1016941" y="0"/>
                </a:moveTo>
                <a:lnTo>
                  <a:pt x="22137" y="126085"/>
                </a:lnTo>
                <a:lnTo>
                  <a:pt x="0" y="181512"/>
                </a:lnTo>
                <a:lnTo>
                  <a:pt x="2033555" y="183330"/>
                </a:lnTo>
                <a:lnTo>
                  <a:pt x="2011516" y="127863"/>
                </a:lnTo>
                <a:lnTo>
                  <a:pt x="1016941" y="0"/>
                </a:lnTo>
                <a:close/>
              </a:path>
            </a:pathLst>
          </a:custGeom>
          <a:solidFill>
            <a:srgbClr val="876A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121336" y="3770056"/>
            <a:ext cx="1525429" cy="137636"/>
          </a:xfrm>
          <a:custGeom>
            <a:avLst/>
            <a:gdLst/>
            <a:ahLst/>
            <a:cxnLst/>
            <a:rect l="l" t="t" r="r" b="b"/>
            <a:pathLst>
              <a:path w="2033904" h="183514">
                <a:moveTo>
                  <a:pt x="2014611" y="135661"/>
                </a:moveTo>
                <a:lnTo>
                  <a:pt x="32370" y="135661"/>
                </a:lnTo>
                <a:lnTo>
                  <a:pt x="2000679" y="143116"/>
                </a:lnTo>
                <a:lnTo>
                  <a:pt x="2017221" y="183319"/>
                </a:lnTo>
                <a:lnTo>
                  <a:pt x="2033553" y="183333"/>
                </a:lnTo>
                <a:lnTo>
                  <a:pt x="2014611" y="135661"/>
                </a:lnTo>
                <a:close/>
              </a:path>
              <a:path w="2033904" h="183514">
                <a:moveTo>
                  <a:pt x="1016937" y="0"/>
                </a:moveTo>
                <a:lnTo>
                  <a:pt x="22134" y="126098"/>
                </a:lnTo>
                <a:lnTo>
                  <a:pt x="0" y="181516"/>
                </a:lnTo>
                <a:lnTo>
                  <a:pt x="13519" y="181516"/>
                </a:lnTo>
                <a:lnTo>
                  <a:pt x="32370" y="135661"/>
                </a:lnTo>
                <a:lnTo>
                  <a:pt x="2014611" y="135661"/>
                </a:lnTo>
                <a:lnTo>
                  <a:pt x="2011512" y="127863"/>
                </a:lnTo>
                <a:lnTo>
                  <a:pt x="1016937" y="0"/>
                </a:lnTo>
                <a:close/>
              </a:path>
            </a:pathLst>
          </a:custGeom>
          <a:solidFill>
            <a:srgbClr val="AD7B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566901" y="2991382"/>
            <a:ext cx="2432453" cy="91630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6278678" y="4448777"/>
            <a:ext cx="322898" cy="286136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900" spc="11" dirty="0">
                <a:solidFill>
                  <a:srgbClr val="221F1F"/>
                </a:solidFill>
                <a:latin typeface="Roboto Condensed"/>
                <a:cs typeface="Roboto Condensed"/>
              </a:rPr>
              <a:t>Номер</a:t>
            </a:r>
            <a:endParaRPr sz="900">
              <a:latin typeface="Roboto Condensed"/>
              <a:cs typeface="Roboto Condensed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278586" y="4453887"/>
            <a:ext cx="1632109" cy="397225"/>
          </a:xfrm>
          <a:prstGeom prst="rect">
            <a:avLst/>
          </a:prstGeom>
        </p:spPr>
        <p:txBody>
          <a:bodyPr vert="horz" wrap="square" lIns="0" tIns="12383" rIns="0" bIns="0" rtlCol="0">
            <a:spAutoFit/>
          </a:bodyPr>
          <a:lstStyle/>
          <a:p>
            <a:pPr marL="9525">
              <a:spcBef>
                <a:spcPts val="98"/>
              </a:spcBef>
            </a:pPr>
            <a:r>
              <a:rPr sz="900" spc="11" dirty="0">
                <a:solidFill>
                  <a:srgbClr val="221F1F"/>
                </a:solidFill>
                <a:latin typeface="Roboto Condensed"/>
                <a:cs typeface="Roboto Condensed"/>
              </a:rPr>
              <a:t>договора</a:t>
            </a:r>
            <a:r>
              <a:rPr sz="900" spc="60" dirty="0">
                <a:solidFill>
                  <a:srgbClr val="221F1F"/>
                </a:solidFill>
                <a:latin typeface="Roboto Condensed"/>
                <a:cs typeface="Roboto Condensed"/>
              </a:rPr>
              <a:t> </a:t>
            </a:r>
            <a:r>
              <a:rPr sz="1600" spc="71" dirty="0">
                <a:solidFill>
                  <a:srgbClr val="221F1F"/>
                </a:solidFill>
                <a:latin typeface="Roboto Condensed"/>
                <a:cs typeface="Roboto Condensed"/>
              </a:rPr>
              <a:t>1234567890</a:t>
            </a:r>
            <a:endParaRPr sz="1600">
              <a:latin typeface="Roboto Condensed"/>
              <a:cs typeface="Roboto Condensed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278887" y="3938895"/>
            <a:ext cx="1911191" cy="562655"/>
          </a:xfrm>
          <a:prstGeom prst="rect">
            <a:avLst/>
          </a:prstGeom>
        </p:spPr>
        <p:txBody>
          <a:bodyPr vert="horz" wrap="square" lIns="0" tIns="61913" rIns="0" bIns="0" rtlCol="0">
            <a:spAutoFit/>
          </a:bodyPr>
          <a:lstStyle/>
          <a:p>
            <a:pPr marL="9525">
              <a:spcBef>
                <a:spcPts val="488"/>
              </a:spcBef>
            </a:pPr>
            <a:r>
              <a:rPr sz="1200" b="1" spc="23" dirty="0">
                <a:solidFill>
                  <a:srgbClr val="221F1F"/>
                </a:solidFill>
                <a:latin typeface="Roboto Condensed"/>
                <a:cs typeface="Roboto Condensed"/>
              </a:rPr>
              <a:t>Иванов</a:t>
            </a:r>
            <a:r>
              <a:rPr sz="1200" b="1" spc="45" dirty="0">
                <a:solidFill>
                  <a:srgbClr val="221F1F"/>
                </a:solidFill>
                <a:latin typeface="Roboto Condensed"/>
                <a:cs typeface="Roboto Condensed"/>
              </a:rPr>
              <a:t> </a:t>
            </a:r>
            <a:r>
              <a:rPr sz="1200" b="1" spc="26" dirty="0">
                <a:solidFill>
                  <a:srgbClr val="221F1F"/>
                </a:solidFill>
                <a:latin typeface="Roboto Condensed"/>
                <a:cs typeface="Roboto Condensed"/>
              </a:rPr>
              <a:t>Иван</a:t>
            </a:r>
            <a:endParaRPr sz="1200">
              <a:latin typeface="Roboto Condensed"/>
              <a:cs typeface="Roboto Condensed"/>
            </a:endParaRPr>
          </a:p>
          <a:p>
            <a:pPr marL="9525">
              <a:spcBef>
                <a:spcPts val="278"/>
              </a:spcBef>
              <a:tabLst>
                <a:tab pos="858679" algn="l"/>
              </a:tabLst>
            </a:pPr>
            <a:r>
              <a:rPr sz="900" spc="8" dirty="0">
                <a:solidFill>
                  <a:srgbClr val="221F1F"/>
                </a:solidFill>
                <a:latin typeface="Roboto Condensed"/>
                <a:cs typeface="Roboto Condensed"/>
              </a:rPr>
              <a:t>Школа</a:t>
            </a:r>
            <a:r>
              <a:rPr sz="900" spc="34" dirty="0">
                <a:solidFill>
                  <a:srgbClr val="221F1F"/>
                </a:solidFill>
                <a:latin typeface="Roboto Condensed"/>
                <a:cs typeface="Roboto Condensed"/>
              </a:rPr>
              <a:t> </a:t>
            </a:r>
            <a:r>
              <a:rPr sz="900" spc="-4" dirty="0">
                <a:solidFill>
                  <a:srgbClr val="221F1F"/>
                </a:solidFill>
                <a:latin typeface="Roboto Condensed"/>
                <a:cs typeface="Roboto Condensed"/>
              </a:rPr>
              <a:t>№</a:t>
            </a:r>
            <a:r>
              <a:rPr sz="900" spc="38" dirty="0">
                <a:solidFill>
                  <a:srgbClr val="221F1F"/>
                </a:solidFill>
                <a:latin typeface="Roboto Condensed"/>
                <a:cs typeface="Roboto Condensed"/>
              </a:rPr>
              <a:t> </a:t>
            </a:r>
            <a:r>
              <a:rPr sz="900" spc="4" dirty="0">
                <a:solidFill>
                  <a:srgbClr val="221F1F"/>
                </a:solidFill>
                <a:latin typeface="Roboto Condensed"/>
                <a:cs typeface="Roboto Condensed"/>
              </a:rPr>
              <a:t>00	</a:t>
            </a:r>
            <a:r>
              <a:rPr sz="900" spc="8" dirty="0">
                <a:solidFill>
                  <a:srgbClr val="221F1F"/>
                </a:solidFill>
                <a:latin typeface="Roboto Condensed"/>
                <a:cs typeface="Roboto Condensed"/>
              </a:rPr>
              <a:t>Год </a:t>
            </a:r>
            <a:r>
              <a:rPr sz="900" spc="11" dirty="0">
                <a:solidFill>
                  <a:srgbClr val="221F1F"/>
                </a:solidFill>
                <a:latin typeface="Roboto Condensed"/>
                <a:cs typeface="Roboto Condensed"/>
              </a:rPr>
              <a:t>рождения </a:t>
            </a:r>
            <a:r>
              <a:rPr sz="900" spc="-4" dirty="0">
                <a:solidFill>
                  <a:srgbClr val="221F1F"/>
                </a:solidFill>
                <a:latin typeface="Roboto Condensed"/>
                <a:cs typeface="Roboto Condensed"/>
              </a:rPr>
              <a:t>№</a:t>
            </a:r>
            <a:r>
              <a:rPr sz="900" spc="30" dirty="0">
                <a:solidFill>
                  <a:srgbClr val="221F1F"/>
                </a:solidFill>
                <a:latin typeface="Roboto Condensed"/>
                <a:cs typeface="Roboto Condensed"/>
              </a:rPr>
              <a:t> </a:t>
            </a:r>
            <a:r>
              <a:rPr sz="900" spc="11" dirty="0">
                <a:solidFill>
                  <a:srgbClr val="221F1F"/>
                </a:solidFill>
                <a:latin typeface="Roboto Condensed"/>
                <a:cs typeface="Roboto Condensed"/>
              </a:rPr>
              <a:t>0000</a:t>
            </a:r>
            <a:endParaRPr sz="900">
              <a:latin typeface="Roboto Condensed"/>
              <a:cs typeface="Roboto Condensed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614308" y="3121846"/>
            <a:ext cx="857726" cy="286136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900" b="1" spc="11" dirty="0">
                <a:solidFill>
                  <a:srgbClr val="221F1F"/>
                </a:solidFill>
                <a:latin typeface="Roboto Condensed"/>
                <a:cs typeface="Roboto Condensed"/>
              </a:rPr>
              <a:t>Школьная</a:t>
            </a:r>
            <a:r>
              <a:rPr sz="900" b="1" spc="4" dirty="0">
                <a:solidFill>
                  <a:srgbClr val="221F1F"/>
                </a:solidFill>
                <a:latin typeface="Roboto Condensed"/>
                <a:cs typeface="Roboto Condensed"/>
              </a:rPr>
              <a:t> </a:t>
            </a:r>
            <a:r>
              <a:rPr sz="900" b="1" spc="15" dirty="0">
                <a:solidFill>
                  <a:srgbClr val="221F1F"/>
                </a:solidFill>
                <a:latin typeface="Roboto Condensed"/>
                <a:cs typeface="Roboto Condensed"/>
              </a:rPr>
              <a:t>карта</a:t>
            </a:r>
            <a:endParaRPr sz="900">
              <a:latin typeface="Roboto Condensed"/>
              <a:cs typeface="Roboto Condensed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5565664" y="4036868"/>
            <a:ext cx="621030" cy="663416"/>
          </a:xfrm>
          <a:custGeom>
            <a:avLst/>
            <a:gdLst/>
            <a:ahLst/>
            <a:cxnLst/>
            <a:rect l="l" t="t" r="r" b="b"/>
            <a:pathLst>
              <a:path w="828040" h="884554">
                <a:moveTo>
                  <a:pt x="70434" y="0"/>
                </a:moveTo>
                <a:lnTo>
                  <a:pt x="21116" y="20373"/>
                </a:lnTo>
                <a:lnTo>
                  <a:pt x="660" y="69646"/>
                </a:lnTo>
                <a:lnTo>
                  <a:pt x="0" y="813803"/>
                </a:lnTo>
                <a:lnTo>
                  <a:pt x="5453" y="840939"/>
                </a:lnTo>
                <a:lnTo>
                  <a:pt x="20373" y="863111"/>
                </a:lnTo>
                <a:lnTo>
                  <a:pt x="42519" y="878072"/>
                </a:lnTo>
                <a:lnTo>
                  <a:pt x="69646" y="883577"/>
                </a:lnTo>
                <a:lnTo>
                  <a:pt x="757504" y="884186"/>
                </a:lnTo>
                <a:lnTo>
                  <a:pt x="784647" y="878735"/>
                </a:lnTo>
                <a:lnTo>
                  <a:pt x="806823" y="863817"/>
                </a:lnTo>
                <a:lnTo>
                  <a:pt x="821785" y="841672"/>
                </a:lnTo>
                <a:lnTo>
                  <a:pt x="827290" y="814539"/>
                </a:lnTo>
                <a:lnTo>
                  <a:pt x="827951" y="70396"/>
                </a:lnTo>
                <a:lnTo>
                  <a:pt x="822492" y="43252"/>
                </a:lnTo>
                <a:lnTo>
                  <a:pt x="807570" y="21077"/>
                </a:lnTo>
                <a:lnTo>
                  <a:pt x="785424" y="6114"/>
                </a:lnTo>
                <a:lnTo>
                  <a:pt x="758291" y="609"/>
                </a:lnTo>
                <a:lnTo>
                  <a:pt x="70434" y="0"/>
                </a:lnTo>
                <a:close/>
              </a:path>
            </a:pathLst>
          </a:custGeom>
          <a:solidFill>
            <a:srgbClr val="F0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62" name="Прямоугольник 61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xmlns="" val="414297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"/>
            <a:ext cx="9143999" cy="17168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7601" y="1497749"/>
            <a:ext cx="7852886" cy="417422"/>
          </a:xfrm>
          <a:prstGeom prst="rect">
            <a:avLst/>
          </a:prstGeom>
          <a:solidFill>
            <a:srgbClr val="096C52"/>
          </a:solidFill>
        </p:spPr>
        <p:txBody>
          <a:bodyPr vert="horz" wrap="square" lIns="0" tIns="47625" rIns="0" bIns="0" rtlCol="0">
            <a:spAutoFit/>
          </a:bodyPr>
          <a:lstStyle/>
          <a:p>
            <a:pPr marL="377666">
              <a:spcBef>
                <a:spcPts val="375"/>
              </a:spcBef>
            </a:pPr>
            <a:r>
              <a:rPr sz="2400" spc="41" dirty="0">
                <a:solidFill>
                  <a:srgbClr val="FFFFFF"/>
                </a:solidFill>
                <a:latin typeface="Montserrat"/>
                <a:cs typeface="Montserrat"/>
              </a:rPr>
              <a:t>Централизация производства </a:t>
            </a:r>
            <a:r>
              <a:rPr sz="2400" dirty="0">
                <a:solidFill>
                  <a:srgbClr val="FFFFFF"/>
                </a:solidFill>
                <a:latin typeface="Montserrat"/>
                <a:cs typeface="Montserrat"/>
              </a:rPr>
              <a:t>и</a:t>
            </a:r>
            <a:r>
              <a:rPr sz="2400" spc="169" dirty="0">
                <a:solidFill>
                  <a:srgbClr val="FFFFFF"/>
                </a:solidFill>
                <a:latin typeface="Montserrat"/>
                <a:cs typeface="Montserrat"/>
              </a:rPr>
              <a:t> </a:t>
            </a:r>
            <a:r>
              <a:rPr sz="2400" spc="45" dirty="0">
                <a:solidFill>
                  <a:srgbClr val="FFFFFF"/>
                </a:solidFill>
                <a:latin typeface="Montserrat"/>
                <a:cs typeface="Montserrat"/>
              </a:rPr>
              <a:t>закупок</a:t>
            </a:r>
            <a:endParaRPr sz="2400" dirty="0">
              <a:latin typeface="Montserrat"/>
              <a:cs typeface="Montserra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4289" y="2276038"/>
            <a:ext cx="55683" cy="556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4289" y="2744390"/>
            <a:ext cx="55683" cy="556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84289" y="3222286"/>
            <a:ext cx="55683" cy="556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4289" y="3860555"/>
            <a:ext cx="55683" cy="556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22438" y="2198170"/>
            <a:ext cx="3176588" cy="2703144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646748">
              <a:spcBef>
                <a:spcPts val="79"/>
              </a:spcBef>
            </a:pPr>
            <a:r>
              <a:rPr sz="1100" b="1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централизованного  производства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4"/>
              </a:spcBef>
            </a:pP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3810"/>
            <a:r>
              <a:rPr sz="1100" b="1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полуфабрикатов высокой  степени готовности </a:t>
            </a:r>
            <a:r>
              <a:rPr sz="1100" spc="1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sz="1100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мяса рыбы </a:t>
            </a:r>
            <a:r>
              <a:rPr sz="1100" spc="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z="1100" spc="14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птицы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4"/>
              </a:spcBef>
            </a:pP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142875">
              <a:spcBef>
                <a:spcPts val="4"/>
              </a:spcBef>
            </a:pPr>
            <a:r>
              <a:rPr sz="1100" b="1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производства </a:t>
            </a:r>
            <a:r>
              <a:rPr sz="1100" spc="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доставки  горячего питания </a:t>
            </a:r>
            <a:r>
              <a:rPr sz="110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буфето-раздаточные  пищеблоки</a:t>
            </a:r>
            <a:r>
              <a:rPr sz="11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8"/>
              </a:spcBef>
            </a:pP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12859"/>
            <a:r>
              <a:rPr sz="1100" b="1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производства кондитерских  </a:t>
            </a:r>
            <a:r>
              <a:rPr sz="1100" spc="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выпечных изделий </a:t>
            </a:r>
            <a:r>
              <a:rPr sz="1100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sz="1100" spc="11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поставки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>
              <a:spcBef>
                <a:spcPts val="4"/>
              </a:spcBef>
            </a:pPr>
            <a:r>
              <a:rPr sz="110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школьные </a:t>
            </a:r>
            <a:r>
              <a:rPr sz="1100" spc="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дошкольные</a:t>
            </a:r>
            <a:r>
              <a:rPr sz="1100" spc="12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4"/>
              </a:spcBef>
            </a:pP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12383"/>
            <a:r>
              <a:rPr sz="1100" b="1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</a:t>
            </a:r>
            <a:r>
              <a:rPr sz="1100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цеха </a:t>
            </a:r>
            <a:r>
              <a:rPr sz="1100" spc="1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производству  очищенных овощей </a:t>
            </a:r>
            <a:r>
              <a:rPr sz="110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вакуумной</a:t>
            </a:r>
            <a:r>
              <a:rPr sz="1100" spc="11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упаковке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84289" y="4485297"/>
            <a:ext cx="55683" cy="556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59010" y="2276038"/>
            <a:ext cx="55683" cy="5568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59010" y="2704885"/>
            <a:ext cx="55683" cy="556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59010" y="3464076"/>
            <a:ext cx="55683" cy="556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59010" y="3901064"/>
            <a:ext cx="55683" cy="556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796710" y="2198171"/>
            <a:ext cx="3627120" cy="2672366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1231583">
              <a:spcBef>
                <a:spcPts val="79"/>
              </a:spcBef>
            </a:pPr>
            <a:r>
              <a:rPr sz="1100" b="1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фасовочного цеха  бакалейной</a:t>
            </a:r>
            <a:r>
              <a:rPr sz="11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продукции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379094" indent="-476">
              <a:spcBef>
                <a:spcPts val="870"/>
              </a:spcBef>
            </a:pPr>
            <a:r>
              <a:rPr sz="1100" b="1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коммерческого питания для  обеспечения социальных программ</a:t>
            </a:r>
            <a:r>
              <a:rPr sz="1100" spc="8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города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10953" indent="-476">
              <a:spcBef>
                <a:spcPts val="4"/>
              </a:spcBef>
            </a:pPr>
            <a:r>
              <a:rPr sz="1100" spc="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питания </a:t>
            </a:r>
            <a:r>
              <a:rPr sz="1100" spc="1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других предприятиях  городского</a:t>
            </a:r>
            <a:r>
              <a:rPr sz="11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3810">
              <a:spcBef>
                <a:spcPts val="923"/>
              </a:spcBef>
            </a:pPr>
            <a:r>
              <a:rPr sz="1100" b="1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питанием </a:t>
            </a:r>
            <a:r>
              <a:rPr sz="1100" spc="1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проведения  общественно-массовых городских</a:t>
            </a:r>
            <a:r>
              <a:rPr sz="1100" spc="5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мероприятий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289560">
              <a:spcBef>
                <a:spcPts val="919"/>
              </a:spcBef>
            </a:pPr>
            <a:r>
              <a:rPr sz="1100" b="1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собственной лаборатории </a:t>
            </a:r>
            <a:r>
              <a:rPr sz="1100" spc="1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базе  оператора питания </a:t>
            </a:r>
            <a:r>
              <a:rPr sz="1100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проверки качества  продуктов</a:t>
            </a:r>
            <a:r>
              <a:rPr sz="11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питания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807720">
              <a:spcBef>
                <a:spcPts val="926"/>
              </a:spcBef>
            </a:pPr>
            <a:r>
              <a:rPr sz="1100" b="1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проекта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«Логистический  распределительный</a:t>
            </a:r>
            <a:r>
              <a:rPr sz="11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1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центр»</a:t>
            </a:r>
            <a:endParaRPr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659010" y="4498432"/>
            <a:ext cx="55683" cy="556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349515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2293" y="804962"/>
            <a:ext cx="2691289" cy="70580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l">
              <a:lnSpc>
                <a:spcPts val="2703"/>
              </a:lnSpc>
              <a:spcBef>
                <a:spcPts val="75"/>
              </a:spcBef>
            </a:pPr>
            <a:r>
              <a:rPr sz="2400" spc="4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Санитария</a:t>
            </a:r>
            <a:r>
              <a:rPr lang="ru-RU" sz="2400" spc="4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z="2400" spc="26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45" dirty="0">
                <a:latin typeface="Arial" panose="020B0604020202020204" pitchFamily="34" charset="0"/>
                <a:cs typeface="Arial" panose="020B0604020202020204" pitchFamily="34" charset="0"/>
              </a:rPr>
              <a:t>безопасность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6499" y="1486136"/>
            <a:ext cx="3790474" cy="1231588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531971">
              <a:lnSpc>
                <a:spcPct val="110500"/>
              </a:lnSpc>
              <a:spcBef>
                <a:spcPts val="71"/>
              </a:spcBef>
            </a:pPr>
            <a:r>
              <a:rPr sz="1200" b="1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единой системы </a:t>
            </a:r>
            <a:r>
              <a:rPr sz="1200" b="1" spc="2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контроля  </a:t>
            </a:r>
            <a:r>
              <a:rPr sz="1200" b="1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качества </a:t>
            </a:r>
            <a:r>
              <a:rPr sz="1200" b="1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sz="1200" b="1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 </a:t>
            </a:r>
            <a:r>
              <a:rPr sz="1200" b="1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этапах</a:t>
            </a:r>
            <a:r>
              <a:rPr sz="1200" b="1" spc="9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2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обращения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3810">
              <a:lnSpc>
                <a:spcPct val="110500"/>
              </a:lnSpc>
            </a:pPr>
            <a:r>
              <a:rPr sz="1200" b="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200" b="1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пищевой продукцией </a:t>
            </a:r>
            <a:r>
              <a:rPr sz="1200" b="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sz="1200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приемки, хранения,  производства, реализации </a:t>
            </a:r>
            <a:r>
              <a:rPr sz="1200" spc="2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продукции  </a:t>
            </a:r>
            <a:r>
              <a:rPr sz="1200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Поставщиков </a:t>
            </a:r>
            <a:r>
              <a:rPr sz="1200" spc="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200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собственного</a:t>
            </a:r>
            <a:r>
              <a:rPr sz="1200" spc="9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2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производства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>
              <a:spcBef>
                <a:spcPts val="146"/>
              </a:spcBef>
            </a:pPr>
            <a:r>
              <a:rPr sz="1200" spc="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200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соответствии </a:t>
            </a:r>
            <a:r>
              <a:rPr sz="120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200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нормами</a:t>
            </a:r>
            <a:r>
              <a:rPr sz="1200" spc="14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2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HACCP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29995" y="1486136"/>
            <a:ext cx="3393281" cy="1034098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>
              <a:lnSpc>
                <a:spcPct val="110500"/>
              </a:lnSpc>
              <a:spcBef>
                <a:spcPts val="71"/>
              </a:spcBef>
            </a:pPr>
            <a:r>
              <a:rPr sz="1200" b="1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Введение аттестации, </a:t>
            </a:r>
            <a:r>
              <a:rPr sz="1200" b="1" spc="2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систематической  </a:t>
            </a:r>
            <a:r>
              <a:rPr sz="1200" b="1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проверки </a:t>
            </a:r>
            <a:r>
              <a:rPr sz="1200" spc="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200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совершенствования </a:t>
            </a:r>
            <a:r>
              <a:rPr sz="1200" spc="2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знаний  </a:t>
            </a:r>
            <a:r>
              <a:rPr sz="1200" spc="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200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 приготовления</a:t>
            </a:r>
            <a:r>
              <a:rPr sz="1200" spc="9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2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вкусной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221933">
              <a:lnSpc>
                <a:spcPct val="110500"/>
              </a:lnSpc>
            </a:pPr>
            <a:r>
              <a:rPr sz="1200" spc="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200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здоровой </a:t>
            </a:r>
            <a:r>
              <a:rPr sz="1200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пищи </a:t>
            </a:r>
            <a:r>
              <a:rPr sz="120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200" spc="2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соблюдением всех  требований</a:t>
            </a:r>
            <a:r>
              <a:rPr sz="1200" spc="4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2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САНПиН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9552" y="1574000"/>
            <a:ext cx="61646" cy="616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70394" y="1574010"/>
            <a:ext cx="61646" cy="616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2820130"/>
            <a:ext cx="3181169" cy="19892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84436" y="2820130"/>
            <a:ext cx="2985691" cy="19892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73399" y="2820129"/>
            <a:ext cx="2770601" cy="19892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xmlns="" val="4206100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9552" y="890796"/>
            <a:ext cx="2716053" cy="3848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400" spc="38" dirty="0">
                <a:latin typeface="Arial" panose="020B0604020202020204" pitchFamily="34" charset="0"/>
                <a:cs typeface="Arial" panose="020B0604020202020204" pitchFamily="34" charset="0"/>
              </a:rPr>
              <a:t>Обратная</a:t>
            </a:r>
            <a:r>
              <a:rPr sz="2400" spc="4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45" dirty="0">
                <a:latin typeface="Arial" panose="020B0604020202020204" pitchFamily="34" charset="0"/>
                <a:cs typeface="Arial" panose="020B0604020202020204" pitchFamily="34" charset="0"/>
              </a:rPr>
              <a:t>связь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13753" y="1510989"/>
            <a:ext cx="66675" cy="66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1045" y="1419622"/>
            <a:ext cx="2833211" cy="1159669"/>
          </a:xfrm>
          <a:prstGeom prst="rect">
            <a:avLst/>
          </a:prstGeom>
        </p:spPr>
        <p:txBody>
          <a:bodyPr vert="horz" wrap="square" lIns="0" tIns="12859" rIns="0" bIns="0" rtlCol="0">
            <a:spAutoFit/>
          </a:bodyPr>
          <a:lstStyle/>
          <a:p>
            <a:pPr marL="9525">
              <a:spcBef>
                <a:spcPts val="101"/>
              </a:spcBef>
            </a:pP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</a:t>
            </a:r>
            <a:r>
              <a:rPr sz="1200" b="1" spc="5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электронных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>
              <a:spcBef>
                <a:spcPts val="26"/>
              </a:spcBef>
            </a:pP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терминалов обратной</a:t>
            </a:r>
            <a:r>
              <a:rPr sz="1200" spc="7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связи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9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/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</a:t>
            </a:r>
            <a:r>
              <a:rPr sz="1200" b="1" spc="5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опросов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3810">
              <a:lnSpc>
                <a:spcPct val="101800"/>
              </a:lnSpc>
            </a:pPr>
            <a:r>
              <a:rPr sz="1200" spc="2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удовлетворённости 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посредством социальных</a:t>
            </a:r>
            <a:r>
              <a:rPr sz="1200" spc="8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сетей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3753" y="2074843"/>
            <a:ext cx="66675" cy="66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89064" y="1366973"/>
            <a:ext cx="66675" cy="66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356358" y="1275606"/>
            <a:ext cx="4312444" cy="1158240"/>
          </a:xfrm>
          <a:prstGeom prst="rect">
            <a:avLst/>
          </a:prstGeom>
        </p:spPr>
        <p:txBody>
          <a:bodyPr vert="horz" wrap="square" lIns="0" tIns="12859" rIns="0" bIns="0" rtlCol="0">
            <a:spAutoFit/>
          </a:bodyPr>
          <a:lstStyle/>
          <a:p>
            <a:pPr marL="9525">
              <a:spcBef>
                <a:spcPts val="101"/>
              </a:spcBef>
            </a:pP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Предоставление</a:t>
            </a:r>
            <a:r>
              <a:rPr sz="1200" b="1" spc="53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отчетности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3810">
              <a:lnSpc>
                <a:spcPct val="101800"/>
              </a:lnSpc>
            </a:pPr>
            <a:r>
              <a:rPr sz="1200" spc="2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удовлетворенности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</a:t>
            </a:r>
            <a:r>
              <a:rPr sz="1200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адрес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  </a:t>
            </a:r>
            <a:r>
              <a:rPr sz="1200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директоров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</a:t>
            </a:r>
            <a:r>
              <a:rPr sz="1200" spc="11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8"/>
              </a:spcBef>
            </a:pP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/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</a:t>
            </a:r>
            <a:r>
              <a:rPr sz="12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Горячей линии </a:t>
            </a:r>
            <a:r>
              <a:rPr sz="1200" b="1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z="1200" b="1" spc="12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call-центра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>
              <a:spcBef>
                <a:spcPts val="26"/>
              </a:spcBef>
            </a:pPr>
            <a:r>
              <a:rPr sz="1200" spc="3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приема срочных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обращений </a:t>
            </a:r>
            <a:r>
              <a:rPr sz="1200" spc="2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sz="1200" spc="13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услуге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189064" y="2121336"/>
            <a:ext cx="66675" cy="66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651743"/>
            <a:ext cx="4436548" cy="24917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550596" y="2661561"/>
            <a:ext cx="4593404" cy="24818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xmlns="" val="2986959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57950" y="2770508"/>
            <a:ext cx="2686050" cy="23729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43974" y="843558"/>
            <a:ext cx="4033838" cy="3848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400" spc="38" dirty="0">
                <a:latin typeface="Arial" panose="020B0604020202020204" pitchFamily="34" charset="0"/>
                <a:cs typeface="Arial" panose="020B0604020202020204" pitchFamily="34" charset="0"/>
              </a:rPr>
              <a:t>Интерьерные</a:t>
            </a:r>
            <a:r>
              <a:rPr sz="24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45" dirty="0">
                <a:latin typeface="Arial" panose="020B0604020202020204" pitchFamily="34" charset="0"/>
                <a:cs typeface="Arial" panose="020B0604020202020204" pitchFamily="34" charset="0"/>
              </a:rPr>
              <a:t>решения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13753" y="1547459"/>
            <a:ext cx="66675" cy="66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3753" y="2071334"/>
            <a:ext cx="66675" cy="666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18134" y="1537840"/>
            <a:ext cx="66675" cy="666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885428" y="1446465"/>
            <a:ext cx="3094672" cy="11972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149066">
              <a:lnSpc>
                <a:spcPct val="101800"/>
              </a:lnSpc>
              <a:spcBef>
                <a:spcPts val="75"/>
              </a:spcBef>
            </a:pP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Зонирование обеденного </a:t>
            </a:r>
            <a:r>
              <a:rPr sz="12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зала. 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Выделение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буфетной </a:t>
            </a:r>
            <a:r>
              <a:rPr sz="1200" spc="3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зоны,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зоны  </a:t>
            </a:r>
            <a:r>
              <a:rPr sz="1200" spc="3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расположения</a:t>
            </a:r>
            <a:r>
              <a:rPr sz="1200" spc="6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педагогов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"/>
              </a:spcBef>
            </a:pP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3810">
              <a:lnSpc>
                <a:spcPct val="101800"/>
              </a:lnSpc>
            </a:pPr>
            <a:r>
              <a:rPr sz="12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Подбор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соответствующих дизайну 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обеденного </a:t>
            </a:r>
            <a:r>
              <a:rPr sz="1200" spc="3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зала</a:t>
            </a:r>
            <a:r>
              <a:rPr sz="1200" spc="7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аксессуаров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718134" y="2331252"/>
            <a:ext cx="66675" cy="666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81045" y="1456085"/>
            <a:ext cx="3339941" cy="1259681"/>
          </a:xfrm>
          <a:prstGeom prst="rect">
            <a:avLst/>
          </a:prstGeom>
        </p:spPr>
        <p:txBody>
          <a:bodyPr vert="horz" wrap="square" lIns="0" tIns="12859" rIns="0" bIns="0" rtlCol="0">
            <a:spAutoFit/>
          </a:bodyPr>
          <a:lstStyle/>
          <a:p>
            <a:pPr marL="9525">
              <a:spcBef>
                <a:spcPts val="101"/>
              </a:spcBef>
            </a:pPr>
            <a:r>
              <a:rPr sz="12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</a:t>
            </a:r>
            <a:r>
              <a:rPr sz="1200" b="1" spc="19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</a:t>
            </a:r>
            <a:r>
              <a:rPr sz="1200" b="1" spc="10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концепции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>
              <a:spcBef>
                <a:spcPts val="26"/>
              </a:spcBef>
            </a:pP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«Демократичное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школьное</a:t>
            </a:r>
            <a:r>
              <a:rPr sz="1200" spc="4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кафе»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>
              <a:spcBef>
                <a:spcPts val="1129"/>
              </a:spcBef>
            </a:pP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Обновление </a:t>
            </a:r>
            <a:r>
              <a:rPr sz="12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цветового </a:t>
            </a:r>
            <a:r>
              <a:rPr sz="1200" b="1" spc="4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решения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>
              <a:spcBef>
                <a:spcPts val="26"/>
              </a:spcBef>
            </a:pPr>
            <a:r>
              <a:rPr sz="1200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дизайне</a:t>
            </a:r>
            <a:r>
              <a:rPr sz="1200" spc="9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помещения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>
              <a:spcBef>
                <a:spcPts val="1129"/>
              </a:spcBef>
            </a:pPr>
            <a:r>
              <a:rPr sz="12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Смена мебели, </a:t>
            </a: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буфетной</a:t>
            </a:r>
            <a:r>
              <a:rPr sz="1200" b="1" spc="9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стойки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13753" y="2595209"/>
            <a:ext cx="66675" cy="666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98072" y="2770513"/>
            <a:ext cx="3559481" cy="23729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63" y="2770508"/>
            <a:ext cx="2695699" cy="23729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xmlns="" val="2749680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3528" y="890796"/>
            <a:ext cx="4732496" cy="38481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400" b="1" spc="4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Маркетинговая</a:t>
            </a:r>
            <a:r>
              <a:rPr sz="2400" b="1" spc="34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45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активность</a:t>
            </a:r>
            <a:endParaRPr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13753" y="1618785"/>
            <a:ext cx="66675" cy="66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13753" y="1980716"/>
            <a:ext cx="66675" cy="66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81045" y="1527428"/>
            <a:ext cx="6410325" cy="1116330"/>
          </a:xfrm>
          <a:prstGeom prst="rect">
            <a:avLst/>
          </a:prstGeom>
        </p:spPr>
        <p:txBody>
          <a:bodyPr vert="horz" wrap="square" lIns="0" tIns="12859" rIns="0" bIns="0" rtlCol="0">
            <a:spAutoFit/>
          </a:bodyPr>
          <a:lstStyle/>
          <a:p>
            <a:pPr marL="9525">
              <a:spcBef>
                <a:spcPts val="101"/>
              </a:spcBef>
            </a:pP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кулинарных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фестивалей, дней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национальной</a:t>
            </a:r>
            <a:r>
              <a:rPr sz="1200" spc="13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кухни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3810">
              <a:lnSpc>
                <a:spcPct val="101800"/>
              </a:lnSpc>
              <a:spcBef>
                <a:spcPts val="1339"/>
              </a:spcBef>
            </a:pP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Формирование маркетингового </a:t>
            </a:r>
            <a:r>
              <a:rPr sz="12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календаря </a:t>
            </a:r>
            <a:r>
              <a:rPr sz="1200" spc="3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каждой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СОШ </a:t>
            </a:r>
            <a:r>
              <a:rPr sz="1200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учетом 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праздников </a:t>
            </a:r>
            <a:r>
              <a:rPr sz="1200" spc="30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РФ,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праздников Республики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Башкортостан </a:t>
            </a:r>
            <a:r>
              <a:rPr sz="1200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событий</a:t>
            </a:r>
            <a:r>
              <a:rPr sz="1200" spc="26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4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СОШ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>
              <a:spcBef>
                <a:spcPts val="1275"/>
              </a:spcBef>
            </a:pPr>
            <a:r>
              <a:rPr sz="1200" b="1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Пропаганда </a:t>
            </a:r>
            <a:r>
              <a:rPr sz="1200" b="1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здорового питания </a:t>
            </a:r>
            <a:r>
              <a:rPr sz="1200" spc="34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среди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школьников </a:t>
            </a:r>
            <a:r>
              <a:rPr sz="1200" spc="1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200" spc="2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</a:t>
            </a:r>
            <a:r>
              <a:rPr sz="1200" spc="206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spc="3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13753" y="2523269"/>
            <a:ext cx="66675" cy="66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62684" y="2711207"/>
            <a:ext cx="3645835" cy="24322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520306" y="2711207"/>
            <a:ext cx="1623693" cy="24322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" y="2710438"/>
            <a:ext cx="3650897" cy="24330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xmlns="" val="2518722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3618071">
              <a:lnSpc>
                <a:spcPts val="3203"/>
              </a:lnSpc>
              <a:spcBef>
                <a:spcPts val="71"/>
              </a:spcBef>
            </a:pPr>
            <a:r>
              <a:rPr spc="49" dirty="0"/>
              <a:t>Спасибо</a:t>
            </a:r>
          </a:p>
          <a:p>
            <a:pPr marL="3618071">
              <a:lnSpc>
                <a:spcPts val="3203"/>
              </a:lnSpc>
            </a:pPr>
            <a:r>
              <a:rPr spc="23" dirty="0"/>
              <a:t>за</a:t>
            </a:r>
            <a:r>
              <a:rPr spc="68" dirty="0"/>
              <a:t> </a:t>
            </a:r>
            <a:r>
              <a:rPr spc="49" dirty="0"/>
              <a:t>внимание</a:t>
            </a:r>
          </a:p>
        </p:txBody>
      </p:sp>
      <p:sp>
        <p:nvSpPr>
          <p:cNvPr id="3" name="object 3"/>
          <p:cNvSpPr/>
          <p:nvPr/>
        </p:nvSpPr>
        <p:spPr>
          <a:xfrm>
            <a:off x="671554" y="2781856"/>
            <a:ext cx="1109663" cy="1109663"/>
          </a:xfrm>
          <a:custGeom>
            <a:avLst/>
            <a:gdLst/>
            <a:ahLst/>
            <a:cxnLst/>
            <a:rect l="l" t="t" r="r" b="b"/>
            <a:pathLst>
              <a:path w="1479550" h="1479550">
                <a:moveTo>
                  <a:pt x="739482" y="0"/>
                </a:moveTo>
                <a:lnTo>
                  <a:pt x="690861" y="1572"/>
                </a:lnTo>
                <a:lnTo>
                  <a:pt x="643079" y="6226"/>
                </a:lnTo>
                <a:lnTo>
                  <a:pt x="596235" y="13864"/>
                </a:lnTo>
                <a:lnTo>
                  <a:pt x="550426" y="24388"/>
                </a:lnTo>
                <a:lnTo>
                  <a:pt x="505748" y="37700"/>
                </a:lnTo>
                <a:lnTo>
                  <a:pt x="462300" y="53704"/>
                </a:lnTo>
                <a:lnTo>
                  <a:pt x="420179" y="72301"/>
                </a:lnTo>
                <a:lnTo>
                  <a:pt x="379483" y="93394"/>
                </a:lnTo>
                <a:lnTo>
                  <a:pt x="340308" y="116887"/>
                </a:lnTo>
                <a:lnTo>
                  <a:pt x="302753" y="142681"/>
                </a:lnTo>
                <a:lnTo>
                  <a:pt x="266914" y="170679"/>
                </a:lnTo>
                <a:lnTo>
                  <a:pt x="232890" y="200783"/>
                </a:lnTo>
                <a:lnTo>
                  <a:pt x="200777" y="232897"/>
                </a:lnTo>
                <a:lnTo>
                  <a:pt x="170674" y="266922"/>
                </a:lnTo>
                <a:lnTo>
                  <a:pt x="142676" y="302761"/>
                </a:lnTo>
                <a:lnTo>
                  <a:pt x="116883" y="340317"/>
                </a:lnTo>
                <a:lnTo>
                  <a:pt x="93391" y="379492"/>
                </a:lnTo>
                <a:lnTo>
                  <a:pt x="72298" y="420189"/>
                </a:lnTo>
                <a:lnTo>
                  <a:pt x="53702" y="462311"/>
                </a:lnTo>
                <a:lnTo>
                  <a:pt x="37699" y="505759"/>
                </a:lnTo>
                <a:lnTo>
                  <a:pt x="24387" y="550437"/>
                </a:lnTo>
                <a:lnTo>
                  <a:pt x="13864" y="596247"/>
                </a:lnTo>
                <a:lnTo>
                  <a:pt x="6226" y="643092"/>
                </a:lnTo>
                <a:lnTo>
                  <a:pt x="1572" y="690874"/>
                </a:lnTo>
                <a:lnTo>
                  <a:pt x="0" y="739495"/>
                </a:lnTo>
                <a:lnTo>
                  <a:pt x="1572" y="788117"/>
                </a:lnTo>
                <a:lnTo>
                  <a:pt x="6226" y="835898"/>
                </a:lnTo>
                <a:lnTo>
                  <a:pt x="13864" y="882743"/>
                </a:lnTo>
                <a:lnTo>
                  <a:pt x="24387" y="928553"/>
                </a:lnTo>
                <a:lnTo>
                  <a:pt x="37699" y="973231"/>
                </a:lnTo>
                <a:lnTo>
                  <a:pt x="53702" y="1016679"/>
                </a:lnTo>
                <a:lnTo>
                  <a:pt x="72298" y="1058801"/>
                </a:lnTo>
                <a:lnTo>
                  <a:pt x="93391" y="1099498"/>
                </a:lnTo>
                <a:lnTo>
                  <a:pt x="116883" y="1138673"/>
                </a:lnTo>
                <a:lnTo>
                  <a:pt x="142676" y="1176229"/>
                </a:lnTo>
                <a:lnTo>
                  <a:pt x="170674" y="1212068"/>
                </a:lnTo>
                <a:lnTo>
                  <a:pt x="200777" y="1246094"/>
                </a:lnTo>
                <a:lnTo>
                  <a:pt x="232890" y="1278207"/>
                </a:lnTo>
                <a:lnTo>
                  <a:pt x="266914" y="1308311"/>
                </a:lnTo>
                <a:lnTo>
                  <a:pt x="302753" y="1336309"/>
                </a:lnTo>
                <a:lnTo>
                  <a:pt x="340308" y="1362103"/>
                </a:lnTo>
                <a:lnTo>
                  <a:pt x="379483" y="1385596"/>
                </a:lnTo>
                <a:lnTo>
                  <a:pt x="420179" y="1406689"/>
                </a:lnTo>
                <a:lnTo>
                  <a:pt x="462300" y="1425287"/>
                </a:lnTo>
                <a:lnTo>
                  <a:pt x="505748" y="1441290"/>
                </a:lnTo>
                <a:lnTo>
                  <a:pt x="550426" y="1454603"/>
                </a:lnTo>
                <a:lnTo>
                  <a:pt x="596235" y="1465126"/>
                </a:lnTo>
                <a:lnTo>
                  <a:pt x="643079" y="1472764"/>
                </a:lnTo>
                <a:lnTo>
                  <a:pt x="690861" y="1477418"/>
                </a:lnTo>
                <a:lnTo>
                  <a:pt x="739482" y="1478991"/>
                </a:lnTo>
                <a:lnTo>
                  <a:pt x="788105" y="1477418"/>
                </a:lnTo>
                <a:lnTo>
                  <a:pt x="835888" y="1472764"/>
                </a:lnTo>
                <a:lnTo>
                  <a:pt x="882734" y="1465126"/>
                </a:lnTo>
                <a:lnTo>
                  <a:pt x="928544" y="1454603"/>
                </a:lnTo>
                <a:lnTo>
                  <a:pt x="973223" y="1441290"/>
                </a:lnTo>
                <a:lnTo>
                  <a:pt x="1016672" y="1425287"/>
                </a:lnTo>
                <a:lnTo>
                  <a:pt x="1058794" y="1406689"/>
                </a:lnTo>
                <a:lnTo>
                  <a:pt x="1099491" y="1385596"/>
                </a:lnTo>
                <a:lnTo>
                  <a:pt x="1138666" y="1362103"/>
                </a:lnTo>
                <a:lnTo>
                  <a:pt x="1176222" y="1336309"/>
                </a:lnTo>
                <a:lnTo>
                  <a:pt x="1212061" y="1308311"/>
                </a:lnTo>
                <a:lnTo>
                  <a:pt x="1246086" y="1278207"/>
                </a:lnTo>
                <a:lnTo>
                  <a:pt x="1278199" y="1246094"/>
                </a:lnTo>
                <a:lnTo>
                  <a:pt x="1308303" y="1212068"/>
                </a:lnTo>
                <a:lnTo>
                  <a:pt x="1336300" y="1176229"/>
                </a:lnTo>
                <a:lnTo>
                  <a:pt x="1362094" y="1138673"/>
                </a:lnTo>
                <a:lnTo>
                  <a:pt x="1385586" y="1099498"/>
                </a:lnTo>
                <a:lnTo>
                  <a:pt x="1406679" y="1058801"/>
                </a:lnTo>
                <a:lnTo>
                  <a:pt x="1425276" y="1016679"/>
                </a:lnTo>
                <a:lnTo>
                  <a:pt x="1441279" y="973231"/>
                </a:lnTo>
                <a:lnTo>
                  <a:pt x="1454591" y="928553"/>
                </a:lnTo>
                <a:lnTo>
                  <a:pt x="1465114" y="882743"/>
                </a:lnTo>
                <a:lnTo>
                  <a:pt x="1472751" y="835898"/>
                </a:lnTo>
                <a:lnTo>
                  <a:pt x="1477405" y="788117"/>
                </a:lnTo>
                <a:lnTo>
                  <a:pt x="1478978" y="739495"/>
                </a:lnTo>
                <a:lnTo>
                  <a:pt x="1477405" y="690874"/>
                </a:lnTo>
                <a:lnTo>
                  <a:pt x="1472751" y="643092"/>
                </a:lnTo>
                <a:lnTo>
                  <a:pt x="1465114" y="596247"/>
                </a:lnTo>
                <a:lnTo>
                  <a:pt x="1454591" y="550437"/>
                </a:lnTo>
                <a:lnTo>
                  <a:pt x="1441279" y="505759"/>
                </a:lnTo>
                <a:lnTo>
                  <a:pt x="1425276" y="462311"/>
                </a:lnTo>
                <a:lnTo>
                  <a:pt x="1406679" y="420189"/>
                </a:lnTo>
                <a:lnTo>
                  <a:pt x="1385586" y="379492"/>
                </a:lnTo>
                <a:lnTo>
                  <a:pt x="1362094" y="340317"/>
                </a:lnTo>
                <a:lnTo>
                  <a:pt x="1336300" y="302761"/>
                </a:lnTo>
                <a:lnTo>
                  <a:pt x="1308303" y="266922"/>
                </a:lnTo>
                <a:lnTo>
                  <a:pt x="1278199" y="232897"/>
                </a:lnTo>
                <a:lnTo>
                  <a:pt x="1246086" y="200783"/>
                </a:lnTo>
                <a:lnTo>
                  <a:pt x="1212061" y="170679"/>
                </a:lnTo>
                <a:lnTo>
                  <a:pt x="1176222" y="142681"/>
                </a:lnTo>
                <a:lnTo>
                  <a:pt x="1138666" y="116887"/>
                </a:lnTo>
                <a:lnTo>
                  <a:pt x="1099491" y="93394"/>
                </a:lnTo>
                <a:lnTo>
                  <a:pt x="1058794" y="72301"/>
                </a:lnTo>
                <a:lnTo>
                  <a:pt x="1016672" y="53704"/>
                </a:lnTo>
                <a:lnTo>
                  <a:pt x="973223" y="37700"/>
                </a:lnTo>
                <a:lnTo>
                  <a:pt x="928544" y="24388"/>
                </a:lnTo>
                <a:lnTo>
                  <a:pt x="882734" y="13864"/>
                </a:lnTo>
                <a:lnTo>
                  <a:pt x="835888" y="6226"/>
                </a:lnTo>
                <a:lnTo>
                  <a:pt x="788105" y="1572"/>
                </a:lnTo>
                <a:lnTo>
                  <a:pt x="739482" y="0"/>
                </a:lnTo>
                <a:close/>
              </a:path>
            </a:pathLst>
          </a:custGeom>
          <a:solidFill>
            <a:srgbClr val="F396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4366" y="3538404"/>
            <a:ext cx="982504" cy="982504"/>
          </a:xfrm>
          <a:custGeom>
            <a:avLst/>
            <a:gdLst/>
            <a:ahLst/>
            <a:cxnLst/>
            <a:rect l="l" t="t" r="r" b="b"/>
            <a:pathLst>
              <a:path w="1310004" h="1310004">
                <a:moveTo>
                  <a:pt x="654926" y="0"/>
                </a:moveTo>
                <a:lnTo>
                  <a:pt x="606048" y="1796"/>
                </a:lnTo>
                <a:lnTo>
                  <a:pt x="558145" y="7101"/>
                </a:lnTo>
                <a:lnTo>
                  <a:pt x="511345" y="15787"/>
                </a:lnTo>
                <a:lnTo>
                  <a:pt x="465773" y="27729"/>
                </a:lnTo>
                <a:lnTo>
                  <a:pt x="421558" y="42800"/>
                </a:lnTo>
                <a:lnTo>
                  <a:pt x="378824" y="60872"/>
                </a:lnTo>
                <a:lnTo>
                  <a:pt x="337699" y="81819"/>
                </a:lnTo>
                <a:lnTo>
                  <a:pt x="298310" y="105515"/>
                </a:lnTo>
                <a:lnTo>
                  <a:pt x="260783" y="131832"/>
                </a:lnTo>
                <a:lnTo>
                  <a:pt x="225245" y="160645"/>
                </a:lnTo>
                <a:lnTo>
                  <a:pt x="191822" y="191827"/>
                </a:lnTo>
                <a:lnTo>
                  <a:pt x="160641" y="225250"/>
                </a:lnTo>
                <a:lnTo>
                  <a:pt x="131829" y="260789"/>
                </a:lnTo>
                <a:lnTo>
                  <a:pt x="105511" y="298316"/>
                </a:lnTo>
                <a:lnTo>
                  <a:pt x="81816" y="337705"/>
                </a:lnTo>
                <a:lnTo>
                  <a:pt x="60870" y="378830"/>
                </a:lnTo>
                <a:lnTo>
                  <a:pt x="42798" y="421563"/>
                </a:lnTo>
                <a:lnTo>
                  <a:pt x="27728" y="465778"/>
                </a:lnTo>
                <a:lnTo>
                  <a:pt x="15787" y="511349"/>
                </a:lnTo>
                <a:lnTo>
                  <a:pt x="7101" y="558148"/>
                </a:lnTo>
                <a:lnTo>
                  <a:pt x="1796" y="606049"/>
                </a:lnTo>
                <a:lnTo>
                  <a:pt x="0" y="654926"/>
                </a:lnTo>
                <a:lnTo>
                  <a:pt x="1796" y="703804"/>
                </a:lnTo>
                <a:lnTo>
                  <a:pt x="7101" y="751707"/>
                </a:lnTo>
                <a:lnTo>
                  <a:pt x="15787" y="798507"/>
                </a:lnTo>
                <a:lnTo>
                  <a:pt x="27728" y="844078"/>
                </a:lnTo>
                <a:lnTo>
                  <a:pt x="42798" y="888294"/>
                </a:lnTo>
                <a:lnTo>
                  <a:pt x="60870" y="931027"/>
                </a:lnTo>
                <a:lnTo>
                  <a:pt x="81816" y="972152"/>
                </a:lnTo>
                <a:lnTo>
                  <a:pt x="105511" y="1011541"/>
                </a:lnTo>
                <a:lnTo>
                  <a:pt x="131829" y="1049068"/>
                </a:lnTo>
                <a:lnTo>
                  <a:pt x="160641" y="1084607"/>
                </a:lnTo>
                <a:lnTo>
                  <a:pt x="191822" y="1118030"/>
                </a:lnTo>
                <a:lnTo>
                  <a:pt x="225245" y="1149211"/>
                </a:lnTo>
                <a:lnTo>
                  <a:pt x="260783" y="1178023"/>
                </a:lnTo>
                <a:lnTo>
                  <a:pt x="298310" y="1204340"/>
                </a:lnTo>
                <a:lnTo>
                  <a:pt x="337699" y="1228035"/>
                </a:lnTo>
                <a:lnTo>
                  <a:pt x="378824" y="1248982"/>
                </a:lnTo>
                <a:lnTo>
                  <a:pt x="421558" y="1267054"/>
                </a:lnTo>
                <a:lnTo>
                  <a:pt x="465773" y="1282123"/>
                </a:lnTo>
                <a:lnTo>
                  <a:pt x="511345" y="1294065"/>
                </a:lnTo>
                <a:lnTo>
                  <a:pt x="558145" y="1302751"/>
                </a:lnTo>
                <a:lnTo>
                  <a:pt x="606048" y="1308056"/>
                </a:lnTo>
                <a:lnTo>
                  <a:pt x="654926" y="1309852"/>
                </a:lnTo>
                <a:lnTo>
                  <a:pt x="703804" y="1308056"/>
                </a:lnTo>
                <a:lnTo>
                  <a:pt x="751707" y="1302751"/>
                </a:lnTo>
                <a:lnTo>
                  <a:pt x="798507" y="1294065"/>
                </a:lnTo>
                <a:lnTo>
                  <a:pt x="844078" y="1282123"/>
                </a:lnTo>
                <a:lnTo>
                  <a:pt x="888294" y="1267054"/>
                </a:lnTo>
                <a:lnTo>
                  <a:pt x="931027" y="1248982"/>
                </a:lnTo>
                <a:lnTo>
                  <a:pt x="972152" y="1228035"/>
                </a:lnTo>
                <a:lnTo>
                  <a:pt x="1011541" y="1204340"/>
                </a:lnTo>
                <a:lnTo>
                  <a:pt x="1049068" y="1178023"/>
                </a:lnTo>
                <a:lnTo>
                  <a:pt x="1084607" y="1149211"/>
                </a:lnTo>
                <a:lnTo>
                  <a:pt x="1118030" y="1118030"/>
                </a:lnTo>
                <a:lnTo>
                  <a:pt x="1149211" y="1084607"/>
                </a:lnTo>
                <a:lnTo>
                  <a:pt x="1178023" y="1049068"/>
                </a:lnTo>
                <a:lnTo>
                  <a:pt x="1204340" y="1011541"/>
                </a:lnTo>
                <a:lnTo>
                  <a:pt x="1228035" y="972152"/>
                </a:lnTo>
                <a:lnTo>
                  <a:pt x="1248982" y="931027"/>
                </a:lnTo>
                <a:lnTo>
                  <a:pt x="1267054" y="888294"/>
                </a:lnTo>
                <a:lnTo>
                  <a:pt x="1282123" y="844078"/>
                </a:lnTo>
                <a:lnTo>
                  <a:pt x="1294065" y="798507"/>
                </a:lnTo>
                <a:lnTo>
                  <a:pt x="1302751" y="751707"/>
                </a:lnTo>
                <a:lnTo>
                  <a:pt x="1308056" y="703804"/>
                </a:lnTo>
                <a:lnTo>
                  <a:pt x="1309852" y="654926"/>
                </a:lnTo>
                <a:lnTo>
                  <a:pt x="1308056" y="606049"/>
                </a:lnTo>
                <a:lnTo>
                  <a:pt x="1302751" y="558148"/>
                </a:lnTo>
                <a:lnTo>
                  <a:pt x="1294065" y="511349"/>
                </a:lnTo>
                <a:lnTo>
                  <a:pt x="1282123" y="465778"/>
                </a:lnTo>
                <a:lnTo>
                  <a:pt x="1267054" y="421563"/>
                </a:lnTo>
                <a:lnTo>
                  <a:pt x="1248982" y="378830"/>
                </a:lnTo>
                <a:lnTo>
                  <a:pt x="1228035" y="337705"/>
                </a:lnTo>
                <a:lnTo>
                  <a:pt x="1204340" y="298316"/>
                </a:lnTo>
                <a:lnTo>
                  <a:pt x="1178023" y="260789"/>
                </a:lnTo>
                <a:lnTo>
                  <a:pt x="1149211" y="225250"/>
                </a:lnTo>
                <a:lnTo>
                  <a:pt x="1118030" y="191827"/>
                </a:lnTo>
                <a:lnTo>
                  <a:pt x="1084607" y="160645"/>
                </a:lnTo>
                <a:lnTo>
                  <a:pt x="1049068" y="131832"/>
                </a:lnTo>
                <a:lnTo>
                  <a:pt x="1011541" y="105515"/>
                </a:lnTo>
                <a:lnTo>
                  <a:pt x="972152" y="81819"/>
                </a:lnTo>
                <a:lnTo>
                  <a:pt x="931027" y="60872"/>
                </a:lnTo>
                <a:lnTo>
                  <a:pt x="888294" y="42800"/>
                </a:lnTo>
                <a:lnTo>
                  <a:pt x="844078" y="27729"/>
                </a:lnTo>
                <a:lnTo>
                  <a:pt x="798507" y="15787"/>
                </a:lnTo>
                <a:lnTo>
                  <a:pt x="751707" y="7101"/>
                </a:lnTo>
                <a:lnTo>
                  <a:pt x="703804" y="1796"/>
                </a:lnTo>
                <a:lnTo>
                  <a:pt x="654926" y="0"/>
                </a:lnTo>
                <a:close/>
              </a:path>
            </a:pathLst>
          </a:custGeom>
          <a:solidFill>
            <a:srgbClr val="096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89114" y="951864"/>
            <a:ext cx="784383" cy="784383"/>
          </a:xfrm>
          <a:custGeom>
            <a:avLst/>
            <a:gdLst/>
            <a:ahLst/>
            <a:cxnLst/>
            <a:rect l="l" t="t" r="r" b="b"/>
            <a:pathLst>
              <a:path w="1045845" h="1045844">
                <a:moveTo>
                  <a:pt x="522617" y="0"/>
                </a:moveTo>
                <a:lnTo>
                  <a:pt x="475048" y="2135"/>
                </a:lnTo>
                <a:lnTo>
                  <a:pt x="428676" y="8419"/>
                </a:lnTo>
                <a:lnTo>
                  <a:pt x="383685" y="18667"/>
                </a:lnTo>
                <a:lnTo>
                  <a:pt x="340259" y="32694"/>
                </a:lnTo>
                <a:lnTo>
                  <a:pt x="298584" y="50317"/>
                </a:lnTo>
                <a:lnTo>
                  <a:pt x="258842" y="71350"/>
                </a:lnTo>
                <a:lnTo>
                  <a:pt x="221220" y="95608"/>
                </a:lnTo>
                <a:lnTo>
                  <a:pt x="185902" y="122909"/>
                </a:lnTo>
                <a:lnTo>
                  <a:pt x="153071" y="153066"/>
                </a:lnTo>
                <a:lnTo>
                  <a:pt x="122913" y="185896"/>
                </a:lnTo>
                <a:lnTo>
                  <a:pt x="95612" y="221215"/>
                </a:lnTo>
                <a:lnTo>
                  <a:pt x="71352" y="258837"/>
                </a:lnTo>
                <a:lnTo>
                  <a:pt x="50319" y="298578"/>
                </a:lnTo>
                <a:lnTo>
                  <a:pt x="32696" y="340254"/>
                </a:lnTo>
                <a:lnTo>
                  <a:pt x="18668" y="383681"/>
                </a:lnTo>
                <a:lnTo>
                  <a:pt x="8420" y="428673"/>
                </a:lnTo>
                <a:lnTo>
                  <a:pt x="2135" y="475047"/>
                </a:lnTo>
                <a:lnTo>
                  <a:pt x="0" y="522617"/>
                </a:lnTo>
                <a:lnTo>
                  <a:pt x="2135" y="570188"/>
                </a:lnTo>
                <a:lnTo>
                  <a:pt x="8420" y="616562"/>
                </a:lnTo>
                <a:lnTo>
                  <a:pt x="18668" y="661554"/>
                </a:lnTo>
                <a:lnTo>
                  <a:pt x="32696" y="704980"/>
                </a:lnTo>
                <a:lnTo>
                  <a:pt x="50319" y="746656"/>
                </a:lnTo>
                <a:lnTo>
                  <a:pt x="71352" y="786398"/>
                </a:lnTo>
                <a:lnTo>
                  <a:pt x="95612" y="824020"/>
                </a:lnTo>
                <a:lnTo>
                  <a:pt x="122913" y="859338"/>
                </a:lnTo>
                <a:lnTo>
                  <a:pt x="153071" y="892168"/>
                </a:lnTo>
                <a:lnTo>
                  <a:pt x="185902" y="922326"/>
                </a:lnTo>
                <a:lnTo>
                  <a:pt x="221220" y="949626"/>
                </a:lnTo>
                <a:lnTo>
                  <a:pt x="258842" y="973885"/>
                </a:lnTo>
                <a:lnTo>
                  <a:pt x="298584" y="994918"/>
                </a:lnTo>
                <a:lnTo>
                  <a:pt x="340259" y="1012540"/>
                </a:lnTo>
                <a:lnTo>
                  <a:pt x="383685" y="1026567"/>
                </a:lnTo>
                <a:lnTo>
                  <a:pt x="428676" y="1036815"/>
                </a:lnTo>
                <a:lnTo>
                  <a:pt x="475048" y="1043099"/>
                </a:lnTo>
                <a:lnTo>
                  <a:pt x="522617" y="1045235"/>
                </a:lnTo>
                <a:lnTo>
                  <a:pt x="570188" y="1043099"/>
                </a:lnTo>
                <a:lnTo>
                  <a:pt x="616562" y="1036815"/>
                </a:lnTo>
                <a:lnTo>
                  <a:pt x="661555" y="1026567"/>
                </a:lnTo>
                <a:lnTo>
                  <a:pt x="704982" y="1012540"/>
                </a:lnTo>
                <a:lnTo>
                  <a:pt x="746659" y="994918"/>
                </a:lnTo>
                <a:lnTo>
                  <a:pt x="786401" y="973885"/>
                </a:lnTo>
                <a:lnTo>
                  <a:pt x="824024" y="949626"/>
                </a:lnTo>
                <a:lnTo>
                  <a:pt x="859343" y="922326"/>
                </a:lnTo>
                <a:lnTo>
                  <a:pt x="892175" y="892168"/>
                </a:lnTo>
                <a:lnTo>
                  <a:pt x="922333" y="859338"/>
                </a:lnTo>
                <a:lnTo>
                  <a:pt x="949634" y="824020"/>
                </a:lnTo>
                <a:lnTo>
                  <a:pt x="973894" y="786398"/>
                </a:lnTo>
                <a:lnTo>
                  <a:pt x="994928" y="746656"/>
                </a:lnTo>
                <a:lnTo>
                  <a:pt x="1012551" y="704980"/>
                </a:lnTo>
                <a:lnTo>
                  <a:pt x="1026579" y="661554"/>
                </a:lnTo>
                <a:lnTo>
                  <a:pt x="1036827" y="616562"/>
                </a:lnTo>
                <a:lnTo>
                  <a:pt x="1043112" y="570188"/>
                </a:lnTo>
                <a:lnTo>
                  <a:pt x="1045248" y="522617"/>
                </a:lnTo>
                <a:lnTo>
                  <a:pt x="1043112" y="475047"/>
                </a:lnTo>
                <a:lnTo>
                  <a:pt x="1036827" y="428673"/>
                </a:lnTo>
                <a:lnTo>
                  <a:pt x="1026579" y="383681"/>
                </a:lnTo>
                <a:lnTo>
                  <a:pt x="1012551" y="340254"/>
                </a:lnTo>
                <a:lnTo>
                  <a:pt x="994928" y="298578"/>
                </a:lnTo>
                <a:lnTo>
                  <a:pt x="973894" y="258837"/>
                </a:lnTo>
                <a:lnTo>
                  <a:pt x="949634" y="221215"/>
                </a:lnTo>
                <a:lnTo>
                  <a:pt x="922333" y="185896"/>
                </a:lnTo>
                <a:lnTo>
                  <a:pt x="892175" y="153066"/>
                </a:lnTo>
                <a:lnTo>
                  <a:pt x="859343" y="122909"/>
                </a:lnTo>
                <a:lnTo>
                  <a:pt x="824024" y="95608"/>
                </a:lnTo>
                <a:lnTo>
                  <a:pt x="786401" y="71350"/>
                </a:lnTo>
                <a:lnTo>
                  <a:pt x="746659" y="50317"/>
                </a:lnTo>
                <a:lnTo>
                  <a:pt x="704982" y="32694"/>
                </a:lnTo>
                <a:lnTo>
                  <a:pt x="661555" y="18667"/>
                </a:lnTo>
                <a:lnTo>
                  <a:pt x="616562" y="8419"/>
                </a:lnTo>
                <a:lnTo>
                  <a:pt x="570188" y="2135"/>
                </a:lnTo>
                <a:lnTo>
                  <a:pt x="522617" y="0"/>
                </a:lnTo>
                <a:close/>
              </a:path>
            </a:pathLst>
          </a:custGeom>
          <a:solidFill>
            <a:srgbClr val="C9B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79756" y="1153691"/>
            <a:ext cx="148457" cy="1200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34480" y="1238646"/>
            <a:ext cx="406718" cy="294799"/>
          </a:xfrm>
          <a:custGeom>
            <a:avLst/>
            <a:gdLst/>
            <a:ahLst/>
            <a:cxnLst/>
            <a:rect l="l" t="t" r="r" b="b"/>
            <a:pathLst>
              <a:path w="542289" h="393064">
                <a:moveTo>
                  <a:pt x="80776" y="167653"/>
                </a:moveTo>
                <a:lnTo>
                  <a:pt x="81508" y="327394"/>
                </a:lnTo>
                <a:lnTo>
                  <a:pt x="108126" y="374141"/>
                </a:lnTo>
                <a:lnTo>
                  <a:pt x="158737" y="392570"/>
                </a:lnTo>
                <a:lnTo>
                  <a:pt x="392328" y="392570"/>
                </a:lnTo>
                <a:lnTo>
                  <a:pt x="420070" y="387450"/>
                </a:lnTo>
                <a:lnTo>
                  <a:pt x="439981" y="375489"/>
                </a:lnTo>
                <a:lnTo>
                  <a:pt x="158320" y="375476"/>
                </a:lnTo>
                <a:lnTo>
                  <a:pt x="140622" y="372856"/>
                </a:lnTo>
                <a:lnTo>
                  <a:pt x="124730" y="365405"/>
                </a:lnTo>
                <a:lnTo>
                  <a:pt x="111611" y="353734"/>
                </a:lnTo>
                <a:lnTo>
                  <a:pt x="102184" y="338443"/>
                </a:lnTo>
                <a:lnTo>
                  <a:pt x="100926" y="335522"/>
                </a:lnTo>
                <a:lnTo>
                  <a:pt x="466361" y="335522"/>
                </a:lnTo>
                <a:lnTo>
                  <a:pt x="469811" y="325146"/>
                </a:lnTo>
                <a:lnTo>
                  <a:pt x="470417" y="318428"/>
                </a:lnTo>
                <a:lnTo>
                  <a:pt x="97624" y="318428"/>
                </a:lnTo>
                <a:lnTo>
                  <a:pt x="80776" y="167653"/>
                </a:lnTo>
                <a:close/>
              </a:path>
              <a:path w="542289" h="393064">
                <a:moveTo>
                  <a:pt x="466361" y="335522"/>
                </a:moveTo>
                <a:lnTo>
                  <a:pt x="450088" y="335522"/>
                </a:lnTo>
                <a:lnTo>
                  <a:pt x="448792" y="338455"/>
                </a:lnTo>
                <a:lnTo>
                  <a:pt x="439214" y="353747"/>
                </a:lnTo>
                <a:lnTo>
                  <a:pt x="425969" y="365405"/>
                </a:lnTo>
                <a:lnTo>
                  <a:pt x="409953" y="372856"/>
                </a:lnTo>
                <a:lnTo>
                  <a:pt x="392125" y="375476"/>
                </a:lnTo>
                <a:lnTo>
                  <a:pt x="158610" y="375489"/>
                </a:lnTo>
                <a:lnTo>
                  <a:pt x="440002" y="375476"/>
                </a:lnTo>
                <a:lnTo>
                  <a:pt x="443628" y="373298"/>
                </a:lnTo>
                <a:lnTo>
                  <a:pt x="460906" y="351926"/>
                </a:lnTo>
                <a:lnTo>
                  <a:pt x="466361" y="335522"/>
                </a:lnTo>
                <a:close/>
              </a:path>
              <a:path w="542289" h="393064">
                <a:moveTo>
                  <a:pt x="489553" y="108179"/>
                </a:moveTo>
                <a:lnTo>
                  <a:pt x="472440" y="108179"/>
                </a:lnTo>
                <a:lnTo>
                  <a:pt x="453402" y="318428"/>
                </a:lnTo>
                <a:lnTo>
                  <a:pt x="470417" y="318428"/>
                </a:lnTo>
                <a:lnTo>
                  <a:pt x="484022" y="167653"/>
                </a:lnTo>
                <a:lnTo>
                  <a:pt x="534644" y="167653"/>
                </a:lnTo>
                <a:lnTo>
                  <a:pt x="538873" y="166523"/>
                </a:lnTo>
                <a:lnTo>
                  <a:pt x="541769" y="161697"/>
                </a:lnTo>
                <a:lnTo>
                  <a:pt x="540600" y="156947"/>
                </a:lnTo>
                <a:lnTo>
                  <a:pt x="539788" y="153759"/>
                </a:lnTo>
                <a:lnTo>
                  <a:pt x="537324" y="151296"/>
                </a:lnTo>
                <a:lnTo>
                  <a:pt x="534389" y="150559"/>
                </a:lnTo>
                <a:lnTo>
                  <a:pt x="485724" y="150559"/>
                </a:lnTo>
                <a:lnTo>
                  <a:pt x="489553" y="108179"/>
                </a:lnTo>
                <a:close/>
              </a:path>
              <a:path w="542289" h="393064">
                <a:moveTo>
                  <a:pt x="9017" y="150026"/>
                </a:moveTo>
                <a:lnTo>
                  <a:pt x="6654" y="150394"/>
                </a:lnTo>
                <a:lnTo>
                  <a:pt x="2578" y="152820"/>
                </a:lnTo>
                <a:lnTo>
                  <a:pt x="1143" y="154750"/>
                </a:lnTo>
                <a:lnTo>
                  <a:pt x="0" y="159360"/>
                </a:lnTo>
                <a:lnTo>
                  <a:pt x="355" y="161735"/>
                </a:lnTo>
                <a:lnTo>
                  <a:pt x="2781" y="165799"/>
                </a:lnTo>
                <a:lnTo>
                  <a:pt x="4724" y="167247"/>
                </a:lnTo>
                <a:lnTo>
                  <a:pt x="7899" y="168047"/>
                </a:lnTo>
                <a:lnTo>
                  <a:pt x="8826" y="168123"/>
                </a:lnTo>
                <a:lnTo>
                  <a:pt x="9740" y="168072"/>
                </a:lnTo>
                <a:lnTo>
                  <a:pt x="9740" y="167755"/>
                </a:lnTo>
                <a:lnTo>
                  <a:pt x="11836" y="167653"/>
                </a:lnTo>
                <a:lnTo>
                  <a:pt x="80776" y="167653"/>
                </a:lnTo>
                <a:lnTo>
                  <a:pt x="78878" y="150673"/>
                </a:lnTo>
                <a:lnTo>
                  <a:pt x="11836" y="150673"/>
                </a:lnTo>
                <a:lnTo>
                  <a:pt x="9017" y="150026"/>
                </a:lnTo>
                <a:close/>
              </a:path>
              <a:path w="542289" h="393064">
                <a:moveTo>
                  <a:pt x="74315" y="109843"/>
                </a:moveTo>
                <a:lnTo>
                  <a:pt x="57340" y="109843"/>
                </a:lnTo>
                <a:lnTo>
                  <a:pt x="61912" y="150673"/>
                </a:lnTo>
                <a:lnTo>
                  <a:pt x="78878" y="150673"/>
                </a:lnTo>
                <a:lnTo>
                  <a:pt x="74315" y="109843"/>
                </a:lnTo>
                <a:close/>
              </a:path>
              <a:path w="542289" h="393064">
                <a:moveTo>
                  <a:pt x="534136" y="150495"/>
                </a:moveTo>
                <a:lnTo>
                  <a:pt x="485724" y="150559"/>
                </a:lnTo>
                <a:lnTo>
                  <a:pt x="534389" y="150559"/>
                </a:lnTo>
                <a:lnTo>
                  <a:pt x="534136" y="150495"/>
                </a:lnTo>
                <a:close/>
              </a:path>
              <a:path w="542289" h="393064">
                <a:moveTo>
                  <a:pt x="276937" y="0"/>
                </a:moveTo>
                <a:lnTo>
                  <a:pt x="210083" y="10414"/>
                </a:lnTo>
                <a:lnTo>
                  <a:pt x="178708" y="42426"/>
                </a:lnTo>
                <a:lnTo>
                  <a:pt x="178816" y="58497"/>
                </a:lnTo>
                <a:lnTo>
                  <a:pt x="180771" y="68047"/>
                </a:lnTo>
                <a:lnTo>
                  <a:pt x="63258" y="91059"/>
                </a:lnTo>
                <a:lnTo>
                  <a:pt x="54648" y="91085"/>
                </a:lnTo>
                <a:lnTo>
                  <a:pt x="54648" y="92799"/>
                </a:lnTo>
                <a:lnTo>
                  <a:pt x="19392" y="99937"/>
                </a:lnTo>
                <a:lnTo>
                  <a:pt x="17526" y="100686"/>
                </a:lnTo>
                <a:lnTo>
                  <a:pt x="15786" y="102350"/>
                </a:lnTo>
                <a:lnTo>
                  <a:pt x="13855" y="106693"/>
                </a:lnTo>
                <a:lnTo>
                  <a:pt x="13792" y="109106"/>
                </a:lnTo>
                <a:lnTo>
                  <a:pt x="15786" y="114237"/>
                </a:lnTo>
                <a:lnTo>
                  <a:pt x="18415" y="116371"/>
                </a:lnTo>
                <a:lnTo>
                  <a:pt x="21513" y="116879"/>
                </a:lnTo>
                <a:lnTo>
                  <a:pt x="23253" y="116853"/>
                </a:lnTo>
                <a:lnTo>
                  <a:pt x="57340" y="109843"/>
                </a:lnTo>
                <a:lnTo>
                  <a:pt x="74315" y="109843"/>
                </a:lnTo>
                <a:lnTo>
                  <a:pt x="74129" y="108179"/>
                </a:lnTo>
                <a:lnTo>
                  <a:pt x="489553" y="108179"/>
                </a:lnTo>
                <a:lnTo>
                  <a:pt x="491096" y="91098"/>
                </a:lnTo>
                <a:lnTo>
                  <a:pt x="148310" y="91098"/>
                </a:lnTo>
                <a:lnTo>
                  <a:pt x="282540" y="63704"/>
                </a:lnTo>
                <a:lnTo>
                  <a:pt x="197294" y="63704"/>
                </a:lnTo>
                <a:lnTo>
                  <a:pt x="195313" y="54382"/>
                </a:lnTo>
                <a:lnTo>
                  <a:pt x="195402" y="44988"/>
                </a:lnTo>
                <a:lnTo>
                  <a:pt x="198883" y="36656"/>
                </a:lnTo>
                <a:lnTo>
                  <a:pt x="205205" y="30215"/>
                </a:lnTo>
                <a:lnTo>
                  <a:pt x="213817" y="26493"/>
                </a:lnTo>
                <a:lnTo>
                  <a:pt x="264655" y="16053"/>
                </a:lnTo>
                <a:lnTo>
                  <a:pt x="301883" y="16053"/>
                </a:lnTo>
                <a:lnTo>
                  <a:pt x="291326" y="5854"/>
                </a:lnTo>
                <a:lnTo>
                  <a:pt x="276937" y="0"/>
                </a:lnTo>
                <a:close/>
              </a:path>
              <a:path w="542289" h="393064">
                <a:moveTo>
                  <a:pt x="301883" y="16053"/>
                </a:moveTo>
                <a:lnTo>
                  <a:pt x="264655" y="16053"/>
                </a:lnTo>
                <a:lnTo>
                  <a:pt x="274026" y="16142"/>
                </a:lnTo>
                <a:lnTo>
                  <a:pt x="282370" y="19624"/>
                </a:lnTo>
                <a:lnTo>
                  <a:pt x="288835" y="25946"/>
                </a:lnTo>
                <a:lnTo>
                  <a:pt x="292569" y="34557"/>
                </a:lnTo>
                <a:lnTo>
                  <a:pt x="294551" y="44108"/>
                </a:lnTo>
                <a:lnTo>
                  <a:pt x="197294" y="63704"/>
                </a:lnTo>
                <a:lnTo>
                  <a:pt x="282540" y="63704"/>
                </a:lnTo>
                <a:lnTo>
                  <a:pt x="394368" y="40882"/>
                </a:lnTo>
                <a:lnTo>
                  <a:pt x="310832" y="40882"/>
                </a:lnTo>
                <a:lnTo>
                  <a:pt x="308889" y="31369"/>
                </a:lnTo>
                <a:lnTo>
                  <a:pt x="302499" y="16649"/>
                </a:lnTo>
                <a:lnTo>
                  <a:pt x="301883" y="16053"/>
                </a:lnTo>
                <a:close/>
              </a:path>
              <a:path w="542289" h="393064">
                <a:moveTo>
                  <a:pt x="472033" y="7608"/>
                </a:moveTo>
                <a:lnTo>
                  <a:pt x="310832" y="40882"/>
                </a:lnTo>
                <a:lnTo>
                  <a:pt x="394368" y="40882"/>
                </a:lnTo>
                <a:lnTo>
                  <a:pt x="475640" y="24296"/>
                </a:lnTo>
                <a:lnTo>
                  <a:pt x="477291" y="23419"/>
                </a:lnTo>
                <a:lnTo>
                  <a:pt x="478904" y="21629"/>
                </a:lnTo>
                <a:lnTo>
                  <a:pt x="480479" y="17158"/>
                </a:lnTo>
                <a:lnTo>
                  <a:pt x="480339" y="14758"/>
                </a:lnTo>
                <a:lnTo>
                  <a:pt x="477939" y="9767"/>
                </a:lnTo>
                <a:lnTo>
                  <a:pt x="475170" y="7874"/>
                </a:lnTo>
                <a:lnTo>
                  <a:pt x="472033" y="76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86840" y="3816999"/>
            <a:ext cx="118321" cy="558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46878" y="3845363"/>
            <a:ext cx="282893" cy="407670"/>
          </a:xfrm>
          <a:custGeom>
            <a:avLst/>
            <a:gdLst/>
            <a:ahLst/>
            <a:cxnLst/>
            <a:rect l="l" t="t" r="r" b="b"/>
            <a:pathLst>
              <a:path w="377189" h="543560">
                <a:moveTo>
                  <a:pt x="154951" y="0"/>
                </a:moveTo>
                <a:lnTo>
                  <a:pt x="118825" y="30727"/>
                </a:lnTo>
                <a:lnTo>
                  <a:pt x="1363" y="438828"/>
                </a:lnTo>
                <a:lnTo>
                  <a:pt x="0" y="455787"/>
                </a:lnTo>
                <a:lnTo>
                  <a:pt x="5069" y="471434"/>
                </a:lnTo>
                <a:lnTo>
                  <a:pt x="15623" y="484050"/>
                </a:lnTo>
                <a:lnTo>
                  <a:pt x="30712" y="491914"/>
                </a:lnTo>
                <a:lnTo>
                  <a:pt x="205248" y="542143"/>
                </a:lnTo>
                <a:lnTo>
                  <a:pt x="222206" y="543504"/>
                </a:lnTo>
                <a:lnTo>
                  <a:pt x="237852" y="538430"/>
                </a:lnTo>
                <a:lnTo>
                  <a:pt x="250465" y="527871"/>
                </a:lnTo>
                <a:lnTo>
                  <a:pt x="254890" y="519373"/>
                </a:lnTo>
                <a:lnTo>
                  <a:pt x="219309" y="519373"/>
                </a:lnTo>
                <a:lnTo>
                  <a:pt x="211954" y="518775"/>
                </a:lnTo>
                <a:lnTo>
                  <a:pt x="37456" y="468559"/>
                </a:lnTo>
                <a:lnTo>
                  <a:pt x="30912" y="465149"/>
                </a:lnTo>
                <a:lnTo>
                  <a:pt x="26336" y="459680"/>
                </a:lnTo>
                <a:lnTo>
                  <a:pt x="24138" y="452895"/>
                </a:lnTo>
                <a:lnTo>
                  <a:pt x="24731" y="445534"/>
                </a:lnTo>
                <a:lnTo>
                  <a:pt x="142193" y="37432"/>
                </a:lnTo>
                <a:lnTo>
                  <a:pt x="145595" y="30900"/>
                </a:lnTo>
                <a:lnTo>
                  <a:pt x="151059" y="26326"/>
                </a:lnTo>
                <a:lnTo>
                  <a:pt x="157839" y="24123"/>
                </a:lnTo>
                <a:lnTo>
                  <a:pt x="250960" y="24123"/>
                </a:lnTo>
                <a:lnTo>
                  <a:pt x="171911" y="1377"/>
                </a:lnTo>
                <a:lnTo>
                  <a:pt x="154951" y="0"/>
                </a:lnTo>
                <a:close/>
              </a:path>
              <a:path w="377189" h="543560">
                <a:moveTo>
                  <a:pt x="250960" y="24123"/>
                </a:moveTo>
                <a:lnTo>
                  <a:pt x="157839" y="24123"/>
                </a:lnTo>
                <a:lnTo>
                  <a:pt x="165193" y="24707"/>
                </a:lnTo>
                <a:lnTo>
                  <a:pt x="339703" y="74948"/>
                </a:lnTo>
                <a:lnTo>
                  <a:pt x="346248" y="78354"/>
                </a:lnTo>
                <a:lnTo>
                  <a:pt x="350824" y="83825"/>
                </a:lnTo>
                <a:lnTo>
                  <a:pt x="353021" y="90611"/>
                </a:lnTo>
                <a:lnTo>
                  <a:pt x="352429" y="97960"/>
                </a:lnTo>
                <a:lnTo>
                  <a:pt x="234966" y="506049"/>
                </a:lnTo>
                <a:lnTo>
                  <a:pt x="231562" y="512596"/>
                </a:lnTo>
                <a:lnTo>
                  <a:pt x="226094" y="517175"/>
                </a:lnTo>
                <a:lnTo>
                  <a:pt x="219309" y="519373"/>
                </a:lnTo>
                <a:lnTo>
                  <a:pt x="254890" y="519373"/>
                </a:lnTo>
                <a:lnTo>
                  <a:pt x="258322" y="512780"/>
                </a:lnTo>
                <a:lnTo>
                  <a:pt x="375784" y="104679"/>
                </a:lnTo>
                <a:lnTo>
                  <a:pt x="377152" y="87717"/>
                </a:lnTo>
                <a:lnTo>
                  <a:pt x="372080" y="72063"/>
                </a:lnTo>
                <a:lnTo>
                  <a:pt x="361520" y="59446"/>
                </a:lnTo>
                <a:lnTo>
                  <a:pt x="346422" y="51593"/>
                </a:lnTo>
                <a:lnTo>
                  <a:pt x="250960" y="241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849020" y="3979065"/>
            <a:ext cx="82839" cy="1346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68664" y="3911842"/>
            <a:ext cx="123047" cy="636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623287" y="3951385"/>
            <a:ext cx="119549" cy="537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96245" y="4099382"/>
            <a:ext cx="124778" cy="42863"/>
          </a:xfrm>
          <a:custGeom>
            <a:avLst/>
            <a:gdLst/>
            <a:ahLst/>
            <a:cxnLst/>
            <a:rect l="l" t="t" r="r" b="b"/>
            <a:pathLst>
              <a:path w="166370" h="57150">
                <a:moveTo>
                  <a:pt x="154698" y="0"/>
                </a:moveTo>
                <a:lnTo>
                  <a:pt x="106719" y="8151"/>
                </a:lnTo>
                <a:lnTo>
                  <a:pt x="53476" y="18076"/>
                </a:lnTo>
                <a:lnTo>
                  <a:pt x="5956" y="26149"/>
                </a:lnTo>
                <a:lnTo>
                  <a:pt x="0" y="34442"/>
                </a:lnTo>
                <a:lnTo>
                  <a:pt x="2743" y="51104"/>
                </a:lnTo>
                <a:lnTo>
                  <a:pt x="9575" y="56705"/>
                </a:lnTo>
                <a:lnTo>
                  <a:pt x="18173" y="56705"/>
                </a:lnTo>
                <a:lnTo>
                  <a:pt x="19062" y="56629"/>
                </a:lnTo>
                <a:lnTo>
                  <a:pt x="59170" y="49763"/>
                </a:lnTo>
                <a:lnTo>
                  <a:pt x="112420" y="39847"/>
                </a:lnTo>
                <a:lnTo>
                  <a:pt x="159969" y="31762"/>
                </a:lnTo>
                <a:lnTo>
                  <a:pt x="165912" y="23482"/>
                </a:lnTo>
                <a:lnTo>
                  <a:pt x="163029" y="5930"/>
                </a:lnTo>
                <a:lnTo>
                  <a:pt x="1546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686107" y="3808633"/>
            <a:ext cx="89388" cy="9527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038010" y="4071963"/>
            <a:ext cx="119882" cy="524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980233" y="4170583"/>
            <a:ext cx="112538" cy="9777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43357" y="3044750"/>
            <a:ext cx="698658" cy="622935"/>
          </a:xfrm>
          <a:custGeom>
            <a:avLst/>
            <a:gdLst/>
            <a:ahLst/>
            <a:cxnLst/>
            <a:rect l="l" t="t" r="r" b="b"/>
            <a:pathLst>
              <a:path w="931544" h="830579">
                <a:moveTo>
                  <a:pt x="119259" y="262890"/>
                </a:moveTo>
                <a:lnTo>
                  <a:pt x="116478" y="262890"/>
                </a:lnTo>
                <a:lnTo>
                  <a:pt x="78202" y="264160"/>
                </a:lnTo>
                <a:lnTo>
                  <a:pt x="44337" y="279400"/>
                </a:lnTo>
                <a:lnTo>
                  <a:pt x="18171" y="304800"/>
                </a:lnTo>
                <a:lnTo>
                  <a:pt x="2991" y="340360"/>
                </a:lnTo>
                <a:lnTo>
                  <a:pt x="2635" y="341630"/>
                </a:lnTo>
                <a:lnTo>
                  <a:pt x="2356" y="341630"/>
                </a:lnTo>
                <a:lnTo>
                  <a:pt x="2165" y="342900"/>
                </a:lnTo>
                <a:lnTo>
                  <a:pt x="1924" y="345440"/>
                </a:lnTo>
                <a:lnTo>
                  <a:pt x="1759" y="345440"/>
                </a:lnTo>
                <a:lnTo>
                  <a:pt x="1606" y="346710"/>
                </a:lnTo>
                <a:lnTo>
                  <a:pt x="1524" y="349250"/>
                </a:lnTo>
                <a:lnTo>
                  <a:pt x="450" y="361950"/>
                </a:lnTo>
                <a:lnTo>
                  <a:pt x="83" y="377190"/>
                </a:lnTo>
                <a:lnTo>
                  <a:pt x="0" y="387350"/>
                </a:lnTo>
                <a:lnTo>
                  <a:pt x="1095" y="415290"/>
                </a:lnTo>
                <a:lnTo>
                  <a:pt x="5188" y="450850"/>
                </a:lnTo>
                <a:lnTo>
                  <a:pt x="3854" y="455930"/>
                </a:lnTo>
                <a:lnTo>
                  <a:pt x="4629" y="461010"/>
                </a:lnTo>
                <a:lnTo>
                  <a:pt x="7550" y="464820"/>
                </a:lnTo>
                <a:lnTo>
                  <a:pt x="15349" y="499110"/>
                </a:lnTo>
                <a:lnTo>
                  <a:pt x="42786" y="571500"/>
                </a:lnTo>
                <a:lnTo>
                  <a:pt x="63743" y="608330"/>
                </a:lnTo>
                <a:lnTo>
                  <a:pt x="90403" y="645160"/>
                </a:lnTo>
                <a:lnTo>
                  <a:pt x="123427" y="680720"/>
                </a:lnTo>
                <a:lnTo>
                  <a:pt x="163472" y="715010"/>
                </a:lnTo>
                <a:lnTo>
                  <a:pt x="211199" y="745490"/>
                </a:lnTo>
                <a:lnTo>
                  <a:pt x="267265" y="773430"/>
                </a:lnTo>
                <a:lnTo>
                  <a:pt x="268281" y="774700"/>
                </a:lnTo>
                <a:lnTo>
                  <a:pt x="271189" y="778510"/>
                </a:lnTo>
                <a:lnTo>
                  <a:pt x="280702" y="791210"/>
                </a:lnTo>
                <a:lnTo>
                  <a:pt x="289147" y="793750"/>
                </a:lnTo>
                <a:lnTo>
                  <a:pt x="343516" y="811530"/>
                </a:lnTo>
                <a:lnTo>
                  <a:pt x="402266" y="822960"/>
                </a:lnTo>
                <a:lnTo>
                  <a:pt x="466953" y="830580"/>
                </a:lnTo>
                <a:lnTo>
                  <a:pt x="537445" y="830580"/>
                </a:lnTo>
                <a:lnTo>
                  <a:pt x="555466" y="816610"/>
                </a:lnTo>
                <a:lnTo>
                  <a:pt x="556838" y="816610"/>
                </a:lnTo>
                <a:lnTo>
                  <a:pt x="632424" y="802640"/>
                </a:lnTo>
                <a:lnTo>
                  <a:pt x="643877" y="798830"/>
                </a:lnTo>
                <a:lnTo>
                  <a:pt x="468190" y="798830"/>
                </a:lnTo>
                <a:lnTo>
                  <a:pt x="407308" y="791210"/>
                </a:lnTo>
                <a:lnTo>
                  <a:pt x="326112" y="773430"/>
                </a:lnTo>
                <a:lnTo>
                  <a:pt x="288258" y="746760"/>
                </a:lnTo>
                <a:lnTo>
                  <a:pt x="280689" y="744220"/>
                </a:lnTo>
                <a:lnTo>
                  <a:pt x="221852" y="715010"/>
                </a:lnTo>
                <a:lnTo>
                  <a:pt x="172954" y="681990"/>
                </a:lnTo>
                <a:lnTo>
                  <a:pt x="133094" y="646430"/>
                </a:lnTo>
                <a:lnTo>
                  <a:pt x="101371" y="608330"/>
                </a:lnTo>
                <a:lnTo>
                  <a:pt x="76884" y="570230"/>
                </a:lnTo>
                <a:lnTo>
                  <a:pt x="58734" y="530860"/>
                </a:lnTo>
                <a:lnTo>
                  <a:pt x="46018" y="494030"/>
                </a:lnTo>
                <a:lnTo>
                  <a:pt x="125462" y="494030"/>
                </a:lnTo>
                <a:lnTo>
                  <a:pt x="114596" y="490220"/>
                </a:lnTo>
                <a:lnTo>
                  <a:pt x="55047" y="462280"/>
                </a:lnTo>
                <a:lnTo>
                  <a:pt x="32972" y="424180"/>
                </a:lnTo>
                <a:lnTo>
                  <a:pt x="31604" y="402590"/>
                </a:lnTo>
                <a:lnTo>
                  <a:pt x="92084" y="402590"/>
                </a:lnTo>
                <a:lnTo>
                  <a:pt x="71883" y="392430"/>
                </a:lnTo>
                <a:lnTo>
                  <a:pt x="49617" y="377190"/>
                </a:lnTo>
                <a:lnTo>
                  <a:pt x="37136" y="363220"/>
                </a:lnTo>
                <a:lnTo>
                  <a:pt x="33661" y="350520"/>
                </a:lnTo>
                <a:lnTo>
                  <a:pt x="43442" y="325120"/>
                </a:lnTo>
                <a:lnTo>
                  <a:pt x="61282" y="306070"/>
                </a:lnTo>
                <a:lnTo>
                  <a:pt x="84759" y="295910"/>
                </a:lnTo>
                <a:lnTo>
                  <a:pt x="111449" y="294640"/>
                </a:lnTo>
                <a:lnTo>
                  <a:pt x="138020" y="294640"/>
                </a:lnTo>
                <a:lnTo>
                  <a:pt x="140405" y="290830"/>
                </a:lnTo>
                <a:lnTo>
                  <a:pt x="154205" y="275590"/>
                </a:lnTo>
                <a:lnTo>
                  <a:pt x="171891" y="266700"/>
                </a:lnTo>
                <a:lnTo>
                  <a:pt x="191783" y="264160"/>
                </a:lnTo>
                <a:lnTo>
                  <a:pt x="120669" y="264160"/>
                </a:lnTo>
                <a:lnTo>
                  <a:pt x="119259" y="262890"/>
                </a:lnTo>
                <a:close/>
              </a:path>
              <a:path w="931544" h="830579">
                <a:moveTo>
                  <a:pt x="881033" y="617220"/>
                </a:moveTo>
                <a:lnTo>
                  <a:pt x="844950" y="617220"/>
                </a:lnTo>
                <a:lnTo>
                  <a:pt x="822000" y="648970"/>
                </a:lnTo>
                <a:lnTo>
                  <a:pt x="793677" y="679450"/>
                </a:lnTo>
                <a:lnTo>
                  <a:pt x="759445" y="708660"/>
                </a:lnTo>
                <a:lnTo>
                  <a:pt x="718766" y="735330"/>
                </a:lnTo>
                <a:lnTo>
                  <a:pt x="671102" y="756920"/>
                </a:lnTo>
                <a:lnTo>
                  <a:pt x="615917" y="773430"/>
                </a:lnTo>
                <a:lnTo>
                  <a:pt x="552672" y="784860"/>
                </a:lnTo>
                <a:lnTo>
                  <a:pt x="544582" y="786130"/>
                </a:lnTo>
                <a:lnTo>
                  <a:pt x="527374" y="797560"/>
                </a:lnTo>
                <a:lnTo>
                  <a:pt x="525901" y="798830"/>
                </a:lnTo>
                <a:lnTo>
                  <a:pt x="643877" y="798830"/>
                </a:lnTo>
                <a:lnTo>
                  <a:pt x="697325" y="781050"/>
                </a:lnTo>
                <a:lnTo>
                  <a:pt x="752327" y="751840"/>
                </a:lnTo>
                <a:lnTo>
                  <a:pt x="798214" y="717550"/>
                </a:lnTo>
                <a:lnTo>
                  <a:pt x="835774" y="680720"/>
                </a:lnTo>
                <a:lnTo>
                  <a:pt x="865792" y="641350"/>
                </a:lnTo>
                <a:lnTo>
                  <a:pt x="881033" y="617220"/>
                </a:lnTo>
                <a:close/>
              </a:path>
              <a:path w="931544" h="830579">
                <a:moveTo>
                  <a:pt x="125462" y="494030"/>
                </a:moveTo>
                <a:lnTo>
                  <a:pt x="46018" y="494030"/>
                </a:lnTo>
                <a:lnTo>
                  <a:pt x="81641" y="511810"/>
                </a:lnTo>
                <a:lnTo>
                  <a:pt x="123780" y="528320"/>
                </a:lnTo>
                <a:lnTo>
                  <a:pt x="171084" y="543560"/>
                </a:lnTo>
                <a:lnTo>
                  <a:pt x="222201" y="557530"/>
                </a:lnTo>
                <a:lnTo>
                  <a:pt x="275778" y="570230"/>
                </a:lnTo>
                <a:lnTo>
                  <a:pt x="330463" y="581660"/>
                </a:lnTo>
                <a:lnTo>
                  <a:pt x="384904" y="591820"/>
                </a:lnTo>
                <a:lnTo>
                  <a:pt x="437750" y="600710"/>
                </a:lnTo>
                <a:lnTo>
                  <a:pt x="503561" y="609600"/>
                </a:lnTo>
                <a:lnTo>
                  <a:pt x="565876" y="617220"/>
                </a:lnTo>
                <a:lnTo>
                  <a:pt x="624312" y="622300"/>
                </a:lnTo>
                <a:lnTo>
                  <a:pt x="678488" y="626110"/>
                </a:lnTo>
                <a:lnTo>
                  <a:pt x="728021" y="627380"/>
                </a:lnTo>
                <a:lnTo>
                  <a:pt x="772531" y="626110"/>
                </a:lnTo>
                <a:lnTo>
                  <a:pt x="811634" y="623570"/>
                </a:lnTo>
                <a:lnTo>
                  <a:pt x="844950" y="617220"/>
                </a:lnTo>
                <a:lnTo>
                  <a:pt x="881033" y="617220"/>
                </a:lnTo>
                <a:lnTo>
                  <a:pt x="889054" y="604520"/>
                </a:lnTo>
                <a:lnTo>
                  <a:pt x="893377" y="595630"/>
                </a:lnTo>
                <a:lnTo>
                  <a:pt x="732960" y="595630"/>
                </a:lnTo>
                <a:lnTo>
                  <a:pt x="683955" y="594360"/>
                </a:lnTo>
                <a:lnTo>
                  <a:pt x="629917" y="590550"/>
                </a:lnTo>
                <a:lnTo>
                  <a:pt x="571366" y="585470"/>
                </a:lnTo>
                <a:lnTo>
                  <a:pt x="508818" y="577850"/>
                </a:lnTo>
                <a:lnTo>
                  <a:pt x="442792" y="568960"/>
                </a:lnTo>
                <a:lnTo>
                  <a:pt x="310783" y="544830"/>
                </a:lnTo>
                <a:lnTo>
                  <a:pt x="252824" y="532130"/>
                </a:lnTo>
                <a:lnTo>
                  <a:pt x="200613" y="518160"/>
                </a:lnTo>
                <a:lnTo>
                  <a:pt x="154440" y="504190"/>
                </a:lnTo>
                <a:lnTo>
                  <a:pt x="125462" y="494030"/>
                </a:lnTo>
                <a:close/>
              </a:path>
              <a:path w="931544" h="830579">
                <a:moveTo>
                  <a:pt x="919264" y="535940"/>
                </a:moveTo>
                <a:lnTo>
                  <a:pt x="885946" y="535940"/>
                </a:lnTo>
                <a:lnTo>
                  <a:pt x="882355" y="546100"/>
                </a:lnTo>
                <a:lnTo>
                  <a:pt x="878246" y="556260"/>
                </a:lnTo>
                <a:lnTo>
                  <a:pt x="844613" y="585470"/>
                </a:lnTo>
                <a:lnTo>
                  <a:pt x="776417" y="594360"/>
                </a:lnTo>
                <a:lnTo>
                  <a:pt x="732960" y="595630"/>
                </a:lnTo>
                <a:lnTo>
                  <a:pt x="893377" y="595630"/>
                </a:lnTo>
                <a:lnTo>
                  <a:pt x="906345" y="568960"/>
                </a:lnTo>
                <a:lnTo>
                  <a:pt x="918453" y="538480"/>
                </a:lnTo>
                <a:lnTo>
                  <a:pt x="919264" y="535940"/>
                </a:lnTo>
                <a:close/>
              </a:path>
              <a:path w="931544" h="830579">
                <a:moveTo>
                  <a:pt x="92084" y="402590"/>
                </a:moveTo>
                <a:lnTo>
                  <a:pt x="31604" y="402590"/>
                </a:lnTo>
                <a:lnTo>
                  <a:pt x="53786" y="417830"/>
                </a:lnTo>
                <a:lnTo>
                  <a:pt x="116404" y="448310"/>
                </a:lnTo>
                <a:lnTo>
                  <a:pt x="156815" y="462280"/>
                </a:lnTo>
                <a:lnTo>
                  <a:pt x="203278" y="476250"/>
                </a:lnTo>
                <a:lnTo>
                  <a:pt x="314315" y="502920"/>
                </a:lnTo>
                <a:lnTo>
                  <a:pt x="449421" y="527050"/>
                </a:lnTo>
                <a:lnTo>
                  <a:pt x="511461" y="535940"/>
                </a:lnTo>
                <a:lnTo>
                  <a:pt x="571089" y="543560"/>
                </a:lnTo>
                <a:lnTo>
                  <a:pt x="627715" y="548640"/>
                </a:lnTo>
                <a:lnTo>
                  <a:pt x="680750" y="552450"/>
                </a:lnTo>
                <a:lnTo>
                  <a:pt x="729605" y="553720"/>
                </a:lnTo>
                <a:lnTo>
                  <a:pt x="773690" y="553720"/>
                </a:lnTo>
                <a:lnTo>
                  <a:pt x="808188" y="551180"/>
                </a:lnTo>
                <a:lnTo>
                  <a:pt x="838367" y="547370"/>
                </a:lnTo>
                <a:lnTo>
                  <a:pt x="864271" y="542290"/>
                </a:lnTo>
                <a:lnTo>
                  <a:pt x="885946" y="535940"/>
                </a:lnTo>
                <a:lnTo>
                  <a:pt x="919264" y="535940"/>
                </a:lnTo>
                <a:lnTo>
                  <a:pt x="923727" y="521970"/>
                </a:lnTo>
                <a:lnTo>
                  <a:pt x="761403" y="521970"/>
                </a:lnTo>
                <a:lnTo>
                  <a:pt x="701523" y="520700"/>
                </a:lnTo>
                <a:lnTo>
                  <a:pt x="630517" y="516890"/>
                </a:lnTo>
                <a:lnTo>
                  <a:pt x="548216" y="508000"/>
                </a:lnTo>
                <a:lnTo>
                  <a:pt x="454450" y="495300"/>
                </a:lnTo>
                <a:lnTo>
                  <a:pt x="357165" y="477520"/>
                </a:lnTo>
                <a:lnTo>
                  <a:pt x="274326" y="461010"/>
                </a:lnTo>
                <a:lnTo>
                  <a:pt x="205155" y="443230"/>
                </a:lnTo>
                <a:lnTo>
                  <a:pt x="148875" y="425450"/>
                </a:lnTo>
                <a:lnTo>
                  <a:pt x="104710" y="408940"/>
                </a:lnTo>
                <a:lnTo>
                  <a:pt x="92084" y="402590"/>
                </a:lnTo>
                <a:close/>
              </a:path>
              <a:path w="931544" h="830579">
                <a:moveTo>
                  <a:pt x="862353" y="377190"/>
                </a:moveTo>
                <a:lnTo>
                  <a:pt x="802481" y="377190"/>
                </a:lnTo>
                <a:lnTo>
                  <a:pt x="817280" y="382270"/>
                </a:lnTo>
                <a:lnTo>
                  <a:pt x="830148" y="389890"/>
                </a:lnTo>
                <a:lnTo>
                  <a:pt x="840454" y="401320"/>
                </a:lnTo>
                <a:lnTo>
                  <a:pt x="847566" y="415290"/>
                </a:lnTo>
                <a:lnTo>
                  <a:pt x="849027" y="419100"/>
                </a:lnTo>
                <a:lnTo>
                  <a:pt x="852100" y="422910"/>
                </a:lnTo>
                <a:lnTo>
                  <a:pt x="891956" y="450850"/>
                </a:lnTo>
                <a:lnTo>
                  <a:pt x="899865" y="486410"/>
                </a:lnTo>
                <a:lnTo>
                  <a:pt x="893064" y="496570"/>
                </a:lnTo>
                <a:lnTo>
                  <a:pt x="875988" y="505460"/>
                </a:lnTo>
                <a:lnTo>
                  <a:pt x="848465" y="513080"/>
                </a:lnTo>
                <a:lnTo>
                  <a:pt x="810327" y="518160"/>
                </a:lnTo>
                <a:lnTo>
                  <a:pt x="761403" y="521970"/>
                </a:lnTo>
                <a:lnTo>
                  <a:pt x="923727" y="521970"/>
                </a:lnTo>
                <a:lnTo>
                  <a:pt x="926161" y="514350"/>
                </a:lnTo>
                <a:lnTo>
                  <a:pt x="930257" y="497840"/>
                </a:lnTo>
                <a:lnTo>
                  <a:pt x="931526" y="491490"/>
                </a:lnTo>
                <a:lnTo>
                  <a:pt x="931330" y="463550"/>
                </a:lnTo>
                <a:lnTo>
                  <a:pt x="921650" y="438150"/>
                </a:lnTo>
                <a:lnTo>
                  <a:pt x="902824" y="416560"/>
                </a:lnTo>
                <a:lnTo>
                  <a:pt x="875189" y="397510"/>
                </a:lnTo>
                <a:lnTo>
                  <a:pt x="863657" y="378460"/>
                </a:lnTo>
                <a:lnTo>
                  <a:pt x="862353" y="377190"/>
                </a:lnTo>
                <a:close/>
              </a:path>
              <a:path w="931544" h="830579">
                <a:moveTo>
                  <a:pt x="548587" y="439420"/>
                </a:moveTo>
                <a:lnTo>
                  <a:pt x="490277" y="439420"/>
                </a:lnTo>
                <a:lnTo>
                  <a:pt x="501603" y="441960"/>
                </a:lnTo>
                <a:lnTo>
                  <a:pt x="511689" y="447040"/>
                </a:lnTo>
                <a:lnTo>
                  <a:pt x="519927" y="454660"/>
                </a:lnTo>
                <a:lnTo>
                  <a:pt x="525710" y="464820"/>
                </a:lnTo>
                <a:lnTo>
                  <a:pt x="527882" y="469900"/>
                </a:lnTo>
                <a:lnTo>
                  <a:pt x="532708" y="473710"/>
                </a:lnTo>
                <a:lnTo>
                  <a:pt x="540861" y="474980"/>
                </a:lnTo>
                <a:lnTo>
                  <a:pt x="543757" y="474980"/>
                </a:lnTo>
                <a:lnTo>
                  <a:pt x="546513" y="473710"/>
                </a:lnTo>
                <a:lnTo>
                  <a:pt x="551854" y="469900"/>
                </a:lnTo>
                <a:lnTo>
                  <a:pt x="555325" y="464820"/>
                </a:lnTo>
                <a:lnTo>
                  <a:pt x="556641" y="458470"/>
                </a:lnTo>
                <a:lnTo>
                  <a:pt x="555517" y="452120"/>
                </a:lnTo>
                <a:lnTo>
                  <a:pt x="549567" y="440690"/>
                </a:lnTo>
                <a:lnTo>
                  <a:pt x="548587" y="439420"/>
                </a:lnTo>
                <a:close/>
              </a:path>
              <a:path w="931544" h="830579">
                <a:moveTo>
                  <a:pt x="482372" y="406400"/>
                </a:moveTo>
                <a:lnTo>
                  <a:pt x="418001" y="406400"/>
                </a:lnTo>
                <a:lnTo>
                  <a:pt x="431289" y="408940"/>
                </a:lnTo>
                <a:lnTo>
                  <a:pt x="443470" y="414020"/>
                </a:lnTo>
                <a:lnTo>
                  <a:pt x="454029" y="422910"/>
                </a:lnTo>
                <a:lnTo>
                  <a:pt x="462451" y="433070"/>
                </a:lnTo>
                <a:lnTo>
                  <a:pt x="466033" y="439420"/>
                </a:lnTo>
                <a:lnTo>
                  <a:pt x="473018" y="441960"/>
                </a:lnTo>
                <a:lnTo>
                  <a:pt x="479711" y="440690"/>
                </a:lnTo>
                <a:lnTo>
                  <a:pt x="483305" y="439420"/>
                </a:lnTo>
                <a:lnTo>
                  <a:pt x="548587" y="439420"/>
                </a:lnTo>
                <a:lnTo>
                  <a:pt x="541725" y="430530"/>
                </a:lnTo>
                <a:lnTo>
                  <a:pt x="532253" y="421640"/>
                </a:lnTo>
                <a:lnTo>
                  <a:pt x="521417" y="415290"/>
                </a:lnTo>
                <a:lnTo>
                  <a:pt x="523840" y="407670"/>
                </a:lnTo>
                <a:lnTo>
                  <a:pt x="483559" y="407670"/>
                </a:lnTo>
                <a:lnTo>
                  <a:pt x="482372" y="406400"/>
                </a:lnTo>
                <a:close/>
              </a:path>
              <a:path w="931544" h="830579">
                <a:moveTo>
                  <a:pt x="440381" y="269240"/>
                </a:moveTo>
                <a:lnTo>
                  <a:pt x="408570" y="269240"/>
                </a:lnTo>
                <a:lnTo>
                  <a:pt x="375004" y="278130"/>
                </a:lnTo>
                <a:lnTo>
                  <a:pt x="340481" y="298450"/>
                </a:lnTo>
                <a:lnTo>
                  <a:pt x="305527" y="328930"/>
                </a:lnTo>
                <a:lnTo>
                  <a:pt x="277946" y="365760"/>
                </a:lnTo>
                <a:lnTo>
                  <a:pt x="277616" y="365760"/>
                </a:lnTo>
                <a:lnTo>
                  <a:pt x="277412" y="367030"/>
                </a:lnTo>
                <a:lnTo>
                  <a:pt x="277146" y="367030"/>
                </a:lnTo>
                <a:lnTo>
                  <a:pt x="262534" y="368300"/>
                </a:lnTo>
                <a:lnTo>
                  <a:pt x="224263" y="387350"/>
                </a:lnTo>
                <a:lnTo>
                  <a:pt x="219389" y="398780"/>
                </a:lnTo>
                <a:lnTo>
                  <a:pt x="220469" y="405130"/>
                </a:lnTo>
                <a:lnTo>
                  <a:pt x="223907" y="410210"/>
                </a:lnTo>
                <a:lnTo>
                  <a:pt x="229151" y="414020"/>
                </a:lnTo>
                <a:lnTo>
                  <a:pt x="235159" y="415290"/>
                </a:lnTo>
                <a:lnTo>
                  <a:pt x="241206" y="414020"/>
                </a:lnTo>
                <a:lnTo>
                  <a:pt x="246564" y="410210"/>
                </a:lnTo>
                <a:lnTo>
                  <a:pt x="252957" y="405130"/>
                </a:lnTo>
                <a:lnTo>
                  <a:pt x="260094" y="401320"/>
                </a:lnTo>
                <a:lnTo>
                  <a:pt x="275901" y="398780"/>
                </a:lnTo>
                <a:lnTo>
                  <a:pt x="307976" y="398780"/>
                </a:lnTo>
                <a:lnTo>
                  <a:pt x="308883" y="397510"/>
                </a:lnTo>
                <a:lnTo>
                  <a:pt x="315572" y="391160"/>
                </a:lnTo>
                <a:lnTo>
                  <a:pt x="323394" y="387350"/>
                </a:lnTo>
                <a:lnTo>
                  <a:pt x="332066" y="383540"/>
                </a:lnTo>
                <a:lnTo>
                  <a:pt x="455081" y="383540"/>
                </a:lnTo>
                <a:lnTo>
                  <a:pt x="437833" y="377190"/>
                </a:lnTo>
                <a:lnTo>
                  <a:pt x="394976" y="377190"/>
                </a:lnTo>
                <a:lnTo>
                  <a:pt x="384265" y="367030"/>
                </a:lnTo>
                <a:lnTo>
                  <a:pt x="371716" y="358140"/>
                </a:lnTo>
                <a:lnTo>
                  <a:pt x="357700" y="353060"/>
                </a:lnTo>
                <a:lnTo>
                  <a:pt x="342589" y="351790"/>
                </a:lnTo>
                <a:lnTo>
                  <a:pt x="328377" y="351790"/>
                </a:lnTo>
                <a:lnTo>
                  <a:pt x="335535" y="344170"/>
                </a:lnTo>
                <a:lnTo>
                  <a:pt x="377892" y="312420"/>
                </a:lnTo>
                <a:lnTo>
                  <a:pt x="427321" y="299720"/>
                </a:lnTo>
                <a:lnTo>
                  <a:pt x="511156" y="299720"/>
                </a:lnTo>
                <a:lnTo>
                  <a:pt x="530803" y="283210"/>
                </a:lnTo>
                <a:lnTo>
                  <a:pt x="474885" y="283210"/>
                </a:lnTo>
                <a:lnTo>
                  <a:pt x="469640" y="279400"/>
                </a:lnTo>
                <a:lnTo>
                  <a:pt x="440381" y="269240"/>
                </a:lnTo>
                <a:close/>
              </a:path>
              <a:path w="931544" h="830579">
                <a:moveTo>
                  <a:pt x="455081" y="383540"/>
                </a:moveTo>
                <a:lnTo>
                  <a:pt x="341306" y="383540"/>
                </a:lnTo>
                <a:lnTo>
                  <a:pt x="351391" y="384810"/>
                </a:lnTo>
                <a:lnTo>
                  <a:pt x="360570" y="388620"/>
                </a:lnTo>
                <a:lnTo>
                  <a:pt x="368433" y="394970"/>
                </a:lnTo>
                <a:lnTo>
                  <a:pt x="374567" y="403860"/>
                </a:lnTo>
                <a:lnTo>
                  <a:pt x="378517" y="411480"/>
                </a:lnTo>
                <a:lnTo>
                  <a:pt x="387229" y="414020"/>
                </a:lnTo>
                <a:lnTo>
                  <a:pt x="402241" y="407670"/>
                </a:lnTo>
                <a:lnTo>
                  <a:pt x="410064" y="406400"/>
                </a:lnTo>
                <a:lnTo>
                  <a:pt x="482372" y="406400"/>
                </a:lnTo>
                <a:lnTo>
                  <a:pt x="470501" y="393700"/>
                </a:lnTo>
                <a:lnTo>
                  <a:pt x="455081" y="383540"/>
                </a:lnTo>
                <a:close/>
              </a:path>
              <a:path w="931544" h="830579">
                <a:moveTo>
                  <a:pt x="901585" y="31750"/>
                </a:moveTo>
                <a:lnTo>
                  <a:pt x="847414" y="31750"/>
                </a:lnTo>
                <a:lnTo>
                  <a:pt x="855210" y="34290"/>
                </a:lnTo>
                <a:lnTo>
                  <a:pt x="862403" y="36830"/>
                </a:lnTo>
                <a:lnTo>
                  <a:pt x="881472" y="69850"/>
                </a:lnTo>
                <a:lnTo>
                  <a:pt x="880637" y="77470"/>
                </a:lnTo>
                <a:lnTo>
                  <a:pt x="878182" y="86360"/>
                </a:lnTo>
                <a:lnTo>
                  <a:pt x="874236" y="92710"/>
                </a:lnTo>
                <a:lnTo>
                  <a:pt x="868871" y="99060"/>
                </a:lnTo>
                <a:lnTo>
                  <a:pt x="862158" y="102870"/>
                </a:lnTo>
                <a:lnTo>
                  <a:pt x="516934" y="318770"/>
                </a:lnTo>
                <a:lnTo>
                  <a:pt x="506447" y="327660"/>
                </a:lnTo>
                <a:lnTo>
                  <a:pt x="499164" y="339090"/>
                </a:lnTo>
                <a:lnTo>
                  <a:pt x="495496" y="351790"/>
                </a:lnTo>
                <a:lnTo>
                  <a:pt x="495852" y="365760"/>
                </a:lnTo>
                <a:lnTo>
                  <a:pt x="496661" y="374650"/>
                </a:lnTo>
                <a:lnTo>
                  <a:pt x="496780" y="378460"/>
                </a:lnTo>
                <a:lnTo>
                  <a:pt x="495886" y="388620"/>
                </a:lnTo>
                <a:lnTo>
                  <a:pt x="493386" y="398780"/>
                </a:lnTo>
                <a:lnTo>
                  <a:pt x="489947" y="407670"/>
                </a:lnTo>
                <a:lnTo>
                  <a:pt x="523840" y="407670"/>
                </a:lnTo>
                <a:lnTo>
                  <a:pt x="525859" y="401320"/>
                </a:lnTo>
                <a:lnTo>
                  <a:pt x="528358" y="387350"/>
                </a:lnTo>
                <a:lnTo>
                  <a:pt x="528876" y="373380"/>
                </a:lnTo>
                <a:lnTo>
                  <a:pt x="527374" y="359410"/>
                </a:lnTo>
                <a:lnTo>
                  <a:pt x="526409" y="354330"/>
                </a:lnTo>
                <a:lnTo>
                  <a:pt x="529037" y="349250"/>
                </a:lnTo>
                <a:lnTo>
                  <a:pt x="629406" y="287020"/>
                </a:lnTo>
                <a:lnTo>
                  <a:pt x="679676" y="287020"/>
                </a:lnTo>
                <a:lnTo>
                  <a:pt x="676929" y="283210"/>
                </a:lnTo>
                <a:lnTo>
                  <a:pt x="668651" y="275590"/>
                </a:lnTo>
                <a:lnTo>
                  <a:pt x="659505" y="267970"/>
                </a:lnTo>
                <a:lnTo>
                  <a:pt x="878732" y="130810"/>
                </a:lnTo>
                <a:lnTo>
                  <a:pt x="907494" y="99060"/>
                </a:lnTo>
                <a:lnTo>
                  <a:pt x="913497" y="69850"/>
                </a:lnTo>
                <a:lnTo>
                  <a:pt x="911944" y="55880"/>
                </a:lnTo>
                <a:lnTo>
                  <a:pt x="907450" y="41910"/>
                </a:lnTo>
                <a:lnTo>
                  <a:pt x="901585" y="31750"/>
                </a:lnTo>
                <a:close/>
              </a:path>
              <a:path w="931544" h="830579">
                <a:moveTo>
                  <a:pt x="307976" y="398780"/>
                </a:moveTo>
                <a:lnTo>
                  <a:pt x="280740" y="398780"/>
                </a:lnTo>
                <a:lnTo>
                  <a:pt x="285515" y="400050"/>
                </a:lnTo>
                <a:lnTo>
                  <a:pt x="296678" y="405130"/>
                </a:lnTo>
                <a:lnTo>
                  <a:pt x="304349" y="403860"/>
                </a:lnTo>
                <a:lnTo>
                  <a:pt x="307976" y="398780"/>
                </a:lnTo>
                <a:close/>
              </a:path>
              <a:path w="931544" h="830579">
                <a:moveTo>
                  <a:pt x="679676" y="287020"/>
                </a:moveTo>
                <a:lnTo>
                  <a:pt x="630942" y="287020"/>
                </a:lnTo>
                <a:lnTo>
                  <a:pt x="641917" y="294640"/>
                </a:lnTo>
                <a:lnTo>
                  <a:pt x="651515" y="303530"/>
                </a:lnTo>
                <a:lnTo>
                  <a:pt x="659519" y="313690"/>
                </a:lnTo>
                <a:lnTo>
                  <a:pt x="665715" y="325120"/>
                </a:lnTo>
                <a:lnTo>
                  <a:pt x="668318" y="331470"/>
                </a:lnTo>
                <a:lnTo>
                  <a:pt x="674376" y="335280"/>
                </a:lnTo>
                <a:lnTo>
                  <a:pt x="681044" y="335280"/>
                </a:lnTo>
                <a:lnTo>
                  <a:pt x="700393" y="337820"/>
                </a:lnTo>
                <a:lnTo>
                  <a:pt x="717251" y="346710"/>
                </a:lnTo>
                <a:lnTo>
                  <a:pt x="730386" y="359410"/>
                </a:lnTo>
                <a:lnTo>
                  <a:pt x="738562" y="377190"/>
                </a:lnTo>
                <a:lnTo>
                  <a:pt x="739934" y="382270"/>
                </a:lnTo>
                <a:lnTo>
                  <a:pt x="743528" y="386080"/>
                </a:lnTo>
                <a:lnTo>
                  <a:pt x="752977" y="389890"/>
                </a:lnTo>
                <a:lnTo>
                  <a:pt x="758336" y="388620"/>
                </a:lnTo>
                <a:lnTo>
                  <a:pt x="762629" y="386080"/>
                </a:lnTo>
                <a:lnTo>
                  <a:pt x="771929" y="381000"/>
                </a:lnTo>
                <a:lnTo>
                  <a:pt x="781836" y="378460"/>
                </a:lnTo>
                <a:lnTo>
                  <a:pt x="792102" y="377190"/>
                </a:lnTo>
                <a:lnTo>
                  <a:pt x="862353" y="377190"/>
                </a:lnTo>
                <a:lnTo>
                  <a:pt x="848009" y="363220"/>
                </a:lnTo>
                <a:lnTo>
                  <a:pt x="829035" y="351790"/>
                </a:lnTo>
                <a:lnTo>
                  <a:pt x="824732" y="350520"/>
                </a:lnTo>
                <a:lnTo>
                  <a:pt x="762375" y="350520"/>
                </a:lnTo>
                <a:lnTo>
                  <a:pt x="749560" y="332740"/>
                </a:lnTo>
                <a:lnTo>
                  <a:pt x="732750" y="317500"/>
                </a:lnTo>
                <a:lnTo>
                  <a:pt x="712795" y="307340"/>
                </a:lnTo>
                <a:lnTo>
                  <a:pt x="690543" y="303530"/>
                </a:lnTo>
                <a:lnTo>
                  <a:pt x="684254" y="293370"/>
                </a:lnTo>
                <a:lnTo>
                  <a:pt x="679676" y="287020"/>
                </a:lnTo>
                <a:close/>
              </a:path>
              <a:path w="931544" h="830579">
                <a:moveTo>
                  <a:pt x="419297" y="374650"/>
                </a:moveTo>
                <a:lnTo>
                  <a:pt x="402914" y="374650"/>
                </a:lnTo>
                <a:lnTo>
                  <a:pt x="394976" y="377190"/>
                </a:lnTo>
                <a:lnTo>
                  <a:pt x="437833" y="377190"/>
                </a:lnTo>
                <a:lnTo>
                  <a:pt x="419297" y="374650"/>
                </a:lnTo>
                <a:close/>
              </a:path>
              <a:path w="931544" h="830579">
                <a:moveTo>
                  <a:pt x="337775" y="350520"/>
                </a:moveTo>
                <a:lnTo>
                  <a:pt x="333026" y="351790"/>
                </a:lnTo>
                <a:lnTo>
                  <a:pt x="342589" y="351790"/>
                </a:lnTo>
                <a:lnTo>
                  <a:pt x="337775" y="350520"/>
                </a:lnTo>
                <a:close/>
              </a:path>
              <a:path w="931544" h="830579">
                <a:moveTo>
                  <a:pt x="807523" y="345440"/>
                </a:moveTo>
                <a:lnTo>
                  <a:pt x="784596" y="345440"/>
                </a:lnTo>
                <a:lnTo>
                  <a:pt x="773329" y="346710"/>
                </a:lnTo>
                <a:lnTo>
                  <a:pt x="762375" y="350520"/>
                </a:lnTo>
                <a:lnTo>
                  <a:pt x="824732" y="350520"/>
                </a:lnTo>
                <a:lnTo>
                  <a:pt x="807523" y="345440"/>
                </a:lnTo>
                <a:close/>
              </a:path>
              <a:path w="931544" h="830579">
                <a:moveTo>
                  <a:pt x="511156" y="299720"/>
                </a:moveTo>
                <a:lnTo>
                  <a:pt x="427321" y="299720"/>
                </a:lnTo>
                <a:lnTo>
                  <a:pt x="453612" y="307340"/>
                </a:lnTo>
                <a:lnTo>
                  <a:pt x="466944" y="312420"/>
                </a:lnTo>
                <a:lnTo>
                  <a:pt x="480903" y="313690"/>
                </a:lnTo>
                <a:lnTo>
                  <a:pt x="494469" y="309880"/>
                </a:lnTo>
                <a:lnTo>
                  <a:pt x="506622" y="303530"/>
                </a:lnTo>
                <a:lnTo>
                  <a:pt x="511156" y="299720"/>
                </a:lnTo>
                <a:close/>
              </a:path>
              <a:path w="931544" h="830579">
                <a:moveTo>
                  <a:pt x="138020" y="294640"/>
                </a:moveTo>
                <a:lnTo>
                  <a:pt x="114636" y="294640"/>
                </a:lnTo>
                <a:lnTo>
                  <a:pt x="118091" y="295910"/>
                </a:lnTo>
                <a:lnTo>
                  <a:pt x="128797" y="299720"/>
                </a:lnTo>
                <a:lnTo>
                  <a:pt x="136430" y="297180"/>
                </a:lnTo>
                <a:lnTo>
                  <a:pt x="138020" y="294640"/>
                </a:lnTo>
                <a:close/>
              </a:path>
              <a:path w="931544" h="830579">
                <a:moveTo>
                  <a:pt x="547427" y="269240"/>
                </a:moveTo>
                <a:lnTo>
                  <a:pt x="486419" y="269240"/>
                </a:lnTo>
                <a:lnTo>
                  <a:pt x="493846" y="271780"/>
                </a:lnTo>
                <a:lnTo>
                  <a:pt x="481501" y="281940"/>
                </a:lnTo>
                <a:lnTo>
                  <a:pt x="474885" y="283210"/>
                </a:lnTo>
                <a:lnTo>
                  <a:pt x="530803" y="283210"/>
                </a:lnTo>
                <a:lnTo>
                  <a:pt x="547427" y="269240"/>
                </a:lnTo>
                <a:close/>
              </a:path>
              <a:path w="931544" h="830579">
                <a:moveTo>
                  <a:pt x="188801" y="232410"/>
                </a:moveTo>
                <a:lnTo>
                  <a:pt x="163352" y="236220"/>
                </a:lnTo>
                <a:lnTo>
                  <a:pt x="140120" y="246380"/>
                </a:lnTo>
                <a:lnTo>
                  <a:pt x="120669" y="264160"/>
                </a:lnTo>
                <a:lnTo>
                  <a:pt x="191783" y="264160"/>
                </a:lnTo>
                <a:lnTo>
                  <a:pt x="212198" y="269240"/>
                </a:lnTo>
                <a:lnTo>
                  <a:pt x="218497" y="273050"/>
                </a:lnTo>
                <a:lnTo>
                  <a:pt x="225876" y="270510"/>
                </a:lnTo>
                <a:lnTo>
                  <a:pt x="230562" y="265430"/>
                </a:lnTo>
                <a:lnTo>
                  <a:pt x="245084" y="254000"/>
                </a:lnTo>
                <a:lnTo>
                  <a:pt x="261864" y="245110"/>
                </a:lnTo>
                <a:lnTo>
                  <a:pt x="280125" y="241300"/>
                </a:lnTo>
                <a:lnTo>
                  <a:pt x="362137" y="241300"/>
                </a:lnTo>
                <a:lnTo>
                  <a:pt x="372429" y="236220"/>
                </a:lnTo>
                <a:lnTo>
                  <a:pt x="214903" y="236220"/>
                </a:lnTo>
                <a:lnTo>
                  <a:pt x="188801" y="232410"/>
                </a:lnTo>
                <a:close/>
              </a:path>
              <a:path w="931544" h="830579">
                <a:moveTo>
                  <a:pt x="463152" y="231140"/>
                </a:moveTo>
                <a:lnTo>
                  <a:pt x="389139" y="231140"/>
                </a:lnTo>
                <a:lnTo>
                  <a:pt x="403942" y="232410"/>
                </a:lnTo>
                <a:lnTo>
                  <a:pt x="416791" y="234950"/>
                </a:lnTo>
                <a:lnTo>
                  <a:pt x="428253" y="241300"/>
                </a:lnTo>
                <a:lnTo>
                  <a:pt x="437968" y="250190"/>
                </a:lnTo>
                <a:lnTo>
                  <a:pt x="445573" y="261620"/>
                </a:lnTo>
                <a:lnTo>
                  <a:pt x="448939" y="267970"/>
                </a:lnTo>
                <a:lnTo>
                  <a:pt x="456076" y="271780"/>
                </a:lnTo>
                <a:lnTo>
                  <a:pt x="463074" y="270510"/>
                </a:lnTo>
                <a:lnTo>
                  <a:pt x="470943" y="269240"/>
                </a:lnTo>
                <a:lnTo>
                  <a:pt x="547427" y="269240"/>
                </a:lnTo>
                <a:lnTo>
                  <a:pt x="571608" y="248920"/>
                </a:lnTo>
                <a:lnTo>
                  <a:pt x="520884" y="248920"/>
                </a:lnTo>
                <a:lnTo>
                  <a:pt x="508527" y="242570"/>
                </a:lnTo>
                <a:lnTo>
                  <a:pt x="495395" y="238760"/>
                </a:lnTo>
                <a:lnTo>
                  <a:pt x="481740" y="236220"/>
                </a:lnTo>
                <a:lnTo>
                  <a:pt x="467811" y="236220"/>
                </a:lnTo>
                <a:lnTo>
                  <a:pt x="463152" y="231140"/>
                </a:lnTo>
                <a:close/>
              </a:path>
              <a:path w="931544" h="830579">
                <a:moveTo>
                  <a:pt x="362137" y="241300"/>
                </a:moveTo>
                <a:lnTo>
                  <a:pt x="280125" y="241300"/>
                </a:lnTo>
                <a:lnTo>
                  <a:pt x="299091" y="242570"/>
                </a:lnTo>
                <a:lnTo>
                  <a:pt x="307242" y="243840"/>
                </a:lnTo>
                <a:lnTo>
                  <a:pt x="315120" y="246380"/>
                </a:lnTo>
                <a:lnTo>
                  <a:pt x="322696" y="250190"/>
                </a:lnTo>
                <a:lnTo>
                  <a:pt x="329940" y="254000"/>
                </a:lnTo>
                <a:lnTo>
                  <a:pt x="336734" y="259080"/>
                </a:lnTo>
                <a:lnTo>
                  <a:pt x="345853" y="257810"/>
                </a:lnTo>
                <a:lnTo>
                  <a:pt x="351149" y="251460"/>
                </a:lnTo>
                <a:lnTo>
                  <a:pt x="362137" y="241300"/>
                </a:lnTo>
                <a:close/>
              </a:path>
              <a:path w="931544" h="830579">
                <a:moveTo>
                  <a:pt x="850881" y="0"/>
                </a:moveTo>
                <a:lnTo>
                  <a:pt x="836194" y="0"/>
                </a:lnTo>
                <a:lnTo>
                  <a:pt x="821980" y="3810"/>
                </a:lnTo>
                <a:lnTo>
                  <a:pt x="808745" y="8890"/>
                </a:lnTo>
                <a:lnTo>
                  <a:pt x="796995" y="17780"/>
                </a:lnTo>
                <a:lnTo>
                  <a:pt x="520884" y="248920"/>
                </a:lnTo>
                <a:lnTo>
                  <a:pt x="571608" y="248920"/>
                </a:lnTo>
                <a:lnTo>
                  <a:pt x="817950" y="41910"/>
                </a:lnTo>
                <a:lnTo>
                  <a:pt x="824468" y="36830"/>
                </a:lnTo>
                <a:lnTo>
                  <a:pt x="831672" y="34290"/>
                </a:lnTo>
                <a:lnTo>
                  <a:pt x="839381" y="31750"/>
                </a:lnTo>
                <a:lnTo>
                  <a:pt x="901585" y="31750"/>
                </a:lnTo>
                <a:lnTo>
                  <a:pt x="900119" y="29210"/>
                </a:lnTo>
                <a:lnTo>
                  <a:pt x="890304" y="17780"/>
                </a:lnTo>
                <a:lnTo>
                  <a:pt x="878557" y="10160"/>
                </a:lnTo>
                <a:lnTo>
                  <a:pt x="865282" y="3810"/>
                </a:lnTo>
                <a:lnTo>
                  <a:pt x="850881" y="0"/>
                </a:lnTo>
                <a:close/>
              </a:path>
              <a:path w="931544" h="830579">
                <a:moveTo>
                  <a:pt x="279952" y="209550"/>
                </a:moveTo>
                <a:lnTo>
                  <a:pt x="256484" y="213360"/>
                </a:lnTo>
                <a:lnTo>
                  <a:pt x="234533" y="222250"/>
                </a:lnTo>
                <a:lnTo>
                  <a:pt x="214903" y="236220"/>
                </a:lnTo>
                <a:lnTo>
                  <a:pt x="372429" y="236220"/>
                </a:lnTo>
                <a:lnTo>
                  <a:pt x="375002" y="234950"/>
                </a:lnTo>
                <a:lnTo>
                  <a:pt x="389139" y="231140"/>
                </a:lnTo>
                <a:lnTo>
                  <a:pt x="463152" y="231140"/>
                </a:lnTo>
                <a:lnTo>
                  <a:pt x="456163" y="223520"/>
                </a:lnTo>
                <a:lnTo>
                  <a:pt x="453067" y="220980"/>
                </a:lnTo>
                <a:lnTo>
                  <a:pt x="336328" y="220980"/>
                </a:lnTo>
                <a:lnTo>
                  <a:pt x="328608" y="217170"/>
                </a:lnTo>
                <a:lnTo>
                  <a:pt x="312496" y="212090"/>
                </a:lnTo>
                <a:lnTo>
                  <a:pt x="304133" y="210820"/>
                </a:lnTo>
                <a:lnTo>
                  <a:pt x="279952" y="209550"/>
                </a:lnTo>
                <a:close/>
              </a:path>
              <a:path w="931544" h="830579">
                <a:moveTo>
                  <a:pt x="389229" y="199390"/>
                </a:moveTo>
                <a:lnTo>
                  <a:pt x="370146" y="203200"/>
                </a:lnTo>
                <a:lnTo>
                  <a:pt x="352318" y="209550"/>
                </a:lnTo>
                <a:lnTo>
                  <a:pt x="336328" y="220980"/>
                </a:lnTo>
                <a:lnTo>
                  <a:pt x="453067" y="220980"/>
                </a:lnTo>
                <a:lnTo>
                  <a:pt x="442231" y="212090"/>
                </a:lnTo>
                <a:lnTo>
                  <a:pt x="426382" y="204470"/>
                </a:lnTo>
                <a:lnTo>
                  <a:pt x="408984" y="200660"/>
                </a:lnTo>
                <a:lnTo>
                  <a:pt x="389229" y="1993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23355" y="3355519"/>
            <a:ext cx="74295" cy="43814"/>
          </a:xfrm>
          <a:custGeom>
            <a:avLst/>
            <a:gdLst/>
            <a:ahLst/>
            <a:cxnLst/>
            <a:rect l="l" t="t" r="r" b="b"/>
            <a:pathLst>
              <a:path w="99060" h="58420">
                <a:moveTo>
                  <a:pt x="94941" y="31073"/>
                </a:moveTo>
                <a:lnTo>
                  <a:pt x="40073" y="31073"/>
                </a:lnTo>
                <a:lnTo>
                  <a:pt x="47731" y="32279"/>
                </a:lnTo>
                <a:lnTo>
                  <a:pt x="54260" y="34195"/>
                </a:lnTo>
                <a:lnTo>
                  <a:pt x="59994" y="37615"/>
                </a:lnTo>
                <a:lnTo>
                  <a:pt x="64703" y="42361"/>
                </a:lnTo>
                <a:lnTo>
                  <a:pt x="68152" y="48256"/>
                </a:lnTo>
                <a:lnTo>
                  <a:pt x="70413" y="53514"/>
                </a:lnTo>
                <a:lnTo>
                  <a:pt x="75125" y="56943"/>
                </a:lnTo>
                <a:lnTo>
                  <a:pt x="83265" y="58238"/>
                </a:lnTo>
                <a:lnTo>
                  <a:pt x="86326" y="57920"/>
                </a:lnTo>
                <a:lnTo>
                  <a:pt x="89196" y="56676"/>
                </a:lnTo>
                <a:lnTo>
                  <a:pt x="94437" y="53066"/>
                </a:lnTo>
                <a:lnTo>
                  <a:pt x="97769" y="47908"/>
                </a:lnTo>
                <a:lnTo>
                  <a:pt x="98827" y="42361"/>
                </a:lnTo>
                <a:lnTo>
                  <a:pt x="98802" y="41316"/>
                </a:lnTo>
                <a:lnTo>
                  <a:pt x="97616" y="35645"/>
                </a:lnTo>
                <a:lnTo>
                  <a:pt x="94941" y="31073"/>
                </a:lnTo>
                <a:close/>
              </a:path>
              <a:path w="99060" h="58420">
                <a:moveTo>
                  <a:pt x="40144" y="0"/>
                </a:moveTo>
                <a:lnTo>
                  <a:pt x="1692" y="18706"/>
                </a:lnTo>
                <a:lnTo>
                  <a:pt x="0" y="24615"/>
                </a:lnTo>
                <a:lnTo>
                  <a:pt x="643" y="30723"/>
                </a:lnTo>
                <a:lnTo>
                  <a:pt x="3687" y="36305"/>
                </a:lnTo>
                <a:lnTo>
                  <a:pt x="8671" y="40277"/>
                </a:lnTo>
                <a:lnTo>
                  <a:pt x="14582" y="41966"/>
                </a:lnTo>
                <a:lnTo>
                  <a:pt x="20691" y="41316"/>
                </a:lnTo>
                <a:lnTo>
                  <a:pt x="26268" y="38274"/>
                </a:lnTo>
                <a:lnTo>
                  <a:pt x="32262" y="33244"/>
                </a:lnTo>
                <a:lnTo>
                  <a:pt x="40073" y="31073"/>
                </a:lnTo>
                <a:lnTo>
                  <a:pt x="94941" y="31073"/>
                </a:lnTo>
                <a:lnTo>
                  <a:pt x="90050" y="22714"/>
                </a:lnTo>
                <a:lnTo>
                  <a:pt x="79713" y="12304"/>
                </a:lnTo>
                <a:lnTo>
                  <a:pt x="67113" y="4810"/>
                </a:lnTo>
                <a:lnTo>
                  <a:pt x="52760" y="631"/>
                </a:lnTo>
                <a:lnTo>
                  <a:pt x="40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41287" y="3287933"/>
            <a:ext cx="58103" cy="34290"/>
          </a:xfrm>
          <a:custGeom>
            <a:avLst/>
            <a:gdLst/>
            <a:ahLst/>
            <a:cxnLst/>
            <a:rect l="l" t="t" r="r" b="b"/>
            <a:pathLst>
              <a:path w="77469" h="45720">
                <a:moveTo>
                  <a:pt x="44868" y="0"/>
                </a:moveTo>
                <a:lnTo>
                  <a:pt x="8466" y="12328"/>
                </a:lnTo>
                <a:lnTo>
                  <a:pt x="0" y="25607"/>
                </a:lnTo>
                <a:lnTo>
                  <a:pt x="104" y="31847"/>
                </a:lnTo>
                <a:lnTo>
                  <a:pt x="19262" y="45321"/>
                </a:lnTo>
                <a:lnTo>
                  <a:pt x="25574" y="42769"/>
                </a:lnTo>
                <a:lnTo>
                  <a:pt x="31137" y="34323"/>
                </a:lnTo>
                <a:lnTo>
                  <a:pt x="34299" y="32329"/>
                </a:lnTo>
                <a:lnTo>
                  <a:pt x="42110" y="31301"/>
                </a:lnTo>
                <a:lnTo>
                  <a:pt x="76152" y="31301"/>
                </a:lnTo>
                <a:lnTo>
                  <a:pt x="77279" y="27413"/>
                </a:lnTo>
                <a:lnTo>
                  <a:pt x="76651" y="21301"/>
                </a:lnTo>
                <a:lnTo>
                  <a:pt x="73618" y="15705"/>
                </a:lnTo>
                <a:lnTo>
                  <a:pt x="65333" y="7990"/>
                </a:lnTo>
                <a:lnTo>
                  <a:pt x="55594" y="2697"/>
                </a:lnTo>
                <a:lnTo>
                  <a:pt x="44868" y="0"/>
                </a:lnTo>
                <a:close/>
              </a:path>
              <a:path w="77469" h="45720">
                <a:moveTo>
                  <a:pt x="76152" y="31301"/>
                </a:moveTo>
                <a:lnTo>
                  <a:pt x="42110" y="31301"/>
                </a:lnTo>
                <a:lnTo>
                  <a:pt x="46237" y="32926"/>
                </a:lnTo>
                <a:lnTo>
                  <a:pt x="49018" y="36241"/>
                </a:lnTo>
                <a:lnTo>
                  <a:pt x="53977" y="40221"/>
                </a:lnTo>
                <a:lnTo>
                  <a:pt x="59874" y="41929"/>
                </a:lnTo>
                <a:lnTo>
                  <a:pt x="65985" y="41300"/>
                </a:lnTo>
                <a:lnTo>
                  <a:pt x="71586" y="38273"/>
                </a:lnTo>
                <a:lnTo>
                  <a:pt x="75568" y="33313"/>
                </a:lnTo>
                <a:lnTo>
                  <a:pt x="76152" y="313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567868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19" y="1427373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ХАЖИН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Айбулат </a:t>
            </a:r>
            <a:r>
              <a:rPr lang="ru-RU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Вакилович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ИСПОЛНЯЮЩИЙ ОБЯЗАННОСТИ МИНИСТРА ОБРАЗОВАНИЯ РЕСПУБЛИКИ БАШКОРТОСТАН</a:t>
            </a:r>
            <a:endParaRPr lang="ru-RU" sz="1800" b="1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7442" y="0"/>
            <a:ext cx="1976558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023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2733768"/>
            <a:ext cx="5756822" cy="2214246"/>
          </a:xfrm>
          <a:prstGeom prst="rect">
            <a:avLst/>
          </a:prstGeom>
        </p:spPr>
      </p:pic>
      <p:sp>
        <p:nvSpPr>
          <p:cNvPr id="15362" name="Text Box 10"/>
          <p:cNvSpPr txBox="1">
            <a:spLocks noChangeArrowheads="1"/>
          </p:cNvSpPr>
          <p:nvPr/>
        </p:nvSpPr>
        <p:spPr bwMode="auto">
          <a:xfrm>
            <a:off x="108846" y="987574"/>
            <a:ext cx="89281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 формировании современных </a:t>
            </a: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управленческих и </a:t>
            </a:r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организационно-экономических механизмов в системе дополнительного образования детей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658344" y="3939902"/>
            <a:ext cx="525276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НАЧАЛЬНИК </a:t>
            </a:r>
          </a:p>
          <a:p>
            <a:pPr algn="ctr" eaLnBrk="1" hangingPunct="1"/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ОТДЕЛА ВОСПИТАНИЯ И ДОПОЛНИТЕЛЬНОГО ОБРАЗОВАНИЯ МИНИСТЕРСТВА ОБРАЗОВАНИЯ РЕСПУБЛИКИ БАШКОРТОСТАН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780730" y="2949792"/>
            <a:ext cx="51117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АБДРАХМАНОВА</a:t>
            </a:r>
          </a:p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Василя Раиловна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042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2733768"/>
            <a:ext cx="5756822" cy="2214246"/>
          </a:xfrm>
          <a:prstGeom prst="rect">
            <a:avLst/>
          </a:prstGeom>
        </p:spPr>
      </p:pic>
      <p:sp>
        <p:nvSpPr>
          <p:cNvPr id="15362" name="Text Box 10"/>
          <p:cNvSpPr txBox="1">
            <a:spLocks noChangeArrowheads="1"/>
          </p:cNvSpPr>
          <p:nvPr/>
        </p:nvSpPr>
        <p:spPr bwMode="auto">
          <a:xfrm>
            <a:off x="108846" y="1103134"/>
            <a:ext cx="89281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реализации модуля «Здоровая улыбка» в рамках образовательного проекта «Взлетай»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639714" y="4038649"/>
            <a:ext cx="525276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500" b="1" dirty="0" smtClean="0">
                <a:solidFill>
                  <a:schemeClr val="tx2"/>
                </a:solidFill>
                <a:latin typeface="Arial" charset="0"/>
              </a:rPr>
              <a:t>ПОМОЩНИК СОВЕТНИКА УПРАВЛЯЮЩЕГО ДЕЛАМИ ГЛАВЫ РЕСПУБЛИКИ БАШКОРТОСТАН</a:t>
            </a:r>
            <a:endParaRPr lang="ru-RU" sz="15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780730" y="2949792"/>
            <a:ext cx="51117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КРУГЛИЙ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Ирина Павловна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147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pic>
        <p:nvPicPr>
          <p:cNvPr id="4098" name="Picture 2" descr="C:\Users\popova.dd\Downloads\Мед17сош (1)\Мед17сош\IMG_98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87574"/>
            <a:ext cx="6227801" cy="415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617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pic>
        <p:nvPicPr>
          <p:cNvPr id="5122" name="Picture 2" descr="C:\Users\popova.dd\Downloads\Мед17сош (1)\Мед17сош\IMG_98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0693"/>
            <a:ext cx="7286098" cy="409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9075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pic>
        <p:nvPicPr>
          <p:cNvPr id="6146" name="Picture 2" descr="C:\Users\popova.dd\Downloads\Мед17сош (1)\Мед17сош\IMG_98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0153" y="987574"/>
            <a:ext cx="5483693" cy="415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4256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pic>
        <p:nvPicPr>
          <p:cNvPr id="6147" name="Picture 3" descr="C:\Users\popova.dd\Downloads\Мед17сош (1)\Мед17сош\IMG_98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0280" y="1491631"/>
            <a:ext cx="5685187" cy="365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1827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pic>
        <p:nvPicPr>
          <p:cNvPr id="7170" name="Picture 2" descr="C:\Users\popova.dd\Downloads\Мед17сош (1)\Мед17сош\IMG_98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2770" y="1002060"/>
            <a:ext cx="7398460" cy="415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407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2733768"/>
            <a:ext cx="5756822" cy="2214246"/>
          </a:xfrm>
          <a:prstGeom prst="rect">
            <a:avLst/>
          </a:prstGeom>
        </p:spPr>
      </p:pic>
      <p:sp>
        <p:nvSpPr>
          <p:cNvPr id="15362" name="Text Box 10"/>
          <p:cNvSpPr txBox="1">
            <a:spLocks noChangeArrowheads="1"/>
          </p:cNvSpPr>
          <p:nvPr/>
        </p:nvSpPr>
        <p:spPr bwMode="auto">
          <a:xfrm>
            <a:off x="108846" y="987574"/>
            <a:ext cx="89281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2800" b="1" dirty="0">
                <a:solidFill>
                  <a:schemeClr val="tx2"/>
                </a:solidFill>
              </a:rPr>
              <a:t>О создании центров образования гуманитарного и цифрового профилей в Республике Башкортостан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658344" y="3861696"/>
            <a:ext cx="525276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НАЧАЛЬНИК ОТДЕЛА</a:t>
            </a:r>
          </a:p>
          <a:p>
            <a:pPr algn="ctr" eaLnBrk="1" hangingPunct="1"/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ГОСУДАРСТВЕННОЙ ПОЛИТИКИ В СФЕРЕ ОБЩЕГО ОБРАЗОВАНИЯ МИНИСТЕРСТВА ОБРАЗОВАНИЯ РЕСПУБЛИКИ БАШКОРТОСТАН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765517" y="2949791"/>
            <a:ext cx="51117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МИНИКЕЕВА</a:t>
            </a:r>
          </a:p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Жанна Вильевна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042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2733768"/>
            <a:ext cx="5756822" cy="2214246"/>
          </a:xfrm>
          <a:prstGeom prst="rect">
            <a:avLst/>
          </a:prstGeom>
        </p:spPr>
      </p:pic>
      <p:sp>
        <p:nvSpPr>
          <p:cNvPr id="15362" name="Text Box 10"/>
          <p:cNvSpPr txBox="1">
            <a:spLocks noChangeArrowheads="1"/>
          </p:cNvSpPr>
          <p:nvPr/>
        </p:nvSpPr>
        <p:spPr bwMode="auto">
          <a:xfrm>
            <a:off x="108846" y="987574"/>
            <a:ext cx="89281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 внедрении целевой модели цифровой образовательной среды в Республике Башкортостан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658344" y="3939902"/>
            <a:ext cx="52527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ЗАМЕСТИТЕЛЬ МИНИСТРА ОБРАЗОВАНИЯ </a:t>
            </a:r>
          </a:p>
          <a:p>
            <a:pPr algn="ctr" eaLnBrk="1" hangingPunct="1"/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БАШКОРТОСТАН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780730" y="2949792"/>
            <a:ext cx="51117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МИНАЗОВ</a:t>
            </a:r>
          </a:p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Филюс Хамитьянович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042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0"/>
          <p:cNvSpPr txBox="1">
            <a:spLocks noChangeArrowheads="1"/>
          </p:cNvSpPr>
          <p:nvPr/>
        </p:nvSpPr>
        <p:spPr bwMode="auto">
          <a:xfrm>
            <a:off x="107950" y="942498"/>
            <a:ext cx="89281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целевой модели </a:t>
            </a:r>
          </a:p>
          <a:p>
            <a:pPr algn="ctr" eaLnBrk="1" hangingPunct="1"/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цифровой образовательной среды</a:t>
            </a:r>
            <a:endParaRPr lang="ru-RU" sz="26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108846" y="1995686"/>
            <a:ext cx="89281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dirty="0">
                <a:solidFill>
                  <a:schemeClr val="tx2"/>
                </a:solidFill>
              </a:rPr>
              <a:t>Субсидия предоставляется </a:t>
            </a:r>
            <a:r>
              <a:rPr lang="ru-RU" dirty="0" smtClean="0">
                <a:solidFill>
                  <a:schemeClr val="tx2"/>
                </a:solidFill>
              </a:rPr>
              <a:t>в </a:t>
            </a:r>
            <a:r>
              <a:rPr lang="ru-RU" dirty="0">
                <a:solidFill>
                  <a:schemeClr val="tx2"/>
                </a:solidFill>
              </a:rPr>
              <a:t>рамках достижения </a:t>
            </a:r>
            <a:r>
              <a:rPr lang="ru-RU" dirty="0" smtClean="0">
                <a:solidFill>
                  <a:schemeClr val="tx2"/>
                </a:solidFill>
              </a:rPr>
              <a:t>результата: </a:t>
            </a:r>
            <a:r>
              <a:rPr lang="ru-RU" dirty="0">
                <a:solidFill>
                  <a:schemeClr val="tx2"/>
                </a:solidFill>
              </a:rPr>
              <a:t>«внедрена целевая модель цифровой образовательной среды</a:t>
            </a:r>
            <a:r>
              <a:rPr lang="ru-RU" dirty="0" smtClean="0">
                <a:solidFill>
                  <a:schemeClr val="tx2"/>
                </a:solidFill>
              </a:rPr>
              <a:t>»,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200688" y="2787774"/>
            <a:ext cx="89281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dirty="0" smtClean="0">
                <a:solidFill>
                  <a:schemeClr val="tx2"/>
                </a:solidFill>
              </a:rPr>
              <a:t>в целях приобретения </a:t>
            </a:r>
            <a:r>
              <a:rPr lang="ru-RU" dirty="0">
                <a:solidFill>
                  <a:schemeClr val="tx2"/>
                </a:solidFill>
              </a:rPr>
              <a:t>средств вычислительной техники, программного обеспечения и презентационного оборудования, позволяющего обеспечить доступ обучающихся, сотрудников и педагогических работников к цифровой образовательной инфраструктуре и контенту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240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2733768"/>
            <a:ext cx="5756822" cy="2214246"/>
          </a:xfrm>
          <a:prstGeom prst="rect">
            <a:avLst/>
          </a:prstGeom>
        </p:spPr>
      </p:pic>
      <p:sp>
        <p:nvSpPr>
          <p:cNvPr id="15362" name="Text Box 10"/>
          <p:cNvSpPr txBox="1">
            <a:spLocks noChangeArrowheads="1"/>
          </p:cNvSpPr>
          <p:nvPr/>
        </p:nvSpPr>
        <p:spPr bwMode="auto">
          <a:xfrm>
            <a:off x="108846" y="987574"/>
            <a:ext cx="8928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Пятидневная учебная неделя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658344" y="3939902"/>
            <a:ext cx="52527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600" b="1" dirty="0">
                <a:solidFill>
                  <a:schemeClr val="tx2"/>
                </a:solidFill>
                <a:latin typeface="Arial" charset="0"/>
              </a:rPr>
              <a:t>ПЕРВЫЙ ЗАМЕСТИТЕЛЬ МИНИСТРА </a:t>
            </a:r>
            <a:r>
              <a:rPr lang="ru-RU" sz="1600" b="1" dirty="0" smtClean="0">
                <a:solidFill>
                  <a:schemeClr val="tx2"/>
                </a:solidFill>
                <a:latin typeface="Arial" charset="0"/>
              </a:rPr>
              <a:t>ОБРАЗОВАНИЯ РЕСПУБЛИКИ </a:t>
            </a:r>
            <a:r>
              <a:rPr lang="ru-RU" sz="1600" b="1" dirty="0">
                <a:solidFill>
                  <a:schemeClr val="tx2"/>
                </a:solidFill>
                <a:latin typeface="Arial" charset="0"/>
              </a:rPr>
              <a:t>БАШКОРТОСТАН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780730" y="2949792"/>
            <a:ext cx="51117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МАВЛЕТБЕРДИН</a:t>
            </a:r>
          </a:p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Ильдар Маратович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042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0"/>
          <p:cNvSpPr txBox="1">
            <a:spLocks noChangeArrowheads="1"/>
          </p:cNvSpPr>
          <p:nvPr/>
        </p:nvSpPr>
        <p:spPr bwMode="auto">
          <a:xfrm>
            <a:off x="108846" y="696277"/>
            <a:ext cx="89281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основных мероприятий </a:t>
            </a:r>
          </a:p>
          <a:p>
            <a:pPr algn="ctr" eaLnBrk="1" hangingPunct="1"/>
            <a:r>
              <a:rPr lang="ru-RU" sz="2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внедрению целевой модели ЦОС</a:t>
            </a:r>
            <a:endParaRPr lang="ru-RU" sz="26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108846" y="1779662"/>
            <a:ext cx="89281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dirty="0">
                <a:solidFill>
                  <a:schemeClr val="tx2"/>
                </a:solidFill>
              </a:rPr>
              <a:t>Согласование перечня общеобразовательных </a:t>
            </a:r>
            <a:r>
              <a:rPr lang="ru-RU" dirty="0" smtClean="0">
                <a:solidFill>
                  <a:schemeClr val="tx2"/>
                </a:solidFill>
              </a:rPr>
              <a:t>организаций, </a:t>
            </a:r>
            <a:r>
              <a:rPr lang="ru-RU" dirty="0">
                <a:solidFill>
                  <a:schemeClr val="tx2"/>
                </a:solidFill>
              </a:rPr>
              <a:t>типового проекта (проектов) инфраструктурного листа технических и программных средств 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</a:p>
          <a:p>
            <a:pPr algn="ctr" eaLnBrk="1" hangingPunct="1"/>
            <a:r>
              <a:rPr lang="ru-RU" dirty="0" smtClean="0">
                <a:solidFill>
                  <a:schemeClr val="tx2"/>
                </a:solidFill>
              </a:rPr>
              <a:t>(срок исполнения март-апрель 2019г.) 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214831" y="3435846"/>
            <a:ext cx="89281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dirty="0">
                <a:solidFill>
                  <a:schemeClr val="tx2"/>
                </a:solidFill>
              </a:rPr>
              <a:t>Закупка, доставка и наладка средств вычислительной техники, программного обеспечения и презентационного </a:t>
            </a:r>
            <a:r>
              <a:rPr lang="ru-RU" dirty="0" smtClean="0">
                <a:solidFill>
                  <a:schemeClr val="tx2"/>
                </a:solidFill>
              </a:rPr>
              <a:t>оборудования</a:t>
            </a:r>
          </a:p>
          <a:p>
            <a:pPr algn="ctr" eaLnBrk="1" hangingPunct="1"/>
            <a:r>
              <a:rPr lang="ru-RU" dirty="0" smtClean="0">
                <a:solidFill>
                  <a:schemeClr val="tx2"/>
                </a:solidFill>
              </a:rPr>
              <a:t>(срок исполнения май-октябрь 2019г.) 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376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481515"/>
            <a:ext cx="8640960" cy="166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«АКТУАЛЬНЫЕ ВОПРОСЫ </a:t>
            </a:r>
            <a:br>
              <a:rPr lang="ru-RU" sz="3400" b="1" dirty="0" smtClean="0">
                <a:solidFill>
                  <a:srgbClr val="002060"/>
                </a:solidFill>
                <a:latin typeface="Arial" charset="0"/>
              </a:rPr>
            </a:b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СИСТЕМЫ ОБРАЗОВАНИЯ </a:t>
            </a:r>
            <a:br>
              <a:rPr lang="ru-RU" sz="3400" b="1" dirty="0" smtClean="0">
                <a:solidFill>
                  <a:srgbClr val="002060"/>
                </a:solidFill>
                <a:latin typeface="Arial" charset="0"/>
              </a:rPr>
            </a:b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РЕСПУБЛИКИ БАШКОРТОСТАН»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1470"/>
            <a:ext cx="9144000" cy="595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3000" b="1" dirty="0" smtClean="0">
                <a:solidFill>
                  <a:srgbClr val="002060"/>
                </a:solidFill>
                <a:latin typeface="Arial" charset="0"/>
              </a:rPr>
              <a:t>КРУГЛЫЙ СТОЛ</a:t>
            </a:r>
            <a:endParaRPr lang="ru-RU" sz="30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12000" y="915566"/>
            <a:ext cx="2520000" cy="252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413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2733768"/>
            <a:ext cx="5756822" cy="2214246"/>
          </a:xfrm>
          <a:prstGeom prst="rect">
            <a:avLst/>
          </a:prstGeom>
        </p:spPr>
      </p:pic>
      <p:sp>
        <p:nvSpPr>
          <p:cNvPr id="15362" name="Text Box 10"/>
          <p:cNvSpPr txBox="1">
            <a:spLocks noChangeArrowheads="1"/>
          </p:cNvSpPr>
          <p:nvPr/>
        </p:nvSpPr>
        <p:spPr bwMode="auto">
          <a:xfrm>
            <a:off x="108846" y="987574"/>
            <a:ext cx="89281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Опыт организации перевода школ на пятидневную учебную неделю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658344" y="3939902"/>
            <a:ext cx="525276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НАЧАЛЬНИК </a:t>
            </a:r>
          </a:p>
          <a:p>
            <a:pPr algn="ctr" eaLnBrk="1" hangingPunct="1"/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УПРАВЛЕНИЯ ОБРАЗОВАНИЯ АДМИНИСТРАЦИИ ГОРОДСКОГО ОКРУГА ГОРОД УФА </a:t>
            </a:r>
            <a:endParaRPr lang="ru-RU" sz="16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/>
            <a:r>
              <a:rPr lang="ru-RU" sz="1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780730" y="2949792"/>
            <a:ext cx="51117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ХАФФАЗОВА</a:t>
            </a:r>
          </a:p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Елена Робертовна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042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2733768"/>
            <a:ext cx="5756822" cy="2214246"/>
          </a:xfrm>
          <a:prstGeom prst="rect">
            <a:avLst/>
          </a:prstGeom>
        </p:spPr>
      </p:pic>
      <p:sp>
        <p:nvSpPr>
          <p:cNvPr id="15362" name="Text Box 10"/>
          <p:cNvSpPr txBox="1">
            <a:spLocks noChangeArrowheads="1"/>
          </p:cNvSpPr>
          <p:nvPr/>
        </p:nvSpPr>
        <p:spPr bwMode="auto">
          <a:xfrm>
            <a:off x="108846" y="987574"/>
            <a:ext cx="8928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Учитель на селе – усиление позиций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658344" y="3939902"/>
            <a:ext cx="525276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600" b="1" dirty="0">
                <a:solidFill>
                  <a:schemeClr val="tx2"/>
                </a:solidFill>
                <a:latin typeface="Arial" charset="0"/>
              </a:rPr>
              <a:t>НАЧАЛЬНИК ОТДЕЛА КАДРОВОЙ ПОЛИТИКИ </a:t>
            </a:r>
          </a:p>
          <a:p>
            <a:pPr algn="ctr" eaLnBrk="1" hangingPunct="1"/>
            <a:r>
              <a:rPr lang="ru-RU" sz="1600" b="1" dirty="0">
                <a:solidFill>
                  <a:schemeClr val="tx2"/>
                </a:solidFill>
                <a:latin typeface="Arial" charset="0"/>
              </a:rPr>
              <a:t>МИНИСТЕРСТВА ОБРАЗОВАНИЯ </a:t>
            </a:r>
            <a:endParaRPr lang="ru-RU" sz="1600" b="1" dirty="0" smtClean="0">
              <a:solidFill>
                <a:schemeClr val="tx2"/>
              </a:solidFill>
              <a:latin typeface="Arial" charset="0"/>
            </a:endParaRPr>
          </a:p>
          <a:p>
            <a:pPr algn="ctr" eaLnBrk="1" hangingPunct="1"/>
            <a:r>
              <a:rPr lang="ru-RU" sz="1600" b="1" dirty="0" smtClean="0">
                <a:solidFill>
                  <a:schemeClr val="tx2"/>
                </a:solidFill>
                <a:latin typeface="Arial" charset="0"/>
              </a:rPr>
              <a:t>РЕСПУБЛИКИ </a:t>
            </a:r>
            <a:r>
              <a:rPr lang="ru-RU" sz="1600" b="1" dirty="0">
                <a:solidFill>
                  <a:schemeClr val="tx2"/>
                </a:solidFill>
                <a:latin typeface="Arial" charset="0"/>
              </a:rPr>
              <a:t>БАШКОРТОСТАН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780730" y="2949792"/>
            <a:ext cx="51117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КУМЫЗОВ</a:t>
            </a:r>
          </a:p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Максим Сергеевич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042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2733768"/>
            <a:ext cx="5756822" cy="2214246"/>
          </a:xfrm>
          <a:prstGeom prst="rect">
            <a:avLst/>
          </a:prstGeom>
        </p:spPr>
      </p:pic>
      <p:sp>
        <p:nvSpPr>
          <p:cNvPr id="15362" name="Text Box 10"/>
          <p:cNvSpPr txBox="1">
            <a:spLocks noChangeArrowheads="1"/>
          </p:cNvSpPr>
          <p:nvPr/>
        </p:nvSpPr>
        <p:spPr bwMode="auto">
          <a:xfrm>
            <a:off x="108846" y="987574"/>
            <a:ext cx="89281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Практика организации школьного питания в Республике Башкортостан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658344" y="3939902"/>
            <a:ext cx="525276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5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СОВЕТНИК УПРАВЛЯЮЩЕГО ДЕЛАМИ ГЛАВЫ РЕСПУБЛИКИ БАШКОРТОСТАН</a:t>
            </a:r>
            <a:endParaRPr lang="ru-RU" sz="15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780730" y="2949792"/>
            <a:ext cx="51117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ГУСЕВ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Алексей Николаевич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239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36096" y="2090908"/>
            <a:ext cx="3866198" cy="914400"/>
          </a:xfrm>
          <a:prstGeom prst="rect">
            <a:avLst/>
          </a:prstGeom>
        </p:spPr>
        <p:txBody>
          <a:bodyPr vert="horz" wrap="square" lIns="0" tIns="61436" rIns="0" bIns="0" rtlCol="0">
            <a:spAutoFit/>
          </a:bodyPr>
          <a:lstStyle/>
          <a:p>
            <a:pPr marL="9525">
              <a:spcBef>
                <a:spcPts val="484"/>
              </a:spcBef>
            </a:pPr>
            <a:r>
              <a:rPr sz="1600" b="1" spc="45" dirty="0">
                <a:solidFill>
                  <a:srgbClr val="096C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</a:t>
            </a:r>
            <a:r>
              <a:rPr sz="1600" b="1" spc="68" dirty="0">
                <a:solidFill>
                  <a:srgbClr val="096C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49" dirty="0">
                <a:solidFill>
                  <a:srgbClr val="096C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ШКОЛЬНОГО</a:t>
            </a:r>
            <a:endParaRPr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>
              <a:spcBef>
                <a:spcPts val="416"/>
              </a:spcBef>
            </a:pPr>
            <a:r>
              <a:rPr sz="1600" b="1" spc="23" dirty="0">
                <a:solidFill>
                  <a:srgbClr val="096C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sz="1600" b="1" spc="49" dirty="0">
                <a:solidFill>
                  <a:srgbClr val="096C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</a:t>
            </a:r>
            <a:r>
              <a:rPr sz="1600" b="1" spc="109" dirty="0">
                <a:solidFill>
                  <a:srgbClr val="096C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49" dirty="0">
                <a:solidFill>
                  <a:srgbClr val="096C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ПИТАНИЯ</a:t>
            </a:r>
            <a:endParaRPr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>
              <a:spcBef>
                <a:spcPts val="413"/>
              </a:spcBef>
            </a:pPr>
            <a:r>
              <a:rPr sz="1600" b="1" spc="19" dirty="0">
                <a:solidFill>
                  <a:srgbClr val="096C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sz="1600" b="1" spc="45" dirty="0">
                <a:solidFill>
                  <a:srgbClr val="096C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РЕСПУБЛИКЕ</a:t>
            </a:r>
            <a:r>
              <a:rPr sz="1600" b="1" spc="105" dirty="0">
                <a:solidFill>
                  <a:srgbClr val="096C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49" dirty="0">
                <a:solidFill>
                  <a:srgbClr val="096C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БАШКОРТОСТАН</a:t>
            </a:r>
            <a:endParaRPr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31103" y="4302922"/>
            <a:ext cx="519113" cy="269081"/>
          </a:xfrm>
          <a:prstGeom prst="rect">
            <a:avLst/>
          </a:prstGeom>
        </p:spPr>
        <p:txBody>
          <a:bodyPr vert="horz" wrap="square" lIns="0" tIns="12859" rIns="0" bIns="0" rtlCol="0">
            <a:spAutoFit/>
          </a:bodyPr>
          <a:lstStyle/>
          <a:p>
            <a:pPr marL="9525">
              <a:spcBef>
                <a:spcPts val="101"/>
              </a:spcBef>
            </a:pPr>
            <a:r>
              <a:rPr sz="1600" b="1" spc="45" dirty="0">
                <a:solidFill>
                  <a:srgbClr val="096C52"/>
                </a:solidFill>
                <a:latin typeface="Montserrat"/>
                <a:cs typeface="Montserrat"/>
              </a:rPr>
              <a:t>2018</a:t>
            </a:r>
            <a:endParaRPr sz="1600">
              <a:latin typeface="Montserrat"/>
              <a:cs typeface="Montserra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1554" y="2781856"/>
            <a:ext cx="1109663" cy="1109663"/>
          </a:xfrm>
          <a:custGeom>
            <a:avLst/>
            <a:gdLst/>
            <a:ahLst/>
            <a:cxnLst/>
            <a:rect l="l" t="t" r="r" b="b"/>
            <a:pathLst>
              <a:path w="1479550" h="1479550">
                <a:moveTo>
                  <a:pt x="739482" y="0"/>
                </a:moveTo>
                <a:lnTo>
                  <a:pt x="690861" y="1572"/>
                </a:lnTo>
                <a:lnTo>
                  <a:pt x="643079" y="6226"/>
                </a:lnTo>
                <a:lnTo>
                  <a:pt x="596235" y="13864"/>
                </a:lnTo>
                <a:lnTo>
                  <a:pt x="550426" y="24388"/>
                </a:lnTo>
                <a:lnTo>
                  <a:pt x="505748" y="37700"/>
                </a:lnTo>
                <a:lnTo>
                  <a:pt x="462300" y="53704"/>
                </a:lnTo>
                <a:lnTo>
                  <a:pt x="420179" y="72301"/>
                </a:lnTo>
                <a:lnTo>
                  <a:pt x="379483" y="93394"/>
                </a:lnTo>
                <a:lnTo>
                  <a:pt x="340308" y="116887"/>
                </a:lnTo>
                <a:lnTo>
                  <a:pt x="302753" y="142681"/>
                </a:lnTo>
                <a:lnTo>
                  <a:pt x="266914" y="170679"/>
                </a:lnTo>
                <a:lnTo>
                  <a:pt x="232890" y="200783"/>
                </a:lnTo>
                <a:lnTo>
                  <a:pt x="200777" y="232897"/>
                </a:lnTo>
                <a:lnTo>
                  <a:pt x="170674" y="266922"/>
                </a:lnTo>
                <a:lnTo>
                  <a:pt x="142676" y="302761"/>
                </a:lnTo>
                <a:lnTo>
                  <a:pt x="116883" y="340317"/>
                </a:lnTo>
                <a:lnTo>
                  <a:pt x="93391" y="379492"/>
                </a:lnTo>
                <a:lnTo>
                  <a:pt x="72298" y="420189"/>
                </a:lnTo>
                <a:lnTo>
                  <a:pt x="53702" y="462311"/>
                </a:lnTo>
                <a:lnTo>
                  <a:pt x="37699" y="505759"/>
                </a:lnTo>
                <a:lnTo>
                  <a:pt x="24387" y="550437"/>
                </a:lnTo>
                <a:lnTo>
                  <a:pt x="13864" y="596247"/>
                </a:lnTo>
                <a:lnTo>
                  <a:pt x="6226" y="643092"/>
                </a:lnTo>
                <a:lnTo>
                  <a:pt x="1572" y="690874"/>
                </a:lnTo>
                <a:lnTo>
                  <a:pt x="0" y="739495"/>
                </a:lnTo>
                <a:lnTo>
                  <a:pt x="1572" y="788117"/>
                </a:lnTo>
                <a:lnTo>
                  <a:pt x="6226" y="835898"/>
                </a:lnTo>
                <a:lnTo>
                  <a:pt x="13864" y="882743"/>
                </a:lnTo>
                <a:lnTo>
                  <a:pt x="24387" y="928553"/>
                </a:lnTo>
                <a:lnTo>
                  <a:pt x="37699" y="973231"/>
                </a:lnTo>
                <a:lnTo>
                  <a:pt x="53702" y="1016679"/>
                </a:lnTo>
                <a:lnTo>
                  <a:pt x="72298" y="1058801"/>
                </a:lnTo>
                <a:lnTo>
                  <a:pt x="93391" y="1099498"/>
                </a:lnTo>
                <a:lnTo>
                  <a:pt x="116883" y="1138673"/>
                </a:lnTo>
                <a:lnTo>
                  <a:pt x="142676" y="1176229"/>
                </a:lnTo>
                <a:lnTo>
                  <a:pt x="170674" y="1212068"/>
                </a:lnTo>
                <a:lnTo>
                  <a:pt x="200777" y="1246094"/>
                </a:lnTo>
                <a:lnTo>
                  <a:pt x="232890" y="1278207"/>
                </a:lnTo>
                <a:lnTo>
                  <a:pt x="266914" y="1308311"/>
                </a:lnTo>
                <a:lnTo>
                  <a:pt x="302753" y="1336309"/>
                </a:lnTo>
                <a:lnTo>
                  <a:pt x="340308" y="1362103"/>
                </a:lnTo>
                <a:lnTo>
                  <a:pt x="379483" y="1385596"/>
                </a:lnTo>
                <a:lnTo>
                  <a:pt x="420179" y="1406689"/>
                </a:lnTo>
                <a:lnTo>
                  <a:pt x="462300" y="1425287"/>
                </a:lnTo>
                <a:lnTo>
                  <a:pt x="505748" y="1441290"/>
                </a:lnTo>
                <a:lnTo>
                  <a:pt x="550426" y="1454603"/>
                </a:lnTo>
                <a:lnTo>
                  <a:pt x="596235" y="1465126"/>
                </a:lnTo>
                <a:lnTo>
                  <a:pt x="643079" y="1472764"/>
                </a:lnTo>
                <a:lnTo>
                  <a:pt x="690861" y="1477418"/>
                </a:lnTo>
                <a:lnTo>
                  <a:pt x="739482" y="1478991"/>
                </a:lnTo>
                <a:lnTo>
                  <a:pt x="788105" y="1477418"/>
                </a:lnTo>
                <a:lnTo>
                  <a:pt x="835888" y="1472764"/>
                </a:lnTo>
                <a:lnTo>
                  <a:pt x="882734" y="1465126"/>
                </a:lnTo>
                <a:lnTo>
                  <a:pt x="928544" y="1454603"/>
                </a:lnTo>
                <a:lnTo>
                  <a:pt x="973223" y="1441290"/>
                </a:lnTo>
                <a:lnTo>
                  <a:pt x="1016672" y="1425287"/>
                </a:lnTo>
                <a:lnTo>
                  <a:pt x="1058794" y="1406689"/>
                </a:lnTo>
                <a:lnTo>
                  <a:pt x="1099491" y="1385596"/>
                </a:lnTo>
                <a:lnTo>
                  <a:pt x="1138666" y="1362103"/>
                </a:lnTo>
                <a:lnTo>
                  <a:pt x="1176222" y="1336309"/>
                </a:lnTo>
                <a:lnTo>
                  <a:pt x="1212061" y="1308311"/>
                </a:lnTo>
                <a:lnTo>
                  <a:pt x="1246086" y="1278207"/>
                </a:lnTo>
                <a:lnTo>
                  <a:pt x="1278199" y="1246094"/>
                </a:lnTo>
                <a:lnTo>
                  <a:pt x="1308303" y="1212068"/>
                </a:lnTo>
                <a:lnTo>
                  <a:pt x="1336300" y="1176229"/>
                </a:lnTo>
                <a:lnTo>
                  <a:pt x="1362094" y="1138673"/>
                </a:lnTo>
                <a:lnTo>
                  <a:pt x="1385586" y="1099498"/>
                </a:lnTo>
                <a:lnTo>
                  <a:pt x="1406679" y="1058801"/>
                </a:lnTo>
                <a:lnTo>
                  <a:pt x="1425276" y="1016679"/>
                </a:lnTo>
                <a:lnTo>
                  <a:pt x="1441279" y="973231"/>
                </a:lnTo>
                <a:lnTo>
                  <a:pt x="1454591" y="928553"/>
                </a:lnTo>
                <a:lnTo>
                  <a:pt x="1465114" y="882743"/>
                </a:lnTo>
                <a:lnTo>
                  <a:pt x="1472751" y="835898"/>
                </a:lnTo>
                <a:lnTo>
                  <a:pt x="1477405" y="788117"/>
                </a:lnTo>
                <a:lnTo>
                  <a:pt x="1478978" y="739495"/>
                </a:lnTo>
                <a:lnTo>
                  <a:pt x="1477405" y="690874"/>
                </a:lnTo>
                <a:lnTo>
                  <a:pt x="1472751" y="643092"/>
                </a:lnTo>
                <a:lnTo>
                  <a:pt x="1465114" y="596247"/>
                </a:lnTo>
                <a:lnTo>
                  <a:pt x="1454591" y="550437"/>
                </a:lnTo>
                <a:lnTo>
                  <a:pt x="1441279" y="505759"/>
                </a:lnTo>
                <a:lnTo>
                  <a:pt x="1425276" y="462311"/>
                </a:lnTo>
                <a:lnTo>
                  <a:pt x="1406679" y="420189"/>
                </a:lnTo>
                <a:lnTo>
                  <a:pt x="1385586" y="379492"/>
                </a:lnTo>
                <a:lnTo>
                  <a:pt x="1362094" y="340317"/>
                </a:lnTo>
                <a:lnTo>
                  <a:pt x="1336300" y="302761"/>
                </a:lnTo>
                <a:lnTo>
                  <a:pt x="1308303" y="266922"/>
                </a:lnTo>
                <a:lnTo>
                  <a:pt x="1278199" y="232897"/>
                </a:lnTo>
                <a:lnTo>
                  <a:pt x="1246086" y="200783"/>
                </a:lnTo>
                <a:lnTo>
                  <a:pt x="1212061" y="170679"/>
                </a:lnTo>
                <a:lnTo>
                  <a:pt x="1176222" y="142681"/>
                </a:lnTo>
                <a:lnTo>
                  <a:pt x="1138666" y="116887"/>
                </a:lnTo>
                <a:lnTo>
                  <a:pt x="1099491" y="93394"/>
                </a:lnTo>
                <a:lnTo>
                  <a:pt x="1058794" y="72301"/>
                </a:lnTo>
                <a:lnTo>
                  <a:pt x="1016672" y="53704"/>
                </a:lnTo>
                <a:lnTo>
                  <a:pt x="973223" y="37700"/>
                </a:lnTo>
                <a:lnTo>
                  <a:pt x="928544" y="24388"/>
                </a:lnTo>
                <a:lnTo>
                  <a:pt x="882734" y="13864"/>
                </a:lnTo>
                <a:lnTo>
                  <a:pt x="835888" y="6226"/>
                </a:lnTo>
                <a:lnTo>
                  <a:pt x="788105" y="1572"/>
                </a:lnTo>
                <a:lnTo>
                  <a:pt x="739482" y="0"/>
                </a:lnTo>
                <a:close/>
              </a:path>
            </a:pathLst>
          </a:custGeom>
          <a:solidFill>
            <a:srgbClr val="F396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394366" y="3538408"/>
            <a:ext cx="982504" cy="982504"/>
          </a:xfrm>
          <a:custGeom>
            <a:avLst/>
            <a:gdLst/>
            <a:ahLst/>
            <a:cxnLst/>
            <a:rect l="l" t="t" r="r" b="b"/>
            <a:pathLst>
              <a:path w="1310004" h="1310004">
                <a:moveTo>
                  <a:pt x="654926" y="0"/>
                </a:moveTo>
                <a:lnTo>
                  <a:pt x="606048" y="1796"/>
                </a:lnTo>
                <a:lnTo>
                  <a:pt x="558145" y="7101"/>
                </a:lnTo>
                <a:lnTo>
                  <a:pt x="511345" y="15787"/>
                </a:lnTo>
                <a:lnTo>
                  <a:pt x="465773" y="27728"/>
                </a:lnTo>
                <a:lnTo>
                  <a:pt x="421558" y="42798"/>
                </a:lnTo>
                <a:lnTo>
                  <a:pt x="378824" y="60870"/>
                </a:lnTo>
                <a:lnTo>
                  <a:pt x="337699" y="81816"/>
                </a:lnTo>
                <a:lnTo>
                  <a:pt x="298310" y="105511"/>
                </a:lnTo>
                <a:lnTo>
                  <a:pt x="260783" y="131829"/>
                </a:lnTo>
                <a:lnTo>
                  <a:pt x="225245" y="160641"/>
                </a:lnTo>
                <a:lnTo>
                  <a:pt x="191822" y="191822"/>
                </a:lnTo>
                <a:lnTo>
                  <a:pt x="160641" y="225245"/>
                </a:lnTo>
                <a:lnTo>
                  <a:pt x="131829" y="260783"/>
                </a:lnTo>
                <a:lnTo>
                  <a:pt x="105511" y="298310"/>
                </a:lnTo>
                <a:lnTo>
                  <a:pt x="81816" y="337699"/>
                </a:lnTo>
                <a:lnTo>
                  <a:pt x="60870" y="378824"/>
                </a:lnTo>
                <a:lnTo>
                  <a:pt x="42798" y="421558"/>
                </a:lnTo>
                <a:lnTo>
                  <a:pt x="27728" y="465773"/>
                </a:lnTo>
                <a:lnTo>
                  <a:pt x="15787" y="511345"/>
                </a:lnTo>
                <a:lnTo>
                  <a:pt x="7101" y="558145"/>
                </a:lnTo>
                <a:lnTo>
                  <a:pt x="1796" y="606048"/>
                </a:lnTo>
                <a:lnTo>
                  <a:pt x="0" y="654926"/>
                </a:lnTo>
                <a:lnTo>
                  <a:pt x="1796" y="703802"/>
                </a:lnTo>
                <a:lnTo>
                  <a:pt x="7101" y="751704"/>
                </a:lnTo>
                <a:lnTo>
                  <a:pt x="15787" y="798503"/>
                </a:lnTo>
                <a:lnTo>
                  <a:pt x="27728" y="844074"/>
                </a:lnTo>
                <a:lnTo>
                  <a:pt x="42798" y="888289"/>
                </a:lnTo>
                <a:lnTo>
                  <a:pt x="60870" y="931022"/>
                </a:lnTo>
                <a:lnTo>
                  <a:pt x="81816" y="972146"/>
                </a:lnTo>
                <a:lnTo>
                  <a:pt x="105511" y="1011536"/>
                </a:lnTo>
                <a:lnTo>
                  <a:pt x="131829" y="1049063"/>
                </a:lnTo>
                <a:lnTo>
                  <a:pt x="160641" y="1084602"/>
                </a:lnTo>
                <a:lnTo>
                  <a:pt x="191822" y="1118025"/>
                </a:lnTo>
                <a:lnTo>
                  <a:pt x="225245" y="1149206"/>
                </a:lnTo>
                <a:lnTo>
                  <a:pt x="260783" y="1178019"/>
                </a:lnTo>
                <a:lnTo>
                  <a:pt x="298310" y="1204337"/>
                </a:lnTo>
                <a:lnTo>
                  <a:pt x="337699" y="1228033"/>
                </a:lnTo>
                <a:lnTo>
                  <a:pt x="378824" y="1248980"/>
                </a:lnTo>
                <a:lnTo>
                  <a:pt x="421558" y="1267052"/>
                </a:lnTo>
                <a:lnTo>
                  <a:pt x="465773" y="1282122"/>
                </a:lnTo>
                <a:lnTo>
                  <a:pt x="511345" y="1294064"/>
                </a:lnTo>
                <a:lnTo>
                  <a:pt x="558145" y="1302751"/>
                </a:lnTo>
                <a:lnTo>
                  <a:pt x="606048" y="1308056"/>
                </a:lnTo>
                <a:lnTo>
                  <a:pt x="654926" y="1309852"/>
                </a:lnTo>
                <a:lnTo>
                  <a:pt x="703804" y="1308056"/>
                </a:lnTo>
                <a:lnTo>
                  <a:pt x="751707" y="1302751"/>
                </a:lnTo>
                <a:lnTo>
                  <a:pt x="798507" y="1294064"/>
                </a:lnTo>
                <a:lnTo>
                  <a:pt x="844078" y="1282122"/>
                </a:lnTo>
                <a:lnTo>
                  <a:pt x="888294" y="1267052"/>
                </a:lnTo>
                <a:lnTo>
                  <a:pt x="931027" y="1248980"/>
                </a:lnTo>
                <a:lnTo>
                  <a:pt x="972152" y="1228033"/>
                </a:lnTo>
                <a:lnTo>
                  <a:pt x="1011541" y="1204337"/>
                </a:lnTo>
                <a:lnTo>
                  <a:pt x="1049068" y="1178019"/>
                </a:lnTo>
                <a:lnTo>
                  <a:pt x="1084607" y="1149206"/>
                </a:lnTo>
                <a:lnTo>
                  <a:pt x="1118030" y="1118025"/>
                </a:lnTo>
                <a:lnTo>
                  <a:pt x="1149211" y="1084602"/>
                </a:lnTo>
                <a:lnTo>
                  <a:pt x="1178023" y="1049063"/>
                </a:lnTo>
                <a:lnTo>
                  <a:pt x="1204340" y="1011536"/>
                </a:lnTo>
                <a:lnTo>
                  <a:pt x="1228035" y="972146"/>
                </a:lnTo>
                <a:lnTo>
                  <a:pt x="1248982" y="931022"/>
                </a:lnTo>
                <a:lnTo>
                  <a:pt x="1267054" y="888289"/>
                </a:lnTo>
                <a:lnTo>
                  <a:pt x="1282123" y="844074"/>
                </a:lnTo>
                <a:lnTo>
                  <a:pt x="1294065" y="798503"/>
                </a:lnTo>
                <a:lnTo>
                  <a:pt x="1302751" y="751704"/>
                </a:lnTo>
                <a:lnTo>
                  <a:pt x="1308056" y="703802"/>
                </a:lnTo>
                <a:lnTo>
                  <a:pt x="1309852" y="654926"/>
                </a:lnTo>
                <a:lnTo>
                  <a:pt x="1308056" y="606048"/>
                </a:lnTo>
                <a:lnTo>
                  <a:pt x="1302751" y="558145"/>
                </a:lnTo>
                <a:lnTo>
                  <a:pt x="1294065" y="511345"/>
                </a:lnTo>
                <a:lnTo>
                  <a:pt x="1282123" y="465773"/>
                </a:lnTo>
                <a:lnTo>
                  <a:pt x="1267054" y="421558"/>
                </a:lnTo>
                <a:lnTo>
                  <a:pt x="1248982" y="378824"/>
                </a:lnTo>
                <a:lnTo>
                  <a:pt x="1228035" y="337699"/>
                </a:lnTo>
                <a:lnTo>
                  <a:pt x="1204340" y="298310"/>
                </a:lnTo>
                <a:lnTo>
                  <a:pt x="1178023" y="260783"/>
                </a:lnTo>
                <a:lnTo>
                  <a:pt x="1149211" y="225245"/>
                </a:lnTo>
                <a:lnTo>
                  <a:pt x="1118030" y="191822"/>
                </a:lnTo>
                <a:lnTo>
                  <a:pt x="1084607" y="160641"/>
                </a:lnTo>
                <a:lnTo>
                  <a:pt x="1049068" y="131829"/>
                </a:lnTo>
                <a:lnTo>
                  <a:pt x="1011541" y="105511"/>
                </a:lnTo>
                <a:lnTo>
                  <a:pt x="972152" y="81816"/>
                </a:lnTo>
                <a:lnTo>
                  <a:pt x="931027" y="60870"/>
                </a:lnTo>
                <a:lnTo>
                  <a:pt x="888294" y="42798"/>
                </a:lnTo>
                <a:lnTo>
                  <a:pt x="844078" y="27728"/>
                </a:lnTo>
                <a:lnTo>
                  <a:pt x="798507" y="15787"/>
                </a:lnTo>
                <a:lnTo>
                  <a:pt x="751707" y="7101"/>
                </a:lnTo>
                <a:lnTo>
                  <a:pt x="703804" y="1796"/>
                </a:lnTo>
                <a:lnTo>
                  <a:pt x="654926" y="0"/>
                </a:lnTo>
                <a:close/>
              </a:path>
            </a:pathLst>
          </a:custGeom>
          <a:solidFill>
            <a:srgbClr val="096C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89114" y="951854"/>
            <a:ext cx="784383" cy="784383"/>
          </a:xfrm>
          <a:custGeom>
            <a:avLst/>
            <a:gdLst/>
            <a:ahLst/>
            <a:cxnLst/>
            <a:rect l="l" t="t" r="r" b="b"/>
            <a:pathLst>
              <a:path w="1045845" h="1045844">
                <a:moveTo>
                  <a:pt x="522617" y="0"/>
                </a:moveTo>
                <a:lnTo>
                  <a:pt x="475048" y="2135"/>
                </a:lnTo>
                <a:lnTo>
                  <a:pt x="428676" y="8420"/>
                </a:lnTo>
                <a:lnTo>
                  <a:pt x="383685" y="18668"/>
                </a:lnTo>
                <a:lnTo>
                  <a:pt x="340259" y="32696"/>
                </a:lnTo>
                <a:lnTo>
                  <a:pt x="298584" y="50319"/>
                </a:lnTo>
                <a:lnTo>
                  <a:pt x="258842" y="71353"/>
                </a:lnTo>
                <a:lnTo>
                  <a:pt x="221220" y="95613"/>
                </a:lnTo>
                <a:lnTo>
                  <a:pt x="185902" y="122914"/>
                </a:lnTo>
                <a:lnTo>
                  <a:pt x="153071" y="153073"/>
                </a:lnTo>
                <a:lnTo>
                  <a:pt x="122913" y="185904"/>
                </a:lnTo>
                <a:lnTo>
                  <a:pt x="95612" y="221223"/>
                </a:lnTo>
                <a:lnTo>
                  <a:pt x="71352" y="258846"/>
                </a:lnTo>
                <a:lnTo>
                  <a:pt x="50319" y="298588"/>
                </a:lnTo>
                <a:lnTo>
                  <a:pt x="32696" y="340265"/>
                </a:lnTo>
                <a:lnTo>
                  <a:pt x="18668" y="383692"/>
                </a:lnTo>
                <a:lnTo>
                  <a:pt x="8420" y="428685"/>
                </a:lnTo>
                <a:lnTo>
                  <a:pt x="2135" y="475059"/>
                </a:lnTo>
                <a:lnTo>
                  <a:pt x="0" y="522630"/>
                </a:lnTo>
                <a:lnTo>
                  <a:pt x="2135" y="570201"/>
                </a:lnTo>
                <a:lnTo>
                  <a:pt x="8420" y="616575"/>
                </a:lnTo>
                <a:lnTo>
                  <a:pt x="18668" y="661567"/>
                </a:lnTo>
                <a:lnTo>
                  <a:pt x="32696" y="704995"/>
                </a:lnTo>
                <a:lnTo>
                  <a:pt x="50319" y="746671"/>
                </a:lnTo>
                <a:lnTo>
                  <a:pt x="71352" y="786414"/>
                </a:lnTo>
                <a:lnTo>
                  <a:pt x="95612" y="824037"/>
                </a:lnTo>
                <a:lnTo>
                  <a:pt x="122913" y="859356"/>
                </a:lnTo>
                <a:lnTo>
                  <a:pt x="153071" y="892187"/>
                </a:lnTo>
                <a:lnTo>
                  <a:pt x="185902" y="922346"/>
                </a:lnTo>
                <a:lnTo>
                  <a:pt x="221220" y="949647"/>
                </a:lnTo>
                <a:lnTo>
                  <a:pt x="258842" y="973907"/>
                </a:lnTo>
                <a:lnTo>
                  <a:pt x="298584" y="994941"/>
                </a:lnTo>
                <a:lnTo>
                  <a:pt x="340259" y="1012564"/>
                </a:lnTo>
                <a:lnTo>
                  <a:pt x="383685" y="1026592"/>
                </a:lnTo>
                <a:lnTo>
                  <a:pt x="428676" y="1036840"/>
                </a:lnTo>
                <a:lnTo>
                  <a:pt x="475048" y="1043125"/>
                </a:lnTo>
                <a:lnTo>
                  <a:pt x="522617" y="1045260"/>
                </a:lnTo>
                <a:lnTo>
                  <a:pt x="570188" y="1043125"/>
                </a:lnTo>
                <a:lnTo>
                  <a:pt x="616562" y="1036840"/>
                </a:lnTo>
                <a:lnTo>
                  <a:pt x="661555" y="1026592"/>
                </a:lnTo>
                <a:lnTo>
                  <a:pt x="704982" y="1012564"/>
                </a:lnTo>
                <a:lnTo>
                  <a:pt x="746659" y="994941"/>
                </a:lnTo>
                <a:lnTo>
                  <a:pt x="786401" y="973907"/>
                </a:lnTo>
                <a:lnTo>
                  <a:pt x="824024" y="949647"/>
                </a:lnTo>
                <a:lnTo>
                  <a:pt x="859343" y="922346"/>
                </a:lnTo>
                <a:lnTo>
                  <a:pt x="892174" y="892187"/>
                </a:lnTo>
                <a:lnTo>
                  <a:pt x="922333" y="859356"/>
                </a:lnTo>
                <a:lnTo>
                  <a:pt x="949634" y="824037"/>
                </a:lnTo>
                <a:lnTo>
                  <a:pt x="973894" y="786414"/>
                </a:lnTo>
                <a:lnTo>
                  <a:pt x="994928" y="746671"/>
                </a:lnTo>
                <a:lnTo>
                  <a:pt x="1012551" y="704995"/>
                </a:lnTo>
                <a:lnTo>
                  <a:pt x="1026579" y="661567"/>
                </a:lnTo>
                <a:lnTo>
                  <a:pt x="1036827" y="616575"/>
                </a:lnTo>
                <a:lnTo>
                  <a:pt x="1043112" y="570201"/>
                </a:lnTo>
                <a:lnTo>
                  <a:pt x="1045248" y="522630"/>
                </a:lnTo>
                <a:lnTo>
                  <a:pt x="1043112" y="475059"/>
                </a:lnTo>
                <a:lnTo>
                  <a:pt x="1036827" y="428685"/>
                </a:lnTo>
                <a:lnTo>
                  <a:pt x="1026579" y="383692"/>
                </a:lnTo>
                <a:lnTo>
                  <a:pt x="1012551" y="340265"/>
                </a:lnTo>
                <a:lnTo>
                  <a:pt x="994928" y="298588"/>
                </a:lnTo>
                <a:lnTo>
                  <a:pt x="973894" y="258846"/>
                </a:lnTo>
                <a:lnTo>
                  <a:pt x="949634" y="221223"/>
                </a:lnTo>
                <a:lnTo>
                  <a:pt x="922333" y="185904"/>
                </a:lnTo>
                <a:lnTo>
                  <a:pt x="892175" y="153073"/>
                </a:lnTo>
                <a:lnTo>
                  <a:pt x="859343" y="122914"/>
                </a:lnTo>
                <a:lnTo>
                  <a:pt x="824024" y="95613"/>
                </a:lnTo>
                <a:lnTo>
                  <a:pt x="786401" y="71353"/>
                </a:lnTo>
                <a:lnTo>
                  <a:pt x="746659" y="50319"/>
                </a:lnTo>
                <a:lnTo>
                  <a:pt x="704982" y="32696"/>
                </a:lnTo>
                <a:lnTo>
                  <a:pt x="661555" y="18668"/>
                </a:lnTo>
                <a:lnTo>
                  <a:pt x="616562" y="8420"/>
                </a:lnTo>
                <a:lnTo>
                  <a:pt x="570188" y="2135"/>
                </a:lnTo>
                <a:lnTo>
                  <a:pt x="522617" y="0"/>
                </a:lnTo>
                <a:close/>
              </a:path>
            </a:pathLst>
          </a:custGeom>
          <a:solidFill>
            <a:srgbClr val="C9B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79756" y="1153694"/>
            <a:ext cx="148457" cy="1200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34480" y="1238649"/>
            <a:ext cx="406718" cy="294799"/>
          </a:xfrm>
          <a:custGeom>
            <a:avLst/>
            <a:gdLst/>
            <a:ahLst/>
            <a:cxnLst/>
            <a:rect l="l" t="t" r="r" b="b"/>
            <a:pathLst>
              <a:path w="542289" h="393064">
                <a:moveTo>
                  <a:pt x="80776" y="167648"/>
                </a:moveTo>
                <a:lnTo>
                  <a:pt x="81508" y="327401"/>
                </a:lnTo>
                <a:lnTo>
                  <a:pt x="108126" y="374137"/>
                </a:lnTo>
                <a:lnTo>
                  <a:pt x="158737" y="392565"/>
                </a:lnTo>
                <a:lnTo>
                  <a:pt x="392328" y="392565"/>
                </a:lnTo>
                <a:lnTo>
                  <a:pt x="420070" y="387445"/>
                </a:lnTo>
                <a:lnTo>
                  <a:pt x="439981" y="375483"/>
                </a:lnTo>
                <a:lnTo>
                  <a:pt x="158407" y="375483"/>
                </a:lnTo>
                <a:lnTo>
                  <a:pt x="140646" y="372862"/>
                </a:lnTo>
                <a:lnTo>
                  <a:pt x="124739" y="365407"/>
                </a:lnTo>
                <a:lnTo>
                  <a:pt x="111615" y="353736"/>
                </a:lnTo>
                <a:lnTo>
                  <a:pt x="102184" y="338437"/>
                </a:lnTo>
                <a:lnTo>
                  <a:pt x="100926" y="335516"/>
                </a:lnTo>
                <a:lnTo>
                  <a:pt x="466361" y="335516"/>
                </a:lnTo>
                <a:lnTo>
                  <a:pt x="469811" y="325141"/>
                </a:lnTo>
                <a:lnTo>
                  <a:pt x="470417" y="318422"/>
                </a:lnTo>
                <a:lnTo>
                  <a:pt x="97624" y="318422"/>
                </a:lnTo>
                <a:lnTo>
                  <a:pt x="80776" y="167648"/>
                </a:lnTo>
                <a:close/>
              </a:path>
              <a:path w="542289" h="393064">
                <a:moveTo>
                  <a:pt x="466361" y="335516"/>
                </a:moveTo>
                <a:lnTo>
                  <a:pt x="450088" y="335516"/>
                </a:lnTo>
                <a:lnTo>
                  <a:pt x="448792" y="338463"/>
                </a:lnTo>
                <a:lnTo>
                  <a:pt x="439223" y="353741"/>
                </a:lnTo>
                <a:lnTo>
                  <a:pt x="425945" y="365419"/>
                </a:lnTo>
                <a:lnTo>
                  <a:pt x="409920" y="372867"/>
                </a:lnTo>
                <a:lnTo>
                  <a:pt x="392125" y="375483"/>
                </a:lnTo>
                <a:lnTo>
                  <a:pt x="439981" y="375483"/>
                </a:lnTo>
                <a:lnTo>
                  <a:pt x="443628" y="373293"/>
                </a:lnTo>
                <a:lnTo>
                  <a:pt x="460906" y="351920"/>
                </a:lnTo>
                <a:lnTo>
                  <a:pt x="466361" y="335516"/>
                </a:lnTo>
                <a:close/>
              </a:path>
              <a:path w="542289" h="393064">
                <a:moveTo>
                  <a:pt x="489553" y="108174"/>
                </a:moveTo>
                <a:lnTo>
                  <a:pt x="472440" y="108174"/>
                </a:lnTo>
                <a:lnTo>
                  <a:pt x="453402" y="318422"/>
                </a:lnTo>
                <a:lnTo>
                  <a:pt x="470417" y="318422"/>
                </a:lnTo>
                <a:lnTo>
                  <a:pt x="484022" y="167648"/>
                </a:lnTo>
                <a:lnTo>
                  <a:pt x="534644" y="167648"/>
                </a:lnTo>
                <a:lnTo>
                  <a:pt x="538873" y="166518"/>
                </a:lnTo>
                <a:lnTo>
                  <a:pt x="541769" y="161692"/>
                </a:lnTo>
                <a:lnTo>
                  <a:pt x="540600" y="156942"/>
                </a:lnTo>
                <a:lnTo>
                  <a:pt x="539788" y="153767"/>
                </a:lnTo>
                <a:lnTo>
                  <a:pt x="537324" y="151290"/>
                </a:lnTo>
                <a:lnTo>
                  <a:pt x="534389" y="150554"/>
                </a:lnTo>
                <a:lnTo>
                  <a:pt x="485724" y="150554"/>
                </a:lnTo>
                <a:lnTo>
                  <a:pt x="489553" y="108174"/>
                </a:lnTo>
                <a:close/>
              </a:path>
              <a:path w="542289" h="393064">
                <a:moveTo>
                  <a:pt x="9017" y="150033"/>
                </a:moveTo>
                <a:lnTo>
                  <a:pt x="6654" y="150376"/>
                </a:lnTo>
                <a:lnTo>
                  <a:pt x="2578" y="152814"/>
                </a:lnTo>
                <a:lnTo>
                  <a:pt x="1143" y="154757"/>
                </a:lnTo>
                <a:lnTo>
                  <a:pt x="0" y="159355"/>
                </a:lnTo>
                <a:lnTo>
                  <a:pt x="355" y="161742"/>
                </a:lnTo>
                <a:lnTo>
                  <a:pt x="2781" y="165794"/>
                </a:lnTo>
                <a:lnTo>
                  <a:pt x="4724" y="167241"/>
                </a:lnTo>
                <a:lnTo>
                  <a:pt x="7899" y="168042"/>
                </a:lnTo>
                <a:lnTo>
                  <a:pt x="8826" y="168118"/>
                </a:lnTo>
                <a:lnTo>
                  <a:pt x="9740" y="168067"/>
                </a:lnTo>
                <a:lnTo>
                  <a:pt x="9740" y="167749"/>
                </a:lnTo>
                <a:lnTo>
                  <a:pt x="11836" y="167648"/>
                </a:lnTo>
                <a:lnTo>
                  <a:pt x="80776" y="167648"/>
                </a:lnTo>
                <a:lnTo>
                  <a:pt x="78878" y="150668"/>
                </a:lnTo>
                <a:lnTo>
                  <a:pt x="11836" y="150668"/>
                </a:lnTo>
                <a:lnTo>
                  <a:pt x="9017" y="150033"/>
                </a:lnTo>
                <a:close/>
              </a:path>
              <a:path w="542289" h="393064">
                <a:moveTo>
                  <a:pt x="74315" y="109837"/>
                </a:moveTo>
                <a:lnTo>
                  <a:pt x="57340" y="109837"/>
                </a:lnTo>
                <a:lnTo>
                  <a:pt x="61912" y="150668"/>
                </a:lnTo>
                <a:lnTo>
                  <a:pt x="78878" y="150668"/>
                </a:lnTo>
                <a:lnTo>
                  <a:pt x="74315" y="109837"/>
                </a:lnTo>
                <a:close/>
              </a:path>
              <a:path w="542289" h="393064">
                <a:moveTo>
                  <a:pt x="534136" y="150490"/>
                </a:moveTo>
                <a:lnTo>
                  <a:pt x="485724" y="150554"/>
                </a:lnTo>
                <a:lnTo>
                  <a:pt x="534389" y="150554"/>
                </a:lnTo>
                <a:lnTo>
                  <a:pt x="534136" y="150490"/>
                </a:lnTo>
                <a:close/>
              </a:path>
              <a:path w="542289" h="393064">
                <a:moveTo>
                  <a:pt x="276937" y="0"/>
                </a:moveTo>
                <a:lnTo>
                  <a:pt x="210083" y="10409"/>
                </a:lnTo>
                <a:lnTo>
                  <a:pt x="178708" y="42420"/>
                </a:lnTo>
                <a:lnTo>
                  <a:pt x="178816" y="58491"/>
                </a:lnTo>
                <a:lnTo>
                  <a:pt x="180771" y="68042"/>
                </a:lnTo>
                <a:lnTo>
                  <a:pt x="63258" y="91054"/>
                </a:lnTo>
                <a:lnTo>
                  <a:pt x="54648" y="91080"/>
                </a:lnTo>
                <a:lnTo>
                  <a:pt x="54648" y="92794"/>
                </a:lnTo>
                <a:lnTo>
                  <a:pt x="19392" y="99931"/>
                </a:lnTo>
                <a:lnTo>
                  <a:pt x="17526" y="100681"/>
                </a:lnTo>
                <a:lnTo>
                  <a:pt x="15786" y="102357"/>
                </a:lnTo>
                <a:lnTo>
                  <a:pt x="13855" y="106688"/>
                </a:lnTo>
                <a:lnTo>
                  <a:pt x="13792" y="109101"/>
                </a:lnTo>
                <a:lnTo>
                  <a:pt x="15786" y="114232"/>
                </a:lnTo>
                <a:lnTo>
                  <a:pt x="18415" y="116365"/>
                </a:lnTo>
                <a:lnTo>
                  <a:pt x="21513" y="116873"/>
                </a:lnTo>
                <a:lnTo>
                  <a:pt x="23253" y="116835"/>
                </a:lnTo>
                <a:lnTo>
                  <a:pt x="57340" y="109837"/>
                </a:lnTo>
                <a:lnTo>
                  <a:pt x="74315" y="109837"/>
                </a:lnTo>
                <a:lnTo>
                  <a:pt x="74129" y="108174"/>
                </a:lnTo>
                <a:lnTo>
                  <a:pt x="489553" y="108174"/>
                </a:lnTo>
                <a:lnTo>
                  <a:pt x="491096" y="91092"/>
                </a:lnTo>
                <a:lnTo>
                  <a:pt x="148310" y="91092"/>
                </a:lnTo>
                <a:lnTo>
                  <a:pt x="282515" y="63698"/>
                </a:lnTo>
                <a:lnTo>
                  <a:pt x="197294" y="63698"/>
                </a:lnTo>
                <a:lnTo>
                  <a:pt x="195313" y="54364"/>
                </a:lnTo>
                <a:lnTo>
                  <a:pt x="195402" y="44983"/>
                </a:lnTo>
                <a:lnTo>
                  <a:pt x="198883" y="36654"/>
                </a:lnTo>
                <a:lnTo>
                  <a:pt x="205205" y="30211"/>
                </a:lnTo>
                <a:lnTo>
                  <a:pt x="213817" y="26487"/>
                </a:lnTo>
                <a:lnTo>
                  <a:pt x="264655" y="16048"/>
                </a:lnTo>
                <a:lnTo>
                  <a:pt x="301881" y="16048"/>
                </a:lnTo>
                <a:lnTo>
                  <a:pt x="291326" y="5853"/>
                </a:lnTo>
                <a:lnTo>
                  <a:pt x="276937" y="0"/>
                </a:lnTo>
                <a:close/>
              </a:path>
              <a:path w="542289" h="393064">
                <a:moveTo>
                  <a:pt x="301881" y="16048"/>
                </a:moveTo>
                <a:lnTo>
                  <a:pt x="264655" y="16048"/>
                </a:lnTo>
                <a:lnTo>
                  <a:pt x="274026" y="16135"/>
                </a:lnTo>
                <a:lnTo>
                  <a:pt x="282370" y="19615"/>
                </a:lnTo>
                <a:lnTo>
                  <a:pt x="288835" y="25940"/>
                </a:lnTo>
                <a:lnTo>
                  <a:pt x="292569" y="34565"/>
                </a:lnTo>
                <a:lnTo>
                  <a:pt x="294551" y="44115"/>
                </a:lnTo>
                <a:lnTo>
                  <a:pt x="197294" y="63698"/>
                </a:lnTo>
                <a:lnTo>
                  <a:pt x="282515" y="63698"/>
                </a:lnTo>
                <a:lnTo>
                  <a:pt x="394259" y="40889"/>
                </a:lnTo>
                <a:lnTo>
                  <a:pt x="310832" y="40889"/>
                </a:lnTo>
                <a:lnTo>
                  <a:pt x="308889" y="31364"/>
                </a:lnTo>
                <a:lnTo>
                  <a:pt x="302499" y="16645"/>
                </a:lnTo>
                <a:lnTo>
                  <a:pt x="301881" y="16048"/>
                </a:lnTo>
                <a:close/>
              </a:path>
              <a:path w="542289" h="393064">
                <a:moveTo>
                  <a:pt x="472033" y="7615"/>
                </a:moveTo>
                <a:lnTo>
                  <a:pt x="310832" y="40889"/>
                </a:lnTo>
                <a:lnTo>
                  <a:pt x="394259" y="40889"/>
                </a:lnTo>
                <a:lnTo>
                  <a:pt x="475640" y="24278"/>
                </a:lnTo>
                <a:lnTo>
                  <a:pt x="477291" y="23414"/>
                </a:lnTo>
                <a:lnTo>
                  <a:pt x="478904" y="21623"/>
                </a:lnTo>
                <a:lnTo>
                  <a:pt x="480479" y="17153"/>
                </a:lnTo>
                <a:lnTo>
                  <a:pt x="480339" y="14753"/>
                </a:lnTo>
                <a:lnTo>
                  <a:pt x="477939" y="9761"/>
                </a:lnTo>
                <a:lnTo>
                  <a:pt x="475170" y="7869"/>
                </a:lnTo>
                <a:lnTo>
                  <a:pt x="472033" y="76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86840" y="3816997"/>
            <a:ext cx="118321" cy="558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46878" y="3845359"/>
            <a:ext cx="282893" cy="407670"/>
          </a:xfrm>
          <a:custGeom>
            <a:avLst/>
            <a:gdLst/>
            <a:ahLst/>
            <a:cxnLst/>
            <a:rect l="l" t="t" r="r" b="b"/>
            <a:pathLst>
              <a:path w="377189" h="543560">
                <a:moveTo>
                  <a:pt x="154951" y="0"/>
                </a:moveTo>
                <a:lnTo>
                  <a:pt x="118825" y="30730"/>
                </a:lnTo>
                <a:lnTo>
                  <a:pt x="1363" y="438832"/>
                </a:lnTo>
                <a:lnTo>
                  <a:pt x="0" y="455790"/>
                </a:lnTo>
                <a:lnTo>
                  <a:pt x="5069" y="471438"/>
                </a:lnTo>
                <a:lnTo>
                  <a:pt x="15623" y="484054"/>
                </a:lnTo>
                <a:lnTo>
                  <a:pt x="30712" y="491918"/>
                </a:lnTo>
                <a:lnTo>
                  <a:pt x="205248" y="542134"/>
                </a:lnTo>
                <a:lnTo>
                  <a:pt x="222206" y="543502"/>
                </a:lnTo>
                <a:lnTo>
                  <a:pt x="237852" y="538432"/>
                </a:lnTo>
                <a:lnTo>
                  <a:pt x="250465" y="527875"/>
                </a:lnTo>
                <a:lnTo>
                  <a:pt x="254890" y="519376"/>
                </a:lnTo>
                <a:lnTo>
                  <a:pt x="219309" y="519376"/>
                </a:lnTo>
                <a:lnTo>
                  <a:pt x="211954" y="518778"/>
                </a:lnTo>
                <a:lnTo>
                  <a:pt x="37456" y="468550"/>
                </a:lnTo>
                <a:lnTo>
                  <a:pt x="30912" y="465147"/>
                </a:lnTo>
                <a:lnTo>
                  <a:pt x="26336" y="459684"/>
                </a:lnTo>
                <a:lnTo>
                  <a:pt x="24138" y="452903"/>
                </a:lnTo>
                <a:lnTo>
                  <a:pt x="24731" y="445550"/>
                </a:lnTo>
                <a:lnTo>
                  <a:pt x="142193" y="37436"/>
                </a:lnTo>
                <a:lnTo>
                  <a:pt x="145595" y="30899"/>
                </a:lnTo>
                <a:lnTo>
                  <a:pt x="151059" y="26326"/>
                </a:lnTo>
                <a:lnTo>
                  <a:pt x="157839" y="24130"/>
                </a:lnTo>
                <a:lnTo>
                  <a:pt x="250972" y="24130"/>
                </a:lnTo>
                <a:lnTo>
                  <a:pt x="171911" y="1380"/>
                </a:lnTo>
                <a:lnTo>
                  <a:pt x="154951" y="0"/>
                </a:lnTo>
                <a:close/>
              </a:path>
              <a:path w="377189" h="543560">
                <a:moveTo>
                  <a:pt x="250972" y="24130"/>
                </a:moveTo>
                <a:lnTo>
                  <a:pt x="157839" y="24130"/>
                </a:lnTo>
                <a:lnTo>
                  <a:pt x="165193" y="24723"/>
                </a:lnTo>
                <a:lnTo>
                  <a:pt x="339703" y="74952"/>
                </a:lnTo>
                <a:lnTo>
                  <a:pt x="346248" y="78361"/>
                </a:lnTo>
                <a:lnTo>
                  <a:pt x="350824" y="83829"/>
                </a:lnTo>
                <a:lnTo>
                  <a:pt x="353021" y="90611"/>
                </a:lnTo>
                <a:lnTo>
                  <a:pt x="352429" y="97964"/>
                </a:lnTo>
                <a:lnTo>
                  <a:pt x="234966" y="506053"/>
                </a:lnTo>
                <a:lnTo>
                  <a:pt x="231562" y="512599"/>
                </a:lnTo>
                <a:lnTo>
                  <a:pt x="226094" y="517178"/>
                </a:lnTo>
                <a:lnTo>
                  <a:pt x="219309" y="519376"/>
                </a:lnTo>
                <a:lnTo>
                  <a:pt x="254890" y="519376"/>
                </a:lnTo>
                <a:lnTo>
                  <a:pt x="258322" y="512784"/>
                </a:lnTo>
                <a:lnTo>
                  <a:pt x="375784" y="104682"/>
                </a:lnTo>
                <a:lnTo>
                  <a:pt x="377152" y="87720"/>
                </a:lnTo>
                <a:lnTo>
                  <a:pt x="372080" y="72067"/>
                </a:lnTo>
                <a:lnTo>
                  <a:pt x="361520" y="59450"/>
                </a:lnTo>
                <a:lnTo>
                  <a:pt x="346422" y="51596"/>
                </a:lnTo>
                <a:lnTo>
                  <a:pt x="250972" y="241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49020" y="3979063"/>
            <a:ext cx="82839" cy="1346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68664" y="3911842"/>
            <a:ext cx="123047" cy="636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623287" y="3951385"/>
            <a:ext cx="119549" cy="537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96245" y="4099378"/>
            <a:ext cx="124778" cy="42863"/>
          </a:xfrm>
          <a:custGeom>
            <a:avLst/>
            <a:gdLst/>
            <a:ahLst/>
            <a:cxnLst/>
            <a:rect l="l" t="t" r="r" b="b"/>
            <a:pathLst>
              <a:path w="166370" h="57150">
                <a:moveTo>
                  <a:pt x="154698" y="0"/>
                </a:moveTo>
                <a:lnTo>
                  <a:pt x="106719" y="8161"/>
                </a:lnTo>
                <a:lnTo>
                  <a:pt x="53476" y="18081"/>
                </a:lnTo>
                <a:lnTo>
                  <a:pt x="5956" y="26161"/>
                </a:lnTo>
                <a:lnTo>
                  <a:pt x="0" y="34442"/>
                </a:lnTo>
                <a:lnTo>
                  <a:pt x="2743" y="51104"/>
                </a:lnTo>
                <a:lnTo>
                  <a:pt x="9575" y="56705"/>
                </a:lnTo>
                <a:lnTo>
                  <a:pt x="18173" y="56705"/>
                </a:lnTo>
                <a:lnTo>
                  <a:pt x="19062" y="56641"/>
                </a:lnTo>
                <a:lnTo>
                  <a:pt x="59170" y="49774"/>
                </a:lnTo>
                <a:lnTo>
                  <a:pt x="112420" y="39849"/>
                </a:lnTo>
                <a:lnTo>
                  <a:pt x="159969" y="31775"/>
                </a:lnTo>
                <a:lnTo>
                  <a:pt x="165912" y="23494"/>
                </a:lnTo>
                <a:lnTo>
                  <a:pt x="163029" y="5943"/>
                </a:lnTo>
                <a:lnTo>
                  <a:pt x="15469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86107" y="3808636"/>
            <a:ext cx="89388" cy="9527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038010" y="4071964"/>
            <a:ext cx="119882" cy="524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80233" y="4170584"/>
            <a:ext cx="112538" cy="9776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43357" y="3044750"/>
            <a:ext cx="698658" cy="622935"/>
          </a:xfrm>
          <a:custGeom>
            <a:avLst/>
            <a:gdLst/>
            <a:ahLst/>
            <a:cxnLst/>
            <a:rect l="l" t="t" r="r" b="b"/>
            <a:pathLst>
              <a:path w="931544" h="830579">
                <a:moveTo>
                  <a:pt x="117862" y="262890"/>
                </a:moveTo>
                <a:lnTo>
                  <a:pt x="116478" y="262890"/>
                </a:lnTo>
                <a:lnTo>
                  <a:pt x="78202" y="264160"/>
                </a:lnTo>
                <a:lnTo>
                  <a:pt x="44337" y="279400"/>
                </a:lnTo>
                <a:lnTo>
                  <a:pt x="18171" y="304800"/>
                </a:lnTo>
                <a:lnTo>
                  <a:pt x="2991" y="340360"/>
                </a:lnTo>
                <a:lnTo>
                  <a:pt x="2635" y="341630"/>
                </a:lnTo>
                <a:lnTo>
                  <a:pt x="2356" y="341630"/>
                </a:lnTo>
                <a:lnTo>
                  <a:pt x="2165" y="342900"/>
                </a:lnTo>
                <a:lnTo>
                  <a:pt x="1924" y="345440"/>
                </a:lnTo>
                <a:lnTo>
                  <a:pt x="1759" y="345440"/>
                </a:lnTo>
                <a:lnTo>
                  <a:pt x="1606" y="346710"/>
                </a:lnTo>
                <a:lnTo>
                  <a:pt x="1524" y="349250"/>
                </a:lnTo>
                <a:lnTo>
                  <a:pt x="450" y="361950"/>
                </a:lnTo>
                <a:lnTo>
                  <a:pt x="83" y="377190"/>
                </a:lnTo>
                <a:lnTo>
                  <a:pt x="0" y="387350"/>
                </a:lnTo>
                <a:lnTo>
                  <a:pt x="1095" y="415290"/>
                </a:lnTo>
                <a:lnTo>
                  <a:pt x="5188" y="450850"/>
                </a:lnTo>
                <a:lnTo>
                  <a:pt x="3854" y="455930"/>
                </a:lnTo>
                <a:lnTo>
                  <a:pt x="4629" y="461010"/>
                </a:lnTo>
                <a:lnTo>
                  <a:pt x="7550" y="464820"/>
                </a:lnTo>
                <a:lnTo>
                  <a:pt x="15349" y="499110"/>
                </a:lnTo>
                <a:lnTo>
                  <a:pt x="42786" y="571500"/>
                </a:lnTo>
                <a:lnTo>
                  <a:pt x="63743" y="608330"/>
                </a:lnTo>
                <a:lnTo>
                  <a:pt x="90403" y="645160"/>
                </a:lnTo>
                <a:lnTo>
                  <a:pt x="123427" y="680720"/>
                </a:lnTo>
                <a:lnTo>
                  <a:pt x="163472" y="715010"/>
                </a:lnTo>
                <a:lnTo>
                  <a:pt x="211199" y="745490"/>
                </a:lnTo>
                <a:lnTo>
                  <a:pt x="267265" y="773430"/>
                </a:lnTo>
                <a:lnTo>
                  <a:pt x="268281" y="774700"/>
                </a:lnTo>
                <a:lnTo>
                  <a:pt x="280702" y="791210"/>
                </a:lnTo>
                <a:lnTo>
                  <a:pt x="289147" y="793750"/>
                </a:lnTo>
                <a:lnTo>
                  <a:pt x="315734" y="803910"/>
                </a:lnTo>
                <a:lnTo>
                  <a:pt x="372393" y="817880"/>
                </a:lnTo>
                <a:lnTo>
                  <a:pt x="434954" y="828040"/>
                </a:lnTo>
                <a:lnTo>
                  <a:pt x="466953" y="830580"/>
                </a:lnTo>
                <a:lnTo>
                  <a:pt x="537445" y="830580"/>
                </a:lnTo>
                <a:lnTo>
                  <a:pt x="555466" y="816610"/>
                </a:lnTo>
                <a:lnTo>
                  <a:pt x="556838" y="816610"/>
                </a:lnTo>
                <a:lnTo>
                  <a:pt x="632424" y="802640"/>
                </a:lnTo>
                <a:lnTo>
                  <a:pt x="643877" y="798830"/>
                </a:lnTo>
                <a:lnTo>
                  <a:pt x="468190" y="798830"/>
                </a:lnTo>
                <a:lnTo>
                  <a:pt x="407308" y="791210"/>
                </a:lnTo>
                <a:lnTo>
                  <a:pt x="326112" y="773430"/>
                </a:lnTo>
                <a:lnTo>
                  <a:pt x="288258" y="746760"/>
                </a:lnTo>
                <a:lnTo>
                  <a:pt x="280689" y="744220"/>
                </a:lnTo>
                <a:lnTo>
                  <a:pt x="221852" y="715010"/>
                </a:lnTo>
                <a:lnTo>
                  <a:pt x="172954" y="681990"/>
                </a:lnTo>
                <a:lnTo>
                  <a:pt x="133094" y="646430"/>
                </a:lnTo>
                <a:lnTo>
                  <a:pt x="101371" y="608330"/>
                </a:lnTo>
                <a:lnTo>
                  <a:pt x="76884" y="570230"/>
                </a:lnTo>
                <a:lnTo>
                  <a:pt x="58734" y="530860"/>
                </a:lnTo>
                <a:lnTo>
                  <a:pt x="46018" y="494030"/>
                </a:lnTo>
                <a:lnTo>
                  <a:pt x="125462" y="494030"/>
                </a:lnTo>
                <a:lnTo>
                  <a:pt x="114596" y="490220"/>
                </a:lnTo>
                <a:lnTo>
                  <a:pt x="55047" y="462280"/>
                </a:lnTo>
                <a:lnTo>
                  <a:pt x="32972" y="424180"/>
                </a:lnTo>
                <a:lnTo>
                  <a:pt x="31604" y="402590"/>
                </a:lnTo>
                <a:lnTo>
                  <a:pt x="92084" y="402590"/>
                </a:lnTo>
                <a:lnTo>
                  <a:pt x="71883" y="392430"/>
                </a:lnTo>
                <a:lnTo>
                  <a:pt x="49617" y="377190"/>
                </a:lnTo>
                <a:lnTo>
                  <a:pt x="37136" y="363220"/>
                </a:lnTo>
                <a:lnTo>
                  <a:pt x="33661" y="350520"/>
                </a:lnTo>
                <a:lnTo>
                  <a:pt x="43442" y="325120"/>
                </a:lnTo>
                <a:lnTo>
                  <a:pt x="61282" y="306070"/>
                </a:lnTo>
                <a:lnTo>
                  <a:pt x="84759" y="295910"/>
                </a:lnTo>
                <a:lnTo>
                  <a:pt x="111449" y="294640"/>
                </a:lnTo>
                <a:lnTo>
                  <a:pt x="138020" y="294640"/>
                </a:lnTo>
                <a:lnTo>
                  <a:pt x="140405" y="290830"/>
                </a:lnTo>
                <a:lnTo>
                  <a:pt x="154205" y="275590"/>
                </a:lnTo>
                <a:lnTo>
                  <a:pt x="171891" y="266700"/>
                </a:lnTo>
                <a:lnTo>
                  <a:pt x="191783" y="264160"/>
                </a:lnTo>
                <a:lnTo>
                  <a:pt x="120669" y="264160"/>
                </a:lnTo>
                <a:lnTo>
                  <a:pt x="117862" y="262890"/>
                </a:lnTo>
                <a:close/>
              </a:path>
              <a:path w="931544" h="830579">
                <a:moveTo>
                  <a:pt x="881033" y="617220"/>
                </a:moveTo>
                <a:lnTo>
                  <a:pt x="844950" y="617220"/>
                </a:lnTo>
                <a:lnTo>
                  <a:pt x="822000" y="648970"/>
                </a:lnTo>
                <a:lnTo>
                  <a:pt x="793677" y="679450"/>
                </a:lnTo>
                <a:lnTo>
                  <a:pt x="759445" y="708660"/>
                </a:lnTo>
                <a:lnTo>
                  <a:pt x="718766" y="735330"/>
                </a:lnTo>
                <a:lnTo>
                  <a:pt x="671102" y="756920"/>
                </a:lnTo>
                <a:lnTo>
                  <a:pt x="615917" y="773430"/>
                </a:lnTo>
                <a:lnTo>
                  <a:pt x="552672" y="784860"/>
                </a:lnTo>
                <a:lnTo>
                  <a:pt x="544582" y="786130"/>
                </a:lnTo>
                <a:lnTo>
                  <a:pt x="527374" y="797560"/>
                </a:lnTo>
                <a:lnTo>
                  <a:pt x="525901" y="798830"/>
                </a:lnTo>
                <a:lnTo>
                  <a:pt x="643877" y="798830"/>
                </a:lnTo>
                <a:lnTo>
                  <a:pt x="697325" y="781050"/>
                </a:lnTo>
                <a:lnTo>
                  <a:pt x="752327" y="751840"/>
                </a:lnTo>
                <a:lnTo>
                  <a:pt x="798214" y="717550"/>
                </a:lnTo>
                <a:lnTo>
                  <a:pt x="835774" y="680720"/>
                </a:lnTo>
                <a:lnTo>
                  <a:pt x="865792" y="641350"/>
                </a:lnTo>
                <a:lnTo>
                  <a:pt x="881033" y="617220"/>
                </a:lnTo>
                <a:close/>
              </a:path>
              <a:path w="931544" h="830579">
                <a:moveTo>
                  <a:pt x="125462" y="494030"/>
                </a:moveTo>
                <a:lnTo>
                  <a:pt x="46018" y="494030"/>
                </a:lnTo>
                <a:lnTo>
                  <a:pt x="81641" y="511810"/>
                </a:lnTo>
                <a:lnTo>
                  <a:pt x="123780" y="528320"/>
                </a:lnTo>
                <a:lnTo>
                  <a:pt x="171084" y="543560"/>
                </a:lnTo>
                <a:lnTo>
                  <a:pt x="222201" y="557530"/>
                </a:lnTo>
                <a:lnTo>
                  <a:pt x="275778" y="570230"/>
                </a:lnTo>
                <a:lnTo>
                  <a:pt x="330463" y="581660"/>
                </a:lnTo>
                <a:lnTo>
                  <a:pt x="384904" y="591820"/>
                </a:lnTo>
                <a:lnTo>
                  <a:pt x="437750" y="600710"/>
                </a:lnTo>
                <a:lnTo>
                  <a:pt x="503561" y="609600"/>
                </a:lnTo>
                <a:lnTo>
                  <a:pt x="565876" y="617220"/>
                </a:lnTo>
                <a:lnTo>
                  <a:pt x="624312" y="622300"/>
                </a:lnTo>
                <a:lnTo>
                  <a:pt x="678488" y="626110"/>
                </a:lnTo>
                <a:lnTo>
                  <a:pt x="728021" y="627380"/>
                </a:lnTo>
                <a:lnTo>
                  <a:pt x="772531" y="626110"/>
                </a:lnTo>
                <a:lnTo>
                  <a:pt x="811634" y="623570"/>
                </a:lnTo>
                <a:lnTo>
                  <a:pt x="844950" y="617220"/>
                </a:lnTo>
                <a:lnTo>
                  <a:pt x="881033" y="617220"/>
                </a:lnTo>
                <a:lnTo>
                  <a:pt x="889054" y="604520"/>
                </a:lnTo>
                <a:lnTo>
                  <a:pt x="893377" y="595630"/>
                </a:lnTo>
                <a:lnTo>
                  <a:pt x="732960" y="595630"/>
                </a:lnTo>
                <a:lnTo>
                  <a:pt x="683955" y="594360"/>
                </a:lnTo>
                <a:lnTo>
                  <a:pt x="629917" y="590550"/>
                </a:lnTo>
                <a:lnTo>
                  <a:pt x="571366" y="585470"/>
                </a:lnTo>
                <a:lnTo>
                  <a:pt x="508818" y="577850"/>
                </a:lnTo>
                <a:lnTo>
                  <a:pt x="442792" y="568960"/>
                </a:lnTo>
                <a:lnTo>
                  <a:pt x="310783" y="544830"/>
                </a:lnTo>
                <a:lnTo>
                  <a:pt x="252824" y="532130"/>
                </a:lnTo>
                <a:lnTo>
                  <a:pt x="200613" y="518160"/>
                </a:lnTo>
                <a:lnTo>
                  <a:pt x="154440" y="504190"/>
                </a:lnTo>
                <a:lnTo>
                  <a:pt x="125462" y="494030"/>
                </a:lnTo>
                <a:close/>
              </a:path>
              <a:path w="931544" h="830579">
                <a:moveTo>
                  <a:pt x="919264" y="535940"/>
                </a:moveTo>
                <a:lnTo>
                  <a:pt x="885946" y="535940"/>
                </a:lnTo>
                <a:lnTo>
                  <a:pt x="882355" y="546100"/>
                </a:lnTo>
                <a:lnTo>
                  <a:pt x="878246" y="556260"/>
                </a:lnTo>
                <a:lnTo>
                  <a:pt x="844613" y="585470"/>
                </a:lnTo>
                <a:lnTo>
                  <a:pt x="776417" y="594360"/>
                </a:lnTo>
                <a:lnTo>
                  <a:pt x="732960" y="595630"/>
                </a:lnTo>
                <a:lnTo>
                  <a:pt x="893377" y="595630"/>
                </a:lnTo>
                <a:lnTo>
                  <a:pt x="906345" y="568960"/>
                </a:lnTo>
                <a:lnTo>
                  <a:pt x="918453" y="538480"/>
                </a:lnTo>
                <a:lnTo>
                  <a:pt x="919264" y="535940"/>
                </a:lnTo>
                <a:close/>
              </a:path>
              <a:path w="931544" h="830579">
                <a:moveTo>
                  <a:pt x="92084" y="402590"/>
                </a:moveTo>
                <a:lnTo>
                  <a:pt x="31604" y="402590"/>
                </a:lnTo>
                <a:lnTo>
                  <a:pt x="53786" y="417830"/>
                </a:lnTo>
                <a:lnTo>
                  <a:pt x="116404" y="448310"/>
                </a:lnTo>
                <a:lnTo>
                  <a:pt x="156815" y="462280"/>
                </a:lnTo>
                <a:lnTo>
                  <a:pt x="203278" y="476250"/>
                </a:lnTo>
                <a:lnTo>
                  <a:pt x="314315" y="502920"/>
                </a:lnTo>
                <a:lnTo>
                  <a:pt x="449421" y="527050"/>
                </a:lnTo>
                <a:lnTo>
                  <a:pt x="511461" y="535940"/>
                </a:lnTo>
                <a:lnTo>
                  <a:pt x="571089" y="543560"/>
                </a:lnTo>
                <a:lnTo>
                  <a:pt x="627715" y="548640"/>
                </a:lnTo>
                <a:lnTo>
                  <a:pt x="680750" y="552450"/>
                </a:lnTo>
                <a:lnTo>
                  <a:pt x="729605" y="553720"/>
                </a:lnTo>
                <a:lnTo>
                  <a:pt x="773690" y="553720"/>
                </a:lnTo>
                <a:lnTo>
                  <a:pt x="808188" y="551180"/>
                </a:lnTo>
                <a:lnTo>
                  <a:pt x="838367" y="547370"/>
                </a:lnTo>
                <a:lnTo>
                  <a:pt x="864271" y="542290"/>
                </a:lnTo>
                <a:lnTo>
                  <a:pt x="885946" y="535940"/>
                </a:lnTo>
                <a:lnTo>
                  <a:pt x="919264" y="535940"/>
                </a:lnTo>
                <a:lnTo>
                  <a:pt x="923727" y="521970"/>
                </a:lnTo>
                <a:lnTo>
                  <a:pt x="761403" y="521970"/>
                </a:lnTo>
                <a:lnTo>
                  <a:pt x="701523" y="520700"/>
                </a:lnTo>
                <a:lnTo>
                  <a:pt x="630517" y="516890"/>
                </a:lnTo>
                <a:lnTo>
                  <a:pt x="548216" y="508000"/>
                </a:lnTo>
                <a:lnTo>
                  <a:pt x="454450" y="495300"/>
                </a:lnTo>
                <a:lnTo>
                  <a:pt x="357165" y="477520"/>
                </a:lnTo>
                <a:lnTo>
                  <a:pt x="274326" y="461010"/>
                </a:lnTo>
                <a:lnTo>
                  <a:pt x="205155" y="443230"/>
                </a:lnTo>
                <a:lnTo>
                  <a:pt x="148875" y="425450"/>
                </a:lnTo>
                <a:lnTo>
                  <a:pt x="104710" y="408940"/>
                </a:lnTo>
                <a:lnTo>
                  <a:pt x="92084" y="402590"/>
                </a:lnTo>
                <a:close/>
              </a:path>
              <a:path w="931544" h="830579">
                <a:moveTo>
                  <a:pt x="862353" y="377190"/>
                </a:moveTo>
                <a:lnTo>
                  <a:pt x="802481" y="377190"/>
                </a:lnTo>
                <a:lnTo>
                  <a:pt x="817280" y="382270"/>
                </a:lnTo>
                <a:lnTo>
                  <a:pt x="830148" y="389890"/>
                </a:lnTo>
                <a:lnTo>
                  <a:pt x="840454" y="401320"/>
                </a:lnTo>
                <a:lnTo>
                  <a:pt x="847566" y="415290"/>
                </a:lnTo>
                <a:lnTo>
                  <a:pt x="849027" y="419100"/>
                </a:lnTo>
                <a:lnTo>
                  <a:pt x="852100" y="422910"/>
                </a:lnTo>
                <a:lnTo>
                  <a:pt x="891956" y="450850"/>
                </a:lnTo>
                <a:lnTo>
                  <a:pt x="899865" y="486410"/>
                </a:lnTo>
                <a:lnTo>
                  <a:pt x="893064" y="496570"/>
                </a:lnTo>
                <a:lnTo>
                  <a:pt x="875988" y="505460"/>
                </a:lnTo>
                <a:lnTo>
                  <a:pt x="848465" y="513080"/>
                </a:lnTo>
                <a:lnTo>
                  <a:pt x="810327" y="518160"/>
                </a:lnTo>
                <a:lnTo>
                  <a:pt x="761403" y="521970"/>
                </a:lnTo>
                <a:lnTo>
                  <a:pt x="923727" y="521970"/>
                </a:lnTo>
                <a:lnTo>
                  <a:pt x="926161" y="514350"/>
                </a:lnTo>
                <a:lnTo>
                  <a:pt x="930257" y="497840"/>
                </a:lnTo>
                <a:lnTo>
                  <a:pt x="931526" y="491490"/>
                </a:lnTo>
                <a:lnTo>
                  <a:pt x="931330" y="463550"/>
                </a:lnTo>
                <a:lnTo>
                  <a:pt x="921650" y="438150"/>
                </a:lnTo>
                <a:lnTo>
                  <a:pt x="902824" y="416560"/>
                </a:lnTo>
                <a:lnTo>
                  <a:pt x="875189" y="397510"/>
                </a:lnTo>
                <a:lnTo>
                  <a:pt x="863657" y="378460"/>
                </a:lnTo>
                <a:lnTo>
                  <a:pt x="862353" y="377190"/>
                </a:lnTo>
                <a:close/>
              </a:path>
              <a:path w="931544" h="830579">
                <a:moveTo>
                  <a:pt x="548587" y="439420"/>
                </a:moveTo>
                <a:lnTo>
                  <a:pt x="490277" y="439420"/>
                </a:lnTo>
                <a:lnTo>
                  <a:pt x="501603" y="441960"/>
                </a:lnTo>
                <a:lnTo>
                  <a:pt x="511689" y="447040"/>
                </a:lnTo>
                <a:lnTo>
                  <a:pt x="519927" y="454660"/>
                </a:lnTo>
                <a:lnTo>
                  <a:pt x="525710" y="464820"/>
                </a:lnTo>
                <a:lnTo>
                  <a:pt x="527882" y="469900"/>
                </a:lnTo>
                <a:lnTo>
                  <a:pt x="532708" y="473710"/>
                </a:lnTo>
                <a:lnTo>
                  <a:pt x="540861" y="474980"/>
                </a:lnTo>
                <a:lnTo>
                  <a:pt x="543757" y="474980"/>
                </a:lnTo>
                <a:lnTo>
                  <a:pt x="546513" y="473710"/>
                </a:lnTo>
                <a:lnTo>
                  <a:pt x="551854" y="469900"/>
                </a:lnTo>
                <a:lnTo>
                  <a:pt x="555325" y="464820"/>
                </a:lnTo>
                <a:lnTo>
                  <a:pt x="556641" y="458470"/>
                </a:lnTo>
                <a:lnTo>
                  <a:pt x="555517" y="452120"/>
                </a:lnTo>
                <a:lnTo>
                  <a:pt x="549567" y="440690"/>
                </a:lnTo>
                <a:lnTo>
                  <a:pt x="548587" y="439420"/>
                </a:lnTo>
                <a:close/>
              </a:path>
              <a:path w="931544" h="830579">
                <a:moveTo>
                  <a:pt x="482372" y="406400"/>
                </a:moveTo>
                <a:lnTo>
                  <a:pt x="418001" y="406400"/>
                </a:lnTo>
                <a:lnTo>
                  <a:pt x="431289" y="408940"/>
                </a:lnTo>
                <a:lnTo>
                  <a:pt x="443470" y="414020"/>
                </a:lnTo>
                <a:lnTo>
                  <a:pt x="454029" y="422910"/>
                </a:lnTo>
                <a:lnTo>
                  <a:pt x="462451" y="433070"/>
                </a:lnTo>
                <a:lnTo>
                  <a:pt x="466033" y="439420"/>
                </a:lnTo>
                <a:lnTo>
                  <a:pt x="473018" y="441960"/>
                </a:lnTo>
                <a:lnTo>
                  <a:pt x="483305" y="439420"/>
                </a:lnTo>
                <a:lnTo>
                  <a:pt x="548587" y="439420"/>
                </a:lnTo>
                <a:lnTo>
                  <a:pt x="541725" y="430530"/>
                </a:lnTo>
                <a:lnTo>
                  <a:pt x="532253" y="421640"/>
                </a:lnTo>
                <a:lnTo>
                  <a:pt x="521417" y="415290"/>
                </a:lnTo>
                <a:lnTo>
                  <a:pt x="523840" y="407670"/>
                </a:lnTo>
                <a:lnTo>
                  <a:pt x="483559" y="407670"/>
                </a:lnTo>
                <a:lnTo>
                  <a:pt x="482372" y="406400"/>
                </a:lnTo>
                <a:close/>
              </a:path>
              <a:path w="931544" h="830579">
                <a:moveTo>
                  <a:pt x="440381" y="269240"/>
                </a:moveTo>
                <a:lnTo>
                  <a:pt x="408570" y="269240"/>
                </a:lnTo>
                <a:lnTo>
                  <a:pt x="375004" y="278130"/>
                </a:lnTo>
                <a:lnTo>
                  <a:pt x="340481" y="298450"/>
                </a:lnTo>
                <a:lnTo>
                  <a:pt x="305527" y="328930"/>
                </a:lnTo>
                <a:lnTo>
                  <a:pt x="277946" y="365760"/>
                </a:lnTo>
                <a:lnTo>
                  <a:pt x="277616" y="365760"/>
                </a:lnTo>
                <a:lnTo>
                  <a:pt x="277412" y="367030"/>
                </a:lnTo>
                <a:lnTo>
                  <a:pt x="277146" y="367030"/>
                </a:lnTo>
                <a:lnTo>
                  <a:pt x="262534" y="368300"/>
                </a:lnTo>
                <a:lnTo>
                  <a:pt x="224263" y="387350"/>
                </a:lnTo>
                <a:lnTo>
                  <a:pt x="219389" y="398780"/>
                </a:lnTo>
                <a:lnTo>
                  <a:pt x="220469" y="405130"/>
                </a:lnTo>
                <a:lnTo>
                  <a:pt x="223907" y="410210"/>
                </a:lnTo>
                <a:lnTo>
                  <a:pt x="229151" y="414020"/>
                </a:lnTo>
                <a:lnTo>
                  <a:pt x="235159" y="415290"/>
                </a:lnTo>
                <a:lnTo>
                  <a:pt x="241206" y="414020"/>
                </a:lnTo>
                <a:lnTo>
                  <a:pt x="246564" y="410210"/>
                </a:lnTo>
                <a:lnTo>
                  <a:pt x="252957" y="405130"/>
                </a:lnTo>
                <a:lnTo>
                  <a:pt x="260094" y="401320"/>
                </a:lnTo>
                <a:lnTo>
                  <a:pt x="275901" y="398780"/>
                </a:lnTo>
                <a:lnTo>
                  <a:pt x="307976" y="398780"/>
                </a:lnTo>
                <a:lnTo>
                  <a:pt x="308883" y="397510"/>
                </a:lnTo>
                <a:lnTo>
                  <a:pt x="315572" y="391160"/>
                </a:lnTo>
                <a:lnTo>
                  <a:pt x="323394" y="387350"/>
                </a:lnTo>
                <a:lnTo>
                  <a:pt x="332066" y="383540"/>
                </a:lnTo>
                <a:lnTo>
                  <a:pt x="455081" y="383540"/>
                </a:lnTo>
                <a:lnTo>
                  <a:pt x="437833" y="377190"/>
                </a:lnTo>
                <a:lnTo>
                  <a:pt x="394976" y="377190"/>
                </a:lnTo>
                <a:lnTo>
                  <a:pt x="384265" y="367030"/>
                </a:lnTo>
                <a:lnTo>
                  <a:pt x="371716" y="358140"/>
                </a:lnTo>
                <a:lnTo>
                  <a:pt x="357700" y="353060"/>
                </a:lnTo>
                <a:lnTo>
                  <a:pt x="342589" y="351790"/>
                </a:lnTo>
                <a:lnTo>
                  <a:pt x="328377" y="351790"/>
                </a:lnTo>
                <a:lnTo>
                  <a:pt x="335535" y="344170"/>
                </a:lnTo>
                <a:lnTo>
                  <a:pt x="377892" y="312420"/>
                </a:lnTo>
                <a:lnTo>
                  <a:pt x="427321" y="299720"/>
                </a:lnTo>
                <a:lnTo>
                  <a:pt x="511156" y="299720"/>
                </a:lnTo>
                <a:lnTo>
                  <a:pt x="530803" y="283210"/>
                </a:lnTo>
                <a:lnTo>
                  <a:pt x="474885" y="283210"/>
                </a:lnTo>
                <a:lnTo>
                  <a:pt x="469640" y="279400"/>
                </a:lnTo>
                <a:lnTo>
                  <a:pt x="440381" y="269240"/>
                </a:lnTo>
                <a:close/>
              </a:path>
              <a:path w="931544" h="830579">
                <a:moveTo>
                  <a:pt x="455081" y="383540"/>
                </a:moveTo>
                <a:lnTo>
                  <a:pt x="341306" y="383540"/>
                </a:lnTo>
                <a:lnTo>
                  <a:pt x="351391" y="384810"/>
                </a:lnTo>
                <a:lnTo>
                  <a:pt x="360570" y="388620"/>
                </a:lnTo>
                <a:lnTo>
                  <a:pt x="368433" y="394970"/>
                </a:lnTo>
                <a:lnTo>
                  <a:pt x="374567" y="403860"/>
                </a:lnTo>
                <a:lnTo>
                  <a:pt x="378517" y="411480"/>
                </a:lnTo>
                <a:lnTo>
                  <a:pt x="387229" y="414020"/>
                </a:lnTo>
                <a:lnTo>
                  <a:pt x="402241" y="407670"/>
                </a:lnTo>
                <a:lnTo>
                  <a:pt x="410064" y="406400"/>
                </a:lnTo>
                <a:lnTo>
                  <a:pt x="482372" y="406400"/>
                </a:lnTo>
                <a:lnTo>
                  <a:pt x="470501" y="393700"/>
                </a:lnTo>
                <a:lnTo>
                  <a:pt x="455081" y="383540"/>
                </a:lnTo>
                <a:close/>
              </a:path>
              <a:path w="931544" h="830579">
                <a:moveTo>
                  <a:pt x="901585" y="31750"/>
                </a:moveTo>
                <a:lnTo>
                  <a:pt x="847414" y="31750"/>
                </a:lnTo>
                <a:lnTo>
                  <a:pt x="855210" y="34290"/>
                </a:lnTo>
                <a:lnTo>
                  <a:pt x="862403" y="36830"/>
                </a:lnTo>
                <a:lnTo>
                  <a:pt x="881472" y="69850"/>
                </a:lnTo>
                <a:lnTo>
                  <a:pt x="880637" y="77470"/>
                </a:lnTo>
                <a:lnTo>
                  <a:pt x="878182" y="86360"/>
                </a:lnTo>
                <a:lnTo>
                  <a:pt x="874236" y="92710"/>
                </a:lnTo>
                <a:lnTo>
                  <a:pt x="868871" y="99060"/>
                </a:lnTo>
                <a:lnTo>
                  <a:pt x="862158" y="102870"/>
                </a:lnTo>
                <a:lnTo>
                  <a:pt x="516934" y="318770"/>
                </a:lnTo>
                <a:lnTo>
                  <a:pt x="506447" y="327660"/>
                </a:lnTo>
                <a:lnTo>
                  <a:pt x="499164" y="339090"/>
                </a:lnTo>
                <a:lnTo>
                  <a:pt x="495496" y="351790"/>
                </a:lnTo>
                <a:lnTo>
                  <a:pt x="495852" y="365760"/>
                </a:lnTo>
                <a:lnTo>
                  <a:pt x="496661" y="374650"/>
                </a:lnTo>
                <a:lnTo>
                  <a:pt x="496780" y="378460"/>
                </a:lnTo>
                <a:lnTo>
                  <a:pt x="495886" y="388620"/>
                </a:lnTo>
                <a:lnTo>
                  <a:pt x="493386" y="398780"/>
                </a:lnTo>
                <a:lnTo>
                  <a:pt x="489947" y="407670"/>
                </a:lnTo>
                <a:lnTo>
                  <a:pt x="523840" y="407670"/>
                </a:lnTo>
                <a:lnTo>
                  <a:pt x="525859" y="401320"/>
                </a:lnTo>
                <a:lnTo>
                  <a:pt x="528358" y="387350"/>
                </a:lnTo>
                <a:lnTo>
                  <a:pt x="528876" y="373380"/>
                </a:lnTo>
                <a:lnTo>
                  <a:pt x="527374" y="359410"/>
                </a:lnTo>
                <a:lnTo>
                  <a:pt x="526409" y="354330"/>
                </a:lnTo>
                <a:lnTo>
                  <a:pt x="529037" y="349250"/>
                </a:lnTo>
                <a:lnTo>
                  <a:pt x="629406" y="287020"/>
                </a:lnTo>
                <a:lnTo>
                  <a:pt x="679676" y="287020"/>
                </a:lnTo>
                <a:lnTo>
                  <a:pt x="676929" y="283210"/>
                </a:lnTo>
                <a:lnTo>
                  <a:pt x="668651" y="275590"/>
                </a:lnTo>
                <a:lnTo>
                  <a:pt x="659505" y="267970"/>
                </a:lnTo>
                <a:lnTo>
                  <a:pt x="878732" y="130810"/>
                </a:lnTo>
                <a:lnTo>
                  <a:pt x="907494" y="99060"/>
                </a:lnTo>
                <a:lnTo>
                  <a:pt x="913497" y="69850"/>
                </a:lnTo>
                <a:lnTo>
                  <a:pt x="911944" y="55880"/>
                </a:lnTo>
                <a:lnTo>
                  <a:pt x="907450" y="41910"/>
                </a:lnTo>
                <a:lnTo>
                  <a:pt x="901585" y="31750"/>
                </a:lnTo>
                <a:close/>
              </a:path>
              <a:path w="931544" h="830579">
                <a:moveTo>
                  <a:pt x="307976" y="398780"/>
                </a:moveTo>
                <a:lnTo>
                  <a:pt x="280740" y="398780"/>
                </a:lnTo>
                <a:lnTo>
                  <a:pt x="285515" y="400050"/>
                </a:lnTo>
                <a:lnTo>
                  <a:pt x="296678" y="405130"/>
                </a:lnTo>
                <a:lnTo>
                  <a:pt x="304349" y="403860"/>
                </a:lnTo>
                <a:lnTo>
                  <a:pt x="307976" y="398780"/>
                </a:lnTo>
                <a:close/>
              </a:path>
              <a:path w="931544" h="830579">
                <a:moveTo>
                  <a:pt x="679676" y="287020"/>
                </a:moveTo>
                <a:lnTo>
                  <a:pt x="630942" y="287020"/>
                </a:lnTo>
                <a:lnTo>
                  <a:pt x="641917" y="294640"/>
                </a:lnTo>
                <a:lnTo>
                  <a:pt x="651515" y="303530"/>
                </a:lnTo>
                <a:lnTo>
                  <a:pt x="659519" y="313690"/>
                </a:lnTo>
                <a:lnTo>
                  <a:pt x="665715" y="325120"/>
                </a:lnTo>
                <a:lnTo>
                  <a:pt x="668318" y="331470"/>
                </a:lnTo>
                <a:lnTo>
                  <a:pt x="674376" y="335280"/>
                </a:lnTo>
                <a:lnTo>
                  <a:pt x="681044" y="335280"/>
                </a:lnTo>
                <a:lnTo>
                  <a:pt x="700393" y="337820"/>
                </a:lnTo>
                <a:lnTo>
                  <a:pt x="717251" y="346710"/>
                </a:lnTo>
                <a:lnTo>
                  <a:pt x="730386" y="359410"/>
                </a:lnTo>
                <a:lnTo>
                  <a:pt x="738562" y="377190"/>
                </a:lnTo>
                <a:lnTo>
                  <a:pt x="739934" y="382270"/>
                </a:lnTo>
                <a:lnTo>
                  <a:pt x="743528" y="386080"/>
                </a:lnTo>
                <a:lnTo>
                  <a:pt x="752977" y="389890"/>
                </a:lnTo>
                <a:lnTo>
                  <a:pt x="758336" y="388620"/>
                </a:lnTo>
                <a:lnTo>
                  <a:pt x="762629" y="386080"/>
                </a:lnTo>
                <a:lnTo>
                  <a:pt x="771929" y="381000"/>
                </a:lnTo>
                <a:lnTo>
                  <a:pt x="781836" y="378460"/>
                </a:lnTo>
                <a:lnTo>
                  <a:pt x="792102" y="377190"/>
                </a:lnTo>
                <a:lnTo>
                  <a:pt x="862353" y="377190"/>
                </a:lnTo>
                <a:lnTo>
                  <a:pt x="848009" y="363220"/>
                </a:lnTo>
                <a:lnTo>
                  <a:pt x="829035" y="351790"/>
                </a:lnTo>
                <a:lnTo>
                  <a:pt x="824732" y="350520"/>
                </a:lnTo>
                <a:lnTo>
                  <a:pt x="762375" y="350520"/>
                </a:lnTo>
                <a:lnTo>
                  <a:pt x="749560" y="332740"/>
                </a:lnTo>
                <a:lnTo>
                  <a:pt x="732750" y="317500"/>
                </a:lnTo>
                <a:lnTo>
                  <a:pt x="712795" y="307340"/>
                </a:lnTo>
                <a:lnTo>
                  <a:pt x="690543" y="303530"/>
                </a:lnTo>
                <a:lnTo>
                  <a:pt x="684254" y="293370"/>
                </a:lnTo>
                <a:lnTo>
                  <a:pt x="679676" y="287020"/>
                </a:lnTo>
                <a:close/>
              </a:path>
              <a:path w="931544" h="830579">
                <a:moveTo>
                  <a:pt x="419297" y="374650"/>
                </a:moveTo>
                <a:lnTo>
                  <a:pt x="402914" y="374650"/>
                </a:lnTo>
                <a:lnTo>
                  <a:pt x="394976" y="377190"/>
                </a:lnTo>
                <a:lnTo>
                  <a:pt x="437833" y="377190"/>
                </a:lnTo>
                <a:lnTo>
                  <a:pt x="419297" y="374650"/>
                </a:lnTo>
                <a:close/>
              </a:path>
              <a:path w="931544" h="830579">
                <a:moveTo>
                  <a:pt x="337775" y="350520"/>
                </a:moveTo>
                <a:lnTo>
                  <a:pt x="333026" y="351790"/>
                </a:lnTo>
                <a:lnTo>
                  <a:pt x="342589" y="351790"/>
                </a:lnTo>
                <a:lnTo>
                  <a:pt x="337775" y="350520"/>
                </a:lnTo>
                <a:close/>
              </a:path>
              <a:path w="931544" h="830579">
                <a:moveTo>
                  <a:pt x="807523" y="345440"/>
                </a:moveTo>
                <a:lnTo>
                  <a:pt x="784596" y="345440"/>
                </a:lnTo>
                <a:lnTo>
                  <a:pt x="773329" y="346710"/>
                </a:lnTo>
                <a:lnTo>
                  <a:pt x="762375" y="350520"/>
                </a:lnTo>
                <a:lnTo>
                  <a:pt x="824732" y="350520"/>
                </a:lnTo>
                <a:lnTo>
                  <a:pt x="807523" y="345440"/>
                </a:lnTo>
                <a:close/>
              </a:path>
              <a:path w="931544" h="830579">
                <a:moveTo>
                  <a:pt x="511156" y="299720"/>
                </a:moveTo>
                <a:lnTo>
                  <a:pt x="427321" y="299720"/>
                </a:lnTo>
                <a:lnTo>
                  <a:pt x="453612" y="307340"/>
                </a:lnTo>
                <a:lnTo>
                  <a:pt x="466944" y="312420"/>
                </a:lnTo>
                <a:lnTo>
                  <a:pt x="480903" y="313690"/>
                </a:lnTo>
                <a:lnTo>
                  <a:pt x="494469" y="309880"/>
                </a:lnTo>
                <a:lnTo>
                  <a:pt x="506622" y="303530"/>
                </a:lnTo>
                <a:lnTo>
                  <a:pt x="511156" y="299720"/>
                </a:lnTo>
                <a:close/>
              </a:path>
              <a:path w="931544" h="830579">
                <a:moveTo>
                  <a:pt x="138020" y="294640"/>
                </a:moveTo>
                <a:lnTo>
                  <a:pt x="114636" y="294640"/>
                </a:lnTo>
                <a:lnTo>
                  <a:pt x="118091" y="295910"/>
                </a:lnTo>
                <a:lnTo>
                  <a:pt x="128797" y="299720"/>
                </a:lnTo>
                <a:lnTo>
                  <a:pt x="136430" y="297180"/>
                </a:lnTo>
                <a:lnTo>
                  <a:pt x="138020" y="294640"/>
                </a:lnTo>
                <a:close/>
              </a:path>
              <a:path w="931544" h="830579">
                <a:moveTo>
                  <a:pt x="547427" y="269240"/>
                </a:moveTo>
                <a:lnTo>
                  <a:pt x="486419" y="269240"/>
                </a:lnTo>
                <a:lnTo>
                  <a:pt x="493846" y="271780"/>
                </a:lnTo>
                <a:lnTo>
                  <a:pt x="486010" y="278130"/>
                </a:lnTo>
                <a:lnTo>
                  <a:pt x="481501" y="281940"/>
                </a:lnTo>
                <a:lnTo>
                  <a:pt x="474885" y="283210"/>
                </a:lnTo>
                <a:lnTo>
                  <a:pt x="530803" y="283210"/>
                </a:lnTo>
                <a:lnTo>
                  <a:pt x="547427" y="269240"/>
                </a:lnTo>
                <a:close/>
              </a:path>
              <a:path w="931544" h="830579">
                <a:moveTo>
                  <a:pt x="188801" y="232410"/>
                </a:moveTo>
                <a:lnTo>
                  <a:pt x="163352" y="236220"/>
                </a:lnTo>
                <a:lnTo>
                  <a:pt x="140120" y="246380"/>
                </a:lnTo>
                <a:lnTo>
                  <a:pt x="120669" y="264160"/>
                </a:lnTo>
                <a:lnTo>
                  <a:pt x="191783" y="264160"/>
                </a:lnTo>
                <a:lnTo>
                  <a:pt x="212198" y="269240"/>
                </a:lnTo>
                <a:lnTo>
                  <a:pt x="218497" y="273050"/>
                </a:lnTo>
                <a:lnTo>
                  <a:pt x="225876" y="270510"/>
                </a:lnTo>
                <a:lnTo>
                  <a:pt x="230562" y="265430"/>
                </a:lnTo>
                <a:lnTo>
                  <a:pt x="245084" y="254000"/>
                </a:lnTo>
                <a:lnTo>
                  <a:pt x="261864" y="245110"/>
                </a:lnTo>
                <a:lnTo>
                  <a:pt x="280125" y="241300"/>
                </a:lnTo>
                <a:lnTo>
                  <a:pt x="362137" y="241300"/>
                </a:lnTo>
                <a:lnTo>
                  <a:pt x="372429" y="236220"/>
                </a:lnTo>
                <a:lnTo>
                  <a:pt x="214903" y="236220"/>
                </a:lnTo>
                <a:lnTo>
                  <a:pt x="188801" y="232410"/>
                </a:lnTo>
                <a:close/>
              </a:path>
              <a:path w="931544" h="830579">
                <a:moveTo>
                  <a:pt x="463152" y="231140"/>
                </a:moveTo>
                <a:lnTo>
                  <a:pt x="389139" y="231140"/>
                </a:lnTo>
                <a:lnTo>
                  <a:pt x="403942" y="232410"/>
                </a:lnTo>
                <a:lnTo>
                  <a:pt x="416791" y="234950"/>
                </a:lnTo>
                <a:lnTo>
                  <a:pt x="428253" y="241300"/>
                </a:lnTo>
                <a:lnTo>
                  <a:pt x="437968" y="250190"/>
                </a:lnTo>
                <a:lnTo>
                  <a:pt x="445573" y="261620"/>
                </a:lnTo>
                <a:lnTo>
                  <a:pt x="448939" y="267970"/>
                </a:lnTo>
                <a:lnTo>
                  <a:pt x="456076" y="271780"/>
                </a:lnTo>
                <a:lnTo>
                  <a:pt x="463074" y="270510"/>
                </a:lnTo>
                <a:lnTo>
                  <a:pt x="470943" y="269240"/>
                </a:lnTo>
                <a:lnTo>
                  <a:pt x="547427" y="269240"/>
                </a:lnTo>
                <a:lnTo>
                  <a:pt x="571608" y="248920"/>
                </a:lnTo>
                <a:lnTo>
                  <a:pt x="520884" y="248920"/>
                </a:lnTo>
                <a:lnTo>
                  <a:pt x="508527" y="242570"/>
                </a:lnTo>
                <a:lnTo>
                  <a:pt x="495395" y="238760"/>
                </a:lnTo>
                <a:lnTo>
                  <a:pt x="481740" y="236220"/>
                </a:lnTo>
                <a:lnTo>
                  <a:pt x="467811" y="236220"/>
                </a:lnTo>
                <a:lnTo>
                  <a:pt x="463152" y="231140"/>
                </a:lnTo>
                <a:close/>
              </a:path>
              <a:path w="931544" h="830579">
                <a:moveTo>
                  <a:pt x="362137" y="241300"/>
                </a:moveTo>
                <a:lnTo>
                  <a:pt x="280125" y="241300"/>
                </a:lnTo>
                <a:lnTo>
                  <a:pt x="299091" y="242570"/>
                </a:lnTo>
                <a:lnTo>
                  <a:pt x="307242" y="243840"/>
                </a:lnTo>
                <a:lnTo>
                  <a:pt x="315120" y="246380"/>
                </a:lnTo>
                <a:lnTo>
                  <a:pt x="322696" y="250190"/>
                </a:lnTo>
                <a:lnTo>
                  <a:pt x="329940" y="254000"/>
                </a:lnTo>
                <a:lnTo>
                  <a:pt x="336734" y="259080"/>
                </a:lnTo>
                <a:lnTo>
                  <a:pt x="345853" y="257810"/>
                </a:lnTo>
                <a:lnTo>
                  <a:pt x="351149" y="251460"/>
                </a:lnTo>
                <a:lnTo>
                  <a:pt x="362137" y="241300"/>
                </a:lnTo>
                <a:close/>
              </a:path>
              <a:path w="931544" h="830579">
                <a:moveTo>
                  <a:pt x="850881" y="0"/>
                </a:moveTo>
                <a:lnTo>
                  <a:pt x="836194" y="0"/>
                </a:lnTo>
                <a:lnTo>
                  <a:pt x="821980" y="3810"/>
                </a:lnTo>
                <a:lnTo>
                  <a:pt x="808745" y="8890"/>
                </a:lnTo>
                <a:lnTo>
                  <a:pt x="796995" y="17780"/>
                </a:lnTo>
                <a:lnTo>
                  <a:pt x="520884" y="248920"/>
                </a:lnTo>
                <a:lnTo>
                  <a:pt x="571608" y="248920"/>
                </a:lnTo>
                <a:lnTo>
                  <a:pt x="817950" y="41910"/>
                </a:lnTo>
                <a:lnTo>
                  <a:pt x="824468" y="36830"/>
                </a:lnTo>
                <a:lnTo>
                  <a:pt x="831672" y="34290"/>
                </a:lnTo>
                <a:lnTo>
                  <a:pt x="839381" y="31750"/>
                </a:lnTo>
                <a:lnTo>
                  <a:pt x="901585" y="31750"/>
                </a:lnTo>
                <a:lnTo>
                  <a:pt x="900119" y="29210"/>
                </a:lnTo>
                <a:lnTo>
                  <a:pt x="890304" y="17780"/>
                </a:lnTo>
                <a:lnTo>
                  <a:pt x="878557" y="10160"/>
                </a:lnTo>
                <a:lnTo>
                  <a:pt x="865282" y="3810"/>
                </a:lnTo>
                <a:lnTo>
                  <a:pt x="850881" y="0"/>
                </a:lnTo>
                <a:close/>
              </a:path>
              <a:path w="931544" h="830579">
                <a:moveTo>
                  <a:pt x="279952" y="209550"/>
                </a:moveTo>
                <a:lnTo>
                  <a:pt x="256484" y="213360"/>
                </a:lnTo>
                <a:lnTo>
                  <a:pt x="234533" y="222250"/>
                </a:lnTo>
                <a:lnTo>
                  <a:pt x="214903" y="236220"/>
                </a:lnTo>
                <a:lnTo>
                  <a:pt x="372429" y="236220"/>
                </a:lnTo>
                <a:lnTo>
                  <a:pt x="375002" y="234950"/>
                </a:lnTo>
                <a:lnTo>
                  <a:pt x="389139" y="231140"/>
                </a:lnTo>
                <a:lnTo>
                  <a:pt x="463152" y="231140"/>
                </a:lnTo>
                <a:lnTo>
                  <a:pt x="456163" y="223520"/>
                </a:lnTo>
                <a:lnTo>
                  <a:pt x="453067" y="220980"/>
                </a:lnTo>
                <a:lnTo>
                  <a:pt x="336328" y="220980"/>
                </a:lnTo>
                <a:lnTo>
                  <a:pt x="328608" y="217170"/>
                </a:lnTo>
                <a:lnTo>
                  <a:pt x="312496" y="212090"/>
                </a:lnTo>
                <a:lnTo>
                  <a:pt x="304133" y="210820"/>
                </a:lnTo>
                <a:lnTo>
                  <a:pt x="279952" y="209550"/>
                </a:lnTo>
                <a:close/>
              </a:path>
              <a:path w="931544" h="830579">
                <a:moveTo>
                  <a:pt x="389229" y="199390"/>
                </a:moveTo>
                <a:lnTo>
                  <a:pt x="370146" y="203200"/>
                </a:lnTo>
                <a:lnTo>
                  <a:pt x="352318" y="209550"/>
                </a:lnTo>
                <a:lnTo>
                  <a:pt x="336328" y="220980"/>
                </a:lnTo>
                <a:lnTo>
                  <a:pt x="453067" y="220980"/>
                </a:lnTo>
                <a:lnTo>
                  <a:pt x="442231" y="212090"/>
                </a:lnTo>
                <a:lnTo>
                  <a:pt x="426382" y="204470"/>
                </a:lnTo>
                <a:lnTo>
                  <a:pt x="408984" y="200660"/>
                </a:lnTo>
                <a:lnTo>
                  <a:pt x="389229" y="1993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23355" y="3355519"/>
            <a:ext cx="74295" cy="43814"/>
          </a:xfrm>
          <a:custGeom>
            <a:avLst/>
            <a:gdLst/>
            <a:ahLst/>
            <a:cxnLst/>
            <a:rect l="l" t="t" r="r" b="b"/>
            <a:pathLst>
              <a:path w="99060" h="58420">
                <a:moveTo>
                  <a:pt x="94946" y="31073"/>
                </a:moveTo>
                <a:lnTo>
                  <a:pt x="40073" y="31073"/>
                </a:lnTo>
                <a:lnTo>
                  <a:pt x="47731" y="32292"/>
                </a:lnTo>
                <a:lnTo>
                  <a:pt x="54260" y="34195"/>
                </a:lnTo>
                <a:lnTo>
                  <a:pt x="59994" y="37612"/>
                </a:lnTo>
                <a:lnTo>
                  <a:pt x="64703" y="42359"/>
                </a:lnTo>
                <a:lnTo>
                  <a:pt x="68152" y="48256"/>
                </a:lnTo>
                <a:lnTo>
                  <a:pt x="70413" y="53514"/>
                </a:lnTo>
                <a:lnTo>
                  <a:pt x="75125" y="56943"/>
                </a:lnTo>
                <a:lnTo>
                  <a:pt x="83265" y="58238"/>
                </a:lnTo>
                <a:lnTo>
                  <a:pt x="86326" y="57920"/>
                </a:lnTo>
                <a:lnTo>
                  <a:pt x="89196" y="56689"/>
                </a:lnTo>
                <a:lnTo>
                  <a:pt x="94437" y="53070"/>
                </a:lnTo>
                <a:lnTo>
                  <a:pt x="97769" y="47903"/>
                </a:lnTo>
                <a:lnTo>
                  <a:pt x="98825" y="42359"/>
                </a:lnTo>
                <a:lnTo>
                  <a:pt x="98804" y="41316"/>
                </a:lnTo>
                <a:lnTo>
                  <a:pt x="97616" y="35632"/>
                </a:lnTo>
                <a:lnTo>
                  <a:pt x="94946" y="31073"/>
                </a:lnTo>
                <a:close/>
              </a:path>
              <a:path w="99060" h="58420">
                <a:moveTo>
                  <a:pt x="40144" y="0"/>
                </a:moveTo>
                <a:lnTo>
                  <a:pt x="1692" y="18706"/>
                </a:lnTo>
                <a:lnTo>
                  <a:pt x="0" y="24615"/>
                </a:lnTo>
                <a:lnTo>
                  <a:pt x="643" y="30723"/>
                </a:lnTo>
                <a:lnTo>
                  <a:pt x="3687" y="36305"/>
                </a:lnTo>
                <a:lnTo>
                  <a:pt x="8671" y="40277"/>
                </a:lnTo>
                <a:lnTo>
                  <a:pt x="14582" y="41966"/>
                </a:lnTo>
                <a:lnTo>
                  <a:pt x="20691" y="41316"/>
                </a:lnTo>
                <a:lnTo>
                  <a:pt x="26268" y="38274"/>
                </a:lnTo>
                <a:lnTo>
                  <a:pt x="32262" y="33244"/>
                </a:lnTo>
                <a:lnTo>
                  <a:pt x="40073" y="31073"/>
                </a:lnTo>
                <a:lnTo>
                  <a:pt x="94946" y="31073"/>
                </a:lnTo>
                <a:lnTo>
                  <a:pt x="90050" y="22716"/>
                </a:lnTo>
                <a:lnTo>
                  <a:pt x="79713" y="12312"/>
                </a:lnTo>
                <a:lnTo>
                  <a:pt x="67113" y="4817"/>
                </a:lnTo>
                <a:lnTo>
                  <a:pt x="52760" y="631"/>
                </a:lnTo>
                <a:lnTo>
                  <a:pt x="40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41287" y="3287932"/>
            <a:ext cx="58103" cy="34290"/>
          </a:xfrm>
          <a:custGeom>
            <a:avLst/>
            <a:gdLst/>
            <a:ahLst/>
            <a:cxnLst/>
            <a:rect l="l" t="t" r="r" b="b"/>
            <a:pathLst>
              <a:path w="77469" h="45720">
                <a:moveTo>
                  <a:pt x="44868" y="0"/>
                </a:moveTo>
                <a:lnTo>
                  <a:pt x="8466" y="12336"/>
                </a:lnTo>
                <a:lnTo>
                  <a:pt x="0" y="25609"/>
                </a:lnTo>
                <a:lnTo>
                  <a:pt x="63" y="31751"/>
                </a:lnTo>
                <a:lnTo>
                  <a:pt x="19262" y="45316"/>
                </a:lnTo>
                <a:lnTo>
                  <a:pt x="25574" y="42763"/>
                </a:lnTo>
                <a:lnTo>
                  <a:pt x="31137" y="34331"/>
                </a:lnTo>
                <a:lnTo>
                  <a:pt x="34299" y="32324"/>
                </a:lnTo>
                <a:lnTo>
                  <a:pt x="42110" y="31308"/>
                </a:lnTo>
                <a:lnTo>
                  <a:pt x="76148" y="31308"/>
                </a:lnTo>
                <a:lnTo>
                  <a:pt x="77279" y="27407"/>
                </a:lnTo>
                <a:lnTo>
                  <a:pt x="76651" y="21296"/>
                </a:lnTo>
                <a:lnTo>
                  <a:pt x="73618" y="15700"/>
                </a:lnTo>
                <a:lnTo>
                  <a:pt x="65333" y="7985"/>
                </a:lnTo>
                <a:lnTo>
                  <a:pt x="55594" y="2693"/>
                </a:lnTo>
                <a:lnTo>
                  <a:pt x="44868" y="0"/>
                </a:lnTo>
                <a:close/>
              </a:path>
              <a:path w="77469" h="45720">
                <a:moveTo>
                  <a:pt x="76148" y="31308"/>
                </a:moveTo>
                <a:lnTo>
                  <a:pt x="42110" y="31308"/>
                </a:lnTo>
                <a:lnTo>
                  <a:pt x="46237" y="32934"/>
                </a:lnTo>
                <a:lnTo>
                  <a:pt x="49018" y="36236"/>
                </a:lnTo>
                <a:lnTo>
                  <a:pt x="53977" y="40216"/>
                </a:lnTo>
                <a:lnTo>
                  <a:pt x="59874" y="41924"/>
                </a:lnTo>
                <a:lnTo>
                  <a:pt x="65985" y="41295"/>
                </a:lnTo>
                <a:lnTo>
                  <a:pt x="71586" y="38268"/>
                </a:lnTo>
                <a:lnTo>
                  <a:pt x="75568" y="33307"/>
                </a:lnTo>
                <a:lnTo>
                  <a:pt x="76148" y="313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628686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27984" y="987574"/>
            <a:ext cx="3493134" cy="378789"/>
          </a:xfrm>
          <a:prstGeom prst="rect">
            <a:avLst/>
          </a:prstGeom>
        </p:spPr>
        <p:txBody>
          <a:bodyPr vert="horz" wrap="square" lIns="0" tIns="57626" rIns="0" bIns="0" rtlCol="0">
            <a:spAutoFit/>
          </a:bodyPr>
          <a:lstStyle/>
          <a:p>
            <a:pPr marL="9525" marR="3810">
              <a:lnSpc>
                <a:spcPts val="2528"/>
              </a:lnSpc>
              <a:spcBef>
                <a:spcPts val="454"/>
              </a:spcBef>
            </a:pPr>
            <a:r>
              <a:rPr sz="2400" b="1" spc="45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Школьное</a:t>
            </a:r>
            <a:r>
              <a:rPr lang="en-US" sz="2400" b="1" spc="45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45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питание</a:t>
            </a:r>
            <a:endParaRPr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08861" y="1702800"/>
            <a:ext cx="3287554" cy="219579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255746" algn="just">
              <a:lnSpc>
                <a:spcPct val="111900"/>
              </a:lnSpc>
              <a:spcBef>
                <a:spcPts val="75"/>
              </a:spcBef>
            </a:pPr>
            <a:r>
              <a:rPr sz="1400" b="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Нормальный рост, физическое  и нервно-психическое</a:t>
            </a:r>
            <a:r>
              <a:rPr sz="1400" b="1" spc="-7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 ребенка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>
              <a:spcBef>
                <a:spcPts val="1241"/>
              </a:spcBef>
            </a:pPr>
            <a:r>
              <a:rPr sz="1400" b="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Профилактика</a:t>
            </a:r>
            <a:r>
              <a:rPr sz="1400" b="1" spc="-8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заболеваний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>
              <a:spcBef>
                <a:spcPts val="195"/>
              </a:spcBef>
            </a:pPr>
            <a:r>
              <a:rPr sz="1400" b="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повышение</a:t>
            </a:r>
            <a:r>
              <a:rPr sz="1400" b="1" spc="-7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успеваемости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>
              <a:spcBef>
                <a:spcPts val="1241"/>
              </a:spcBef>
            </a:pPr>
            <a:r>
              <a:rPr sz="1400" b="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 здоровья</a:t>
            </a:r>
            <a:r>
              <a:rPr sz="1400" b="1" spc="-7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" marR="3810">
              <a:lnSpc>
                <a:spcPct val="111900"/>
              </a:lnSpc>
            </a:pPr>
            <a:r>
              <a:rPr sz="1400" b="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протяжении всей</a:t>
            </a:r>
            <a:r>
              <a:rPr sz="1400" b="1" spc="-75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>
                <a:solidFill>
                  <a:srgbClr val="4140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последующей  жизни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6291" y="2848620"/>
            <a:ext cx="3552659" cy="22948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67298" y="786456"/>
            <a:ext cx="3561652" cy="20621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36217" y="1804736"/>
            <a:ext cx="78581" cy="785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36217" y="2622699"/>
            <a:ext cx="78581" cy="785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36217" y="3213249"/>
            <a:ext cx="78581" cy="785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80253" y="4269039"/>
            <a:ext cx="3514725" cy="8744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560371" y="4438799"/>
            <a:ext cx="2557939" cy="521970"/>
          </a:xfrm>
          <a:prstGeom prst="rect">
            <a:avLst/>
          </a:prstGeom>
        </p:spPr>
        <p:txBody>
          <a:bodyPr vert="horz" wrap="square" lIns="0" tIns="20003" rIns="0" bIns="0" rtlCol="0">
            <a:spAutoFit/>
          </a:bodyPr>
          <a:lstStyle/>
          <a:p>
            <a:pPr marL="9525" marR="3810" indent="414814">
              <a:lnSpc>
                <a:spcPts val="1304"/>
              </a:lnSpc>
              <a:spcBef>
                <a:spcPts val="158"/>
              </a:spcBef>
            </a:pPr>
            <a:r>
              <a:rPr sz="1100" b="1" spc="19" dirty="0">
                <a:solidFill>
                  <a:srgbClr val="FFFFFF"/>
                </a:solidFill>
                <a:latin typeface="Montserrat"/>
                <a:cs typeface="Montserrat"/>
              </a:rPr>
              <a:t>Правильное </a:t>
            </a:r>
            <a:r>
              <a:rPr sz="1100" b="1" spc="23" dirty="0">
                <a:solidFill>
                  <a:srgbClr val="FFFFFF"/>
                </a:solidFill>
                <a:latin typeface="Montserrat"/>
                <a:cs typeface="Montserrat"/>
              </a:rPr>
              <a:t>питание  </a:t>
            </a:r>
            <a:r>
              <a:rPr sz="1100" b="1" spc="19" dirty="0">
                <a:solidFill>
                  <a:srgbClr val="FFFFFF"/>
                </a:solidFill>
                <a:latin typeface="Montserrat"/>
                <a:cs typeface="Montserrat"/>
              </a:rPr>
              <a:t>наших детей </a:t>
            </a:r>
            <a:r>
              <a:rPr sz="1100" dirty="0">
                <a:solidFill>
                  <a:srgbClr val="FFFFFF"/>
                </a:solidFill>
                <a:latin typeface="Montserrat-Medium"/>
                <a:cs typeface="Montserrat-Medium"/>
              </a:rPr>
              <a:t>– </a:t>
            </a:r>
            <a:r>
              <a:rPr sz="1100" spc="19" dirty="0">
                <a:solidFill>
                  <a:srgbClr val="FFFFFF"/>
                </a:solidFill>
                <a:latin typeface="Montserrat-Medium"/>
                <a:cs typeface="Montserrat-Medium"/>
              </a:rPr>
              <a:t>залог</a:t>
            </a:r>
            <a:r>
              <a:rPr sz="1100" spc="94" dirty="0">
                <a:solidFill>
                  <a:srgbClr val="FFFFFF"/>
                </a:solidFill>
                <a:latin typeface="Montserrat-Medium"/>
                <a:cs typeface="Montserrat-Medium"/>
              </a:rPr>
              <a:t> </a:t>
            </a:r>
            <a:r>
              <a:rPr sz="1100" spc="23" dirty="0">
                <a:solidFill>
                  <a:srgbClr val="FFFFFF"/>
                </a:solidFill>
                <a:latin typeface="Montserrat-Medium"/>
                <a:cs typeface="Montserrat-Medium"/>
              </a:rPr>
              <a:t>успешного</a:t>
            </a:r>
            <a:endParaRPr sz="1100">
              <a:latin typeface="Montserrat-Medium"/>
              <a:cs typeface="Montserrat-Medium"/>
            </a:endParaRPr>
          </a:p>
          <a:p>
            <a:pPr marL="387668">
              <a:lnSpc>
                <a:spcPts val="1264"/>
              </a:lnSpc>
            </a:pPr>
            <a:r>
              <a:rPr sz="1100" spc="19" dirty="0">
                <a:solidFill>
                  <a:srgbClr val="FFFFFF"/>
                </a:solidFill>
                <a:latin typeface="Montserrat-Medium"/>
                <a:cs typeface="Montserrat-Medium"/>
              </a:rPr>
              <a:t>будущего </a:t>
            </a:r>
            <a:r>
              <a:rPr sz="1100" spc="15" dirty="0">
                <a:solidFill>
                  <a:srgbClr val="FFFFFF"/>
                </a:solidFill>
                <a:latin typeface="Montserrat-Medium"/>
                <a:cs typeface="Montserrat-Medium"/>
              </a:rPr>
              <a:t>всей</a:t>
            </a:r>
            <a:r>
              <a:rPr sz="1100" spc="64" dirty="0">
                <a:solidFill>
                  <a:srgbClr val="FFFFFF"/>
                </a:solidFill>
                <a:latin typeface="Montserrat-Medium"/>
                <a:cs typeface="Montserrat-Medium"/>
              </a:rPr>
              <a:t> </a:t>
            </a:r>
            <a:r>
              <a:rPr sz="1100" spc="23" dirty="0">
                <a:solidFill>
                  <a:srgbClr val="FFFFFF"/>
                </a:solidFill>
                <a:latin typeface="Montserrat-Medium"/>
                <a:cs typeface="Montserrat-Medium"/>
              </a:rPr>
              <a:t>страны</a:t>
            </a:r>
            <a:endParaRPr sz="1100">
              <a:latin typeface="Montserrat-Medium"/>
              <a:cs typeface="Montserrat-Medium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xmlns="" val="1127882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1520" y="2551821"/>
            <a:ext cx="2654979" cy="25717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72679" y="2839149"/>
            <a:ext cx="1812659" cy="17710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1520" y="798965"/>
            <a:ext cx="2654979" cy="18946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33108" y="857836"/>
            <a:ext cx="2989421" cy="705802"/>
          </a:xfrm>
          <a:prstGeom prst="rect">
            <a:avLst/>
          </a:prstGeom>
        </p:spPr>
        <p:txBody>
          <a:bodyPr vert="horz" wrap="square" lIns="0" tIns="57626" rIns="0" bIns="0" rtlCol="0">
            <a:spAutoFit/>
          </a:bodyPr>
          <a:lstStyle/>
          <a:p>
            <a:pPr marL="9525" marR="3810">
              <a:lnSpc>
                <a:spcPts val="2528"/>
              </a:lnSpc>
              <a:spcBef>
                <a:spcPts val="454"/>
              </a:spcBef>
            </a:pPr>
            <a:r>
              <a:rPr sz="2400" spc="45" dirty="0">
                <a:latin typeface="Arial" panose="020B0604020202020204" pitchFamily="34" charset="0"/>
                <a:cs typeface="Arial" panose="020B0604020202020204" pitchFamily="34" charset="0"/>
              </a:rPr>
              <a:t>Школьное  </a:t>
            </a:r>
            <a:r>
              <a:rPr sz="2400" spc="38" dirty="0">
                <a:latin typeface="Arial" panose="020B0604020202020204" pitchFamily="34" charset="0"/>
                <a:cs typeface="Arial" panose="020B0604020202020204" pitchFamily="34" charset="0"/>
              </a:rPr>
              <a:t>питание</a:t>
            </a:r>
            <a:r>
              <a:rPr sz="2400"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spc="45" dirty="0">
                <a:latin typeface="Arial" panose="020B0604020202020204" pitchFamily="34" charset="0"/>
                <a:cs typeface="Arial" panose="020B0604020202020204" pitchFamily="34" charset="0"/>
              </a:rPr>
              <a:t>cегодня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17415" y="1922122"/>
            <a:ext cx="1023938" cy="560090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>
              <a:spcBef>
                <a:spcPts val="68"/>
              </a:spcBef>
            </a:pPr>
            <a:r>
              <a:rPr sz="2300" b="1" spc="34" dirty="0">
                <a:solidFill>
                  <a:srgbClr val="096C52"/>
                </a:solidFill>
                <a:latin typeface="Montserrat"/>
                <a:cs typeface="Montserrat"/>
              </a:rPr>
              <a:t>120</a:t>
            </a:r>
            <a:endParaRPr sz="2300">
              <a:latin typeface="Montserrat"/>
              <a:cs typeface="Montserrat"/>
            </a:endParaRPr>
          </a:p>
          <a:p>
            <a:pPr marL="9525">
              <a:spcBef>
                <a:spcPts val="60"/>
              </a:spcBef>
            </a:pPr>
            <a:r>
              <a:rPr sz="1200" b="1" spc="38" dirty="0">
                <a:solidFill>
                  <a:srgbClr val="414042"/>
                </a:solidFill>
                <a:latin typeface="Montserrat"/>
                <a:cs typeface="Montserrat"/>
              </a:rPr>
              <a:t>операторов</a:t>
            </a:r>
            <a:endParaRPr sz="1200">
              <a:latin typeface="Montserrat"/>
              <a:cs typeface="Montserra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75654" y="1922122"/>
            <a:ext cx="1692116" cy="560090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>
              <a:spcBef>
                <a:spcPts val="68"/>
              </a:spcBef>
            </a:pPr>
            <a:r>
              <a:rPr sz="2300" b="1" spc="34" dirty="0">
                <a:solidFill>
                  <a:srgbClr val="096C52"/>
                </a:solidFill>
                <a:latin typeface="Montserrat"/>
                <a:cs typeface="Montserrat"/>
              </a:rPr>
              <a:t>НЕТ</a:t>
            </a:r>
            <a:endParaRPr sz="2300">
              <a:latin typeface="Montserrat"/>
              <a:cs typeface="Montserrat"/>
            </a:endParaRPr>
          </a:p>
          <a:p>
            <a:pPr marL="9525">
              <a:spcBef>
                <a:spcPts val="60"/>
              </a:spcBef>
            </a:pPr>
            <a:r>
              <a:rPr sz="1200" b="1" spc="38" dirty="0">
                <a:solidFill>
                  <a:srgbClr val="414042"/>
                </a:solidFill>
                <a:latin typeface="Montserrat"/>
                <a:cs typeface="Montserrat"/>
              </a:rPr>
              <a:t>единых</a:t>
            </a:r>
            <a:r>
              <a:rPr sz="1200" b="1" spc="23" dirty="0">
                <a:solidFill>
                  <a:srgbClr val="414042"/>
                </a:solidFill>
                <a:latin typeface="Montserrat"/>
                <a:cs typeface="Montserrat"/>
              </a:rPr>
              <a:t> </a:t>
            </a:r>
            <a:r>
              <a:rPr sz="1200" b="1" spc="38" dirty="0">
                <a:solidFill>
                  <a:srgbClr val="414042"/>
                </a:solidFill>
                <a:latin typeface="Montserrat"/>
                <a:cs typeface="Montserrat"/>
              </a:rPr>
              <a:t>стандартов</a:t>
            </a:r>
            <a:endParaRPr sz="1200">
              <a:latin typeface="Montserrat"/>
              <a:cs typeface="Montserra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17416" y="2693657"/>
            <a:ext cx="1665446" cy="704850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>
              <a:spcBef>
                <a:spcPts val="68"/>
              </a:spcBef>
            </a:pPr>
            <a:r>
              <a:rPr sz="2300" b="1" spc="-8" dirty="0">
                <a:solidFill>
                  <a:srgbClr val="096C52"/>
                </a:solidFill>
                <a:latin typeface="Montserrat"/>
                <a:cs typeface="Montserrat"/>
              </a:rPr>
              <a:t>в 5</a:t>
            </a:r>
            <a:r>
              <a:rPr sz="2300" b="1" spc="165" dirty="0">
                <a:solidFill>
                  <a:srgbClr val="096C52"/>
                </a:solidFill>
                <a:latin typeface="Montserrat"/>
                <a:cs typeface="Montserrat"/>
              </a:rPr>
              <a:t> </a:t>
            </a:r>
            <a:r>
              <a:rPr sz="2300" b="1" spc="34" dirty="0">
                <a:solidFill>
                  <a:srgbClr val="096C52"/>
                </a:solidFill>
                <a:latin typeface="Montserrat"/>
                <a:cs typeface="Montserrat"/>
              </a:rPr>
              <a:t>раз</a:t>
            </a:r>
            <a:endParaRPr sz="2300">
              <a:latin typeface="Montserrat"/>
              <a:cs typeface="Montserrat"/>
            </a:endParaRPr>
          </a:p>
          <a:p>
            <a:pPr marL="9525" marR="3810">
              <a:lnSpc>
                <a:spcPts val="1245"/>
              </a:lnSpc>
              <a:spcBef>
                <a:spcPts val="225"/>
              </a:spcBef>
            </a:pPr>
            <a:r>
              <a:rPr sz="1200" b="1" spc="38" dirty="0">
                <a:solidFill>
                  <a:srgbClr val="414042"/>
                </a:solidFill>
                <a:latin typeface="Montserrat"/>
                <a:cs typeface="Montserrat"/>
              </a:rPr>
              <a:t>отличается  стоимость</a:t>
            </a:r>
            <a:r>
              <a:rPr sz="1200" b="1" spc="-11" dirty="0">
                <a:solidFill>
                  <a:srgbClr val="414042"/>
                </a:solidFill>
                <a:latin typeface="Montserrat"/>
                <a:cs typeface="Montserrat"/>
              </a:rPr>
              <a:t> </a:t>
            </a:r>
            <a:r>
              <a:rPr sz="1200" b="1" spc="41" dirty="0">
                <a:solidFill>
                  <a:srgbClr val="414042"/>
                </a:solidFill>
                <a:latin typeface="Montserrat"/>
                <a:cs typeface="Montserrat"/>
              </a:rPr>
              <a:t>питания</a:t>
            </a:r>
            <a:endParaRPr sz="1200">
              <a:latin typeface="Montserrat"/>
              <a:cs typeface="Montserra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75653" y="2693657"/>
            <a:ext cx="1934528" cy="704850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>
              <a:spcBef>
                <a:spcPts val="68"/>
              </a:spcBef>
            </a:pPr>
            <a:r>
              <a:rPr sz="2300" b="1" spc="26" dirty="0">
                <a:solidFill>
                  <a:srgbClr val="096C52"/>
                </a:solidFill>
                <a:latin typeface="Montserrat"/>
                <a:cs typeface="Montserrat"/>
              </a:rPr>
              <a:t>только</a:t>
            </a:r>
            <a:r>
              <a:rPr sz="2300" b="1" spc="49" dirty="0">
                <a:solidFill>
                  <a:srgbClr val="096C52"/>
                </a:solidFill>
                <a:latin typeface="Montserrat"/>
                <a:cs typeface="Montserrat"/>
              </a:rPr>
              <a:t> </a:t>
            </a:r>
            <a:r>
              <a:rPr sz="2300" b="1" spc="34" dirty="0">
                <a:solidFill>
                  <a:srgbClr val="096C52"/>
                </a:solidFill>
                <a:latin typeface="Montserrat"/>
                <a:cs typeface="Montserrat"/>
              </a:rPr>
              <a:t>9,4%</a:t>
            </a:r>
            <a:endParaRPr sz="2300">
              <a:latin typeface="Montserrat"/>
              <a:cs typeface="Montserrat"/>
            </a:endParaRPr>
          </a:p>
          <a:p>
            <a:pPr marL="9525" marR="243840">
              <a:lnSpc>
                <a:spcPts val="1245"/>
              </a:lnSpc>
              <a:spcBef>
                <a:spcPts val="225"/>
              </a:spcBef>
            </a:pPr>
            <a:r>
              <a:rPr sz="1200" b="1" spc="38" dirty="0">
                <a:solidFill>
                  <a:srgbClr val="414042"/>
                </a:solidFill>
                <a:latin typeface="Montserrat"/>
                <a:cs typeface="Montserrat"/>
              </a:rPr>
              <a:t>школьников </a:t>
            </a:r>
            <a:r>
              <a:rPr sz="1200" b="1" spc="41" dirty="0">
                <a:solidFill>
                  <a:srgbClr val="414042"/>
                </a:solidFill>
                <a:latin typeface="Montserrat"/>
                <a:cs typeface="Montserrat"/>
              </a:rPr>
              <a:t>имеют  </a:t>
            </a:r>
            <a:r>
              <a:rPr sz="1200" b="1" spc="34" dirty="0">
                <a:solidFill>
                  <a:srgbClr val="414042"/>
                </a:solidFill>
                <a:latin typeface="Montserrat"/>
                <a:cs typeface="Montserrat"/>
              </a:rPr>
              <a:t>право </a:t>
            </a:r>
            <a:r>
              <a:rPr sz="1200" b="1" spc="30" dirty="0">
                <a:solidFill>
                  <a:srgbClr val="414042"/>
                </a:solidFill>
                <a:latin typeface="Montserrat"/>
                <a:cs typeface="Montserrat"/>
              </a:rPr>
              <a:t>на</a:t>
            </a:r>
            <a:r>
              <a:rPr sz="1200" b="1" spc="49" dirty="0">
                <a:solidFill>
                  <a:srgbClr val="414042"/>
                </a:solidFill>
                <a:latin typeface="Montserrat"/>
                <a:cs typeface="Montserrat"/>
              </a:rPr>
              <a:t> </a:t>
            </a:r>
            <a:r>
              <a:rPr sz="1200" b="1" spc="41" dirty="0">
                <a:solidFill>
                  <a:srgbClr val="414042"/>
                </a:solidFill>
                <a:latin typeface="Montserrat"/>
                <a:cs typeface="Montserrat"/>
              </a:rPr>
              <a:t>дотацию</a:t>
            </a:r>
            <a:endParaRPr sz="1200">
              <a:latin typeface="Montserrat"/>
              <a:cs typeface="Montserra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17415" y="3617777"/>
            <a:ext cx="1940243" cy="704850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>
              <a:spcBef>
                <a:spcPts val="68"/>
              </a:spcBef>
            </a:pPr>
            <a:r>
              <a:rPr sz="2300" b="1" spc="34" dirty="0">
                <a:solidFill>
                  <a:srgbClr val="096C52"/>
                </a:solidFill>
                <a:latin typeface="Montserrat"/>
                <a:cs typeface="Montserrat"/>
              </a:rPr>
              <a:t>разная</a:t>
            </a:r>
            <a:endParaRPr sz="2300">
              <a:latin typeface="Montserrat"/>
              <a:cs typeface="Montserrat"/>
            </a:endParaRPr>
          </a:p>
          <a:p>
            <a:pPr marL="9525" marR="3810">
              <a:lnSpc>
                <a:spcPts val="1245"/>
              </a:lnSpc>
              <a:spcBef>
                <a:spcPts val="225"/>
              </a:spcBef>
            </a:pPr>
            <a:r>
              <a:rPr sz="1200" b="1" spc="38" dirty="0">
                <a:solidFill>
                  <a:srgbClr val="414042"/>
                </a:solidFill>
                <a:latin typeface="Montserrat"/>
                <a:cs typeface="Montserrat"/>
              </a:rPr>
              <a:t>закупочная стоимость  продуктов</a:t>
            </a:r>
            <a:r>
              <a:rPr sz="1200" b="1" spc="41" dirty="0">
                <a:solidFill>
                  <a:srgbClr val="414042"/>
                </a:solidFill>
                <a:latin typeface="Montserrat"/>
                <a:cs typeface="Montserrat"/>
              </a:rPr>
              <a:t> питания</a:t>
            </a:r>
            <a:endParaRPr sz="1200">
              <a:latin typeface="Montserrat"/>
              <a:cs typeface="Montserra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75654" y="3617777"/>
            <a:ext cx="2361724" cy="560090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9525">
              <a:spcBef>
                <a:spcPts val="68"/>
              </a:spcBef>
            </a:pPr>
            <a:r>
              <a:rPr sz="2300" b="1" spc="34" dirty="0">
                <a:solidFill>
                  <a:srgbClr val="096C52"/>
                </a:solidFill>
                <a:latin typeface="Montserrat"/>
                <a:cs typeface="Montserrat"/>
              </a:rPr>
              <a:t>дублирование</a:t>
            </a:r>
            <a:endParaRPr sz="2300">
              <a:latin typeface="Montserrat"/>
              <a:cs typeface="Montserrat"/>
            </a:endParaRPr>
          </a:p>
          <a:p>
            <a:pPr marL="9525">
              <a:spcBef>
                <a:spcPts val="60"/>
              </a:spcBef>
            </a:pPr>
            <a:r>
              <a:rPr sz="1200" b="1" spc="38" dirty="0">
                <a:solidFill>
                  <a:srgbClr val="414042"/>
                </a:solidFill>
                <a:latin typeface="Montserrat"/>
                <a:cs typeface="Montserrat"/>
              </a:rPr>
              <a:t>функций</a:t>
            </a:r>
            <a:r>
              <a:rPr sz="1200" b="1" spc="49" dirty="0">
                <a:solidFill>
                  <a:srgbClr val="414042"/>
                </a:solidFill>
                <a:latin typeface="Montserrat"/>
                <a:cs typeface="Montserrat"/>
              </a:rPr>
              <a:t> </a:t>
            </a:r>
            <a:r>
              <a:rPr sz="1200" b="1" spc="38" dirty="0">
                <a:solidFill>
                  <a:srgbClr val="414042"/>
                </a:solidFill>
                <a:latin typeface="Montserrat"/>
                <a:cs typeface="Montserrat"/>
              </a:rPr>
              <a:t>операторов</a:t>
            </a:r>
            <a:endParaRPr sz="1200">
              <a:latin typeface="Montserrat"/>
              <a:cs typeface="Montserra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000" y="1"/>
            <a:ext cx="684000" cy="68519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2888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xmlns="" val="2614517513"/>
      </p:ext>
    </p:extLst>
  </p:cSld>
  <p:clrMapOvr>
    <a:masterClrMapping/>
  </p:clrMapOvr>
</p:sld>
</file>

<file path=ppt/theme/theme1.xml><?xml version="1.0" encoding="utf-8"?>
<a:theme xmlns:a="http://schemas.openxmlformats.org/drawingml/2006/main" name="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3953</TotalTime>
  <Words>946</Words>
  <Application>Microsoft Office PowerPoint</Application>
  <PresentationFormat>Экран (16:9)</PresentationFormat>
  <Paragraphs>230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Zased_W_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Школьное питание</vt:lpstr>
      <vt:lpstr>Школьное  питание cегодня</vt:lpstr>
      <vt:lpstr>Цель</vt:lpstr>
      <vt:lpstr>Единое меню</vt:lpstr>
      <vt:lpstr>Единые стандарты</vt:lpstr>
      <vt:lpstr>Единые ИТ-решения</vt:lpstr>
      <vt:lpstr>Централизация производства и закупок</vt:lpstr>
      <vt:lpstr>Санитария и безопасность</vt:lpstr>
      <vt:lpstr>Обратная связь</vt:lpstr>
      <vt:lpstr>Интерьерные решения</vt:lpstr>
      <vt:lpstr>Маркетинговая активность</vt:lpstr>
      <vt:lpstr>Спасибо за внимание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Ахметьянова Элиза Рашитовна</dc:creator>
  <cp:lastModifiedBy>цито</cp:lastModifiedBy>
  <cp:revision>510</cp:revision>
  <cp:lastPrinted>2017-02-21T03:28:55Z</cp:lastPrinted>
  <dcterms:created xsi:type="dcterms:W3CDTF">2014-10-28T06:59:25Z</dcterms:created>
  <dcterms:modified xsi:type="dcterms:W3CDTF">2019-02-21T06:58:27Z</dcterms:modified>
</cp:coreProperties>
</file>