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66" r:id="rId2"/>
    <p:sldId id="262" r:id="rId3"/>
    <p:sldId id="263" r:id="rId4"/>
    <p:sldId id="267" r:id="rId5"/>
    <p:sldId id="264" r:id="rId6"/>
    <p:sldId id="268" r:id="rId7"/>
    <p:sldId id="265" r:id="rId8"/>
    <p:sldId id="269" r:id="rId9"/>
  </p:sldIdLst>
  <p:sldSz cx="9144000" cy="5143500" type="screen16x9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2" d="100"/>
          <a:sy n="62" d="100"/>
        </p:scale>
        <p:origin x="-96" y="-8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133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266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399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532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665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798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152917504"/>
        <c:axId val="152919040"/>
      </c:barChart>
      <c:catAx>
        <c:axId val="152917504"/>
        <c:scaling>
          <c:orientation val="minMax"/>
        </c:scaling>
        <c:delete val="1"/>
        <c:axPos val="b"/>
        <c:majorTickMark val="none"/>
        <c:minorTickMark val="none"/>
        <c:tickLblPos val="nextTo"/>
        <c:crossAx val="152919040"/>
        <c:crosses val="autoZero"/>
        <c:auto val="1"/>
        <c:lblAlgn val="ctr"/>
        <c:lblOffset val="100"/>
        <c:noMultiLvlLbl val="0"/>
      </c:catAx>
      <c:valAx>
        <c:axId val="15291904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400"/>
            </a:pPr>
            <a:endParaRPr lang="ru-RU"/>
          </a:p>
        </c:txPr>
        <c:crossAx val="152917504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B49B03D-713D-45B3-A1CC-6C486E6D789E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160265B-1CC7-4CF3-B860-DDA219D2D647}">
      <dgm:prSet custT="1"/>
      <dgm:spPr/>
      <dgm:t>
        <a:bodyPr anchor="ctr"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Обновление МТБ, в том числе для реализации программ цифрового </a:t>
          </a:r>
          <a:b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гуманитарного профилей в сельской местности и малых городах (798 школ к 2024 году, с охватом 350 тыс. обучающихся)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B35E7E-4BA9-4F49-89AB-88E2EDA2AED0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Обновлены содержание и методы обучения предметной области «Технология» и других предметных областей (100% муниципальных образований к 2024 г.)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0878FF-AAF8-4696-8453-0CC2A2C73AE2}">
      <dgm:prSet phldrT="[Текст]" custT="1"/>
      <dgm:spPr/>
      <dgm:t>
        <a:bodyPr/>
        <a:lstStyle/>
        <a:p>
          <a: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Внедрение на уровнях основного общего </a:t>
          </a:r>
          <a:b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среднего общего образования новых </a:t>
          </a:r>
          <a:b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методов обучения </a:t>
          </a:r>
          <a:b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воспитания, образовательных технологий, обеспечивающих освоение обучающимися базовых навыков и умений, повышение их мотивации </a:t>
          </a:r>
          <a:b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 обучению </a:t>
          </a:r>
          <a:b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вовлеченности </a:t>
          </a:r>
          <a:b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 образовательный процесс, а также обновление содержания </a:t>
          </a:r>
          <a:b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совершенствование методов обучения предметной области «Технология» </a:t>
          </a:r>
          <a:endParaRPr lang="ru-RU" sz="1500" b="1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F36A56-AC59-4AF6-AB2B-0C23564195EE}" type="sibTrans" cxnId="{4DBC3E92-9BEB-4FB3-8BD1-25FE84E2DEDA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10C39CC2-7B73-4CDD-91FE-62A385B98CDE}" type="parTrans" cxnId="{4DBC3E92-9BEB-4FB3-8BD1-25FE84E2DEDA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36A0F513-DE30-4902-8163-0EB19B2A0240}" type="sibTrans" cxnId="{61030985-3D16-49F5-98FF-EED7FBA982B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F56C480-F458-4595-BF39-FD11BACBFD84}" type="parTrans" cxnId="{61030985-3D16-49F5-98FF-EED7FBA982BF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AB34E59D-0F25-4635-9E91-D5D178ED9A67}" type="sibTrans" cxnId="{899B82FF-9133-4F82-9EBC-B7F2A4A18316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392AE54D-6618-4D5A-870F-E41372B566E2}" type="parTrans" cxnId="{899B82FF-9133-4F82-9EBC-B7F2A4A18316}">
      <dgm:prSet/>
      <dgm:spPr/>
      <dgm:t>
        <a:bodyPr/>
        <a:lstStyle/>
        <a:p>
          <a:endParaRPr lang="ru-RU" sz="1600">
            <a:solidFill>
              <a:schemeClr val="tx1"/>
            </a:solidFill>
          </a:endParaRPr>
        </a:p>
      </dgm:t>
    </dgm:pt>
    <dgm:pt modelId="{24AB8A87-E938-4A01-AB0D-F13F2B45B011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Созданы новые места в общеобразовательных организациях, расположенных в сельской местности и малых городах </a:t>
          </a:r>
          <a:b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(250 мест ежегодно)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51EAFB7-C827-4214-A4FD-9C5BE8BE576D}" type="parTrans" cxnId="{B7693A13-6F38-4C45-922D-B0F054C6DAB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1C376727-B0FC-46AB-A972-A7FB0A79DFD7}" type="sibTrans" cxnId="{B7693A13-6F38-4C45-922D-B0F054C6DAB9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DD631A7A-82EC-497F-8887-3ABABB868622}">
      <dgm:prSet custT="1"/>
      <dgm:spPr/>
      <dgm:t>
        <a:bodyPr/>
        <a:lstStyle/>
        <a:p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Сетевая форма реализации общеобразовательных программ </a:t>
          </a:r>
          <a:b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 70% школ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DE7CEE-D21E-40C6-890C-1569AEFD9F1A}" type="parTrans" cxnId="{EEEA36C0-96CE-4693-9358-1C70CC49C28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7332DB56-BB86-4492-BB5E-A2D76F65D993}" type="sibTrans" cxnId="{EEEA36C0-96CE-4693-9358-1C70CC49C284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196D5A5-F6FE-459E-A35F-64B2F3F401A6}">
      <dgm:prSet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ФГОС и ПООП (обновление, внедрение в 100% ОУ и мониторинг)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E43AE16-302C-42D8-92A9-B9D97F413B7B}" type="parTrans" cxnId="{5990ACEE-D006-4146-8573-1CC7A491018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A71293B-C14A-49FD-8A6C-3748AE7565B8}" type="sibTrans" cxnId="{5990ACEE-D006-4146-8573-1CC7A491018C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5BD86FBC-0480-4A8D-B886-F434E139D903}">
      <dgm:prSet custT="1"/>
      <dgm:spPr/>
      <dgm:t>
        <a:bodyPr/>
        <a:lstStyle/>
        <a:p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Вовлечение обучающихся школ в формы сопровождения </a:t>
          </a:r>
          <a:b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наставничества (70% к 2024 г.)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6C4EC61-1A39-4BFA-AF0F-65FCC7DD7E55}" type="parTrans" cxnId="{E44E78CD-3BDE-4C4F-B2B7-A2BDB431039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4F09AF7C-B800-4D22-BDC3-4E6D9A50D335}" type="sibTrans" cxnId="{E44E78CD-3BDE-4C4F-B2B7-A2BDB431039B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07CC9C9-DA1F-4278-826A-AB2D648176C3}">
      <dgm:prSet custT="1"/>
      <dgm:spPr/>
      <dgm:t>
        <a:bodyPr/>
        <a:lstStyle/>
        <a:p>
          <a:r>
            <a:rPr lang="ru-RU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Оценка качества общего образования на основе практики международных исследований (70% школ к 2024 г.)</a:t>
          </a:r>
          <a:endParaRPr lang="ru-RU" sz="14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31280D-4BB4-4AF8-8A3E-D532ACFEA409}" type="parTrans" cxnId="{6ACEB9FF-BD0D-4A01-BC8C-A0872774DBA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FFC06480-D337-43F5-A4E0-23FA4BDDC767}" type="sibTrans" cxnId="{6ACEB9FF-BD0D-4A01-BC8C-A0872774DBA0}">
      <dgm:prSet/>
      <dgm:spPr/>
      <dgm:t>
        <a:bodyPr/>
        <a:lstStyle/>
        <a:p>
          <a:endParaRPr lang="ru-RU">
            <a:solidFill>
              <a:schemeClr val="tx1"/>
            </a:solidFill>
          </a:endParaRPr>
        </a:p>
      </dgm:t>
    </dgm:pt>
    <dgm:pt modelId="{CA914D1A-F141-4DF8-8D9D-F06A1C8C5B51}" type="pres">
      <dgm:prSet presAssocID="{1B49B03D-713D-45B3-A1CC-6C486E6D789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51266660-CFD9-4F44-A5F7-6767A8AD5CF8}" type="pres">
      <dgm:prSet presAssocID="{9B0878FF-AAF8-4696-8453-0CC2A2C73AE2}" presName="thickLine" presStyleLbl="alignNode1" presStyleIdx="0" presStyleCnt="1"/>
      <dgm:spPr/>
    </dgm:pt>
    <dgm:pt modelId="{2179EEF9-8E60-4DB7-BCBB-778B98B03E1C}" type="pres">
      <dgm:prSet presAssocID="{9B0878FF-AAF8-4696-8453-0CC2A2C73AE2}" presName="horz1" presStyleCnt="0"/>
      <dgm:spPr/>
    </dgm:pt>
    <dgm:pt modelId="{9784BBC4-4506-4C43-A484-B9978CFD8EDD}" type="pres">
      <dgm:prSet presAssocID="{9B0878FF-AAF8-4696-8453-0CC2A2C73AE2}" presName="tx1" presStyleLbl="revTx" presStyleIdx="0" presStyleCnt="8" custScaleX="184792"/>
      <dgm:spPr/>
      <dgm:t>
        <a:bodyPr/>
        <a:lstStyle/>
        <a:p>
          <a:endParaRPr lang="ru-RU"/>
        </a:p>
      </dgm:t>
    </dgm:pt>
    <dgm:pt modelId="{E9C6D51D-1F0F-4736-9BE3-38118DD2A201}" type="pres">
      <dgm:prSet presAssocID="{9B0878FF-AAF8-4696-8453-0CC2A2C73AE2}" presName="vert1" presStyleCnt="0"/>
      <dgm:spPr/>
    </dgm:pt>
    <dgm:pt modelId="{3051EC2E-5468-4C25-93FA-15A00A135333}" type="pres">
      <dgm:prSet presAssocID="{04B35E7E-4BA9-4F49-89AB-88E2EDA2AED0}" presName="vertSpace2a" presStyleCnt="0"/>
      <dgm:spPr/>
    </dgm:pt>
    <dgm:pt modelId="{26F0BB23-4C58-4D78-90B5-A88375DEE483}" type="pres">
      <dgm:prSet presAssocID="{04B35E7E-4BA9-4F49-89AB-88E2EDA2AED0}" presName="horz2" presStyleCnt="0"/>
      <dgm:spPr/>
    </dgm:pt>
    <dgm:pt modelId="{BBA1F6F6-35B5-4800-92E4-F099CF48F82F}" type="pres">
      <dgm:prSet presAssocID="{04B35E7E-4BA9-4F49-89AB-88E2EDA2AED0}" presName="horzSpace2" presStyleCnt="0"/>
      <dgm:spPr/>
    </dgm:pt>
    <dgm:pt modelId="{2BBB9848-4ED9-4D6F-A212-C967CCF80DC0}" type="pres">
      <dgm:prSet presAssocID="{04B35E7E-4BA9-4F49-89AB-88E2EDA2AED0}" presName="tx2" presStyleLbl="revTx" presStyleIdx="1" presStyleCnt="8" custScaleY="153390"/>
      <dgm:spPr/>
      <dgm:t>
        <a:bodyPr/>
        <a:lstStyle/>
        <a:p>
          <a:endParaRPr lang="ru-RU"/>
        </a:p>
      </dgm:t>
    </dgm:pt>
    <dgm:pt modelId="{E10CB16A-065E-4ECC-BA3D-74EE5C88CF81}" type="pres">
      <dgm:prSet presAssocID="{04B35E7E-4BA9-4F49-89AB-88E2EDA2AED0}" presName="vert2" presStyleCnt="0"/>
      <dgm:spPr/>
    </dgm:pt>
    <dgm:pt modelId="{CB21909F-AE65-440A-81B2-EFDFAF87EE84}" type="pres">
      <dgm:prSet presAssocID="{04B35E7E-4BA9-4F49-89AB-88E2EDA2AED0}" presName="thinLine2b" presStyleLbl="callout" presStyleIdx="0" presStyleCnt="7"/>
      <dgm:spPr/>
    </dgm:pt>
    <dgm:pt modelId="{EBE8925E-9283-4A2B-A0C0-3C9223924542}" type="pres">
      <dgm:prSet presAssocID="{04B35E7E-4BA9-4F49-89AB-88E2EDA2AED0}" presName="vertSpace2b" presStyleCnt="0"/>
      <dgm:spPr/>
    </dgm:pt>
    <dgm:pt modelId="{A5D96010-9977-404D-B842-C2D7CAD53B5A}" type="pres">
      <dgm:prSet presAssocID="{F160265B-1CC7-4CF3-B860-DDA219D2D647}" presName="horz2" presStyleCnt="0"/>
      <dgm:spPr/>
    </dgm:pt>
    <dgm:pt modelId="{A04E5C9E-8CD6-49DF-A3AD-FE17FF034776}" type="pres">
      <dgm:prSet presAssocID="{F160265B-1CC7-4CF3-B860-DDA219D2D647}" presName="horzSpace2" presStyleCnt="0"/>
      <dgm:spPr/>
    </dgm:pt>
    <dgm:pt modelId="{1170219E-5D1E-42EA-8EF1-4043FA8402CB}" type="pres">
      <dgm:prSet presAssocID="{F160265B-1CC7-4CF3-B860-DDA219D2D647}" presName="tx2" presStyleLbl="revTx" presStyleIdx="2" presStyleCnt="8" custScaleY="163290"/>
      <dgm:spPr/>
      <dgm:t>
        <a:bodyPr/>
        <a:lstStyle/>
        <a:p>
          <a:endParaRPr lang="ru-RU"/>
        </a:p>
      </dgm:t>
    </dgm:pt>
    <dgm:pt modelId="{F22028B8-DE5D-43CE-8CBE-478713F617EC}" type="pres">
      <dgm:prSet presAssocID="{F160265B-1CC7-4CF3-B860-DDA219D2D647}" presName="vert2" presStyleCnt="0"/>
      <dgm:spPr/>
    </dgm:pt>
    <dgm:pt modelId="{80D73278-9925-493D-B04B-D4DAF9F93C5A}" type="pres">
      <dgm:prSet presAssocID="{F160265B-1CC7-4CF3-B860-DDA219D2D647}" presName="thinLine2b" presStyleLbl="callout" presStyleIdx="1" presStyleCnt="7"/>
      <dgm:spPr/>
    </dgm:pt>
    <dgm:pt modelId="{ED3DEA29-8885-4413-9FB7-58D4D5209A24}" type="pres">
      <dgm:prSet presAssocID="{F160265B-1CC7-4CF3-B860-DDA219D2D647}" presName="vertSpace2b" presStyleCnt="0"/>
      <dgm:spPr/>
    </dgm:pt>
    <dgm:pt modelId="{2E1F3BA6-AF74-4322-8AA2-2C436508CB17}" type="pres">
      <dgm:prSet presAssocID="{24AB8A87-E938-4A01-AB0D-F13F2B45B011}" presName="horz2" presStyleCnt="0"/>
      <dgm:spPr/>
    </dgm:pt>
    <dgm:pt modelId="{3EAEBCFE-9B6D-4630-9DD3-07CDF114CF8B}" type="pres">
      <dgm:prSet presAssocID="{24AB8A87-E938-4A01-AB0D-F13F2B45B011}" presName="horzSpace2" presStyleCnt="0"/>
      <dgm:spPr/>
    </dgm:pt>
    <dgm:pt modelId="{3B1BADC3-BDB0-4DB6-ADF2-8E5865FA308B}" type="pres">
      <dgm:prSet presAssocID="{24AB8A87-E938-4A01-AB0D-F13F2B45B011}" presName="tx2" presStyleLbl="revTx" presStyleIdx="3" presStyleCnt="8" custScaleY="147163"/>
      <dgm:spPr/>
      <dgm:t>
        <a:bodyPr/>
        <a:lstStyle/>
        <a:p>
          <a:endParaRPr lang="ru-RU"/>
        </a:p>
      </dgm:t>
    </dgm:pt>
    <dgm:pt modelId="{C0AB0E17-D387-4B89-A91E-9295C985E35A}" type="pres">
      <dgm:prSet presAssocID="{24AB8A87-E938-4A01-AB0D-F13F2B45B011}" presName="vert2" presStyleCnt="0"/>
      <dgm:spPr/>
    </dgm:pt>
    <dgm:pt modelId="{400824EC-3004-4533-BF0D-60E6A8B318C3}" type="pres">
      <dgm:prSet presAssocID="{24AB8A87-E938-4A01-AB0D-F13F2B45B011}" presName="thinLine2b" presStyleLbl="callout" presStyleIdx="2" presStyleCnt="7"/>
      <dgm:spPr/>
    </dgm:pt>
    <dgm:pt modelId="{16D8CB53-A5EF-4934-BC2E-91A12F5D2F1C}" type="pres">
      <dgm:prSet presAssocID="{24AB8A87-E938-4A01-AB0D-F13F2B45B011}" presName="vertSpace2b" presStyleCnt="0"/>
      <dgm:spPr/>
    </dgm:pt>
    <dgm:pt modelId="{C7F64F00-CECB-4A92-B796-BC27A0F7E7B0}" type="pres">
      <dgm:prSet presAssocID="{C196D5A5-F6FE-459E-A35F-64B2F3F401A6}" presName="horz2" presStyleCnt="0"/>
      <dgm:spPr/>
    </dgm:pt>
    <dgm:pt modelId="{8DBAF958-2A84-466D-9EF2-D68400A063F3}" type="pres">
      <dgm:prSet presAssocID="{C196D5A5-F6FE-459E-A35F-64B2F3F401A6}" presName="horzSpace2" presStyleCnt="0"/>
      <dgm:spPr/>
    </dgm:pt>
    <dgm:pt modelId="{4773EB9A-1A99-4525-8780-0CC39FFA1094}" type="pres">
      <dgm:prSet presAssocID="{C196D5A5-F6FE-459E-A35F-64B2F3F401A6}" presName="tx2" presStyleLbl="revTx" presStyleIdx="4" presStyleCnt="8" custScaleY="66613"/>
      <dgm:spPr/>
      <dgm:t>
        <a:bodyPr/>
        <a:lstStyle/>
        <a:p>
          <a:endParaRPr lang="ru-RU"/>
        </a:p>
      </dgm:t>
    </dgm:pt>
    <dgm:pt modelId="{01750472-98E1-4E94-8022-07D808BA4980}" type="pres">
      <dgm:prSet presAssocID="{C196D5A5-F6FE-459E-A35F-64B2F3F401A6}" presName="vert2" presStyleCnt="0"/>
      <dgm:spPr/>
    </dgm:pt>
    <dgm:pt modelId="{8D46FB8F-F8D3-4E7A-8DC5-E336738018C7}" type="pres">
      <dgm:prSet presAssocID="{C196D5A5-F6FE-459E-A35F-64B2F3F401A6}" presName="thinLine2b" presStyleLbl="callout" presStyleIdx="3" presStyleCnt="7"/>
      <dgm:spPr/>
    </dgm:pt>
    <dgm:pt modelId="{766AEAE2-F227-4D18-B51A-FEDFF80FEA67}" type="pres">
      <dgm:prSet presAssocID="{C196D5A5-F6FE-459E-A35F-64B2F3F401A6}" presName="vertSpace2b" presStyleCnt="0"/>
      <dgm:spPr/>
    </dgm:pt>
    <dgm:pt modelId="{9E83E6F1-CB3B-4407-8200-842E47A20CE7}" type="pres">
      <dgm:prSet presAssocID="{5BD86FBC-0480-4A8D-B886-F434E139D903}" presName="horz2" presStyleCnt="0"/>
      <dgm:spPr/>
    </dgm:pt>
    <dgm:pt modelId="{BFD2A475-1060-455D-9732-540DFC51DC03}" type="pres">
      <dgm:prSet presAssocID="{5BD86FBC-0480-4A8D-B886-F434E139D903}" presName="horzSpace2" presStyleCnt="0"/>
      <dgm:spPr/>
    </dgm:pt>
    <dgm:pt modelId="{E90C187F-44A7-4DBF-9140-1F488C03F3C9}" type="pres">
      <dgm:prSet presAssocID="{5BD86FBC-0480-4A8D-B886-F434E139D903}" presName="tx2" presStyleLbl="revTx" presStyleIdx="5" presStyleCnt="8"/>
      <dgm:spPr/>
      <dgm:t>
        <a:bodyPr/>
        <a:lstStyle/>
        <a:p>
          <a:endParaRPr lang="ru-RU"/>
        </a:p>
      </dgm:t>
    </dgm:pt>
    <dgm:pt modelId="{43B9DC41-F10B-44AC-8C2C-26B9C9E5CE75}" type="pres">
      <dgm:prSet presAssocID="{5BD86FBC-0480-4A8D-B886-F434E139D903}" presName="vert2" presStyleCnt="0"/>
      <dgm:spPr/>
    </dgm:pt>
    <dgm:pt modelId="{A02B6FCB-B84C-4894-92DB-C25E00A746AC}" type="pres">
      <dgm:prSet presAssocID="{5BD86FBC-0480-4A8D-B886-F434E139D903}" presName="thinLine2b" presStyleLbl="callout" presStyleIdx="4" presStyleCnt="7"/>
      <dgm:spPr/>
    </dgm:pt>
    <dgm:pt modelId="{897E224C-EE04-47FD-8881-D2B470FE0ECB}" type="pres">
      <dgm:prSet presAssocID="{5BD86FBC-0480-4A8D-B886-F434E139D903}" presName="vertSpace2b" presStyleCnt="0"/>
      <dgm:spPr/>
    </dgm:pt>
    <dgm:pt modelId="{1920EB5B-2374-4235-B8B0-7318A89C02D2}" type="pres">
      <dgm:prSet presAssocID="{DD631A7A-82EC-497F-8887-3ABABB868622}" presName="horz2" presStyleCnt="0"/>
      <dgm:spPr/>
    </dgm:pt>
    <dgm:pt modelId="{0F65A42B-CF48-4726-A590-AA755169E35D}" type="pres">
      <dgm:prSet presAssocID="{DD631A7A-82EC-497F-8887-3ABABB868622}" presName="horzSpace2" presStyleCnt="0"/>
      <dgm:spPr/>
    </dgm:pt>
    <dgm:pt modelId="{FE4FE436-5733-4DC2-8D28-B1941DAE6447}" type="pres">
      <dgm:prSet presAssocID="{DD631A7A-82EC-497F-8887-3ABABB868622}" presName="tx2" presStyleLbl="revTx" presStyleIdx="6" presStyleCnt="8"/>
      <dgm:spPr/>
      <dgm:t>
        <a:bodyPr/>
        <a:lstStyle/>
        <a:p>
          <a:endParaRPr lang="ru-RU"/>
        </a:p>
      </dgm:t>
    </dgm:pt>
    <dgm:pt modelId="{419EF9F8-266C-4B88-9D0C-7419FBAB72CE}" type="pres">
      <dgm:prSet presAssocID="{DD631A7A-82EC-497F-8887-3ABABB868622}" presName="vert2" presStyleCnt="0"/>
      <dgm:spPr/>
    </dgm:pt>
    <dgm:pt modelId="{996B6CC4-CF51-4DA1-97CA-1DE35DA74B01}" type="pres">
      <dgm:prSet presAssocID="{DD631A7A-82EC-497F-8887-3ABABB868622}" presName="thinLine2b" presStyleLbl="callout" presStyleIdx="5" presStyleCnt="7"/>
      <dgm:spPr/>
    </dgm:pt>
    <dgm:pt modelId="{AF87B78A-9127-4D34-9CBF-5E30AF0A1199}" type="pres">
      <dgm:prSet presAssocID="{DD631A7A-82EC-497F-8887-3ABABB868622}" presName="vertSpace2b" presStyleCnt="0"/>
      <dgm:spPr/>
    </dgm:pt>
    <dgm:pt modelId="{7B89BFC1-2B87-4B59-97A3-54879F7F9DFF}" type="pres">
      <dgm:prSet presAssocID="{C07CC9C9-DA1F-4278-826A-AB2D648176C3}" presName="horz2" presStyleCnt="0"/>
      <dgm:spPr/>
    </dgm:pt>
    <dgm:pt modelId="{0724505A-9A8B-4F9E-B58B-6E5C1C8CC6E1}" type="pres">
      <dgm:prSet presAssocID="{C07CC9C9-DA1F-4278-826A-AB2D648176C3}" presName="horzSpace2" presStyleCnt="0"/>
      <dgm:spPr/>
    </dgm:pt>
    <dgm:pt modelId="{4289DF12-65D2-4853-9FBF-500DE39D2306}" type="pres">
      <dgm:prSet presAssocID="{C07CC9C9-DA1F-4278-826A-AB2D648176C3}" presName="tx2" presStyleLbl="revTx" presStyleIdx="7" presStyleCnt="8"/>
      <dgm:spPr/>
      <dgm:t>
        <a:bodyPr/>
        <a:lstStyle/>
        <a:p>
          <a:endParaRPr lang="ru-RU"/>
        </a:p>
      </dgm:t>
    </dgm:pt>
    <dgm:pt modelId="{F1F22121-78A3-4934-A44B-D643A2518629}" type="pres">
      <dgm:prSet presAssocID="{C07CC9C9-DA1F-4278-826A-AB2D648176C3}" presName="vert2" presStyleCnt="0"/>
      <dgm:spPr/>
    </dgm:pt>
    <dgm:pt modelId="{BA3E8A42-0F54-4F4E-B10F-15CD3FA25DE1}" type="pres">
      <dgm:prSet presAssocID="{C07CC9C9-DA1F-4278-826A-AB2D648176C3}" presName="thinLine2b" presStyleLbl="callout" presStyleIdx="6" presStyleCnt="7"/>
      <dgm:spPr/>
    </dgm:pt>
    <dgm:pt modelId="{FEC13A55-1815-4564-9F18-474A9AFF6279}" type="pres">
      <dgm:prSet presAssocID="{C07CC9C9-DA1F-4278-826A-AB2D648176C3}" presName="vertSpace2b" presStyleCnt="0"/>
      <dgm:spPr/>
    </dgm:pt>
  </dgm:ptLst>
  <dgm:cxnLst>
    <dgm:cxn modelId="{E44E78CD-3BDE-4C4F-B2B7-A2BDB431039B}" srcId="{9B0878FF-AAF8-4696-8453-0CC2A2C73AE2}" destId="{5BD86FBC-0480-4A8D-B886-F434E139D903}" srcOrd="4" destOrd="0" parTransId="{76C4EC61-1A39-4BFA-AF0F-65FCC7DD7E55}" sibTransId="{4F09AF7C-B800-4D22-BDC3-4E6D9A50D335}"/>
    <dgm:cxn modelId="{10898D43-CF5D-44DA-B161-E83A47CEC872}" type="presOf" srcId="{04B35E7E-4BA9-4F49-89AB-88E2EDA2AED0}" destId="{2BBB9848-4ED9-4D6F-A212-C967CCF80DC0}" srcOrd="0" destOrd="0" presId="urn:microsoft.com/office/officeart/2008/layout/LinedList"/>
    <dgm:cxn modelId="{E5B59C49-BB5B-4DE4-915D-34D96B8837DF}" type="presOf" srcId="{C07CC9C9-DA1F-4278-826A-AB2D648176C3}" destId="{4289DF12-65D2-4853-9FBF-500DE39D2306}" srcOrd="0" destOrd="0" presId="urn:microsoft.com/office/officeart/2008/layout/LinedList"/>
    <dgm:cxn modelId="{7DD6054C-6F3F-4CA2-8088-544D1080A74D}" type="presOf" srcId="{F160265B-1CC7-4CF3-B860-DDA219D2D647}" destId="{1170219E-5D1E-42EA-8EF1-4043FA8402CB}" srcOrd="0" destOrd="0" presId="urn:microsoft.com/office/officeart/2008/layout/LinedList"/>
    <dgm:cxn modelId="{5990ACEE-D006-4146-8573-1CC7A491018C}" srcId="{9B0878FF-AAF8-4696-8453-0CC2A2C73AE2}" destId="{C196D5A5-F6FE-459E-A35F-64B2F3F401A6}" srcOrd="3" destOrd="0" parTransId="{CE43AE16-302C-42D8-92A9-B9D97F413B7B}" sibTransId="{4A71293B-C14A-49FD-8A6C-3748AE7565B8}"/>
    <dgm:cxn modelId="{B7693A13-6F38-4C45-922D-B0F054C6DAB9}" srcId="{9B0878FF-AAF8-4696-8453-0CC2A2C73AE2}" destId="{24AB8A87-E938-4A01-AB0D-F13F2B45B011}" srcOrd="2" destOrd="0" parTransId="{251EAFB7-C827-4214-A4FD-9C5BE8BE576D}" sibTransId="{1C376727-B0FC-46AB-A972-A7FB0A79DFD7}"/>
    <dgm:cxn modelId="{4DBC3E92-9BEB-4FB3-8BD1-25FE84E2DEDA}" srcId="{1B49B03D-713D-45B3-A1CC-6C486E6D789E}" destId="{9B0878FF-AAF8-4696-8453-0CC2A2C73AE2}" srcOrd="0" destOrd="0" parTransId="{10C39CC2-7B73-4CDD-91FE-62A385B98CDE}" sibTransId="{2AF36A56-AC59-4AF6-AB2B-0C23564195EE}"/>
    <dgm:cxn modelId="{E59307D6-B94C-4CA0-893F-F4633892BB72}" type="presOf" srcId="{9B0878FF-AAF8-4696-8453-0CC2A2C73AE2}" destId="{9784BBC4-4506-4C43-A484-B9978CFD8EDD}" srcOrd="0" destOrd="0" presId="urn:microsoft.com/office/officeart/2008/layout/LinedList"/>
    <dgm:cxn modelId="{61030985-3D16-49F5-98FF-EED7FBA982BF}" srcId="{9B0878FF-AAF8-4696-8453-0CC2A2C73AE2}" destId="{F160265B-1CC7-4CF3-B860-DDA219D2D647}" srcOrd="1" destOrd="0" parTransId="{5F56C480-F458-4595-BF39-FD11BACBFD84}" sibTransId="{36A0F513-DE30-4902-8163-0EB19B2A0240}"/>
    <dgm:cxn modelId="{EEEA36C0-96CE-4693-9358-1C70CC49C284}" srcId="{9B0878FF-AAF8-4696-8453-0CC2A2C73AE2}" destId="{DD631A7A-82EC-497F-8887-3ABABB868622}" srcOrd="5" destOrd="0" parTransId="{0FDE7CEE-D21E-40C6-890C-1569AEFD9F1A}" sibTransId="{7332DB56-BB86-4492-BB5E-A2D76F65D993}"/>
    <dgm:cxn modelId="{B86C91D9-6246-4ED2-A101-29EE7B1AACF8}" type="presOf" srcId="{DD631A7A-82EC-497F-8887-3ABABB868622}" destId="{FE4FE436-5733-4DC2-8D28-B1941DAE6447}" srcOrd="0" destOrd="0" presId="urn:microsoft.com/office/officeart/2008/layout/LinedList"/>
    <dgm:cxn modelId="{65326429-A770-484B-90EA-F24BF0DAB7E0}" type="presOf" srcId="{5BD86FBC-0480-4A8D-B886-F434E139D903}" destId="{E90C187F-44A7-4DBF-9140-1F488C03F3C9}" srcOrd="0" destOrd="0" presId="urn:microsoft.com/office/officeart/2008/layout/LinedList"/>
    <dgm:cxn modelId="{7D145517-8140-4EC9-A129-D6D8850399ED}" type="presOf" srcId="{C196D5A5-F6FE-459E-A35F-64B2F3F401A6}" destId="{4773EB9A-1A99-4525-8780-0CC39FFA1094}" srcOrd="0" destOrd="0" presId="urn:microsoft.com/office/officeart/2008/layout/LinedList"/>
    <dgm:cxn modelId="{899B82FF-9133-4F82-9EBC-B7F2A4A18316}" srcId="{9B0878FF-AAF8-4696-8453-0CC2A2C73AE2}" destId="{04B35E7E-4BA9-4F49-89AB-88E2EDA2AED0}" srcOrd="0" destOrd="0" parTransId="{392AE54D-6618-4D5A-870F-E41372B566E2}" sibTransId="{AB34E59D-0F25-4635-9E91-D5D178ED9A67}"/>
    <dgm:cxn modelId="{99C2C327-D8E1-426A-80FD-490501016252}" type="presOf" srcId="{1B49B03D-713D-45B3-A1CC-6C486E6D789E}" destId="{CA914D1A-F141-4DF8-8D9D-F06A1C8C5B51}" srcOrd="0" destOrd="0" presId="urn:microsoft.com/office/officeart/2008/layout/LinedList"/>
    <dgm:cxn modelId="{605DF9C1-D6A6-4963-B489-A68C14CC438B}" type="presOf" srcId="{24AB8A87-E938-4A01-AB0D-F13F2B45B011}" destId="{3B1BADC3-BDB0-4DB6-ADF2-8E5865FA308B}" srcOrd="0" destOrd="0" presId="urn:microsoft.com/office/officeart/2008/layout/LinedList"/>
    <dgm:cxn modelId="{6ACEB9FF-BD0D-4A01-BC8C-A0872774DBA0}" srcId="{9B0878FF-AAF8-4696-8453-0CC2A2C73AE2}" destId="{C07CC9C9-DA1F-4278-826A-AB2D648176C3}" srcOrd="6" destOrd="0" parTransId="{B431280D-4BB4-4AF8-8A3E-D532ACFEA409}" sibTransId="{FFC06480-D337-43F5-A4E0-23FA4BDDC767}"/>
    <dgm:cxn modelId="{4B05E757-F9E0-43BE-B332-875D8D9447B1}" type="presParOf" srcId="{CA914D1A-F141-4DF8-8D9D-F06A1C8C5B51}" destId="{51266660-CFD9-4F44-A5F7-6767A8AD5CF8}" srcOrd="0" destOrd="0" presId="urn:microsoft.com/office/officeart/2008/layout/LinedList"/>
    <dgm:cxn modelId="{A517D274-0051-4ACD-AF16-661066F96B7B}" type="presParOf" srcId="{CA914D1A-F141-4DF8-8D9D-F06A1C8C5B51}" destId="{2179EEF9-8E60-4DB7-BCBB-778B98B03E1C}" srcOrd="1" destOrd="0" presId="urn:microsoft.com/office/officeart/2008/layout/LinedList"/>
    <dgm:cxn modelId="{E786FBE9-88BE-4719-9A13-FB0F45C1ECF2}" type="presParOf" srcId="{2179EEF9-8E60-4DB7-BCBB-778B98B03E1C}" destId="{9784BBC4-4506-4C43-A484-B9978CFD8EDD}" srcOrd="0" destOrd="0" presId="urn:microsoft.com/office/officeart/2008/layout/LinedList"/>
    <dgm:cxn modelId="{0475E67A-DE88-4E9A-9A26-B22F85B396E8}" type="presParOf" srcId="{2179EEF9-8E60-4DB7-BCBB-778B98B03E1C}" destId="{E9C6D51D-1F0F-4736-9BE3-38118DD2A201}" srcOrd="1" destOrd="0" presId="urn:microsoft.com/office/officeart/2008/layout/LinedList"/>
    <dgm:cxn modelId="{DA6979D9-593A-42D9-878A-744EE24D82BF}" type="presParOf" srcId="{E9C6D51D-1F0F-4736-9BE3-38118DD2A201}" destId="{3051EC2E-5468-4C25-93FA-15A00A135333}" srcOrd="0" destOrd="0" presId="urn:microsoft.com/office/officeart/2008/layout/LinedList"/>
    <dgm:cxn modelId="{7558C7E0-A7BD-48A3-849E-A46E321CF05F}" type="presParOf" srcId="{E9C6D51D-1F0F-4736-9BE3-38118DD2A201}" destId="{26F0BB23-4C58-4D78-90B5-A88375DEE483}" srcOrd="1" destOrd="0" presId="urn:microsoft.com/office/officeart/2008/layout/LinedList"/>
    <dgm:cxn modelId="{286DB749-E910-4E36-95CE-4CC0FB61DD75}" type="presParOf" srcId="{26F0BB23-4C58-4D78-90B5-A88375DEE483}" destId="{BBA1F6F6-35B5-4800-92E4-F099CF48F82F}" srcOrd="0" destOrd="0" presId="urn:microsoft.com/office/officeart/2008/layout/LinedList"/>
    <dgm:cxn modelId="{FEEE41AA-1D49-4B88-A06B-F9003D8FC4AC}" type="presParOf" srcId="{26F0BB23-4C58-4D78-90B5-A88375DEE483}" destId="{2BBB9848-4ED9-4D6F-A212-C967CCF80DC0}" srcOrd="1" destOrd="0" presId="urn:microsoft.com/office/officeart/2008/layout/LinedList"/>
    <dgm:cxn modelId="{94746F1B-336D-4906-917F-26A5995692DD}" type="presParOf" srcId="{26F0BB23-4C58-4D78-90B5-A88375DEE483}" destId="{E10CB16A-065E-4ECC-BA3D-74EE5C88CF81}" srcOrd="2" destOrd="0" presId="urn:microsoft.com/office/officeart/2008/layout/LinedList"/>
    <dgm:cxn modelId="{4C54A82D-9BB1-4983-82F9-C55E8D0A7D67}" type="presParOf" srcId="{E9C6D51D-1F0F-4736-9BE3-38118DD2A201}" destId="{CB21909F-AE65-440A-81B2-EFDFAF87EE84}" srcOrd="2" destOrd="0" presId="urn:microsoft.com/office/officeart/2008/layout/LinedList"/>
    <dgm:cxn modelId="{C200B498-212D-4145-ABC9-948F3AB10C0D}" type="presParOf" srcId="{E9C6D51D-1F0F-4736-9BE3-38118DD2A201}" destId="{EBE8925E-9283-4A2B-A0C0-3C9223924542}" srcOrd="3" destOrd="0" presId="urn:microsoft.com/office/officeart/2008/layout/LinedList"/>
    <dgm:cxn modelId="{671C543E-99E0-4158-83B5-018596232C3D}" type="presParOf" srcId="{E9C6D51D-1F0F-4736-9BE3-38118DD2A201}" destId="{A5D96010-9977-404D-B842-C2D7CAD53B5A}" srcOrd="4" destOrd="0" presId="urn:microsoft.com/office/officeart/2008/layout/LinedList"/>
    <dgm:cxn modelId="{66EBA945-F2B7-4857-8DA1-70B46E903616}" type="presParOf" srcId="{A5D96010-9977-404D-B842-C2D7CAD53B5A}" destId="{A04E5C9E-8CD6-49DF-A3AD-FE17FF034776}" srcOrd="0" destOrd="0" presId="urn:microsoft.com/office/officeart/2008/layout/LinedList"/>
    <dgm:cxn modelId="{7D685278-5621-430B-B1D5-D4088FD7F128}" type="presParOf" srcId="{A5D96010-9977-404D-B842-C2D7CAD53B5A}" destId="{1170219E-5D1E-42EA-8EF1-4043FA8402CB}" srcOrd="1" destOrd="0" presId="urn:microsoft.com/office/officeart/2008/layout/LinedList"/>
    <dgm:cxn modelId="{3FCC9704-FCBC-4179-8ED8-B8B77ECA4080}" type="presParOf" srcId="{A5D96010-9977-404D-B842-C2D7CAD53B5A}" destId="{F22028B8-DE5D-43CE-8CBE-478713F617EC}" srcOrd="2" destOrd="0" presId="urn:microsoft.com/office/officeart/2008/layout/LinedList"/>
    <dgm:cxn modelId="{4C45D4A0-BB41-419D-8CC4-336D15FFBF8B}" type="presParOf" srcId="{E9C6D51D-1F0F-4736-9BE3-38118DD2A201}" destId="{80D73278-9925-493D-B04B-D4DAF9F93C5A}" srcOrd="5" destOrd="0" presId="urn:microsoft.com/office/officeart/2008/layout/LinedList"/>
    <dgm:cxn modelId="{046381CB-6170-4527-92B5-5958A0220D32}" type="presParOf" srcId="{E9C6D51D-1F0F-4736-9BE3-38118DD2A201}" destId="{ED3DEA29-8885-4413-9FB7-58D4D5209A24}" srcOrd="6" destOrd="0" presId="urn:microsoft.com/office/officeart/2008/layout/LinedList"/>
    <dgm:cxn modelId="{2F70CFD4-2D19-4BB8-A243-0EFECFA308A3}" type="presParOf" srcId="{E9C6D51D-1F0F-4736-9BE3-38118DD2A201}" destId="{2E1F3BA6-AF74-4322-8AA2-2C436508CB17}" srcOrd="7" destOrd="0" presId="urn:microsoft.com/office/officeart/2008/layout/LinedList"/>
    <dgm:cxn modelId="{EA2DBF5F-E6A8-486F-A278-7B613083F8DC}" type="presParOf" srcId="{2E1F3BA6-AF74-4322-8AA2-2C436508CB17}" destId="{3EAEBCFE-9B6D-4630-9DD3-07CDF114CF8B}" srcOrd="0" destOrd="0" presId="urn:microsoft.com/office/officeart/2008/layout/LinedList"/>
    <dgm:cxn modelId="{9043B93D-3CA0-4EA1-85B6-975146D654BF}" type="presParOf" srcId="{2E1F3BA6-AF74-4322-8AA2-2C436508CB17}" destId="{3B1BADC3-BDB0-4DB6-ADF2-8E5865FA308B}" srcOrd="1" destOrd="0" presId="urn:microsoft.com/office/officeart/2008/layout/LinedList"/>
    <dgm:cxn modelId="{B32AF338-6F97-4A7D-A5A4-C05463FBAAB8}" type="presParOf" srcId="{2E1F3BA6-AF74-4322-8AA2-2C436508CB17}" destId="{C0AB0E17-D387-4B89-A91E-9295C985E35A}" srcOrd="2" destOrd="0" presId="urn:microsoft.com/office/officeart/2008/layout/LinedList"/>
    <dgm:cxn modelId="{6E5554F6-6788-446B-AA25-A5AF57764B0A}" type="presParOf" srcId="{E9C6D51D-1F0F-4736-9BE3-38118DD2A201}" destId="{400824EC-3004-4533-BF0D-60E6A8B318C3}" srcOrd="8" destOrd="0" presId="urn:microsoft.com/office/officeart/2008/layout/LinedList"/>
    <dgm:cxn modelId="{C634B35F-E53D-40CC-B28C-C734BAA7EC55}" type="presParOf" srcId="{E9C6D51D-1F0F-4736-9BE3-38118DD2A201}" destId="{16D8CB53-A5EF-4934-BC2E-91A12F5D2F1C}" srcOrd="9" destOrd="0" presId="urn:microsoft.com/office/officeart/2008/layout/LinedList"/>
    <dgm:cxn modelId="{B1BD31F0-CFFA-4EE8-9FCC-7BE9ACE3C23E}" type="presParOf" srcId="{E9C6D51D-1F0F-4736-9BE3-38118DD2A201}" destId="{C7F64F00-CECB-4A92-B796-BC27A0F7E7B0}" srcOrd="10" destOrd="0" presId="urn:microsoft.com/office/officeart/2008/layout/LinedList"/>
    <dgm:cxn modelId="{D15658F6-EE5D-415D-8204-4906674DF506}" type="presParOf" srcId="{C7F64F00-CECB-4A92-B796-BC27A0F7E7B0}" destId="{8DBAF958-2A84-466D-9EF2-D68400A063F3}" srcOrd="0" destOrd="0" presId="urn:microsoft.com/office/officeart/2008/layout/LinedList"/>
    <dgm:cxn modelId="{4E7EDBED-BA64-4564-B6C9-611BBA98AEAD}" type="presParOf" srcId="{C7F64F00-CECB-4A92-B796-BC27A0F7E7B0}" destId="{4773EB9A-1A99-4525-8780-0CC39FFA1094}" srcOrd="1" destOrd="0" presId="urn:microsoft.com/office/officeart/2008/layout/LinedList"/>
    <dgm:cxn modelId="{F8A45953-5ABA-417B-A5C1-A2E5DCCE2CDF}" type="presParOf" srcId="{C7F64F00-CECB-4A92-B796-BC27A0F7E7B0}" destId="{01750472-98E1-4E94-8022-07D808BA4980}" srcOrd="2" destOrd="0" presId="urn:microsoft.com/office/officeart/2008/layout/LinedList"/>
    <dgm:cxn modelId="{D0862996-C2FF-4BA3-B0B8-FB66F4EEEB67}" type="presParOf" srcId="{E9C6D51D-1F0F-4736-9BE3-38118DD2A201}" destId="{8D46FB8F-F8D3-4E7A-8DC5-E336738018C7}" srcOrd="11" destOrd="0" presId="urn:microsoft.com/office/officeart/2008/layout/LinedList"/>
    <dgm:cxn modelId="{A8ED9EC6-13BF-444F-8D8D-176120DA9D39}" type="presParOf" srcId="{E9C6D51D-1F0F-4736-9BE3-38118DD2A201}" destId="{766AEAE2-F227-4D18-B51A-FEDFF80FEA67}" srcOrd="12" destOrd="0" presId="urn:microsoft.com/office/officeart/2008/layout/LinedList"/>
    <dgm:cxn modelId="{F7E0882F-65AA-44D3-93C3-537034F1A349}" type="presParOf" srcId="{E9C6D51D-1F0F-4736-9BE3-38118DD2A201}" destId="{9E83E6F1-CB3B-4407-8200-842E47A20CE7}" srcOrd="13" destOrd="0" presId="urn:microsoft.com/office/officeart/2008/layout/LinedList"/>
    <dgm:cxn modelId="{306EDAA4-103E-42CC-9157-4D71F9609780}" type="presParOf" srcId="{9E83E6F1-CB3B-4407-8200-842E47A20CE7}" destId="{BFD2A475-1060-455D-9732-540DFC51DC03}" srcOrd="0" destOrd="0" presId="urn:microsoft.com/office/officeart/2008/layout/LinedList"/>
    <dgm:cxn modelId="{38FDC235-6337-41BB-9E8A-7284F4454DC9}" type="presParOf" srcId="{9E83E6F1-CB3B-4407-8200-842E47A20CE7}" destId="{E90C187F-44A7-4DBF-9140-1F488C03F3C9}" srcOrd="1" destOrd="0" presId="urn:microsoft.com/office/officeart/2008/layout/LinedList"/>
    <dgm:cxn modelId="{7BAC156C-21EC-4F44-9E24-B9DDB656966B}" type="presParOf" srcId="{9E83E6F1-CB3B-4407-8200-842E47A20CE7}" destId="{43B9DC41-F10B-44AC-8C2C-26B9C9E5CE75}" srcOrd="2" destOrd="0" presId="urn:microsoft.com/office/officeart/2008/layout/LinedList"/>
    <dgm:cxn modelId="{135C9B11-8AD0-4786-A448-311B44908891}" type="presParOf" srcId="{E9C6D51D-1F0F-4736-9BE3-38118DD2A201}" destId="{A02B6FCB-B84C-4894-92DB-C25E00A746AC}" srcOrd="14" destOrd="0" presId="urn:microsoft.com/office/officeart/2008/layout/LinedList"/>
    <dgm:cxn modelId="{FCAA37A7-F6AC-4C29-AF83-34FF79FB2358}" type="presParOf" srcId="{E9C6D51D-1F0F-4736-9BE3-38118DD2A201}" destId="{897E224C-EE04-47FD-8881-D2B470FE0ECB}" srcOrd="15" destOrd="0" presId="urn:microsoft.com/office/officeart/2008/layout/LinedList"/>
    <dgm:cxn modelId="{777D89C0-FB34-499F-A6A7-D5D3C9A12519}" type="presParOf" srcId="{E9C6D51D-1F0F-4736-9BE3-38118DD2A201}" destId="{1920EB5B-2374-4235-B8B0-7318A89C02D2}" srcOrd="16" destOrd="0" presId="urn:microsoft.com/office/officeart/2008/layout/LinedList"/>
    <dgm:cxn modelId="{D3EADFA8-2663-4CB0-9AE1-BAA959987FC6}" type="presParOf" srcId="{1920EB5B-2374-4235-B8B0-7318A89C02D2}" destId="{0F65A42B-CF48-4726-A590-AA755169E35D}" srcOrd="0" destOrd="0" presId="urn:microsoft.com/office/officeart/2008/layout/LinedList"/>
    <dgm:cxn modelId="{125DB7B8-6015-4838-B68C-2D2DC30BE951}" type="presParOf" srcId="{1920EB5B-2374-4235-B8B0-7318A89C02D2}" destId="{FE4FE436-5733-4DC2-8D28-B1941DAE6447}" srcOrd="1" destOrd="0" presId="urn:microsoft.com/office/officeart/2008/layout/LinedList"/>
    <dgm:cxn modelId="{F630054B-8F26-4E3D-8A91-FA632CC3F9FA}" type="presParOf" srcId="{1920EB5B-2374-4235-B8B0-7318A89C02D2}" destId="{419EF9F8-266C-4B88-9D0C-7419FBAB72CE}" srcOrd="2" destOrd="0" presId="urn:microsoft.com/office/officeart/2008/layout/LinedList"/>
    <dgm:cxn modelId="{D54E8C37-6D46-40D7-A711-CAB5E4CA60DB}" type="presParOf" srcId="{E9C6D51D-1F0F-4736-9BE3-38118DD2A201}" destId="{996B6CC4-CF51-4DA1-97CA-1DE35DA74B01}" srcOrd="17" destOrd="0" presId="urn:microsoft.com/office/officeart/2008/layout/LinedList"/>
    <dgm:cxn modelId="{D88035CF-F6D1-481F-9227-0ADE4697026B}" type="presParOf" srcId="{E9C6D51D-1F0F-4736-9BE3-38118DD2A201}" destId="{AF87B78A-9127-4D34-9CBF-5E30AF0A1199}" srcOrd="18" destOrd="0" presId="urn:microsoft.com/office/officeart/2008/layout/LinedList"/>
    <dgm:cxn modelId="{261BA40D-95AA-4675-8AD9-37F7E8CDFB05}" type="presParOf" srcId="{E9C6D51D-1F0F-4736-9BE3-38118DD2A201}" destId="{7B89BFC1-2B87-4B59-97A3-54879F7F9DFF}" srcOrd="19" destOrd="0" presId="urn:microsoft.com/office/officeart/2008/layout/LinedList"/>
    <dgm:cxn modelId="{F9DCBEF6-5906-4AAC-937B-875BD9B4DB09}" type="presParOf" srcId="{7B89BFC1-2B87-4B59-97A3-54879F7F9DFF}" destId="{0724505A-9A8B-4F9E-B58B-6E5C1C8CC6E1}" srcOrd="0" destOrd="0" presId="urn:microsoft.com/office/officeart/2008/layout/LinedList"/>
    <dgm:cxn modelId="{3C11B472-27CA-4C64-8186-2BCF984A4A6B}" type="presParOf" srcId="{7B89BFC1-2B87-4B59-97A3-54879F7F9DFF}" destId="{4289DF12-65D2-4853-9FBF-500DE39D2306}" srcOrd="1" destOrd="0" presId="urn:microsoft.com/office/officeart/2008/layout/LinedList"/>
    <dgm:cxn modelId="{D42470D3-948D-45CB-9DDF-87A3998094B9}" type="presParOf" srcId="{7B89BFC1-2B87-4B59-97A3-54879F7F9DFF}" destId="{F1F22121-78A3-4934-A44B-D643A2518629}" srcOrd="2" destOrd="0" presId="urn:microsoft.com/office/officeart/2008/layout/LinedList"/>
    <dgm:cxn modelId="{DF731684-B5DE-4730-8B99-D02E6C70C4B6}" type="presParOf" srcId="{E9C6D51D-1F0F-4736-9BE3-38118DD2A201}" destId="{BA3E8A42-0F54-4F4E-B10F-15CD3FA25DE1}" srcOrd="20" destOrd="0" presId="urn:microsoft.com/office/officeart/2008/layout/LinedList"/>
    <dgm:cxn modelId="{9E6A5FBA-374E-4996-B812-7AA9BED71653}" type="presParOf" srcId="{E9C6D51D-1F0F-4736-9BE3-38118DD2A201}" destId="{FEC13A55-1815-4564-9F18-474A9AFF6279}" srcOrd="2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89BA96-C8B7-4FD6-9264-E9F9A36D48E3}" type="doc">
      <dgm:prSet loTypeId="urn:microsoft.com/office/officeart/2005/8/layout/venn1" loCatId="relationship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FCE8F8-C235-4329-8546-456B7A4EB6D8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effectLst>
          <a:softEdge rad="635000"/>
        </a:effectLst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60</a:t>
          </a:r>
          <a:endParaRPr lang="ru-RU" dirty="0">
            <a:solidFill>
              <a:schemeClr val="tx1"/>
            </a:solidFill>
          </a:endParaRPr>
        </a:p>
      </dgm:t>
    </dgm:pt>
    <dgm:pt modelId="{38316F30-22EC-4C99-86D9-7D1724B2AE68}" type="parTrans" cxnId="{478A701A-83D0-4A29-BBC4-7C9DED13E91B}">
      <dgm:prSet/>
      <dgm:spPr/>
      <dgm:t>
        <a:bodyPr/>
        <a:lstStyle/>
        <a:p>
          <a:endParaRPr lang="ru-RU">
            <a:solidFill>
              <a:schemeClr val="accent5">
                <a:lumMod val="50000"/>
              </a:schemeClr>
            </a:solidFill>
          </a:endParaRPr>
        </a:p>
      </dgm:t>
    </dgm:pt>
    <dgm:pt modelId="{47B563F1-39AF-486A-BCDB-E2A204E19D00}" type="sibTrans" cxnId="{478A701A-83D0-4A29-BBC4-7C9DED13E91B}">
      <dgm:prSet/>
      <dgm:spPr/>
      <dgm:t>
        <a:bodyPr/>
        <a:lstStyle/>
        <a:p>
          <a:endParaRPr lang="ru-RU">
            <a:solidFill>
              <a:schemeClr val="accent5">
                <a:lumMod val="50000"/>
              </a:schemeClr>
            </a:solidFill>
          </a:endParaRPr>
        </a:p>
      </dgm:t>
    </dgm:pt>
    <dgm:pt modelId="{63F5C6E1-9018-4E88-98D5-081F58315417}" type="pres">
      <dgm:prSet presAssocID="{9689BA96-C8B7-4FD6-9264-E9F9A36D48E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815CE5-5E3F-41CC-BA36-4BD3979F4442}" type="pres">
      <dgm:prSet presAssocID="{4AFCE8F8-C235-4329-8546-456B7A4EB6D8}" presName="circ1TxSh" presStyleLbl="vennNode1" presStyleIdx="0" presStyleCnt="1" custLinFactNeighborX="19987" custLinFactNeighborY="-38079"/>
      <dgm:spPr/>
      <dgm:t>
        <a:bodyPr/>
        <a:lstStyle/>
        <a:p>
          <a:endParaRPr lang="ru-RU"/>
        </a:p>
      </dgm:t>
    </dgm:pt>
  </dgm:ptLst>
  <dgm:cxnLst>
    <dgm:cxn modelId="{36F68BEB-3DE2-4C41-A897-4B3B2BE4CAE2}" type="presOf" srcId="{4AFCE8F8-C235-4329-8546-456B7A4EB6D8}" destId="{74815CE5-5E3F-41CC-BA36-4BD3979F4442}" srcOrd="0" destOrd="0" presId="urn:microsoft.com/office/officeart/2005/8/layout/venn1"/>
    <dgm:cxn modelId="{37E32CB8-E956-4CA4-93C7-15E50753AC2F}" type="presOf" srcId="{9689BA96-C8B7-4FD6-9264-E9F9A36D48E3}" destId="{63F5C6E1-9018-4E88-98D5-081F58315417}" srcOrd="0" destOrd="0" presId="urn:microsoft.com/office/officeart/2005/8/layout/venn1"/>
    <dgm:cxn modelId="{478A701A-83D0-4A29-BBC4-7C9DED13E91B}" srcId="{9689BA96-C8B7-4FD6-9264-E9F9A36D48E3}" destId="{4AFCE8F8-C235-4329-8546-456B7A4EB6D8}" srcOrd="0" destOrd="0" parTransId="{38316F30-22EC-4C99-86D9-7D1724B2AE68}" sibTransId="{47B563F1-39AF-486A-BCDB-E2A204E19D00}"/>
    <dgm:cxn modelId="{7F50D33B-9475-46E9-BFB4-C021D431BBAD}" type="presParOf" srcId="{63F5C6E1-9018-4E88-98D5-081F58315417}" destId="{74815CE5-5E3F-41CC-BA36-4BD3979F4442}" srcOrd="0" destOrd="0" presId="urn:microsoft.com/office/officeart/2005/8/layout/venn1"/>
  </dgm:cxnLst>
  <dgm:bg>
    <a:effectLst>
      <a:softEdge rad="635000"/>
    </a:effectLst>
  </dgm:bg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89BA96-C8B7-4FD6-9264-E9F9A36D48E3}" type="doc">
      <dgm:prSet loTypeId="urn:microsoft.com/office/officeart/2005/8/layout/venn1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FCE8F8-C235-4329-8546-456B7A4EB6D8}">
      <dgm:prSet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effectLst>
          <a:softEdge rad="635000"/>
        </a:effectLst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</a:rPr>
            <a:t>350</a:t>
          </a:r>
          <a:endParaRPr lang="ru-RU" dirty="0">
            <a:solidFill>
              <a:schemeClr val="tx1"/>
            </a:solidFill>
          </a:endParaRPr>
        </a:p>
      </dgm:t>
    </dgm:pt>
    <dgm:pt modelId="{38316F30-22EC-4C99-86D9-7D1724B2AE68}" type="parTrans" cxnId="{478A701A-83D0-4A29-BBC4-7C9DED13E91B}">
      <dgm:prSet/>
      <dgm:spPr/>
      <dgm:t>
        <a:bodyPr/>
        <a:lstStyle/>
        <a:p>
          <a:endParaRPr lang="ru-RU">
            <a:solidFill>
              <a:schemeClr val="accent5">
                <a:lumMod val="50000"/>
              </a:schemeClr>
            </a:solidFill>
          </a:endParaRPr>
        </a:p>
      </dgm:t>
    </dgm:pt>
    <dgm:pt modelId="{47B563F1-39AF-486A-BCDB-E2A204E19D00}" type="sibTrans" cxnId="{478A701A-83D0-4A29-BBC4-7C9DED13E91B}">
      <dgm:prSet/>
      <dgm:spPr/>
      <dgm:t>
        <a:bodyPr/>
        <a:lstStyle/>
        <a:p>
          <a:endParaRPr lang="ru-RU">
            <a:solidFill>
              <a:schemeClr val="accent5">
                <a:lumMod val="50000"/>
              </a:schemeClr>
            </a:solidFill>
          </a:endParaRPr>
        </a:p>
      </dgm:t>
    </dgm:pt>
    <dgm:pt modelId="{63F5C6E1-9018-4E88-98D5-081F58315417}" type="pres">
      <dgm:prSet presAssocID="{9689BA96-C8B7-4FD6-9264-E9F9A36D48E3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815CE5-5E3F-41CC-BA36-4BD3979F4442}" type="pres">
      <dgm:prSet presAssocID="{4AFCE8F8-C235-4329-8546-456B7A4EB6D8}" presName="circ1TxSh" presStyleLbl="vennNode1" presStyleIdx="0" presStyleCnt="1" custLinFactNeighborY="-9201"/>
      <dgm:spPr/>
      <dgm:t>
        <a:bodyPr/>
        <a:lstStyle/>
        <a:p>
          <a:endParaRPr lang="ru-RU"/>
        </a:p>
      </dgm:t>
    </dgm:pt>
  </dgm:ptLst>
  <dgm:cxnLst>
    <dgm:cxn modelId="{478A701A-83D0-4A29-BBC4-7C9DED13E91B}" srcId="{9689BA96-C8B7-4FD6-9264-E9F9A36D48E3}" destId="{4AFCE8F8-C235-4329-8546-456B7A4EB6D8}" srcOrd="0" destOrd="0" parTransId="{38316F30-22EC-4C99-86D9-7D1724B2AE68}" sibTransId="{47B563F1-39AF-486A-BCDB-E2A204E19D00}"/>
    <dgm:cxn modelId="{EAC2AFDC-3380-4DBE-A931-8D88142D328C}" type="presOf" srcId="{4AFCE8F8-C235-4329-8546-456B7A4EB6D8}" destId="{74815CE5-5E3F-41CC-BA36-4BD3979F4442}" srcOrd="0" destOrd="0" presId="urn:microsoft.com/office/officeart/2005/8/layout/venn1"/>
    <dgm:cxn modelId="{7BA41A96-F7DB-4112-A90F-95352C19C0E8}" type="presOf" srcId="{9689BA96-C8B7-4FD6-9264-E9F9A36D48E3}" destId="{63F5C6E1-9018-4E88-98D5-081F58315417}" srcOrd="0" destOrd="0" presId="urn:microsoft.com/office/officeart/2005/8/layout/venn1"/>
    <dgm:cxn modelId="{D1C2CBDD-1CBD-4CEA-8029-E33DD7A908B4}" type="presParOf" srcId="{63F5C6E1-9018-4E88-98D5-081F58315417}" destId="{74815CE5-5E3F-41CC-BA36-4BD3979F4442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523EAB-D042-453C-B188-0410BD0BC74E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6BE9920-382C-4D6E-8859-5EE0F60FEA0C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Внедрение технологий, методов обучения и воспитания, обеспечивающих освоение обучающимися базовых навыков  и умений, повышение их мотивации к обучению и вовлеченности в образовательный процесс, а также обновление содержания и совершенствование методов обучения предметных областей «Технология», «Информатика», «Основы безопасности жизнедеятельности»;</a:t>
          </a:r>
          <a:endParaRPr lang="ru-RU" sz="1400" b="1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5A0E49-182D-44DB-A246-AFCB20DA2073}" type="parTrans" cxnId="{BCBE872A-DFF0-4F01-8099-BFA9372C5248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2C7CFB1-3283-4040-99A2-5886A4D91098}" type="sibTrans" cxnId="{BCBE872A-DFF0-4F01-8099-BFA9372C5248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3CC524-EB7E-45C9-A519-6D8228577C4F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Создание современной и безопасной цифровой образовательной среды, обеспечивающей высокое качество и доступность образования;</a:t>
          </a:r>
          <a:endParaRPr lang="ru-RU" sz="1400" b="1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31D862-B26F-4272-B622-59FFB1EF596F}" type="parTrans" cxnId="{4E9F03E8-18C8-4DAF-ACB5-2420B28A3EE7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D419CA-8B9F-4439-88F0-440FE4FA8BB5}" type="sibTrans" cxnId="{4E9F03E8-18C8-4DAF-ACB5-2420B28A3EE7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3176BFC-D52B-4D50-B960-CC2837DA1CC1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Реализация программ по предметным областям «Технология», «Информатика», «Основы безопасности жизнедеятельности», другим предметным областям, курсам внеурочной деятельности и дополнительным общеобразовательным программам с использование современного оборудования; </a:t>
          </a:r>
          <a:endParaRPr lang="ru-RU" sz="1400" b="1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5E71BC-EC43-4320-B6DB-7B12C218D639}" type="parTrans" cxnId="{07B8A544-5D6D-4AF7-9579-37EF1A901B00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B4A6005-4ED1-434B-BF0E-6E8E73F1CAB1}" type="sibTrans" cxnId="{07B8A544-5D6D-4AF7-9579-37EF1A901B00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151DBFC-30B4-4BD0-B289-0ECE3CDACF12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b="1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Комплексное методическое обеспечение программ по предметным областям «Технология», «Информатика», «Основы безопасности жизнедеятельности», другим предметным областям,  курсов внеурочной деятельности и дополнительных общеобразовательных программ;</a:t>
          </a:r>
          <a:endParaRPr lang="ru-RU" sz="1400" b="1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71CE517-6404-486E-9DD9-9E6634B0CB88}" type="parTrans" cxnId="{9C55A83B-F55D-4CF8-AFB8-B2F1F9AF913E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8134DB4-1C79-4CBE-9A2B-D48518594432}" type="sibTrans" cxnId="{9C55A83B-F55D-4CF8-AFB8-B2F1F9AF913E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9640E7-B4DA-469D-99F0-CF8B26F2B73F}">
      <dgm:prSet custT="1"/>
      <dgm:spPr/>
      <dgm:t>
        <a:bodyPr/>
        <a:lstStyle/>
        <a:p>
          <a:pPr rtl="0">
            <a:lnSpc>
              <a:spcPct val="100000"/>
            </a:lnSpc>
          </a:pPr>
          <a:r>
            <a:rPr lang="ru-RU" sz="14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Подготовка  кадрового потенциала, обеспечивающего  практико-ориентированную подготовку обучающихся</a:t>
          </a:r>
          <a:endParaRPr lang="ru-RU" sz="1400" b="1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C61AE4B-7227-441F-AF12-43BB1F7DC02B}" type="parTrans" cxnId="{18F1B4A2-C841-4908-8C01-3E4EE7C24C58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F930F3-0CF5-46D3-A49E-75BBD12DE5BA}" type="sibTrans" cxnId="{18F1B4A2-C841-4908-8C01-3E4EE7C24C58}">
      <dgm:prSet/>
      <dgm:spPr/>
      <dgm:t>
        <a:bodyPr/>
        <a:lstStyle/>
        <a:p>
          <a:pPr>
            <a:lnSpc>
              <a:spcPct val="100000"/>
            </a:lnSpc>
          </a:pPr>
          <a:endParaRPr lang="ru-RU" sz="1400" b="1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F42DC9A-3B59-4546-ADCA-D297D8D3E93A}" type="pres">
      <dgm:prSet presAssocID="{1D523EAB-D042-453C-B188-0410BD0BC74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8678E20A-6760-4E31-8A2F-9171E88A1A53}" type="pres">
      <dgm:prSet presAssocID="{B6BE9920-382C-4D6E-8859-5EE0F60FEA0C}" presName="thickLine" presStyleLbl="alignNode1" presStyleIdx="0" presStyleCnt="5"/>
      <dgm:spPr/>
    </dgm:pt>
    <dgm:pt modelId="{C08A343C-4945-46F8-96FC-5B20BF3D8FA4}" type="pres">
      <dgm:prSet presAssocID="{B6BE9920-382C-4D6E-8859-5EE0F60FEA0C}" presName="horz1" presStyleCnt="0"/>
      <dgm:spPr/>
    </dgm:pt>
    <dgm:pt modelId="{9B7EBB13-026D-4506-87D7-3FD7250B22FC}" type="pres">
      <dgm:prSet presAssocID="{B6BE9920-382C-4D6E-8859-5EE0F60FEA0C}" presName="tx1" presStyleLbl="revTx" presStyleIdx="0" presStyleCnt="5" custScaleY="142148"/>
      <dgm:spPr/>
      <dgm:t>
        <a:bodyPr/>
        <a:lstStyle/>
        <a:p>
          <a:endParaRPr lang="ru-RU"/>
        </a:p>
      </dgm:t>
    </dgm:pt>
    <dgm:pt modelId="{F19D3C6D-DEFD-4D45-ACED-5930DA144B5E}" type="pres">
      <dgm:prSet presAssocID="{B6BE9920-382C-4D6E-8859-5EE0F60FEA0C}" presName="vert1" presStyleCnt="0"/>
      <dgm:spPr/>
    </dgm:pt>
    <dgm:pt modelId="{17251F36-F862-4085-8265-6C366CA7039E}" type="pres">
      <dgm:prSet presAssocID="{4E3CC524-EB7E-45C9-A519-6D8228577C4F}" presName="thickLine" presStyleLbl="alignNode1" presStyleIdx="1" presStyleCnt="5"/>
      <dgm:spPr/>
    </dgm:pt>
    <dgm:pt modelId="{1EC77A04-8D80-49C6-8588-FB78D67BAE52}" type="pres">
      <dgm:prSet presAssocID="{4E3CC524-EB7E-45C9-A519-6D8228577C4F}" presName="horz1" presStyleCnt="0"/>
      <dgm:spPr/>
    </dgm:pt>
    <dgm:pt modelId="{04D6EBBA-0ED8-4EDF-AC48-3876BE46BECA}" type="pres">
      <dgm:prSet presAssocID="{4E3CC524-EB7E-45C9-A519-6D8228577C4F}" presName="tx1" presStyleLbl="revTx" presStyleIdx="1" presStyleCnt="5" custScaleY="63860"/>
      <dgm:spPr/>
      <dgm:t>
        <a:bodyPr/>
        <a:lstStyle/>
        <a:p>
          <a:endParaRPr lang="ru-RU"/>
        </a:p>
      </dgm:t>
    </dgm:pt>
    <dgm:pt modelId="{C139A08B-A366-47AF-8F2C-60AD24949882}" type="pres">
      <dgm:prSet presAssocID="{4E3CC524-EB7E-45C9-A519-6D8228577C4F}" presName="vert1" presStyleCnt="0"/>
      <dgm:spPr/>
    </dgm:pt>
    <dgm:pt modelId="{0EE65454-98BF-47E3-B95D-E443E314BD77}" type="pres">
      <dgm:prSet presAssocID="{03176BFC-D52B-4D50-B960-CC2837DA1CC1}" presName="thickLine" presStyleLbl="alignNode1" presStyleIdx="2" presStyleCnt="5"/>
      <dgm:spPr/>
    </dgm:pt>
    <dgm:pt modelId="{714DDE62-1A5A-4037-B5E3-132678B691D5}" type="pres">
      <dgm:prSet presAssocID="{03176BFC-D52B-4D50-B960-CC2837DA1CC1}" presName="horz1" presStyleCnt="0"/>
      <dgm:spPr/>
    </dgm:pt>
    <dgm:pt modelId="{84D43020-3E1B-45AB-A6A5-589A412D913A}" type="pres">
      <dgm:prSet presAssocID="{03176BFC-D52B-4D50-B960-CC2837DA1CC1}" presName="tx1" presStyleLbl="revTx" presStyleIdx="2" presStyleCnt="5" custScaleY="123595"/>
      <dgm:spPr/>
      <dgm:t>
        <a:bodyPr/>
        <a:lstStyle/>
        <a:p>
          <a:endParaRPr lang="ru-RU"/>
        </a:p>
      </dgm:t>
    </dgm:pt>
    <dgm:pt modelId="{3857A86B-BD3D-4E40-B4E0-65FEC5DE6CA2}" type="pres">
      <dgm:prSet presAssocID="{03176BFC-D52B-4D50-B960-CC2837DA1CC1}" presName="vert1" presStyleCnt="0"/>
      <dgm:spPr/>
    </dgm:pt>
    <dgm:pt modelId="{ECA1C05B-3A0A-4E14-84B8-5C5B75F4D121}" type="pres">
      <dgm:prSet presAssocID="{4151DBFC-30B4-4BD0-B289-0ECE3CDACF12}" presName="thickLine" presStyleLbl="alignNode1" presStyleIdx="3" presStyleCnt="5"/>
      <dgm:spPr/>
    </dgm:pt>
    <dgm:pt modelId="{61318CFA-9E12-41EA-BBEF-3833A4E95884}" type="pres">
      <dgm:prSet presAssocID="{4151DBFC-30B4-4BD0-B289-0ECE3CDACF12}" presName="horz1" presStyleCnt="0"/>
      <dgm:spPr/>
    </dgm:pt>
    <dgm:pt modelId="{2467E4EE-B990-4A16-869C-23D7BCD48ABD}" type="pres">
      <dgm:prSet presAssocID="{4151DBFC-30B4-4BD0-B289-0ECE3CDACF12}" presName="tx1" presStyleLbl="revTx" presStyleIdx="3" presStyleCnt="5"/>
      <dgm:spPr/>
      <dgm:t>
        <a:bodyPr/>
        <a:lstStyle/>
        <a:p>
          <a:endParaRPr lang="ru-RU"/>
        </a:p>
      </dgm:t>
    </dgm:pt>
    <dgm:pt modelId="{65B4F8BB-ED78-4BC0-9D09-965C1C837B35}" type="pres">
      <dgm:prSet presAssocID="{4151DBFC-30B4-4BD0-B289-0ECE3CDACF12}" presName="vert1" presStyleCnt="0"/>
      <dgm:spPr/>
    </dgm:pt>
    <dgm:pt modelId="{B834D100-EAFF-4782-A32C-7F71604F1298}" type="pres">
      <dgm:prSet presAssocID="{709640E7-B4DA-469D-99F0-CF8B26F2B73F}" presName="thickLine" presStyleLbl="alignNode1" presStyleIdx="4" presStyleCnt="5"/>
      <dgm:spPr/>
    </dgm:pt>
    <dgm:pt modelId="{8E492AD6-109C-42AF-A495-27BF3E3658FC}" type="pres">
      <dgm:prSet presAssocID="{709640E7-B4DA-469D-99F0-CF8B26F2B73F}" presName="horz1" presStyleCnt="0"/>
      <dgm:spPr/>
    </dgm:pt>
    <dgm:pt modelId="{22EE1A5E-D2D1-4A76-83D0-69B5B8119F64}" type="pres">
      <dgm:prSet presAssocID="{709640E7-B4DA-469D-99F0-CF8B26F2B73F}" presName="tx1" presStyleLbl="revTx" presStyleIdx="4" presStyleCnt="5" custScaleY="71725"/>
      <dgm:spPr/>
      <dgm:t>
        <a:bodyPr/>
        <a:lstStyle/>
        <a:p>
          <a:endParaRPr lang="ru-RU"/>
        </a:p>
      </dgm:t>
    </dgm:pt>
    <dgm:pt modelId="{FBC2ECCD-E335-461F-A4F8-4652C8C8A245}" type="pres">
      <dgm:prSet presAssocID="{709640E7-B4DA-469D-99F0-CF8B26F2B73F}" presName="vert1" presStyleCnt="0"/>
      <dgm:spPr/>
    </dgm:pt>
  </dgm:ptLst>
  <dgm:cxnLst>
    <dgm:cxn modelId="{4E9F03E8-18C8-4DAF-ACB5-2420B28A3EE7}" srcId="{1D523EAB-D042-453C-B188-0410BD0BC74E}" destId="{4E3CC524-EB7E-45C9-A519-6D8228577C4F}" srcOrd="1" destOrd="0" parTransId="{CC31D862-B26F-4272-B622-59FFB1EF596F}" sibTransId="{8CD419CA-8B9F-4439-88F0-440FE4FA8BB5}"/>
    <dgm:cxn modelId="{07B8A544-5D6D-4AF7-9579-37EF1A901B00}" srcId="{1D523EAB-D042-453C-B188-0410BD0BC74E}" destId="{03176BFC-D52B-4D50-B960-CC2837DA1CC1}" srcOrd="2" destOrd="0" parTransId="{715E71BC-EC43-4320-B6DB-7B12C218D639}" sibTransId="{AB4A6005-4ED1-434B-BF0E-6E8E73F1CAB1}"/>
    <dgm:cxn modelId="{29A01544-BE20-49A3-BFE6-B5C08AC4CF08}" type="presOf" srcId="{709640E7-B4DA-469D-99F0-CF8B26F2B73F}" destId="{22EE1A5E-D2D1-4A76-83D0-69B5B8119F64}" srcOrd="0" destOrd="0" presId="urn:microsoft.com/office/officeart/2008/layout/LinedList"/>
    <dgm:cxn modelId="{E36CE68E-BE87-432B-A90B-8B4B2C9F16FD}" type="presOf" srcId="{4E3CC524-EB7E-45C9-A519-6D8228577C4F}" destId="{04D6EBBA-0ED8-4EDF-AC48-3876BE46BECA}" srcOrd="0" destOrd="0" presId="urn:microsoft.com/office/officeart/2008/layout/LinedList"/>
    <dgm:cxn modelId="{BCBE872A-DFF0-4F01-8099-BFA9372C5248}" srcId="{1D523EAB-D042-453C-B188-0410BD0BC74E}" destId="{B6BE9920-382C-4D6E-8859-5EE0F60FEA0C}" srcOrd="0" destOrd="0" parTransId="{445A0E49-182D-44DB-A246-AFCB20DA2073}" sibTransId="{C2C7CFB1-3283-4040-99A2-5886A4D91098}"/>
    <dgm:cxn modelId="{2C7DE15D-E3C7-4256-811F-DF21154B56B3}" type="presOf" srcId="{03176BFC-D52B-4D50-B960-CC2837DA1CC1}" destId="{84D43020-3E1B-45AB-A6A5-589A412D913A}" srcOrd="0" destOrd="0" presId="urn:microsoft.com/office/officeart/2008/layout/LinedList"/>
    <dgm:cxn modelId="{18F1B4A2-C841-4908-8C01-3E4EE7C24C58}" srcId="{1D523EAB-D042-453C-B188-0410BD0BC74E}" destId="{709640E7-B4DA-469D-99F0-CF8B26F2B73F}" srcOrd="4" destOrd="0" parTransId="{DC61AE4B-7227-441F-AF12-43BB1F7DC02B}" sibTransId="{D8F930F3-0CF5-46D3-A49E-75BBD12DE5BA}"/>
    <dgm:cxn modelId="{9C55A83B-F55D-4CF8-AFB8-B2F1F9AF913E}" srcId="{1D523EAB-D042-453C-B188-0410BD0BC74E}" destId="{4151DBFC-30B4-4BD0-B289-0ECE3CDACF12}" srcOrd="3" destOrd="0" parTransId="{F71CE517-6404-486E-9DD9-9E6634B0CB88}" sibTransId="{28134DB4-1C79-4CBE-9A2B-D48518594432}"/>
    <dgm:cxn modelId="{778828F0-F445-4BAB-9E9F-9563BB5375CE}" type="presOf" srcId="{4151DBFC-30B4-4BD0-B289-0ECE3CDACF12}" destId="{2467E4EE-B990-4A16-869C-23D7BCD48ABD}" srcOrd="0" destOrd="0" presId="urn:microsoft.com/office/officeart/2008/layout/LinedList"/>
    <dgm:cxn modelId="{2090FFDF-8F38-44BD-A9BD-71A449DFBCD2}" type="presOf" srcId="{1D523EAB-D042-453C-B188-0410BD0BC74E}" destId="{8F42DC9A-3B59-4546-ADCA-D297D8D3E93A}" srcOrd="0" destOrd="0" presId="urn:microsoft.com/office/officeart/2008/layout/LinedList"/>
    <dgm:cxn modelId="{ECCD4A7B-AA6A-4AE6-8749-53A4B4E457C3}" type="presOf" srcId="{B6BE9920-382C-4D6E-8859-5EE0F60FEA0C}" destId="{9B7EBB13-026D-4506-87D7-3FD7250B22FC}" srcOrd="0" destOrd="0" presId="urn:microsoft.com/office/officeart/2008/layout/LinedList"/>
    <dgm:cxn modelId="{9BC8FA71-774C-41CC-9E8E-7D95DE39E4D1}" type="presParOf" srcId="{8F42DC9A-3B59-4546-ADCA-D297D8D3E93A}" destId="{8678E20A-6760-4E31-8A2F-9171E88A1A53}" srcOrd="0" destOrd="0" presId="urn:microsoft.com/office/officeart/2008/layout/LinedList"/>
    <dgm:cxn modelId="{A9F14E74-3476-4ACA-BB9C-435281A8B877}" type="presParOf" srcId="{8F42DC9A-3B59-4546-ADCA-D297D8D3E93A}" destId="{C08A343C-4945-46F8-96FC-5B20BF3D8FA4}" srcOrd="1" destOrd="0" presId="urn:microsoft.com/office/officeart/2008/layout/LinedList"/>
    <dgm:cxn modelId="{AD0ED50E-C78F-467E-B668-428756C57D1A}" type="presParOf" srcId="{C08A343C-4945-46F8-96FC-5B20BF3D8FA4}" destId="{9B7EBB13-026D-4506-87D7-3FD7250B22FC}" srcOrd="0" destOrd="0" presId="urn:microsoft.com/office/officeart/2008/layout/LinedList"/>
    <dgm:cxn modelId="{BFB0BFC7-7360-4BD6-B779-EF60CEDE21F3}" type="presParOf" srcId="{C08A343C-4945-46F8-96FC-5B20BF3D8FA4}" destId="{F19D3C6D-DEFD-4D45-ACED-5930DA144B5E}" srcOrd="1" destOrd="0" presId="urn:microsoft.com/office/officeart/2008/layout/LinedList"/>
    <dgm:cxn modelId="{8C955442-FD7F-4D07-B0A0-1809F54524B0}" type="presParOf" srcId="{8F42DC9A-3B59-4546-ADCA-D297D8D3E93A}" destId="{17251F36-F862-4085-8265-6C366CA7039E}" srcOrd="2" destOrd="0" presId="urn:microsoft.com/office/officeart/2008/layout/LinedList"/>
    <dgm:cxn modelId="{0EEE5A0E-C9F6-457A-8721-F05CC7AAAC5A}" type="presParOf" srcId="{8F42DC9A-3B59-4546-ADCA-D297D8D3E93A}" destId="{1EC77A04-8D80-49C6-8588-FB78D67BAE52}" srcOrd="3" destOrd="0" presId="urn:microsoft.com/office/officeart/2008/layout/LinedList"/>
    <dgm:cxn modelId="{89B33FEE-7689-4810-AA50-008154B60FBD}" type="presParOf" srcId="{1EC77A04-8D80-49C6-8588-FB78D67BAE52}" destId="{04D6EBBA-0ED8-4EDF-AC48-3876BE46BECA}" srcOrd="0" destOrd="0" presId="urn:microsoft.com/office/officeart/2008/layout/LinedList"/>
    <dgm:cxn modelId="{D0F2D09F-15CE-4C1D-AE1C-49DF9756BDCD}" type="presParOf" srcId="{1EC77A04-8D80-49C6-8588-FB78D67BAE52}" destId="{C139A08B-A366-47AF-8F2C-60AD24949882}" srcOrd="1" destOrd="0" presId="urn:microsoft.com/office/officeart/2008/layout/LinedList"/>
    <dgm:cxn modelId="{21133F38-543E-4C97-BBFC-0A9898D2B780}" type="presParOf" srcId="{8F42DC9A-3B59-4546-ADCA-D297D8D3E93A}" destId="{0EE65454-98BF-47E3-B95D-E443E314BD77}" srcOrd="4" destOrd="0" presId="urn:microsoft.com/office/officeart/2008/layout/LinedList"/>
    <dgm:cxn modelId="{AF377F2A-DDAA-498D-85F1-85AE1C29C0C5}" type="presParOf" srcId="{8F42DC9A-3B59-4546-ADCA-D297D8D3E93A}" destId="{714DDE62-1A5A-4037-B5E3-132678B691D5}" srcOrd="5" destOrd="0" presId="urn:microsoft.com/office/officeart/2008/layout/LinedList"/>
    <dgm:cxn modelId="{2D8B2A63-A612-4928-BF9F-E7E6596763E5}" type="presParOf" srcId="{714DDE62-1A5A-4037-B5E3-132678B691D5}" destId="{84D43020-3E1B-45AB-A6A5-589A412D913A}" srcOrd="0" destOrd="0" presId="urn:microsoft.com/office/officeart/2008/layout/LinedList"/>
    <dgm:cxn modelId="{DEDD88FF-4F7E-4DFB-B026-ACCF1053CE03}" type="presParOf" srcId="{714DDE62-1A5A-4037-B5E3-132678B691D5}" destId="{3857A86B-BD3D-4E40-B4E0-65FEC5DE6CA2}" srcOrd="1" destOrd="0" presId="urn:microsoft.com/office/officeart/2008/layout/LinedList"/>
    <dgm:cxn modelId="{28FDA22D-0380-4287-AAF7-1A3A94B3BEA1}" type="presParOf" srcId="{8F42DC9A-3B59-4546-ADCA-D297D8D3E93A}" destId="{ECA1C05B-3A0A-4E14-84B8-5C5B75F4D121}" srcOrd="6" destOrd="0" presId="urn:microsoft.com/office/officeart/2008/layout/LinedList"/>
    <dgm:cxn modelId="{D4217E39-08D5-40FF-8A2F-41BDDC2FCE0A}" type="presParOf" srcId="{8F42DC9A-3B59-4546-ADCA-D297D8D3E93A}" destId="{61318CFA-9E12-41EA-BBEF-3833A4E95884}" srcOrd="7" destOrd="0" presId="urn:microsoft.com/office/officeart/2008/layout/LinedList"/>
    <dgm:cxn modelId="{4D103836-9700-4682-905F-36C425BD36CF}" type="presParOf" srcId="{61318CFA-9E12-41EA-BBEF-3833A4E95884}" destId="{2467E4EE-B990-4A16-869C-23D7BCD48ABD}" srcOrd="0" destOrd="0" presId="urn:microsoft.com/office/officeart/2008/layout/LinedList"/>
    <dgm:cxn modelId="{562FF893-49B4-48B3-99FB-8BC25CBD6E92}" type="presParOf" srcId="{61318CFA-9E12-41EA-BBEF-3833A4E95884}" destId="{65B4F8BB-ED78-4BC0-9D09-965C1C837B35}" srcOrd="1" destOrd="0" presId="urn:microsoft.com/office/officeart/2008/layout/LinedList"/>
    <dgm:cxn modelId="{06C8F605-353D-4B3A-87C9-F26F8D86EF6B}" type="presParOf" srcId="{8F42DC9A-3B59-4546-ADCA-D297D8D3E93A}" destId="{B834D100-EAFF-4782-A32C-7F71604F1298}" srcOrd="8" destOrd="0" presId="urn:microsoft.com/office/officeart/2008/layout/LinedList"/>
    <dgm:cxn modelId="{C686E8FD-0AE5-43A8-9CE1-DC30BBC8CB50}" type="presParOf" srcId="{8F42DC9A-3B59-4546-ADCA-D297D8D3E93A}" destId="{8E492AD6-109C-42AF-A495-27BF3E3658FC}" srcOrd="9" destOrd="0" presId="urn:microsoft.com/office/officeart/2008/layout/LinedList"/>
    <dgm:cxn modelId="{166D27A8-9601-499C-BFF2-182273896371}" type="presParOf" srcId="{8E492AD6-109C-42AF-A495-27BF3E3658FC}" destId="{22EE1A5E-D2D1-4A76-83D0-69B5B8119F64}" srcOrd="0" destOrd="0" presId="urn:microsoft.com/office/officeart/2008/layout/LinedList"/>
    <dgm:cxn modelId="{D246740E-2FA7-4B70-89B7-966016D3DF8E}" type="presParOf" srcId="{8E492AD6-109C-42AF-A495-27BF3E3658FC}" destId="{FBC2ECCD-E335-461F-A4F8-4652C8C8A24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D93497B-28D0-4B48-9C2E-596124678592}" type="doc">
      <dgm:prSet loTypeId="urn:microsoft.com/office/officeart/2008/layout/LinedLis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9B78A1-D1D4-4EE3-B460-8C417283A153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детей, обучающихся по предметной области «Технология» на базе </a:t>
          </a:r>
          <a:r>
            <a: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Центра – 33 934 чел.</a:t>
          </a:r>
          <a:endParaRPr lang="ru-RU" sz="16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EC15BC-44AD-4F36-929E-7EE3681DB343}" type="parTrans" cxnId="{E3D05585-668D-4EDC-AC1E-E4B9BF401F27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5A6955-D682-40FF-8C94-EDC8C9F543CC}" type="sibTrans" cxnId="{E3D05585-668D-4EDC-AC1E-E4B9BF401F27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A5B093-2D1A-443F-B50D-EDCCAF4248D8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детей, обучающихся по предметной области «Информатика» на базе </a:t>
          </a:r>
          <a:r>
            <a:rPr lang="ru-RU" sz="16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Центра – 33 934 чел.</a:t>
          </a:r>
          <a:endParaRPr lang="ru-RU" sz="16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549819-F562-470A-A2D5-51FE5689FF63}" type="parTrans" cxnId="{1C20177A-7D76-4B3A-909A-B0BE426DDABF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98183D-D482-40E6-9497-A288467E8171}" type="sibTrans" cxnId="{1C20177A-7D76-4B3A-909A-B0BE426DDABF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FB6097-5070-4CB7-9AD1-94A88AF2D95E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детей, обучающихся по предметной области «ОБЖ» на базе </a:t>
          </a:r>
          <a:r>
            <a: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Центра – 33 934 чел.</a:t>
          </a:r>
          <a:endParaRPr lang="ru-RU" sz="16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005781-0C02-4447-9D18-2F8B806F81B3}" type="parTrans" cxnId="{CE5BA4A5-1C49-43E6-B68A-8D8C074EB880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FEA62A1-737D-461D-BB5F-3C411A90227C}" type="sibTrans" cxnId="{CE5BA4A5-1C49-43E6-B68A-8D8C074EB880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986822-489A-4421-A07F-59A3FBACF7A3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Ежегодное повышение квалификации </a:t>
          </a:r>
          <a:r>
            <a:rPr lang="ru-RU" sz="16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педагогов – 100 чел.</a:t>
          </a:r>
          <a:endParaRPr lang="ru-RU" sz="16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F06CAA7-511F-4E3C-B762-595EE3C08F68}" type="parTrans" cxnId="{F878E986-B1BC-497E-9D69-92D4AEA101B1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41A89E3-2E4F-4722-86D1-42BB9FA6AC0B}" type="sibTrans" cxnId="{F878E986-B1BC-497E-9D69-92D4AEA101B1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41098D-9718-4516-A658-DBE87B0287FD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детей, занимающихся шахматами на постоянной основе, на базе </a:t>
          </a:r>
          <a:r>
            <a:rPr lang="ru-RU" sz="16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Центра – 1140 чел.</a:t>
          </a:r>
          <a:endParaRPr lang="ru-RU" sz="16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DF22736-DBB9-48A9-8C81-C4CB1D3C6C49}" type="parTrans" cxnId="{463CD865-FE87-4962-B192-4427B084FC4F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889B2C1-DE39-4E8D-B408-4B189E60F74D}" type="sibTrans" cxnId="{463CD865-FE87-4962-B192-4427B084FC4F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724B34-4EE9-439B-B2B0-EA460006EB9E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Количество проведенных на площадке Центра социокультурных </a:t>
          </a:r>
          <a:r>
            <a: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мероприятий – 285 </a:t>
          </a:r>
          <a:endParaRPr lang="ru-RU" sz="16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9783BD-6290-4F4F-A7DB-D8547AB663F6}" type="parTrans" cxnId="{EDD86D43-0396-4464-8C74-A043BE8A1715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AB3AD6-2BAD-4DD6-BD97-08F4BDB48EC6}" type="sibTrans" cxnId="{EDD86D43-0396-4464-8C74-A043BE8A1715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FDF085-94E9-4BD0-BDF9-F4E69EC88D39}">
      <dgm:prSet custT="1"/>
      <dgm:spPr/>
      <dgm:t>
        <a:bodyPr/>
        <a:lstStyle/>
        <a:p>
          <a:r>
            <a: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детей, ежемесячно использующих инфраструктуру Центра для дистанционного </a:t>
          </a:r>
          <a:r>
            <a: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образования – 5 700 чел.</a:t>
          </a:r>
          <a:endParaRPr lang="ru-RU" sz="16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33FA243-2C00-417F-BD1A-6E21D53FA6D9}" type="parTrans" cxnId="{7C1DE940-FAAB-42A7-8D32-EF06A0DA2E41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491EB9-E735-45A9-AA85-6B6E11AFE1C4}" type="sibTrans" cxnId="{7C1DE940-FAAB-42A7-8D32-EF06A0DA2E41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376D0BA-31B0-4FB8-A9C3-F9E6214CE0A6}">
      <dgm:prSet custT="1"/>
      <dgm:spPr/>
      <dgm:t>
        <a:bodyPr/>
        <a:lstStyle/>
        <a:p>
          <a:r>
            <a:rPr lang="ru-RU" sz="16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человек, ежемесячно вовлеченных в структуру социально-культурных </a:t>
          </a:r>
          <a:r>
            <a:rPr lang="ru-RU" sz="16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компетенций – 5 700 чел.</a:t>
          </a:r>
          <a:endParaRPr lang="ru-RU" sz="16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431E9DF-7797-469B-BE8F-ADBBDE0A348D}" type="parTrans" cxnId="{2F53BFCC-7020-48A2-BF4A-6363187F276C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9E555D-B0E8-456D-89C7-0CE864F307CD}" type="sibTrans" cxnId="{2F53BFCC-7020-48A2-BF4A-6363187F276C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95A2B2-ABCF-401E-BF73-5DFE5E145223}">
      <dgm:prSet phldrT="[Текст]" custT="1"/>
      <dgm:spPr/>
      <dgm:t>
        <a:bodyPr anchor="ctr"/>
        <a:lstStyle/>
        <a:p>
          <a:pPr>
            <a:lnSpc>
              <a:spcPct val="150000"/>
            </a:lnSpc>
          </a:pPr>
          <a:endParaRPr lang="ru-RU" sz="1600" b="1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F8998E-1A6F-4C57-8340-CEA4130839BC}" type="sibTrans" cxnId="{E4A84381-E98F-4C5D-8E5E-207AC2B1C55F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BB3930-233E-42AA-A623-5AFCAB0E4C73}" type="parTrans" cxnId="{E4A84381-E98F-4C5D-8E5E-207AC2B1C55F}">
      <dgm:prSet/>
      <dgm:spPr/>
      <dgm:t>
        <a:bodyPr/>
        <a:lstStyle/>
        <a:p>
          <a:endParaRPr lang="ru-RU" sz="160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BA071A-544D-46D0-BEEE-CFCE28A0F0F9}" type="pres">
      <dgm:prSet presAssocID="{BD93497B-28D0-4B48-9C2E-596124678592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6F7FB8F-7F25-476E-B6D2-81E3CA65DDA9}" type="pres">
      <dgm:prSet presAssocID="{E495A2B2-ABCF-401E-BF73-5DFE5E145223}" presName="thickLine" presStyleLbl="alignNode1" presStyleIdx="0" presStyleCnt="1"/>
      <dgm:spPr/>
    </dgm:pt>
    <dgm:pt modelId="{1560D79F-D89F-4323-BB80-AE6AE6151D8F}" type="pres">
      <dgm:prSet presAssocID="{E495A2B2-ABCF-401E-BF73-5DFE5E145223}" presName="horz1" presStyleCnt="0"/>
      <dgm:spPr/>
    </dgm:pt>
    <dgm:pt modelId="{671FEF91-7DCD-4CC0-AEC1-D2E556CA55AA}" type="pres">
      <dgm:prSet presAssocID="{E495A2B2-ABCF-401E-BF73-5DFE5E145223}" presName="tx1" presStyleLbl="revTx" presStyleIdx="0" presStyleCnt="9" custScaleX="29494"/>
      <dgm:spPr/>
      <dgm:t>
        <a:bodyPr/>
        <a:lstStyle/>
        <a:p>
          <a:endParaRPr lang="ru-RU"/>
        </a:p>
      </dgm:t>
    </dgm:pt>
    <dgm:pt modelId="{4EE328B5-3391-4611-9CD2-F3E77F054C38}" type="pres">
      <dgm:prSet presAssocID="{E495A2B2-ABCF-401E-BF73-5DFE5E145223}" presName="vert1" presStyleCnt="0"/>
      <dgm:spPr/>
    </dgm:pt>
    <dgm:pt modelId="{E5F25170-B7F8-43CA-A530-EB37751B67E1}" type="pres">
      <dgm:prSet presAssocID="{1A9B78A1-D1D4-4EE3-B460-8C417283A153}" presName="vertSpace2a" presStyleCnt="0"/>
      <dgm:spPr/>
    </dgm:pt>
    <dgm:pt modelId="{48134567-76C9-4F59-8264-A6752C9148C3}" type="pres">
      <dgm:prSet presAssocID="{1A9B78A1-D1D4-4EE3-B460-8C417283A153}" presName="horz2" presStyleCnt="0"/>
      <dgm:spPr/>
    </dgm:pt>
    <dgm:pt modelId="{D829E5D7-4B21-489A-9D14-B4FC3FCF083E}" type="pres">
      <dgm:prSet presAssocID="{1A9B78A1-D1D4-4EE3-B460-8C417283A153}" presName="horzSpace2" presStyleCnt="0"/>
      <dgm:spPr/>
    </dgm:pt>
    <dgm:pt modelId="{F0B09BF0-5711-47C8-B7AB-B32E6D32AAAC}" type="pres">
      <dgm:prSet presAssocID="{1A9B78A1-D1D4-4EE3-B460-8C417283A153}" presName="tx2" presStyleLbl="revTx" presStyleIdx="1" presStyleCnt="9"/>
      <dgm:spPr/>
      <dgm:t>
        <a:bodyPr/>
        <a:lstStyle/>
        <a:p>
          <a:endParaRPr lang="ru-RU"/>
        </a:p>
      </dgm:t>
    </dgm:pt>
    <dgm:pt modelId="{4E9AACCD-167C-4139-9BCB-8C03EACFD9A6}" type="pres">
      <dgm:prSet presAssocID="{1A9B78A1-D1D4-4EE3-B460-8C417283A153}" presName="vert2" presStyleCnt="0"/>
      <dgm:spPr/>
    </dgm:pt>
    <dgm:pt modelId="{C75F2670-8F18-439E-8766-174F7B7D2C7F}" type="pres">
      <dgm:prSet presAssocID="{1A9B78A1-D1D4-4EE3-B460-8C417283A153}" presName="thinLine2b" presStyleLbl="callout" presStyleIdx="0" presStyleCnt="8"/>
      <dgm:spPr/>
    </dgm:pt>
    <dgm:pt modelId="{6EA2EFB5-44F0-4119-921E-B783EA88A93D}" type="pres">
      <dgm:prSet presAssocID="{1A9B78A1-D1D4-4EE3-B460-8C417283A153}" presName="vertSpace2b" presStyleCnt="0"/>
      <dgm:spPr/>
    </dgm:pt>
    <dgm:pt modelId="{CACEEB1E-7A7A-4D68-BCA9-3F44603AF7F9}" type="pres">
      <dgm:prSet presAssocID="{0FA5B093-2D1A-443F-B50D-EDCCAF4248D8}" presName="horz2" presStyleCnt="0"/>
      <dgm:spPr/>
    </dgm:pt>
    <dgm:pt modelId="{0433DE5E-7090-49D6-8CC3-E298F2285827}" type="pres">
      <dgm:prSet presAssocID="{0FA5B093-2D1A-443F-B50D-EDCCAF4248D8}" presName="horzSpace2" presStyleCnt="0"/>
      <dgm:spPr/>
    </dgm:pt>
    <dgm:pt modelId="{67D343B2-FF0E-4AAD-BCD6-0DEB1D73EA7C}" type="pres">
      <dgm:prSet presAssocID="{0FA5B093-2D1A-443F-B50D-EDCCAF4248D8}" presName="tx2" presStyleLbl="revTx" presStyleIdx="2" presStyleCnt="9"/>
      <dgm:spPr/>
      <dgm:t>
        <a:bodyPr/>
        <a:lstStyle/>
        <a:p>
          <a:endParaRPr lang="ru-RU"/>
        </a:p>
      </dgm:t>
    </dgm:pt>
    <dgm:pt modelId="{0BADA0DE-C573-42BE-B8F3-C2CB6F65C5FA}" type="pres">
      <dgm:prSet presAssocID="{0FA5B093-2D1A-443F-B50D-EDCCAF4248D8}" presName="vert2" presStyleCnt="0"/>
      <dgm:spPr/>
    </dgm:pt>
    <dgm:pt modelId="{F4C6D90B-CF94-4968-B9A6-A133D4722FBF}" type="pres">
      <dgm:prSet presAssocID="{0FA5B093-2D1A-443F-B50D-EDCCAF4248D8}" presName="thinLine2b" presStyleLbl="callout" presStyleIdx="1" presStyleCnt="8"/>
      <dgm:spPr/>
    </dgm:pt>
    <dgm:pt modelId="{878D4937-81F6-456F-B3F0-F79A87E2CA37}" type="pres">
      <dgm:prSet presAssocID="{0FA5B093-2D1A-443F-B50D-EDCCAF4248D8}" presName="vertSpace2b" presStyleCnt="0"/>
      <dgm:spPr/>
    </dgm:pt>
    <dgm:pt modelId="{37092EBD-C04C-4FEA-8938-F84E42B7F15C}" type="pres">
      <dgm:prSet presAssocID="{61FB6097-5070-4CB7-9AD1-94A88AF2D95E}" presName="horz2" presStyleCnt="0"/>
      <dgm:spPr/>
    </dgm:pt>
    <dgm:pt modelId="{38FD3E37-AA42-4930-899D-E13D7D87777A}" type="pres">
      <dgm:prSet presAssocID="{61FB6097-5070-4CB7-9AD1-94A88AF2D95E}" presName="horzSpace2" presStyleCnt="0"/>
      <dgm:spPr/>
    </dgm:pt>
    <dgm:pt modelId="{07F23FDA-686F-4786-B56B-C6A36B6E95DD}" type="pres">
      <dgm:prSet presAssocID="{61FB6097-5070-4CB7-9AD1-94A88AF2D95E}" presName="tx2" presStyleLbl="revTx" presStyleIdx="3" presStyleCnt="9"/>
      <dgm:spPr/>
      <dgm:t>
        <a:bodyPr/>
        <a:lstStyle/>
        <a:p>
          <a:endParaRPr lang="ru-RU"/>
        </a:p>
      </dgm:t>
    </dgm:pt>
    <dgm:pt modelId="{DAB83CB5-8B05-4048-B157-2E3786846413}" type="pres">
      <dgm:prSet presAssocID="{61FB6097-5070-4CB7-9AD1-94A88AF2D95E}" presName="vert2" presStyleCnt="0"/>
      <dgm:spPr/>
    </dgm:pt>
    <dgm:pt modelId="{683EBC5C-9C4A-4FCF-9F79-2E33C4D61C1F}" type="pres">
      <dgm:prSet presAssocID="{61FB6097-5070-4CB7-9AD1-94A88AF2D95E}" presName="thinLine2b" presStyleLbl="callout" presStyleIdx="2" presStyleCnt="8"/>
      <dgm:spPr/>
    </dgm:pt>
    <dgm:pt modelId="{39FD3BBA-C523-4F66-9773-FA24FF9602A3}" type="pres">
      <dgm:prSet presAssocID="{61FB6097-5070-4CB7-9AD1-94A88AF2D95E}" presName="vertSpace2b" presStyleCnt="0"/>
      <dgm:spPr/>
    </dgm:pt>
    <dgm:pt modelId="{B513A135-01EC-45B7-BC09-3074CB726C74}" type="pres">
      <dgm:prSet presAssocID="{6A41098D-9718-4516-A658-DBE87B0287FD}" presName="horz2" presStyleCnt="0"/>
      <dgm:spPr/>
    </dgm:pt>
    <dgm:pt modelId="{80921A99-FA15-437E-BFC3-3DD2394DF891}" type="pres">
      <dgm:prSet presAssocID="{6A41098D-9718-4516-A658-DBE87B0287FD}" presName="horzSpace2" presStyleCnt="0"/>
      <dgm:spPr/>
    </dgm:pt>
    <dgm:pt modelId="{AAC0BCC0-C37F-4FFC-B24D-C17D4FC28309}" type="pres">
      <dgm:prSet presAssocID="{6A41098D-9718-4516-A658-DBE87B0287FD}" presName="tx2" presStyleLbl="revTx" presStyleIdx="4" presStyleCnt="9"/>
      <dgm:spPr/>
      <dgm:t>
        <a:bodyPr/>
        <a:lstStyle/>
        <a:p>
          <a:endParaRPr lang="ru-RU"/>
        </a:p>
      </dgm:t>
    </dgm:pt>
    <dgm:pt modelId="{718E22FB-65A8-4210-9F2A-BC19E7941D6B}" type="pres">
      <dgm:prSet presAssocID="{6A41098D-9718-4516-A658-DBE87B0287FD}" presName="vert2" presStyleCnt="0"/>
      <dgm:spPr/>
    </dgm:pt>
    <dgm:pt modelId="{5D02896A-B81D-47E4-9CDC-0D90ACE118C6}" type="pres">
      <dgm:prSet presAssocID="{6A41098D-9718-4516-A658-DBE87B0287FD}" presName="thinLine2b" presStyleLbl="callout" presStyleIdx="3" presStyleCnt="8"/>
      <dgm:spPr/>
    </dgm:pt>
    <dgm:pt modelId="{41BB8F95-1BD3-4032-A414-817B5EF4B8E3}" type="pres">
      <dgm:prSet presAssocID="{6A41098D-9718-4516-A658-DBE87B0287FD}" presName="vertSpace2b" presStyleCnt="0"/>
      <dgm:spPr/>
    </dgm:pt>
    <dgm:pt modelId="{2C0B9104-564B-4D6B-BF80-165C81047956}" type="pres">
      <dgm:prSet presAssocID="{0DFDF085-94E9-4BD0-BDF9-F4E69EC88D39}" presName="horz2" presStyleCnt="0"/>
      <dgm:spPr/>
    </dgm:pt>
    <dgm:pt modelId="{B339C2F1-3F09-4BB6-AEF9-CFC6BEE0E8F7}" type="pres">
      <dgm:prSet presAssocID="{0DFDF085-94E9-4BD0-BDF9-F4E69EC88D39}" presName="horzSpace2" presStyleCnt="0"/>
      <dgm:spPr/>
    </dgm:pt>
    <dgm:pt modelId="{1B752EF0-7E4B-4337-9E76-966C831BC1CA}" type="pres">
      <dgm:prSet presAssocID="{0DFDF085-94E9-4BD0-BDF9-F4E69EC88D39}" presName="tx2" presStyleLbl="revTx" presStyleIdx="5" presStyleCnt="9"/>
      <dgm:spPr/>
      <dgm:t>
        <a:bodyPr/>
        <a:lstStyle/>
        <a:p>
          <a:endParaRPr lang="ru-RU"/>
        </a:p>
      </dgm:t>
    </dgm:pt>
    <dgm:pt modelId="{E1016436-1435-4395-88D4-B5BF4562BBA4}" type="pres">
      <dgm:prSet presAssocID="{0DFDF085-94E9-4BD0-BDF9-F4E69EC88D39}" presName="vert2" presStyleCnt="0"/>
      <dgm:spPr/>
    </dgm:pt>
    <dgm:pt modelId="{C5D52BFE-AFBA-4F6D-98AE-EEC63FE01C09}" type="pres">
      <dgm:prSet presAssocID="{0DFDF085-94E9-4BD0-BDF9-F4E69EC88D39}" presName="thinLine2b" presStyleLbl="callout" presStyleIdx="4" presStyleCnt="8"/>
      <dgm:spPr/>
    </dgm:pt>
    <dgm:pt modelId="{3599F6F3-404E-46A5-9DD2-EA5D6DAF2520}" type="pres">
      <dgm:prSet presAssocID="{0DFDF085-94E9-4BD0-BDF9-F4E69EC88D39}" presName="vertSpace2b" presStyleCnt="0"/>
      <dgm:spPr/>
    </dgm:pt>
    <dgm:pt modelId="{9D311FBE-55BF-4D0F-8034-7D37EFDFFB0A}" type="pres">
      <dgm:prSet presAssocID="{C376D0BA-31B0-4FB8-A9C3-F9E6214CE0A6}" presName="horz2" presStyleCnt="0"/>
      <dgm:spPr/>
    </dgm:pt>
    <dgm:pt modelId="{24BC5B94-99CF-444F-B2CF-E944FB99E4D6}" type="pres">
      <dgm:prSet presAssocID="{C376D0BA-31B0-4FB8-A9C3-F9E6214CE0A6}" presName="horzSpace2" presStyleCnt="0"/>
      <dgm:spPr/>
    </dgm:pt>
    <dgm:pt modelId="{C372637A-A415-4C46-A485-279ACC9CFD77}" type="pres">
      <dgm:prSet presAssocID="{C376D0BA-31B0-4FB8-A9C3-F9E6214CE0A6}" presName="tx2" presStyleLbl="revTx" presStyleIdx="6" presStyleCnt="9"/>
      <dgm:spPr/>
      <dgm:t>
        <a:bodyPr/>
        <a:lstStyle/>
        <a:p>
          <a:endParaRPr lang="ru-RU"/>
        </a:p>
      </dgm:t>
    </dgm:pt>
    <dgm:pt modelId="{72280A55-5E16-4D41-9349-503501942E96}" type="pres">
      <dgm:prSet presAssocID="{C376D0BA-31B0-4FB8-A9C3-F9E6214CE0A6}" presName="vert2" presStyleCnt="0"/>
      <dgm:spPr/>
    </dgm:pt>
    <dgm:pt modelId="{495A5525-4ACC-4779-8936-2CC2C140849B}" type="pres">
      <dgm:prSet presAssocID="{C376D0BA-31B0-4FB8-A9C3-F9E6214CE0A6}" presName="thinLine2b" presStyleLbl="callout" presStyleIdx="5" presStyleCnt="8"/>
      <dgm:spPr/>
    </dgm:pt>
    <dgm:pt modelId="{F02D4D29-B582-4F6A-83B6-45029F2791FF}" type="pres">
      <dgm:prSet presAssocID="{C376D0BA-31B0-4FB8-A9C3-F9E6214CE0A6}" presName="vertSpace2b" presStyleCnt="0"/>
      <dgm:spPr/>
    </dgm:pt>
    <dgm:pt modelId="{11F0D101-A1EF-4436-944A-6FE205788FC6}" type="pres">
      <dgm:prSet presAssocID="{9F724B34-4EE9-439B-B2B0-EA460006EB9E}" presName="horz2" presStyleCnt="0"/>
      <dgm:spPr/>
    </dgm:pt>
    <dgm:pt modelId="{62347CA5-44F2-4688-8B38-A1AA2F713E0B}" type="pres">
      <dgm:prSet presAssocID="{9F724B34-4EE9-439B-B2B0-EA460006EB9E}" presName="horzSpace2" presStyleCnt="0"/>
      <dgm:spPr/>
    </dgm:pt>
    <dgm:pt modelId="{136A1EEB-D0A2-4FC2-B760-A78F0A7782AA}" type="pres">
      <dgm:prSet presAssocID="{9F724B34-4EE9-439B-B2B0-EA460006EB9E}" presName="tx2" presStyleLbl="revTx" presStyleIdx="7" presStyleCnt="9"/>
      <dgm:spPr/>
      <dgm:t>
        <a:bodyPr/>
        <a:lstStyle/>
        <a:p>
          <a:endParaRPr lang="ru-RU"/>
        </a:p>
      </dgm:t>
    </dgm:pt>
    <dgm:pt modelId="{B6E4D0A7-0360-42AF-8270-D1B677112445}" type="pres">
      <dgm:prSet presAssocID="{9F724B34-4EE9-439B-B2B0-EA460006EB9E}" presName="vert2" presStyleCnt="0"/>
      <dgm:spPr/>
    </dgm:pt>
    <dgm:pt modelId="{01381869-4C57-482C-A8F5-6960699EF113}" type="pres">
      <dgm:prSet presAssocID="{9F724B34-4EE9-439B-B2B0-EA460006EB9E}" presName="thinLine2b" presStyleLbl="callout" presStyleIdx="6" presStyleCnt="8"/>
      <dgm:spPr/>
    </dgm:pt>
    <dgm:pt modelId="{0CD75E65-5155-4E4C-BDA7-1F8303CAC5F8}" type="pres">
      <dgm:prSet presAssocID="{9F724B34-4EE9-439B-B2B0-EA460006EB9E}" presName="vertSpace2b" presStyleCnt="0"/>
      <dgm:spPr/>
    </dgm:pt>
    <dgm:pt modelId="{C337FF65-CD5E-41E6-8780-126DDF56E5BD}" type="pres">
      <dgm:prSet presAssocID="{79986822-489A-4421-A07F-59A3FBACF7A3}" presName="horz2" presStyleCnt="0"/>
      <dgm:spPr/>
    </dgm:pt>
    <dgm:pt modelId="{B1ADA3FA-1527-437A-8AFA-996E28800205}" type="pres">
      <dgm:prSet presAssocID="{79986822-489A-4421-A07F-59A3FBACF7A3}" presName="horzSpace2" presStyleCnt="0"/>
      <dgm:spPr/>
    </dgm:pt>
    <dgm:pt modelId="{48358453-C89D-4F7B-8902-70925749F1E4}" type="pres">
      <dgm:prSet presAssocID="{79986822-489A-4421-A07F-59A3FBACF7A3}" presName="tx2" presStyleLbl="revTx" presStyleIdx="8" presStyleCnt="9"/>
      <dgm:spPr/>
      <dgm:t>
        <a:bodyPr/>
        <a:lstStyle/>
        <a:p>
          <a:endParaRPr lang="ru-RU"/>
        </a:p>
      </dgm:t>
    </dgm:pt>
    <dgm:pt modelId="{53C23CC0-E8F9-4EF8-B041-F4620BAE0885}" type="pres">
      <dgm:prSet presAssocID="{79986822-489A-4421-A07F-59A3FBACF7A3}" presName="vert2" presStyleCnt="0"/>
      <dgm:spPr/>
    </dgm:pt>
    <dgm:pt modelId="{E0CACF60-CD6D-4A05-AD47-EC8246315918}" type="pres">
      <dgm:prSet presAssocID="{79986822-489A-4421-A07F-59A3FBACF7A3}" presName="thinLine2b" presStyleLbl="callout" presStyleIdx="7" presStyleCnt="8"/>
      <dgm:spPr/>
    </dgm:pt>
    <dgm:pt modelId="{D3D14DA8-94DE-46C5-8D39-1842E23776AD}" type="pres">
      <dgm:prSet presAssocID="{79986822-489A-4421-A07F-59A3FBACF7A3}" presName="vertSpace2b" presStyleCnt="0"/>
      <dgm:spPr/>
    </dgm:pt>
  </dgm:ptLst>
  <dgm:cxnLst>
    <dgm:cxn modelId="{1279440C-1676-40A6-9C53-A6A8BF970F91}" type="presOf" srcId="{0FA5B093-2D1A-443F-B50D-EDCCAF4248D8}" destId="{67D343B2-FF0E-4AAD-BCD6-0DEB1D73EA7C}" srcOrd="0" destOrd="0" presId="urn:microsoft.com/office/officeart/2008/layout/LinedList"/>
    <dgm:cxn modelId="{F878E986-B1BC-497E-9D69-92D4AEA101B1}" srcId="{E495A2B2-ABCF-401E-BF73-5DFE5E145223}" destId="{79986822-489A-4421-A07F-59A3FBACF7A3}" srcOrd="7" destOrd="0" parTransId="{1F06CAA7-511F-4E3C-B762-595EE3C08F68}" sibTransId="{941A89E3-2E4F-4722-86D1-42BB9FA6AC0B}"/>
    <dgm:cxn modelId="{E3D05585-668D-4EDC-AC1E-E4B9BF401F27}" srcId="{E495A2B2-ABCF-401E-BF73-5DFE5E145223}" destId="{1A9B78A1-D1D4-4EE3-B460-8C417283A153}" srcOrd="0" destOrd="0" parTransId="{04EC15BC-44AD-4F36-929E-7EE3681DB343}" sibTransId="{2B5A6955-D682-40FF-8C94-EDC8C9F543CC}"/>
    <dgm:cxn modelId="{829C2FF9-EBBF-49E8-9E8A-FED56ADF3716}" type="presOf" srcId="{BD93497B-28D0-4B48-9C2E-596124678592}" destId="{DABA071A-544D-46D0-BEEE-CFCE28A0F0F9}" srcOrd="0" destOrd="0" presId="urn:microsoft.com/office/officeart/2008/layout/LinedList"/>
    <dgm:cxn modelId="{892578B4-E173-47F7-8EB7-3A7F66B99B95}" type="presOf" srcId="{C376D0BA-31B0-4FB8-A9C3-F9E6214CE0A6}" destId="{C372637A-A415-4C46-A485-279ACC9CFD77}" srcOrd="0" destOrd="0" presId="urn:microsoft.com/office/officeart/2008/layout/LinedList"/>
    <dgm:cxn modelId="{7C1DE940-FAAB-42A7-8D32-EF06A0DA2E41}" srcId="{E495A2B2-ABCF-401E-BF73-5DFE5E145223}" destId="{0DFDF085-94E9-4BD0-BDF9-F4E69EC88D39}" srcOrd="4" destOrd="0" parTransId="{233FA243-2C00-417F-BD1A-6E21D53FA6D9}" sibTransId="{A1491EB9-E735-45A9-AA85-6B6E11AFE1C4}"/>
    <dgm:cxn modelId="{1C20177A-7D76-4B3A-909A-B0BE426DDABF}" srcId="{E495A2B2-ABCF-401E-BF73-5DFE5E145223}" destId="{0FA5B093-2D1A-443F-B50D-EDCCAF4248D8}" srcOrd="1" destOrd="0" parTransId="{A4549819-F562-470A-A2D5-51FE5689FF63}" sibTransId="{E598183D-D482-40E6-9497-A288467E8171}"/>
    <dgm:cxn modelId="{E7003B15-12B7-4E2E-B5A0-94A1CE1DBC19}" type="presOf" srcId="{6A41098D-9718-4516-A658-DBE87B0287FD}" destId="{AAC0BCC0-C37F-4FFC-B24D-C17D4FC28309}" srcOrd="0" destOrd="0" presId="urn:microsoft.com/office/officeart/2008/layout/LinedList"/>
    <dgm:cxn modelId="{254BA99B-8CE5-48FC-8489-EBC5B044CEF8}" type="presOf" srcId="{0DFDF085-94E9-4BD0-BDF9-F4E69EC88D39}" destId="{1B752EF0-7E4B-4337-9E76-966C831BC1CA}" srcOrd="0" destOrd="0" presId="urn:microsoft.com/office/officeart/2008/layout/LinedList"/>
    <dgm:cxn modelId="{DDBBDBC0-B1B9-4A4B-8BA0-45E9C62F5C7D}" type="presOf" srcId="{79986822-489A-4421-A07F-59A3FBACF7A3}" destId="{48358453-C89D-4F7B-8902-70925749F1E4}" srcOrd="0" destOrd="0" presId="urn:microsoft.com/office/officeart/2008/layout/LinedList"/>
    <dgm:cxn modelId="{2F53BFCC-7020-48A2-BF4A-6363187F276C}" srcId="{E495A2B2-ABCF-401E-BF73-5DFE5E145223}" destId="{C376D0BA-31B0-4FB8-A9C3-F9E6214CE0A6}" srcOrd="5" destOrd="0" parTransId="{D431E9DF-7797-469B-BE8F-ADBBDE0A348D}" sibTransId="{A19E555D-B0E8-456D-89C7-0CE864F307CD}"/>
    <dgm:cxn modelId="{AE9FE05F-1DBB-45BE-B852-BD7ABF0B5E85}" type="presOf" srcId="{61FB6097-5070-4CB7-9AD1-94A88AF2D95E}" destId="{07F23FDA-686F-4786-B56B-C6A36B6E95DD}" srcOrd="0" destOrd="0" presId="urn:microsoft.com/office/officeart/2008/layout/LinedList"/>
    <dgm:cxn modelId="{463CD865-FE87-4962-B192-4427B084FC4F}" srcId="{E495A2B2-ABCF-401E-BF73-5DFE5E145223}" destId="{6A41098D-9718-4516-A658-DBE87B0287FD}" srcOrd="3" destOrd="0" parTransId="{EDF22736-DBB9-48A9-8C81-C4CB1D3C6C49}" sibTransId="{B889B2C1-DE39-4E8D-B408-4B189E60F74D}"/>
    <dgm:cxn modelId="{ECD09D05-4655-4F82-B783-015D9BF906A1}" type="presOf" srcId="{E495A2B2-ABCF-401E-BF73-5DFE5E145223}" destId="{671FEF91-7DCD-4CC0-AEC1-D2E556CA55AA}" srcOrd="0" destOrd="0" presId="urn:microsoft.com/office/officeart/2008/layout/LinedList"/>
    <dgm:cxn modelId="{500D6568-33AE-4869-9E7E-34C2845CBFC3}" type="presOf" srcId="{9F724B34-4EE9-439B-B2B0-EA460006EB9E}" destId="{136A1EEB-D0A2-4FC2-B760-A78F0A7782AA}" srcOrd="0" destOrd="0" presId="urn:microsoft.com/office/officeart/2008/layout/LinedList"/>
    <dgm:cxn modelId="{EDD86D43-0396-4464-8C74-A043BE8A1715}" srcId="{E495A2B2-ABCF-401E-BF73-5DFE5E145223}" destId="{9F724B34-4EE9-439B-B2B0-EA460006EB9E}" srcOrd="6" destOrd="0" parTransId="{D89783BD-6290-4F4F-A7DB-D8547AB663F6}" sibTransId="{BEAB3AD6-2BAD-4DD6-BD97-08F4BDB48EC6}"/>
    <dgm:cxn modelId="{CE5BA4A5-1C49-43E6-B68A-8D8C074EB880}" srcId="{E495A2B2-ABCF-401E-BF73-5DFE5E145223}" destId="{61FB6097-5070-4CB7-9AD1-94A88AF2D95E}" srcOrd="2" destOrd="0" parTransId="{D3005781-0C02-4447-9D18-2F8B806F81B3}" sibTransId="{CFEA62A1-737D-461D-BB5F-3C411A90227C}"/>
    <dgm:cxn modelId="{E4A84381-E98F-4C5D-8E5E-207AC2B1C55F}" srcId="{BD93497B-28D0-4B48-9C2E-596124678592}" destId="{E495A2B2-ABCF-401E-BF73-5DFE5E145223}" srcOrd="0" destOrd="0" parTransId="{6ABB3930-233E-42AA-A623-5AFCAB0E4C73}" sibTransId="{8DF8998E-1A6F-4C57-8340-CEA4130839BC}"/>
    <dgm:cxn modelId="{65D53C24-6B00-4E70-A7D7-F3FE44835012}" type="presOf" srcId="{1A9B78A1-D1D4-4EE3-B460-8C417283A153}" destId="{F0B09BF0-5711-47C8-B7AB-B32E6D32AAAC}" srcOrd="0" destOrd="0" presId="urn:microsoft.com/office/officeart/2008/layout/LinedList"/>
    <dgm:cxn modelId="{F3DE2648-B5D7-4001-95E4-38F2BAD686E6}" type="presParOf" srcId="{DABA071A-544D-46D0-BEEE-CFCE28A0F0F9}" destId="{26F7FB8F-7F25-476E-B6D2-81E3CA65DDA9}" srcOrd="0" destOrd="0" presId="urn:microsoft.com/office/officeart/2008/layout/LinedList"/>
    <dgm:cxn modelId="{BE82886E-3F0A-4F3D-B627-55DE9E32BEDC}" type="presParOf" srcId="{DABA071A-544D-46D0-BEEE-CFCE28A0F0F9}" destId="{1560D79F-D89F-4323-BB80-AE6AE6151D8F}" srcOrd="1" destOrd="0" presId="urn:microsoft.com/office/officeart/2008/layout/LinedList"/>
    <dgm:cxn modelId="{F565C4E7-7751-4B30-84DA-F74810688FC6}" type="presParOf" srcId="{1560D79F-D89F-4323-BB80-AE6AE6151D8F}" destId="{671FEF91-7DCD-4CC0-AEC1-D2E556CA55AA}" srcOrd="0" destOrd="0" presId="urn:microsoft.com/office/officeart/2008/layout/LinedList"/>
    <dgm:cxn modelId="{38871C13-C592-4EEA-B02F-D70DB9D1023F}" type="presParOf" srcId="{1560D79F-D89F-4323-BB80-AE6AE6151D8F}" destId="{4EE328B5-3391-4611-9CD2-F3E77F054C38}" srcOrd="1" destOrd="0" presId="urn:microsoft.com/office/officeart/2008/layout/LinedList"/>
    <dgm:cxn modelId="{0E7EE31F-2AAF-4B00-969D-4EA5A660078C}" type="presParOf" srcId="{4EE328B5-3391-4611-9CD2-F3E77F054C38}" destId="{E5F25170-B7F8-43CA-A530-EB37751B67E1}" srcOrd="0" destOrd="0" presId="urn:microsoft.com/office/officeart/2008/layout/LinedList"/>
    <dgm:cxn modelId="{40DE8BA5-DFA5-4C7C-8B73-63F7FD3FD3D8}" type="presParOf" srcId="{4EE328B5-3391-4611-9CD2-F3E77F054C38}" destId="{48134567-76C9-4F59-8264-A6752C9148C3}" srcOrd="1" destOrd="0" presId="urn:microsoft.com/office/officeart/2008/layout/LinedList"/>
    <dgm:cxn modelId="{DBC08CF2-2A27-452F-8A85-313D236AC664}" type="presParOf" srcId="{48134567-76C9-4F59-8264-A6752C9148C3}" destId="{D829E5D7-4B21-489A-9D14-B4FC3FCF083E}" srcOrd="0" destOrd="0" presId="urn:microsoft.com/office/officeart/2008/layout/LinedList"/>
    <dgm:cxn modelId="{D88A836A-011A-441A-A3A0-D5742E00CA56}" type="presParOf" srcId="{48134567-76C9-4F59-8264-A6752C9148C3}" destId="{F0B09BF0-5711-47C8-B7AB-B32E6D32AAAC}" srcOrd="1" destOrd="0" presId="urn:microsoft.com/office/officeart/2008/layout/LinedList"/>
    <dgm:cxn modelId="{17D8C66B-1A5A-47DE-875E-45CC85517671}" type="presParOf" srcId="{48134567-76C9-4F59-8264-A6752C9148C3}" destId="{4E9AACCD-167C-4139-9BCB-8C03EACFD9A6}" srcOrd="2" destOrd="0" presId="urn:microsoft.com/office/officeart/2008/layout/LinedList"/>
    <dgm:cxn modelId="{957090A8-DAB7-4A2A-9323-7D7AD9325EC7}" type="presParOf" srcId="{4EE328B5-3391-4611-9CD2-F3E77F054C38}" destId="{C75F2670-8F18-439E-8766-174F7B7D2C7F}" srcOrd="2" destOrd="0" presId="urn:microsoft.com/office/officeart/2008/layout/LinedList"/>
    <dgm:cxn modelId="{70C63BD1-AE2F-446B-AC20-F38EE947F9AC}" type="presParOf" srcId="{4EE328B5-3391-4611-9CD2-F3E77F054C38}" destId="{6EA2EFB5-44F0-4119-921E-B783EA88A93D}" srcOrd="3" destOrd="0" presId="urn:microsoft.com/office/officeart/2008/layout/LinedList"/>
    <dgm:cxn modelId="{26A62EE1-1E95-4B38-89AD-D9DF0898DF9D}" type="presParOf" srcId="{4EE328B5-3391-4611-9CD2-F3E77F054C38}" destId="{CACEEB1E-7A7A-4D68-BCA9-3F44603AF7F9}" srcOrd="4" destOrd="0" presId="urn:microsoft.com/office/officeart/2008/layout/LinedList"/>
    <dgm:cxn modelId="{F939A2B6-FEEF-46BB-BCCE-18E9C37FF140}" type="presParOf" srcId="{CACEEB1E-7A7A-4D68-BCA9-3F44603AF7F9}" destId="{0433DE5E-7090-49D6-8CC3-E298F2285827}" srcOrd="0" destOrd="0" presId="urn:microsoft.com/office/officeart/2008/layout/LinedList"/>
    <dgm:cxn modelId="{3138DF6E-D235-429A-BE0D-EB15B597035F}" type="presParOf" srcId="{CACEEB1E-7A7A-4D68-BCA9-3F44603AF7F9}" destId="{67D343B2-FF0E-4AAD-BCD6-0DEB1D73EA7C}" srcOrd="1" destOrd="0" presId="urn:microsoft.com/office/officeart/2008/layout/LinedList"/>
    <dgm:cxn modelId="{4E6F6579-3630-4A95-93B7-846E0CAB3FA6}" type="presParOf" srcId="{CACEEB1E-7A7A-4D68-BCA9-3F44603AF7F9}" destId="{0BADA0DE-C573-42BE-B8F3-C2CB6F65C5FA}" srcOrd="2" destOrd="0" presId="urn:microsoft.com/office/officeart/2008/layout/LinedList"/>
    <dgm:cxn modelId="{3E635201-695A-40DA-B0BA-7F77CD654178}" type="presParOf" srcId="{4EE328B5-3391-4611-9CD2-F3E77F054C38}" destId="{F4C6D90B-CF94-4968-B9A6-A133D4722FBF}" srcOrd="5" destOrd="0" presId="urn:microsoft.com/office/officeart/2008/layout/LinedList"/>
    <dgm:cxn modelId="{58947081-8E17-4038-8DB9-7A2495AF06FC}" type="presParOf" srcId="{4EE328B5-3391-4611-9CD2-F3E77F054C38}" destId="{878D4937-81F6-456F-B3F0-F79A87E2CA37}" srcOrd="6" destOrd="0" presId="urn:microsoft.com/office/officeart/2008/layout/LinedList"/>
    <dgm:cxn modelId="{27056CC3-8B51-477A-A0B7-1D560FAE2055}" type="presParOf" srcId="{4EE328B5-3391-4611-9CD2-F3E77F054C38}" destId="{37092EBD-C04C-4FEA-8938-F84E42B7F15C}" srcOrd="7" destOrd="0" presId="urn:microsoft.com/office/officeart/2008/layout/LinedList"/>
    <dgm:cxn modelId="{9757DB1D-6F4C-4EF4-B696-5855643408A7}" type="presParOf" srcId="{37092EBD-C04C-4FEA-8938-F84E42B7F15C}" destId="{38FD3E37-AA42-4930-899D-E13D7D87777A}" srcOrd="0" destOrd="0" presId="urn:microsoft.com/office/officeart/2008/layout/LinedList"/>
    <dgm:cxn modelId="{C1A4C27A-10EF-4EEA-9E74-08F08DF76C9A}" type="presParOf" srcId="{37092EBD-C04C-4FEA-8938-F84E42B7F15C}" destId="{07F23FDA-686F-4786-B56B-C6A36B6E95DD}" srcOrd="1" destOrd="0" presId="urn:microsoft.com/office/officeart/2008/layout/LinedList"/>
    <dgm:cxn modelId="{5F59C2F7-272F-4163-A592-D4425D73C1CB}" type="presParOf" srcId="{37092EBD-C04C-4FEA-8938-F84E42B7F15C}" destId="{DAB83CB5-8B05-4048-B157-2E3786846413}" srcOrd="2" destOrd="0" presId="urn:microsoft.com/office/officeart/2008/layout/LinedList"/>
    <dgm:cxn modelId="{7A278474-E21B-4A22-9E7F-DFFD3FE01784}" type="presParOf" srcId="{4EE328B5-3391-4611-9CD2-F3E77F054C38}" destId="{683EBC5C-9C4A-4FCF-9F79-2E33C4D61C1F}" srcOrd="8" destOrd="0" presId="urn:microsoft.com/office/officeart/2008/layout/LinedList"/>
    <dgm:cxn modelId="{5A0F5F42-7396-48EA-A8D1-6EC90779C685}" type="presParOf" srcId="{4EE328B5-3391-4611-9CD2-F3E77F054C38}" destId="{39FD3BBA-C523-4F66-9773-FA24FF9602A3}" srcOrd="9" destOrd="0" presId="urn:microsoft.com/office/officeart/2008/layout/LinedList"/>
    <dgm:cxn modelId="{6EAD850E-090E-4FD7-9357-61CDDAAEB932}" type="presParOf" srcId="{4EE328B5-3391-4611-9CD2-F3E77F054C38}" destId="{B513A135-01EC-45B7-BC09-3074CB726C74}" srcOrd="10" destOrd="0" presId="urn:microsoft.com/office/officeart/2008/layout/LinedList"/>
    <dgm:cxn modelId="{BE996278-3DB4-4280-B2C3-F7146A092769}" type="presParOf" srcId="{B513A135-01EC-45B7-BC09-3074CB726C74}" destId="{80921A99-FA15-437E-BFC3-3DD2394DF891}" srcOrd="0" destOrd="0" presId="urn:microsoft.com/office/officeart/2008/layout/LinedList"/>
    <dgm:cxn modelId="{0D73EACD-3BE8-4AAD-890A-5FFDFFC524B8}" type="presParOf" srcId="{B513A135-01EC-45B7-BC09-3074CB726C74}" destId="{AAC0BCC0-C37F-4FFC-B24D-C17D4FC28309}" srcOrd="1" destOrd="0" presId="urn:microsoft.com/office/officeart/2008/layout/LinedList"/>
    <dgm:cxn modelId="{7C93066F-BB67-4140-820F-A259701DFC49}" type="presParOf" srcId="{B513A135-01EC-45B7-BC09-3074CB726C74}" destId="{718E22FB-65A8-4210-9F2A-BC19E7941D6B}" srcOrd="2" destOrd="0" presId="urn:microsoft.com/office/officeart/2008/layout/LinedList"/>
    <dgm:cxn modelId="{FCD3351B-22DE-45E6-9FF0-6F473B18CF5B}" type="presParOf" srcId="{4EE328B5-3391-4611-9CD2-F3E77F054C38}" destId="{5D02896A-B81D-47E4-9CDC-0D90ACE118C6}" srcOrd="11" destOrd="0" presId="urn:microsoft.com/office/officeart/2008/layout/LinedList"/>
    <dgm:cxn modelId="{2C47D958-9AD4-4BDA-8BAA-A83B631ACF4A}" type="presParOf" srcId="{4EE328B5-3391-4611-9CD2-F3E77F054C38}" destId="{41BB8F95-1BD3-4032-A414-817B5EF4B8E3}" srcOrd="12" destOrd="0" presId="urn:microsoft.com/office/officeart/2008/layout/LinedList"/>
    <dgm:cxn modelId="{D9F31A30-C352-4E80-B2E5-B328871DF039}" type="presParOf" srcId="{4EE328B5-3391-4611-9CD2-F3E77F054C38}" destId="{2C0B9104-564B-4D6B-BF80-165C81047956}" srcOrd="13" destOrd="0" presId="urn:microsoft.com/office/officeart/2008/layout/LinedList"/>
    <dgm:cxn modelId="{21852CEA-922C-4C74-AAFC-D1A19B918397}" type="presParOf" srcId="{2C0B9104-564B-4D6B-BF80-165C81047956}" destId="{B339C2F1-3F09-4BB6-AEF9-CFC6BEE0E8F7}" srcOrd="0" destOrd="0" presId="urn:microsoft.com/office/officeart/2008/layout/LinedList"/>
    <dgm:cxn modelId="{D736AD9C-FCFE-4A5B-A6D1-BCEA4CB2337D}" type="presParOf" srcId="{2C0B9104-564B-4D6B-BF80-165C81047956}" destId="{1B752EF0-7E4B-4337-9E76-966C831BC1CA}" srcOrd="1" destOrd="0" presId="urn:microsoft.com/office/officeart/2008/layout/LinedList"/>
    <dgm:cxn modelId="{450FD12B-68AD-417F-806D-D7C21DC73136}" type="presParOf" srcId="{2C0B9104-564B-4D6B-BF80-165C81047956}" destId="{E1016436-1435-4395-88D4-B5BF4562BBA4}" srcOrd="2" destOrd="0" presId="urn:microsoft.com/office/officeart/2008/layout/LinedList"/>
    <dgm:cxn modelId="{36950994-1BA3-4ADD-A96E-BB31A7CAD0B0}" type="presParOf" srcId="{4EE328B5-3391-4611-9CD2-F3E77F054C38}" destId="{C5D52BFE-AFBA-4F6D-98AE-EEC63FE01C09}" srcOrd="14" destOrd="0" presId="urn:microsoft.com/office/officeart/2008/layout/LinedList"/>
    <dgm:cxn modelId="{F4B95BCA-81BB-4E75-A392-B08D5ACFA180}" type="presParOf" srcId="{4EE328B5-3391-4611-9CD2-F3E77F054C38}" destId="{3599F6F3-404E-46A5-9DD2-EA5D6DAF2520}" srcOrd="15" destOrd="0" presId="urn:microsoft.com/office/officeart/2008/layout/LinedList"/>
    <dgm:cxn modelId="{D7018062-67DC-43CC-BCD5-A545C4AFC1E0}" type="presParOf" srcId="{4EE328B5-3391-4611-9CD2-F3E77F054C38}" destId="{9D311FBE-55BF-4D0F-8034-7D37EFDFFB0A}" srcOrd="16" destOrd="0" presId="urn:microsoft.com/office/officeart/2008/layout/LinedList"/>
    <dgm:cxn modelId="{DE6C8E8F-5509-4AF6-9EC4-B2E92859224D}" type="presParOf" srcId="{9D311FBE-55BF-4D0F-8034-7D37EFDFFB0A}" destId="{24BC5B94-99CF-444F-B2CF-E944FB99E4D6}" srcOrd="0" destOrd="0" presId="urn:microsoft.com/office/officeart/2008/layout/LinedList"/>
    <dgm:cxn modelId="{17E6CDE8-3407-49D3-9483-B853180A38DF}" type="presParOf" srcId="{9D311FBE-55BF-4D0F-8034-7D37EFDFFB0A}" destId="{C372637A-A415-4C46-A485-279ACC9CFD77}" srcOrd="1" destOrd="0" presId="urn:microsoft.com/office/officeart/2008/layout/LinedList"/>
    <dgm:cxn modelId="{BA2593B3-3076-4F99-8E20-26F6D2CAA72E}" type="presParOf" srcId="{9D311FBE-55BF-4D0F-8034-7D37EFDFFB0A}" destId="{72280A55-5E16-4D41-9349-503501942E96}" srcOrd="2" destOrd="0" presId="urn:microsoft.com/office/officeart/2008/layout/LinedList"/>
    <dgm:cxn modelId="{56A060C8-69C8-4638-ACEF-831364073AB7}" type="presParOf" srcId="{4EE328B5-3391-4611-9CD2-F3E77F054C38}" destId="{495A5525-4ACC-4779-8936-2CC2C140849B}" srcOrd="17" destOrd="0" presId="urn:microsoft.com/office/officeart/2008/layout/LinedList"/>
    <dgm:cxn modelId="{B023A067-2F40-45DF-9A27-F5A50480A540}" type="presParOf" srcId="{4EE328B5-3391-4611-9CD2-F3E77F054C38}" destId="{F02D4D29-B582-4F6A-83B6-45029F2791FF}" srcOrd="18" destOrd="0" presId="urn:microsoft.com/office/officeart/2008/layout/LinedList"/>
    <dgm:cxn modelId="{0F9BB513-D64B-40A5-BC05-053FC0E3CA3D}" type="presParOf" srcId="{4EE328B5-3391-4611-9CD2-F3E77F054C38}" destId="{11F0D101-A1EF-4436-944A-6FE205788FC6}" srcOrd="19" destOrd="0" presId="urn:microsoft.com/office/officeart/2008/layout/LinedList"/>
    <dgm:cxn modelId="{1E88F570-5CD2-4BD7-836E-9EE7B5AF7A02}" type="presParOf" srcId="{11F0D101-A1EF-4436-944A-6FE205788FC6}" destId="{62347CA5-44F2-4688-8B38-A1AA2F713E0B}" srcOrd="0" destOrd="0" presId="urn:microsoft.com/office/officeart/2008/layout/LinedList"/>
    <dgm:cxn modelId="{44C028D8-DE1D-4C68-8D63-4C109D2363A7}" type="presParOf" srcId="{11F0D101-A1EF-4436-944A-6FE205788FC6}" destId="{136A1EEB-D0A2-4FC2-B760-A78F0A7782AA}" srcOrd="1" destOrd="0" presId="urn:microsoft.com/office/officeart/2008/layout/LinedList"/>
    <dgm:cxn modelId="{788DE3BB-4A67-486C-B2FA-ED23859CB5DD}" type="presParOf" srcId="{11F0D101-A1EF-4436-944A-6FE205788FC6}" destId="{B6E4D0A7-0360-42AF-8270-D1B677112445}" srcOrd="2" destOrd="0" presId="urn:microsoft.com/office/officeart/2008/layout/LinedList"/>
    <dgm:cxn modelId="{FA6C0758-F812-4307-9461-E79FF1051B35}" type="presParOf" srcId="{4EE328B5-3391-4611-9CD2-F3E77F054C38}" destId="{01381869-4C57-482C-A8F5-6960699EF113}" srcOrd="20" destOrd="0" presId="urn:microsoft.com/office/officeart/2008/layout/LinedList"/>
    <dgm:cxn modelId="{95B77B92-FAFB-42D1-AD86-32802E608F3E}" type="presParOf" srcId="{4EE328B5-3391-4611-9CD2-F3E77F054C38}" destId="{0CD75E65-5155-4E4C-BDA7-1F8303CAC5F8}" srcOrd="21" destOrd="0" presId="urn:microsoft.com/office/officeart/2008/layout/LinedList"/>
    <dgm:cxn modelId="{3924E6B4-208E-4EF3-AA33-075ED1E48687}" type="presParOf" srcId="{4EE328B5-3391-4611-9CD2-F3E77F054C38}" destId="{C337FF65-CD5E-41E6-8780-126DDF56E5BD}" srcOrd="22" destOrd="0" presId="urn:microsoft.com/office/officeart/2008/layout/LinedList"/>
    <dgm:cxn modelId="{705F1700-3CF2-42DD-96C4-03DC485A8163}" type="presParOf" srcId="{C337FF65-CD5E-41E6-8780-126DDF56E5BD}" destId="{B1ADA3FA-1527-437A-8AFA-996E28800205}" srcOrd="0" destOrd="0" presId="urn:microsoft.com/office/officeart/2008/layout/LinedList"/>
    <dgm:cxn modelId="{71A839C1-D857-4F09-93DB-E0A9660B9744}" type="presParOf" srcId="{C337FF65-CD5E-41E6-8780-126DDF56E5BD}" destId="{48358453-C89D-4F7B-8902-70925749F1E4}" srcOrd="1" destOrd="0" presId="urn:microsoft.com/office/officeart/2008/layout/LinedList"/>
    <dgm:cxn modelId="{0DEDB18A-B0FC-41F2-80A0-0980963990ED}" type="presParOf" srcId="{C337FF65-CD5E-41E6-8780-126DDF56E5BD}" destId="{53C23CC0-E8F9-4EF8-B041-F4620BAE0885}" srcOrd="2" destOrd="0" presId="urn:microsoft.com/office/officeart/2008/layout/LinedList"/>
    <dgm:cxn modelId="{E1B83DD9-50F1-45B5-AE69-E8A89C828202}" type="presParOf" srcId="{4EE328B5-3391-4611-9CD2-F3E77F054C38}" destId="{E0CACF60-CD6D-4A05-AD47-EC8246315918}" srcOrd="23" destOrd="0" presId="urn:microsoft.com/office/officeart/2008/layout/LinedList"/>
    <dgm:cxn modelId="{114340EC-3112-488F-A4E9-70E534B0E0D4}" type="presParOf" srcId="{4EE328B5-3391-4611-9CD2-F3E77F054C38}" destId="{D3D14DA8-94DE-46C5-8D39-1842E23776AD}" srcOrd="24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266660-CFD9-4F44-A5F7-6767A8AD5CF8}">
      <dsp:nvSpPr>
        <dsp:cNvPr id="0" name=""/>
        <dsp:cNvSpPr/>
      </dsp:nvSpPr>
      <dsp:spPr>
        <a:xfrm>
          <a:off x="0" y="2074"/>
          <a:ext cx="8892987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784BBC4-4506-4C43-A484-B9978CFD8EDD}">
      <dsp:nvSpPr>
        <dsp:cNvPr id="0" name=""/>
        <dsp:cNvSpPr/>
      </dsp:nvSpPr>
      <dsp:spPr>
        <a:xfrm>
          <a:off x="0" y="2074"/>
          <a:ext cx="2808464" cy="4244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Внедрение на уровнях основного общего </a:t>
          </a:r>
          <a:br>
            <a:rPr lang="ru-RU" sz="15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среднего общего образования новых </a:t>
          </a:r>
          <a:br>
            <a:rPr lang="ru-RU" sz="15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методов обучения </a:t>
          </a:r>
          <a:br>
            <a:rPr lang="ru-RU" sz="15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воспитания, образовательных технологий, обеспечивающих освоение обучающимися базовых навыков и умений, повышение их мотивации </a:t>
          </a:r>
          <a:br>
            <a:rPr lang="ru-RU" sz="15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 обучению </a:t>
          </a:r>
          <a:br>
            <a:rPr lang="ru-RU" sz="15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вовлеченности </a:t>
          </a:r>
          <a:br>
            <a:rPr lang="ru-RU" sz="15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 образовательный процесс, а также обновление содержания </a:t>
          </a:r>
          <a:br>
            <a:rPr lang="ru-RU" sz="15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5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совершенствование методов обучения предметной области «Технология» </a:t>
          </a:r>
          <a:endParaRPr lang="ru-RU" sz="1500" b="1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074"/>
        <a:ext cx="2808464" cy="4244323"/>
      </dsp:txXfrm>
    </dsp:sp>
    <dsp:sp modelId="{2BBB9848-4ED9-4D6F-A212-C967CCF80DC0}">
      <dsp:nvSpPr>
        <dsp:cNvPr id="0" name=""/>
        <dsp:cNvSpPr/>
      </dsp:nvSpPr>
      <dsp:spPr>
        <a:xfrm>
          <a:off x="2922449" y="26451"/>
          <a:ext cx="5965205" cy="7478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Обновлены содержание и методы обучения предметной области «Технология» и других предметных областей (100% муниципальных образований к 2024 г.)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22449" y="26451"/>
        <a:ext cx="5965205" cy="747833"/>
      </dsp:txXfrm>
    </dsp:sp>
    <dsp:sp modelId="{CB21909F-AE65-440A-81B2-EFDFAF87EE84}">
      <dsp:nvSpPr>
        <dsp:cNvPr id="0" name=""/>
        <dsp:cNvSpPr/>
      </dsp:nvSpPr>
      <dsp:spPr>
        <a:xfrm>
          <a:off x="2808464" y="774285"/>
          <a:ext cx="607919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1170219E-5D1E-42EA-8EF1-4043FA8402CB}">
      <dsp:nvSpPr>
        <dsp:cNvPr id="0" name=""/>
        <dsp:cNvSpPr/>
      </dsp:nvSpPr>
      <dsp:spPr>
        <a:xfrm>
          <a:off x="2922449" y="798662"/>
          <a:ext cx="5965205" cy="7961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Обновление МТБ, в том числе для реализации программ цифрового </a:t>
          </a:r>
          <a:b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гуманитарного профилей в сельской местности и малых городах (798 школ к 2024 году, с охватом 350 тыс. обучающихся)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22449" y="798662"/>
        <a:ext cx="5965205" cy="796100"/>
      </dsp:txXfrm>
    </dsp:sp>
    <dsp:sp modelId="{80D73278-9925-493D-B04B-D4DAF9F93C5A}">
      <dsp:nvSpPr>
        <dsp:cNvPr id="0" name=""/>
        <dsp:cNvSpPr/>
      </dsp:nvSpPr>
      <dsp:spPr>
        <a:xfrm>
          <a:off x="2808464" y="1594762"/>
          <a:ext cx="607919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3B1BADC3-BDB0-4DB6-ADF2-8E5865FA308B}">
      <dsp:nvSpPr>
        <dsp:cNvPr id="0" name=""/>
        <dsp:cNvSpPr/>
      </dsp:nvSpPr>
      <dsp:spPr>
        <a:xfrm>
          <a:off x="2922449" y="1619139"/>
          <a:ext cx="5965205" cy="7174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Созданы новые места в общеобразовательных организациях, расположенных в сельской местности и малых городах </a:t>
          </a:r>
          <a:b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(250 мест ежегодно)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22449" y="1619139"/>
        <a:ext cx="5965205" cy="717474"/>
      </dsp:txXfrm>
    </dsp:sp>
    <dsp:sp modelId="{400824EC-3004-4533-BF0D-60E6A8B318C3}">
      <dsp:nvSpPr>
        <dsp:cNvPr id="0" name=""/>
        <dsp:cNvSpPr/>
      </dsp:nvSpPr>
      <dsp:spPr>
        <a:xfrm>
          <a:off x="2808464" y="2336614"/>
          <a:ext cx="607919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4773EB9A-1A99-4525-8780-0CC39FFA1094}">
      <dsp:nvSpPr>
        <dsp:cNvPr id="0" name=""/>
        <dsp:cNvSpPr/>
      </dsp:nvSpPr>
      <dsp:spPr>
        <a:xfrm>
          <a:off x="2922449" y="2360991"/>
          <a:ext cx="5965205" cy="3247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ФГОС и ПООП (обновление, внедрение в 100% ОУ и мониторинг)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22449" y="2360991"/>
        <a:ext cx="5965205" cy="324763"/>
      </dsp:txXfrm>
    </dsp:sp>
    <dsp:sp modelId="{8D46FB8F-F8D3-4E7A-8DC5-E336738018C7}">
      <dsp:nvSpPr>
        <dsp:cNvPr id="0" name=""/>
        <dsp:cNvSpPr/>
      </dsp:nvSpPr>
      <dsp:spPr>
        <a:xfrm>
          <a:off x="2808464" y="2685754"/>
          <a:ext cx="607919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E90C187F-44A7-4DBF-9140-1F488C03F3C9}">
      <dsp:nvSpPr>
        <dsp:cNvPr id="0" name=""/>
        <dsp:cNvSpPr/>
      </dsp:nvSpPr>
      <dsp:spPr>
        <a:xfrm>
          <a:off x="2922449" y="2710131"/>
          <a:ext cx="5965205" cy="487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Вовлечение обучающихся школ в формы сопровождения </a:t>
          </a:r>
          <a:b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и наставничества (70% к 2024 г.)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22449" y="2710131"/>
        <a:ext cx="5965205" cy="487537"/>
      </dsp:txXfrm>
    </dsp:sp>
    <dsp:sp modelId="{A02B6FCB-B84C-4894-92DB-C25E00A746AC}">
      <dsp:nvSpPr>
        <dsp:cNvPr id="0" name=""/>
        <dsp:cNvSpPr/>
      </dsp:nvSpPr>
      <dsp:spPr>
        <a:xfrm>
          <a:off x="2808464" y="3197668"/>
          <a:ext cx="607919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FE4FE436-5733-4DC2-8D28-B1941DAE6447}">
      <dsp:nvSpPr>
        <dsp:cNvPr id="0" name=""/>
        <dsp:cNvSpPr/>
      </dsp:nvSpPr>
      <dsp:spPr>
        <a:xfrm>
          <a:off x="2922449" y="3222045"/>
          <a:ext cx="5965205" cy="487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Сетевая форма реализации общеобразовательных программ </a:t>
          </a:r>
          <a:b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 70% школ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22449" y="3222045"/>
        <a:ext cx="5965205" cy="487537"/>
      </dsp:txXfrm>
    </dsp:sp>
    <dsp:sp modelId="{996B6CC4-CF51-4DA1-97CA-1DE35DA74B01}">
      <dsp:nvSpPr>
        <dsp:cNvPr id="0" name=""/>
        <dsp:cNvSpPr/>
      </dsp:nvSpPr>
      <dsp:spPr>
        <a:xfrm>
          <a:off x="2808464" y="3709583"/>
          <a:ext cx="607919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4289DF12-65D2-4853-9FBF-500DE39D2306}">
      <dsp:nvSpPr>
        <dsp:cNvPr id="0" name=""/>
        <dsp:cNvSpPr/>
      </dsp:nvSpPr>
      <dsp:spPr>
        <a:xfrm>
          <a:off x="2922449" y="3733960"/>
          <a:ext cx="5965205" cy="4875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Оценка качества общего образования на основе практики международных исследований (70% школ к 2024 г.)</a:t>
          </a:r>
          <a:endParaRPr lang="ru-RU" sz="14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22449" y="3733960"/>
        <a:ext cx="5965205" cy="487537"/>
      </dsp:txXfrm>
    </dsp:sp>
    <dsp:sp modelId="{BA3E8A42-0F54-4F4E-B10F-15CD3FA25DE1}">
      <dsp:nvSpPr>
        <dsp:cNvPr id="0" name=""/>
        <dsp:cNvSpPr/>
      </dsp:nvSpPr>
      <dsp:spPr>
        <a:xfrm>
          <a:off x="2808464" y="4221497"/>
          <a:ext cx="6079190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815CE5-5E3F-41CC-BA36-4BD3979F4442}">
      <dsp:nvSpPr>
        <dsp:cNvPr id="0" name=""/>
        <dsp:cNvSpPr/>
      </dsp:nvSpPr>
      <dsp:spPr>
        <a:xfrm>
          <a:off x="0" y="0"/>
          <a:ext cx="563504" cy="563504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>
          <a:softEdge rad="635000"/>
        </a:effectLst>
        <a:scene3d>
          <a:camera prst="orthographicFront"/>
          <a:lightRig rig="threePt" dir="t">
            <a:rot lat="0" lon="0" rev="7500000"/>
          </a:lightRig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1"/>
              </a:solidFill>
            </a:rPr>
            <a:t>60</a:t>
          </a:r>
          <a:endParaRPr lang="ru-RU" sz="2800" kern="1200" dirty="0">
            <a:solidFill>
              <a:schemeClr val="tx1"/>
            </a:solidFill>
          </a:endParaRPr>
        </a:p>
      </dsp:txBody>
      <dsp:txXfrm>
        <a:off x="82523" y="82523"/>
        <a:ext cx="398458" cy="39845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815CE5-5E3F-41CC-BA36-4BD3979F4442}">
      <dsp:nvSpPr>
        <dsp:cNvPr id="0" name=""/>
        <dsp:cNvSpPr/>
      </dsp:nvSpPr>
      <dsp:spPr>
        <a:xfrm>
          <a:off x="61713" y="0"/>
          <a:ext cx="813231" cy="813231"/>
        </a:xfrm>
        <a:prstGeom prst="ellipse">
          <a:avLst/>
        </a:prstGeom>
        <a:solidFill>
          <a:schemeClr val="lt1"/>
        </a:solidFill>
        <a:ln w="25400" cap="flat" cmpd="sng" algn="ctr">
          <a:solidFill>
            <a:schemeClr val="accent1"/>
          </a:solidFill>
          <a:prstDash val="solid"/>
        </a:ln>
        <a:effectLst>
          <a:softEdge rad="6350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dirty="0" smtClean="0">
              <a:solidFill>
                <a:schemeClr val="tx1"/>
              </a:solidFill>
            </a:rPr>
            <a:t>350</a:t>
          </a:r>
          <a:endParaRPr lang="ru-RU" sz="2900" kern="1200" dirty="0">
            <a:solidFill>
              <a:schemeClr val="tx1"/>
            </a:solidFill>
          </a:endParaRPr>
        </a:p>
      </dsp:txBody>
      <dsp:txXfrm>
        <a:off x="180808" y="119095"/>
        <a:ext cx="575041" cy="57504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8E20A-6760-4E31-8A2F-9171E88A1A53}">
      <dsp:nvSpPr>
        <dsp:cNvPr id="0" name=""/>
        <dsp:cNvSpPr/>
      </dsp:nvSpPr>
      <dsp:spPr>
        <a:xfrm>
          <a:off x="0" y="74"/>
          <a:ext cx="856895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7EBB13-026D-4506-87D7-3FD7250B22FC}">
      <dsp:nvSpPr>
        <dsp:cNvPr id="0" name=""/>
        <dsp:cNvSpPr/>
      </dsp:nvSpPr>
      <dsp:spPr>
        <a:xfrm>
          <a:off x="0" y="74"/>
          <a:ext cx="8560583" cy="1158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Внедрение технологий, методов обучения и воспитания, обеспечивающих освоение обучающимися базовых навыков  и умений, повышение их мотивации к обучению и вовлеченности в образовательный процесс, а также обновление содержания и совершенствование методов обучения предметных областей «Технология», «Информатика», «Основы безопасности жизнедеятельности»;</a:t>
          </a:r>
          <a:endParaRPr lang="ru-RU" sz="1400" b="1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74"/>
        <a:ext cx="8560583" cy="1158520"/>
      </dsp:txXfrm>
    </dsp:sp>
    <dsp:sp modelId="{17251F36-F862-4085-8265-6C366CA7039E}">
      <dsp:nvSpPr>
        <dsp:cNvPr id="0" name=""/>
        <dsp:cNvSpPr/>
      </dsp:nvSpPr>
      <dsp:spPr>
        <a:xfrm>
          <a:off x="0" y="1158595"/>
          <a:ext cx="856895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D6EBBA-0ED8-4EDF-AC48-3876BE46BECA}">
      <dsp:nvSpPr>
        <dsp:cNvPr id="0" name=""/>
        <dsp:cNvSpPr/>
      </dsp:nvSpPr>
      <dsp:spPr>
        <a:xfrm>
          <a:off x="0" y="1158595"/>
          <a:ext cx="8568952" cy="5204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Создание современной и безопасной цифровой образовательной среды, обеспечивающей высокое качество и доступность образования;</a:t>
          </a:r>
          <a:endParaRPr lang="ru-RU" sz="1400" b="1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158595"/>
        <a:ext cx="8568952" cy="520465"/>
      </dsp:txXfrm>
    </dsp:sp>
    <dsp:sp modelId="{0EE65454-98BF-47E3-B95D-E443E314BD77}">
      <dsp:nvSpPr>
        <dsp:cNvPr id="0" name=""/>
        <dsp:cNvSpPr/>
      </dsp:nvSpPr>
      <dsp:spPr>
        <a:xfrm>
          <a:off x="0" y="1679060"/>
          <a:ext cx="856895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4D43020-3E1B-45AB-A6A5-589A412D913A}">
      <dsp:nvSpPr>
        <dsp:cNvPr id="0" name=""/>
        <dsp:cNvSpPr/>
      </dsp:nvSpPr>
      <dsp:spPr>
        <a:xfrm>
          <a:off x="0" y="1679060"/>
          <a:ext cx="8560583" cy="10073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Реализация программ по предметным областям «Технология», «Информатика», «Основы безопасности жизнедеятельности», другим предметным областям, курсам внеурочной деятельности и дополнительным общеобразовательным программам с использование современного оборудования; </a:t>
          </a:r>
          <a:endParaRPr lang="ru-RU" sz="1400" b="1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679060"/>
        <a:ext cx="8560583" cy="1007311"/>
      </dsp:txXfrm>
    </dsp:sp>
    <dsp:sp modelId="{ECA1C05B-3A0A-4E14-84B8-5C5B75F4D121}">
      <dsp:nvSpPr>
        <dsp:cNvPr id="0" name=""/>
        <dsp:cNvSpPr/>
      </dsp:nvSpPr>
      <dsp:spPr>
        <a:xfrm>
          <a:off x="0" y="2686371"/>
          <a:ext cx="856895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67E4EE-B990-4A16-869C-23D7BCD48ABD}">
      <dsp:nvSpPr>
        <dsp:cNvPr id="0" name=""/>
        <dsp:cNvSpPr/>
      </dsp:nvSpPr>
      <dsp:spPr>
        <a:xfrm>
          <a:off x="0" y="2686371"/>
          <a:ext cx="8568952" cy="815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Комплексное методическое обеспечение программ по предметным областям «Технология», «Информатика», «Основы безопасности жизнедеятельности», другим предметным областям,  курсов внеурочной деятельности и дополнительных общеобразовательных программ;</a:t>
          </a:r>
          <a:endParaRPr lang="ru-RU" sz="1400" b="1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686371"/>
        <a:ext cx="8568952" cy="815009"/>
      </dsp:txXfrm>
    </dsp:sp>
    <dsp:sp modelId="{B834D100-EAFF-4782-A32C-7F71604F1298}">
      <dsp:nvSpPr>
        <dsp:cNvPr id="0" name=""/>
        <dsp:cNvSpPr/>
      </dsp:nvSpPr>
      <dsp:spPr>
        <a:xfrm>
          <a:off x="0" y="3501381"/>
          <a:ext cx="856895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2EE1A5E-D2D1-4A76-83D0-69B5B8119F64}">
      <dsp:nvSpPr>
        <dsp:cNvPr id="0" name=""/>
        <dsp:cNvSpPr/>
      </dsp:nvSpPr>
      <dsp:spPr>
        <a:xfrm>
          <a:off x="0" y="3501381"/>
          <a:ext cx="8568952" cy="584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 rtl="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Подготовка  кадрового потенциала, обеспечивающего  практико-ориентированную подготовку обучающихся</a:t>
          </a:r>
          <a:endParaRPr lang="ru-RU" sz="1400" b="1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3501381"/>
        <a:ext cx="8568952" cy="58456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F7FB8F-7F25-476E-B6D2-81E3CA65DDA9}">
      <dsp:nvSpPr>
        <dsp:cNvPr id="0" name=""/>
        <dsp:cNvSpPr/>
      </dsp:nvSpPr>
      <dsp:spPr>
        <a:xfrm>
          <a:off x="0" y="2098"/>
          <a:ext cx="8532946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71FEF91-7DCD-4CC0-AEC1-D2E556CA55AA}">
      <dsp:nvSpPr>
        <dsp:cNvPr id="0" name=""/>
        <dsp:cNvSpPr/>
      </dsp:nvSpPr>
      <dsp:spPr>
        <a:xfrm>
          <a:off x="0" y="2098"/>
          <a:ext cx="503341" cy="42934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endParaRPr lang="ru-RU" sz="1600" b="1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2098"/>
        <a:ext cx="503341" cy="4293422"/>
      </dsp:txXfrm>
    </dsp:sp>
    <dsp:sp modelId="{F0B09BF0-5711-47C8-B7AB-B32E6D32AAAC}">
      <dsp:nvSpPr>
        <dsp:cNvPr id="0" name=""/>
        <dsp:cNvSpPr/>
      </dsp:nvSpPr>
      <dsp:spPr>
        <a:xfrm>
          <a:off x="631335" y="27491"/>
          <a:ext cx="6698363" cy="507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детей, обучающихся по предметной области «Технология» на базе </a:t>
          </a:r>
          <a:r>
            <a:rPr lang="ru-RU" sz="16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Центра – 33 934 чел.</a:t>
          </a:r>
          <a:endParaRPr lang="ru-RU" sz="16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1335" y="27491"/>
        <a:ext cx="6698363" cy="507852"/>
      </dsp:txXfrm>
    </dsp:sp>
    <dsp:sp modelId="{C75F2670-8F18-439E-8766-174F7B7D2C7F}">
      <dsp:nvSpPr>
        <dsp:cNvPr id="0" name=""/>
        <dsp:cNvSpPr/>
      </dsp:nvSpPr>
      <dsp:spPr>
        <a:xfrm>
          <a:off x="503341" y="535343"/>
          <a:ext cx="6826357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67D343B2-FF0E-4AAD-BCD6-0DEB1D73EA7C}">
      <dsp:nvSpPr>
        <dsp:cNvPr id="0" name=""/>
        <dsp:cNvSpPr/>
      </dsp:nvSpPr>
      <dsp:spPr>
        <a:xfrm>
          <a:off x="631335" y="560735"/>
          <a:ext cx="6698363" cy="507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детей, обучающихся по предметной области «Информатика» на базе </a:t>
          </a:r>
          <a:r>
            <a:rPr lang="ru-RU" sz="16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Центра – 33 934 чел.</a:t>
          </a:r>
          <a:endParaRPr lang="ru-RU" sz="16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1335" y="560735"/>
        <a:ext cx="6698363" cy="507852"/>
      </dsp:txXfrm>
    </dsp:sp>
    <dsp:sp modelId="{F4C6D90B-CF94-4968-B9A6-A133D4722FBF}">
      <dsp:nvSpPr>
        <dsp:cNvPr id="0" name=""/>
        <dsp:cNvSpPr/>
      </dsp:nvSpPr>
      <dsp:spPr>
        <a:xfrm>
          <a:off x="503341" y="1068588"/>
          <a:ext cx="6826357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07F23FDA-686F-4786-B56B-C6A36B6E95DD}">
      <dsp:nvSpPr>
        <dsp:cNvPr id="0" name=""/>
        <dsp:cNvSpPr/>
      </dsp:nvSpPr>
      <dsp:spPr>
        <a:xfrm>
          <a:off x="631335" y="1093980"/>
          <a:ext cx="6698363" cy="507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детей, обучающихся по предметной области «ОБЖ» на базе </a:t>
          </a:r>
          <a:r>
            <a:rPr lang="ru-RU" sz="16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Центра – 33 934 чел.</a:t>
          </a:r>
          <a:endParaRPr lang="ru-RU" sz="16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1335" y="1093980"/>
        <a:ext cx="6698363" cy="507852"/>
      </dsp:txXfrm>
    </dsp:sp>
    <dsp:sp modelId="{683EBC5C-9C4A-4FCF-9F79-2E33C4D61C1F}">
      <dsp:nvSpPr>
        <dsp:cNvPr id="0" name=""/>
        <dsp:cNvSpPr/>
      </dsp:nvSpPr>
      <dsp:spPr>
        <a:xfrm>
          <a:off x="503341" y="1601833"/>
          <a:ext cx="6826357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AAC0BCC0-C37F-4FFC-B24D-C17D4FC28309}">
      <dsp:nvSpPr>
        <dsp:cNvPr id="0" name=""/>
        <dsp:cNvSpPr/>
      </dsp:nvSpPr>
      <dsp:spPr>
        <a:xfrm>
          <a:off x="631335" y="1627225"/>
          <a:ext cx="6698363" cy="507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детей, занимающихся шахматами на постоянной основе, на базе </a:t>
          </a:r>
          <a:r>
            <a:rPr lang="ru-RU" sz="16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Центра – 1140 чел.</a:t>
          </a:r>
          <a:endParaRPr lang="ru-RU" sz="16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1335" y="1627225"/>
        <a:ext cx="6698363" cy="507852"/>
      </dsp:txXfrm>
    </dsp:sp>
    <dsp:sp modelId="{5D02896A-B81D-47E4-9CDC-0D90ACE118C6}">
      <dsp:nvSpPr>
        <dsp:cNvPr id="0" name=""/>
        <dsp:cNvSpPr/>
      </dsp:nvSpPr>
      <dsp:spPr>
        <a:xfrm>
          <a:off x="503341" y="2135078"/>
          <a:ext cx="6826357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1B752EF0-7E4B-4337-9E76-966C831BC1CA}">
      <dsp:nvSpPr>
        <dsp:cNvPr id="0" name=""/>
        <dsp:cNvSpPr/>
      </dsp:nvSpPr>
      <dsp:spPr>
        <a:xfrm>
          <a:off x="631335" y="2160470"/>
          <a:ext cx="6698363" cy="507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детей, ежемесячно использующих инфраструктуру Центра для дистанционного </a:t>
          </a:r>
          <a:r>
            <a:rPr lang="ru-RU" sz="16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образования – 5 700 чел.</a:t>
          </a:r>
          <a:endParaRPr lang="ru-RU" sz="16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1335" y="2160470"/>
        <a:ext cx="6698363" cy="507852"/>
      </dsp:txXfrm>
    </dsp:sp>
    <dsp:sp modelId="{C5D52BFE-AFBA-4F6D-98AE-EEC63FE01C09}">
      <dsp:nvSpPr>
        <dsp:cNvPr id="0" name=""/>
        <dsp:cNvSpPr/>
      </dsp:nvSpPr>
      <dsp:spPr>
        <a:xfrm>
          <a:off x="503341" y="2668323"/>
          <a:ext cx="6826357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C372637A-A415-4C46-A485-279ACC9CFD77}">
      <dsp:nvSpPr>
        <dsp:cNvPr id="0" name=""/>
        <dsp:cNvSpPr/>
      </dsp:nvSpPr>
      <dsp:spPr>
        <a:xfrm>
          <a:off x="631335" y="2693715"/>
          <a:ext cx="6698363" cy="507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Численность человек, ежемесячно вовлеченных в структуру социально-культурных </a:t>
          </a:r>
          <a:r>
            <a:rPr lang="ru-RU" sz="16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компетенций – 5 700 чел.</a:t>
          </a:r>
          <a:endParaRPr lang="ru-RU" sz="16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1335" y="2693715"/>
        <a:ext cx="6698363" cy="507852"/>
      </dsp:txXfrm>
    </dsp:sp>
    <dsp:sp modelId="{495A5525-4ACC-4779-8936-2CC2C140849B}">
      <dsp:nvSpPr>
        <dsp:cNvPr id="0" name=""/>
        <dsp:cNvSpPr/>
      </dsp:nvSpPr>
      <dsp:spPr>
        <a:xfrm>
          <a:off x="503341" y="3201567"/>
          <a:ext cx="6826357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136A1EEB-D0A2-4FC2-B760-A78F0A7782AA}">
      <dsp:nvSpPr>
        <dsp:cNvPr id="0" name=""/>
        <dsp:cNvSpPr/>
      </dsp:nvSpPr>
      <dsp:spPr>
        <a:xfrm>
          <a:off x="631335" y="3226960"/>
          <a:ext cx="6698363" cy="507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Количество проведенных на площадке Центра социокультурных </a:t>
          </a:r>
          <a:r>
            <a:rPr lang="ru-RU" sz="1600" kern="12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мероприятий – 285 </a:t>
          </a:r>
          <a:endParaRPr lang="ru-RU" sz="1600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1335" y="3226960"/>
        <a:ext cx="6698363" cy="507852"/>
      </dsp:txXfrm>
    </dsp:sp>
    <dsp:sp modelId="{01381869-4C57-482C-A8F5-6960699EF113}">
      <dsp:nvSpPr>
        <dsp:cNvPr id="0" name=""/>
        <dsp:cNvSpPr/>
      </dsp:nvSpPr>
      <dsp:spPr>
        <a:xfrm>
          <a:off x="503341" y="3734812"/>
          <a:ext cx="6826357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  <dsp:sp modelId="{48358453-C89D-4F7B-8902-70925749F1E4}">
      <dsp:nvSpPr>
        <dsp:cNvPr id="0" name=""/>
        <dsp:cNvSpPr/>
      </dsp:nvSpPr>
      <dsp:spPr>
        <a:xfrm>
          <a:off x="631335" y="3760205"/>
          <a:ext cx="6698363" cy="5078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Ежегодное повышение квалификации </a:t>
          </a:r>
          <a:r>
            <a:rPr lang="ru-RU" sz="1600" kern="1200" dirty="0" smtClean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педагогов – 100 чел.</a:t>
          </a:r>
          <a:endParaRPr lang="ru-RU" sz="1600" kern="1200" dirty="0">
            <a:solidFill>
              <a:schemeClr val="accent5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1335" y="3760205"/>
        <a:ext cx="6698363" cy="507852"/>
      </dsp:txXfrm>
    </dsp:sp>
    <dsp:sp modelId="{E0CACF60-CD6D-4A05-AD47-EC8246315918}">
      <dsp:nvSpPr>
        <dsp:cNvPr id="0" name=""/>
        <dsp:cNvSpPr/>
      </dsp:nvSpPr>
      <dsp:spPr>
        <a:xfrm>
          <a:off x="503341" y="4268057"/>
          <a:ext cx="6826357" cy="0"/>
        </a:xfrm>
        <a:prstGeom prst="line">
          <a:avLst/>
        </a:prstGeom>
        <a:noFill/>
        <a:ln w="952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0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9104BC-8A78-4BFE-8EF3-21B2CC12FEA1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AB302A-BFF2-47FB-A5B3-656974F69F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9410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91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22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258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133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943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03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25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8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65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79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29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896E1-6899-4214-B6EE-C6DB27A7F020}" type="datetimeFigureOut">
              <a:rPr lang="ru-RU" smtClean="0"/>
              <a:t>21.02.2019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371C-DBF3-406C-86DD-B6EB3D7FF60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02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13" Type="http://schemas.openxmlformats.org/officeDocument/2006/relationships/diagramColors" Target="../diagrams/colors3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2.xml"/><Relationship Id="rId12" Type="http://schemas.openxmlformats.org/officeDocument/2006/relationships/diagramQuickStyle" Target="../diagrams/quickStyle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11" Type="http://schemas.openxmlformats.org/officeDocument/2006/relationships/diagramLayout" Target="../diagrams/layout3.xml"/><Relationship Id="rId5" Type="http://schemas.openxmlformats.org/officeDocument/2006/relationships/diagramData" Target="../diagrams/data2.xml"/><Relationship Id="rId10" Type="http://schemas.openxmlformats.org/officeDocument/2006/relationships/diagramData" Target="../diagrams/data3.xml"/><Relationship Id="rId4" Type="http://schemas.openxmlformats.org/officeDocument/2006/relationships/chart" Target="../charts/chart1.xml"/><Relationship Id="rId9" Type="http://schemas.microsoft.com/office/2007/relationships/diagramDrawing" Target="../diagrams/drawing2.xml"/><Relationship Id="rId14" Type="http://schemas.microsoft.com/office/2007/relationships/diagramDrawing" Target="../diagrams/drawing3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7" y="0"/>
            <a:ext cx="9143999" cy="51435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16681" y="1491630"/>
            <a:ext cx="8712969" cy="1292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600" b="1" dirty="0">
                <a:solidFill>
                  <a:schemeClr val="tx2"/>
                </a:solidFill>
                <a:latin typeface="Arial" charset="0"/>
              </a:rPr>
              <a:t>О создании центров образования </a:t>
            </a:r>
            <a:r>
              <a:rPr lang="ru-RU" sz="2600" b="1" dirty="0" smtClean="0">
                <a:solidFill>
                  <a:schemeClr val="tx2"/>
                </a:solidFill>
                <a:latin typeface="Arial" charset="0"/>
              </a:rPr>
              <a:t/>
            </a:r>
            <a:br>
              <a:rPr lang="ru-RU" sz="2600" b="1" dirty="0" smtClean="0">
                <a:solidFill>
                  <a:schemeClr val="tx2"/>
                </a:solidFill>
                <a:latin typeface="Arial" charset="0"/>
              </a:rPr>
            </a:br>
            <a:r>
              <a:rPr lang="ru-RU" sz="2600" b="1" dirty="0" smtClean="0">
                <a:solidFill>
                  <a:schemeClr val="tx2"/>
                </a:solidFill>
                <a:latin typeface="Arial" charset="0"/>
              </a:rPr>
              <a:t>гуманитарного </a:t>
            </a:r>
            <a:r>
              <a:rPr lang="ru-RU" sz="2600" b="1" dirty="0">
                <a:solidFill>
                  <a:schemeClr val="tx2"/>
                </a:solidFill>
                <a:latin typeface="Arial" charset="0"/>
              </a:rPr>
              <a:t>и цифрового профилей в Республике Башкортостан</a:t>
            </a:r>
            <a:endParaRPr lang="ru-RU" sz="26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202793" y="2931790"/>
            <a:ext cx="4824536" cy="212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МИНИКЕЕВА 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Жанна Вильевна</a:t>
            </a:r>
          </a:p>
          <a:p>
            <a:pPr algn="ctr"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НАЧАЛЬНИК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ОТДЕЛА ГОСУДАРСТВЕННОЙ ПОЛИТИКИ 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В СФЕРЕ ОБЩЕГО ОБРАЗОВАНИЯ МИНИСТЕРСТВА ОБРАЗОВАНИЯ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БАШКОРТОСТАН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946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7029"/>
            <a:ext cx="1035614" cy="575864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143118" y="159477"/>
            <a:ext cx="7766130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ПРОЕКТ «СОВРЕМЕННАЯ ШКОЛА»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99199248"/>
              </p:ext>
            </p:extLst>
          </p:nvPr>
        </p:nvGraphicFramePr>
        <p:xfrm>
          <a:off x="143508" y="771550"/>
          <a:ext cx="8892987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8888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7029"/>
            <a:ext cx="1035614" cy="575864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143118" y="159477"/>
            <a:ext cx="776613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СОЗДАНИЕ ЦЕНТРОВ ОБРАЗОВАНИЯ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ЦИФРОВОГО И ГУМАНИТАРНОГО ПРОФИЛЕЙ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69150" y="1131590"/>
            <a:ext cx="3883065" cy="369324"/>
          </a:xfrm>
          <a:prstGeom prst="rect">
            <a:avLst/>
          </a:prstGeom>
          <a:solidFill>
            <a:schemeClr val="lt1">
              <a:alpha val="24000"/>
            </a:schemeClr>
          </a:solidFill>
          <a:ln/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КОЛИЧЕСТВО ЦЕНТРОВ</a:t>
            </a:r>
            <a:endParaRPr lang="ru-RU" sz="1800" b="1" dirty="0">
              <a:solidFill>
                <a:schemeClr val="accent5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4129481210"/>
              </p:ext>
            </p:extLst>
          </p:nvPr>
        </p:nvGraphicFramePr>
        <p:xfrm>
          <a:off x="169150" y="1563638"/>
          <a:ext cx="3970802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572001" y="3795886"/>
            <a:ext cx="3883065" cy="646323"/>
          </a:xfrm>
          <a:prstGeom prst="rect">
            <a:avLst/>
          </a:prstGeom>
          <a:solidFill>
            <a:schemeClr val="lt1">
              <a:alpha val="24000"/>
            </a:schemeClr>
          </a:solidFill>
          <a:ln/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accent5">
                    <a:lumMod val="50000"/>
                  </a:schemeClr>
                </a:solidFill>
                <a:latin typeface="Arial" charset="0"/>
              </a:rPr>
              <a:t>ОХВАТ ОБУЧАЮЩИХСЯ (ТЫС.ЧЕЛ)</a:t>
            </a:r>
            <a:endParaRPr lang="ru-RU" sz="1800" b="1" dirty="0">
              <a:solidFill>
                <a:schemeClr val="accent5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1" name="Кольцо 10"/>
          <p:cNvSpPr/>
          <p:nvPr/>
        </p:nvSpPr>
        <p:spPr>
          <a:xfrm>
            <a:off x="4603535" y="2283718"/>
            <a:ext cx="1008112" cy="1008112"/>
          </a:xfrm>
          <a:prstGeom prst="donut">
            <a:avLst/>
          </a:prstGeom>
          <a:gradFill>
            <a:gsLst>
              <a:gs pos="0">
                <a:schemeClr val="accent5">
                  <a:lumMod val="40000"/>
                  <a:lumOff val="60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Кольцо 11"/>
          <p:cNvSpPr/>
          <p:nvPr/>
        </p:nvSpPr>
        <p:spPr>
          <a:xfrm>
            <a:off x="6808693" y="915566"/>
            <a:ext cx="1650818" cy="1584176"/>
          </a:xfrm>
          <a:prstGeom prst="donut">
            <a:avLst/>
          </a:prstGeom>
          <a:gradFill>
            <a:gsLst>
              <a:gs pos="0">
                <a:schemeClr val="accent5">
                  <a:shade val="51000"/>
                  <a:satMod val="130000"/>
                  <a:alpha val="42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  <a:effectLst>
            <a:outerShdw blurRad="40000" dist="23000" dir="5400000" rotWithShape="0">
              <a:srgbClr val="000000">
                <a:alpha val="35000"/>
              </a:srgbClr>
            </a:outerShdw>
            <a:softEdge rad="6350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20138650">
            <a:off x="5849978" y="2166465"/>
            <a:ext cx="792088" cy="432048"/>
          </a:xfrm>
          <a:prstGeom prst="rightArrow">
            <a:avLst/>
          </a:prstGeom>
          <a:gradFill>
            <a:gsLst>
              <a:gs pos="0">
                <a:schemeClr val="accent5">
                  <a:shade val="51000"/>
                  <a:satMod val="130000"/>
                  <a:alpha val="51000"/>
                </a:scheme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4232776" y="329183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2019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20272" y="2571750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2024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7" name="Схема 16"/>
          <p:cNvGraphicFramePr/>
          <p:nvPr>
            <p:extLst>
              <p:ext uri="{D42A27DB-BD31-4B8C-83A1-F6EECF244321}">
                <p14:modId xmlns:p14="http://schemas.microsoft.com/office/powerpoint/2010/main" val="2562659273"/>
              </p:ext>
            </p:extLst>
          </p:nvPr>
        </p:nvGraphicFramePr>
        <p:xfrm>
          <a:off x="4825838" y="2544049"/>
          <a:ext cx="563505" cy="587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20" name="Схема 19"/>
          <p:cNvGraphicFramePr/>
          <p:nvPr>
            <p:extLst>
              <p:ext uri="{D42A27DB-BD31-4B8C-83A1-F6EECF244321}">
                <p14:modId xmlns:p14="http://schemas.microsoft.com/office/powerpoint/2010/main" val="3479717542"/>
              </p:ext>
            </p:extLst>
          </p:nvPr>
        </p:nvGraphicFramePr>
        <p:xfrm>
          <a:off x="7165773" y="1316252"/>
          <a:ext cx="936658" cy="8132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</p:spTree>
    <p:extLst>
      <p:ext uri="{BB962C8B-B14F-4D97-AF65-F5344CB8AC3E}">
        <p14:creationId xmlns:p14="http://schemas.microsoft.com/office/powerpoint/2010/main" val="19435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7029"/>
            <a:ext cx="1035614" cy="575864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143118" y="159477"/>
            <a:ext cx="7766130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ЗАДАЧИ МЕРОПРИЯТИЙ ПО СОЗДАНИЮ ЦЕНТРОВ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008230340"/>
              </p:ext>
            </p:extLst>
          </p:nvPr>
        </p:nvGraphicFramePr>
        <p:xfrm>
          <a:off x="340296" y="861993"/>
          <a:ext cx="8568952" cy="40860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06381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7029"/>
            <a:ext cx="1035614" cy="575864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88936" y="159477"/>
            <a:ext cx="7766130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ОЖИДАЕМЫЕ РЕЗУЛЬТАТЫ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6" y="1495051"/>
            <a:ext cx="5616624" cy="2910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2653" y="528801"/>
            <a:ext cx="85186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798 школах,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расположенных в сельской местности и малых городах,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оборудованы Центры для реализации цифрового, естественнонаучного, </a:t>
            </a:r>
            <a:b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гуманитарного профилей для реализации основных 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дополнительных общеобразовательных 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2655" y="4417536"/>
            <a:ext cx="85186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350 тысяч обучающихся охвачены программами </a:t>
            </a:r>
            <a:b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цифрового, естественнонаучного, гуманитарного профилей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6" y="3806363"/>
            <a:ext cx="566737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785" y="3806363"/>
            <a:ext cx="517525" cy="59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0373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7029"/>
            <a:ext cx="1035614" cy="575864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40208" y="159477"/>
            <a:ext cx="8411185" cy="58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ДОРОЖНАЯ КАРТА ПО СОЗДАНИЮ И ОТКРЫТИЮ ЦЕНТРОВ ОБРАЗОВАНИЯ ЦИФРОВОГО И ГУМАНИТАРНОГО ПРОФИЛЕЙ В 2019 ГОДУ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847981"/>
              </p:ext>
            </p:extLst>
          </p:nvPr>
        </p:nvGraphicFramePr>
        <p:xfrm>
          <a:off x="287525" y="692891"/>
          <a:ext cx="8568952" cy="4327135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6984776"/>
                <a:gridCol w="1584176"/>
              </a:tblGrid>
              <a:tr h="493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Согласование перечня образовательных </a:t>
                      </a: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организаций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01.02.2019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3259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Утверждение типового </a:t>
                      </a:r>
                      <a:r>
                        <a:rPr lang="ru-RU" sz="16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медиаплана</a:t>
                      </a: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 Центров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Февраль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3259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Согласование типового дизайн-проекта Центров 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Март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3259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Согласование типового проекта зонирования Центров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Март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3259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Согласование типового проекта инфраструктурного листа Центров 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Март-апрель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92604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Повышение квалификации (</a:t>
                      </a:r>
                      <a:r>
                        <a:rPr lang="ru-RU" sz="1600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профмастерства</a:t>
                      </a: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) сотрудников Центров и педагогов, в том числе по новым технологиям преподавания предметной области «Технология»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Апрель-май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3259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Закупка, доставка и наладка оборудования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Май-август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3259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Завершение набора детей, обучающихся по программам Центров</a:t>
                      </a:r>
                      <a:endParaRPr lang="ru-RU" sz="160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Сентябрь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625977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Завершение строительно-монтажных работ и косметических ремонтов, приведение площадок Центров в соответствии с </a:t>
                      </a:r>
                      <a:r>
                        <a:rPr lang="ru-RU" sz="1600" dirty="0" err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брендбуком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Август </a:t>
                      </a:r>
                      <a:endParaRPr lang="ru-RU" sz="16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  <a:tr h="32590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Открытие Центров в единый день открытий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1 </a:t>
                      </a:r>
                      <a:r>
                        <a:rPr lang="ru-RU" sz="16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effectLst/>
                        </a:rPr>
                        <a:t>сентября</a:t>
                      </a:r>
                      <a:endParaRPr lang="ru-RU" sz="1600" dirty="0">
                        <a:solidFill>
                          <a:schemeClr val="accent5">
                            <a:lumMod val="50000"/>
                          </a:schemeClr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7838" marR="17838" marT="17838" marB="17838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019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7029"/>
            <a:ext cx="1035614" cy="575864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143118" y="159477"/>
            <a:ext cx="776613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ЗОНИРОВАНИЕ ЦЕНТРОВ ОБРАЗОВАНИЯ </a:t>
            </a:r>
            <a:b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ЦИФРОВОГО И ГУМАНИТАРНОГО ПРОФИЛЕЙ 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70" y="987574"/>
            <a:ext cx="4412531" cy="2225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157" y="2643758"/>
            <a:ext cx="4409256" cy="21848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23528" y="3415010"/>
            <a:ext cx="3827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Зона формирования цифровых и гуманитарных компетенций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864155" y="1630263"/>
            <a:ext cx="38272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Коворкинг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шахматная гостиная, </a:t>
            </a:r>
            <a:r>
              <a:rPr lang="ru-RU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медиазона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44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7029"/>
            <a:ext cx="1035614" cy="575864"/>
          </a:xfrm>
          <a:prstGeom prst="rect">
            <a:avLst/>
          </a:prstGeom>
        </p:spPr>
      </p:pic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40208" y="159477"/>
            <a:ext cx="8411185" cy="584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ТАБЛИЦА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ИНДИКАТОРОВ </a:t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(минимальное значение начиная с 2019 года)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766044919"/>
              </p:ext>
            </p:extLst>
          </p:nvPr>
        </p:nvGraphicFramePr>
        <p:xfrm>
          <a:off x="395536" y="724793"/>
          <a:ext cx="8532947" cy="42976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30383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513</Words>
  <Application>Microsoft Office PowerPoint</Application>
  <PresentationFormat>Экран (16:9)</PresentationFormat>
  <Paragraphs>61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Мусина Элиза Рашитовна</dc:creator>
  <cp:lastModifiedBy>Миникеева Жанна Вильевна</cp:lastModifiedBy>
  <cp:revision>29</cp:revision>
  <cp:lastPrinted>2019-02-21T03:03:47Z</cp:lastPrinted>
  <dcterms:created xsi:type="dcterms:W3CDTF">2019-01-28T07:19:05Z</dcterms:created>
  <dcterms:modified xsi:type="dcterms:W3CDTF">2019-02-21T03:03:50Z</dcterms:modified>
</cp:coreProperties>
</file>