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23" r:id="rId4"/>
  </p:sldMasterIdLst>
  <p:notesMasterIdLst>
    <p:notesMasterId r:id="rId16"/>
  </p:notesMasterIdLst>
  <p:handoutMasterIdLst>
    <p:handoutMasterId r:id="rId17"/>
  </p:handoutMasterIdLst>
  <p:sldIdLst>
    <p:sldId id="606" r:id="rId5"/>
    <p:sldId id="587" r:id="rId6"/>
    <p:sldId id="586" r:id="rId7"/>
    <p:sldId id="624" r:id="rId8"/>
    <p:sldId id="616" r:id="rId9"/>
    <p:sldId id="625" r:id="rId10"/>
    <p:sldId id="628" r:id="rId11"/>
    <p:sldId id="622" r:id="rId12"/>
    <p:sldId id="629" r:id="rId13"/>
    <p:sldId id="619" r:id="rId14"/>
    <p:sldId id="626" r:id="rId15"/>
  </p:sldIdLst>
  <p:sldSz cx="9144000" cy="5143500" type="screen16x9"/>
  <p:notesSz cx="9926638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F497D"/>
    <a:srgbClr val="FF9999"/>
    <a:srgbClr val="FF5050"/>
    <a:srgbClr val="B45608"/>
    <a:srgbClr val="DA9710"/>
    <a:srgbClr val="FFFFCC"/>
    <a:srgbClr val="CC0000"/>
    <a:srgbClr val="99CCFF"/>
    <a:srgbClr val="A46DCD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59" autoAdjust="0"/>
    <p:restoredTop sz="96947" autoAdjust="0"/>
  </p:normalViewPr>
  <p:slideViewPr>
    <p:cSldViewPr>
      <p:cViewPr>
        <p:scale>
          <a:sx n="110" d="100"/>
          <a:sy n="110" d="100"/>
        </p:scale>
        <p:origin x="-114" y="-54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89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A45825-8A36-45BA-ADDA-C382176B1D31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E8F5FCF-0056-446C-961B-09BA2704C972}">
      <dgm:prSet phldrT="[Текст]" custT="1"/>
      <dgm:spPr/>
      <dgm:t>
        <a:bodyPr anchor="t"/>
        <a:lstStyle/>
        <a:p>
          <a:endParaRPr lang="ru-RU" sz="1800" b="1" dirty="0">
            <a:latin typeface="Arial" pitchFamily="34" charset="0"/>
            <a:cs typeface="Arial" pitchFamily="34" charset="0"/>
          </a:endParaRPr>
        </a:p>
      </dgm:t>
    </dgm:pt>
    <dgm:pt modelId="{72732711-A40A-4C65-A46C-21348BB542A8}" type="parTrans" cxnId="{AB40105D-C8DD-44BC-A56A-93CD7DFEC185}">
      <dgm:prSet/>
      <dgm:spPr/>
      <dgm:t>
        <a:bodyPr/>
        <a:lstStyle/>
        <a:p>
          <a:endParaRPr lang="ru-RU" sz="1800" b="1">
            <a:latin typeface="Arial" pitchFamily="34" charset="0"/>
            <a:cs typeface="Arial" pitchFamily="34" charset="0"/>
          </a:endParaRPr>
        </a:p>
      </dgm:t>
    </dgm:pt>
    <dgm:pt modelId="{3BF0B4D4-7216-4B3B-BE4F-E9CEEC5E6B03}" type="sibTrans" cxnId="{AB40105D-C8DD-44BC-A56A-93CD7DFEC185}">
      <dgm:prSet/>
      <dgm:spPr/>
      <dgm:t>
        <a:bodyPr/>
        <a:lstStyle/>
        <a:p>
          <a:endParaRPr lang="ru-RU" sz="1800" b="1">
            <a:latin typeface="Arial" pitchFamily="34" charset="0"/>
            <a:cs typeface="Arial" pitchFamily="34" charset="0"/>
          </a:endParaRPr>
        </a:p>
      </dgm:t>
    </dgm:pt>
    <dgm:pt modelId="{79A0D6F4-ECAF-4447-9F8E-7F2C37063B37}">
      <dgm:prSet phldrT="[Текст]" custT="1"/>
      <dgm:spPr/>
      <dgm:t>
        <a:bodyPr/>
        <a:lstStyle/>
        <a:p>
          <a:r>
            <a:rPr lang="ru-RU" sz="2000" b="0" spc="-100" baseline="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Изучение мнения родительской общественности </a:t>
          </a:r>
          <a:endParaRPr lang="ru-RU" sz="2000" b="0" spc="-100" baseline="0" dirty="0">
            <a:solidFill>
              <a:schemeClr val="tx2"/>
            </a:solidFill>
            <a:latin typeface="Arial" pitchFamily="34" charset="0"/>
            <a:cs typeface="Arial" pitchFamily="34" charset="0"/>
          </a:endParaRPr>
        </a:p>
      </dgm:t>
    </dgm:pt>
    <dgm:pt modelId="{D83DAB3E-DCE3-48C9-A8CC-15D073335F26}" type="parTrans" cxnId="{07958560-B52B-4C99-A3ED-07253AF0731D}">
      <dgm:prSet/>
      <dgm:spPr/>
      <dgm:t>
        <a:bodyPr/>
        <a:lstStyle/>
        <a:p>
          <a:endParaRPr lang="ru-RU" sz="1800" b="1">
            <a:latin typeface="Arial" pitchFamily="34" charset="0"/>
            <a:cs typeface="Arial" pitchFamily="34" charset="0"/>
          </a:endParaRPr>
        </a:p>
      </dgm:t>
    </dgm:pt>
    <dgm:pt modelId="{ABD0BF8A-56BA-4BA2-A634-DD692A9E8D1C}" type="sibTrans" cxnId="{07958560-B52B-4C99-A3ED-07253AF0731D}">
      <dgm:prSet/>
      <dgm:spPr/>
      <dgm:t>
        <a:bodyPr/>
        <a:lstStyle/>
        <a:p>
          <a:endParaRPr lang="ru-RU" sz="1800" b="1">
            <a:latin typeface="Arial" pitchFamily="34" charset="0"/>
            <a:cs typeface="Arial" pitchFamily="34" charset="0"/>
          </a:endParaRPr>
        </a:p>
      </dgm:t>
    </dgm:pt>
    <dgm:pt modelId="{CD9B881B-25AD-4438-9160-92929CF5D0AD}">
      <dgm:prSet phldrT="[Текст]" custT="1"/>
      <dgm:spPr/>
      <dgm:t>
        <a:bodyPr anchor="t"/>
        <a:lstStyle/>
        <a:p>
          <a:endParaRPr lang="ru-RU" sz="1800" b="1" dirty="0">
            <a:latin typeface="Arial" pitchFamily="34" charset="0"/>
            <a:cs typeface="Arial" pitchFamily="34" charset="0"/>
          </a:endParaRPr>
        </a:p>
      </dgm:t>
    </dgm:pt>
    <dgm:pt modelId="{1AC4D886-73B1-41A1-B352-7D4227A8C498}" type="parTrans" cxnId="{A8F8C426-3B4D-438B-9656-65688FEB3853}">
      <dgm:prSet/>
      <dgm:spPr/>
      <dgm:t>
        <a:bodyPr/>
        <a:lstStyle/>
        <a:p>
          <a:endParaRPr lang="ru-RU" sz="1800" b="1">
            <a:latin typeface="Arial" pitchFamily="34" charset="0"/>
            <a:cs typeface="Arial" pitchFamily="34" charset="0"/>
          </a:endParaRPr>
        </a:p>
      </dgm:t>
    </dgm:pt>
    <dgm:pt modelId="{C819C550-E30D-414C-A815-A6E2937CB2B8}" type="sibTrans" cxnId="{A8F8C426-3B4D-438B-9656-65688FEB3853}">
      <dgm:prSet/>
      <dgm:spPr/>
      <dgm:t>
        <a:bodyPr/>
        <a:lstStyle/>
        <a:p>
          <a:endParaRPr lang="ru-RU" sz="1800" b="1">
            <a:latin typeface="Arial" pitchFamily="34" charset="0"/>
            <a:cs typeface="Arial" pitchFamily="34" charset="0"/>
          </a:endParaRPr>
        </a:p>
      </dgm:t>
    </dgm:pt>
    <dgm:pt modelId="{88B14B32-8E25-40DE-8A06-FE1C9F274856}">
      <dgm:prSet phldrT="[Текст]" custT="1"/>
      <dgm:spPr/>
      <dgm:t>
        <a:bodyPr anchor="ctr"/>
        <a:lstStyle/>
        <a:p>
          <a:pPr>
            <a:lnSpc>
              <a:spcPct val="80000"/>
            </a:lnSpc>
          </a:pPr>
          <a:r>
            <a:rPr lang="ru-RU" sz="2000" b="0" spc="-100" baseline="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Проведение родительских собраний </a:t>
          </a:r>
          <a:endParaRPr lang="ru-RU" sz="2000" b="0" spc="-100" baseline="0" dirty="0">
            <a:solidFill>
              <a:schemeClr val="tx2"/>
            </a:solidFill>
            <a:latin typeface="Arial" pitchFamily="34" charset="0"/>
            <a:cs typeface="Arial" pitchFamily="34" charset="0"/>
          </a:endParaRPr>
        </a:p>
      </dgm:t>
    </dgm:pt>
    <dgm:pt modelId="{A355F533-EE10-4747-B5A6-C7F96616A38E}" type="parTrans" cxnId="{474BF8CE-34C5-440E-9604-181D7389C329}">
      <dgm:prSet/>
      <dgm:spPr/>
      <dgm:t>
        <a:bodyPr/>
        <a:lstStyle/>
        <a:p>
          <a:endParaRPr lang="ru-RU" sz="1800" b="1">
            <a:latin typeface="Arial" pitchFamily="34" charset="0"/>
            <a:cs typeface="Arial" pitchFamily="34" charset="0"/>
          </a:endParaRPr>
        </a:p>
      </dgm:t>
    </dgm:pt>
    <dgm:pt modelId="{811DF580-F9F5-48D2-B0E7-0BF90627FD23}" type="sibTrans" cxnId="{474BF8CE-34C5-440E-9604-181D7389C329}">
      <dgm:prSet/>
      <dgm:spPr/>
      <dgm:t>
        <a:bodyPr/>
        <a:lstStyle/>
        <a:p>
          <a:endParaRPr lang="ru-RU" sz="1800" b="1">
            <a:latin typeface="Arial" pitchFamily="34" charset="0"/>
            <a:cs typeface="Arial" pitchFamily="34" charset="0"/>
          </a:endParaRPr>
        </a:p>
      </dgm:t>
    </dgm:pt>
    <dgm:pt modelId="{9149BB11-6DA9-495F-9106-6E771B08A32B}">
      <dgm:prSet phldrT="[Текст]" custT="1"/>
      <dgm:spPr/>
      <dgm:t>
        <a:bodyPr/>
        <a:lstStyle/>
        <a:p>
          <a:r>
            <a:rPr lang="ru-RU" sz="2000" b="0" spc="-100" baseline="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Рассмотрение вариантов занятости обучающихся в субботние дни</a:t>
          </a:r>
          <a:endParaRPr lang="ru-RU" sz="2000" b="0" spc="-100" baseline="0" dirty="0">
            <a:solidFill>
              <a:schemeClr val="tx2"/>
            </a:solidFill>
            <a:latin typeface="Arial" pitchFamily="34" charset="0"/>
            <a:cs typeface="Arial" pitchFamily="34" charset="0"/>
          </a:endParaRPr>
        </a:p>
      </dgm:t>
    </dgm:pt>
    <dgm:pt modelId="{03C3CABF-0BCB-4730-8370-F978F62C6A20}" type="parTrans" cxnId="{321CFDF7-1BB0-48D3-BA36-9C0236EEC657}">
      <dgm:prSet/>
      <dgm:spPr/>
      <dgm:t>
        <a:bodyPr/>
        <a:lstStyle/>
        <a:p>
          <a:endParaRPr lang="ru-RU" sz="1800" b="1">
            <a:latin typeface="Arial" pitchFamily="34" charset="0"/>
            <a:cs typeface="Arial" pitchFamily="34" charset="0"/>
          </a:endParaRPr>
        </a:p>
      </dgm:t>
    </dgm:pt>
    <dgm:pt modelId="{0E3F424A-01D4-4A88-AEA9-79A6EC2D6037}" type="sibTrans" cxnId="{321CFDF7-1BB0-48D3-BA36-9C0236EEC657}">
      <dgm:prSet/>
      <dgm:spPr/>
      <dgm:t>
        <a:bodyPr/>
        <a:lstStyle/>
        <a:p>
          <a:endParaRPr lang="ru-RU" sz="1800" b="1">
            <a:latin typeface="Arial" pitchFamily="34" charset="0"/>
            <a:cs typeface="Arial" pitchFamily="34" charset="0"/>
          </a:endParaRPr>
        </a:p>
      </dgm:t>
    </dgm:pt>
    <dgm:pt modelId="{3BE231AF-E684-45E2-8E87-9D3DD8C3D110}">
      <dgm:prSet phldrT="[Текст]" custT="1"/>
      <dgm:spPr/>
      <dgm:t>
        <a:bodyPr anchor="t"/>
        <a:lstStyle/>
        <a:p>
          <a:endParaRPr lang="ru-RU" sz="1800" b="1" dirty="0" smtClean="0">
            <a:latin typeface="Arial" pitchFamily="34" charset="0"/>
            <a:cs typeface="Arial" pitchFamily="34" charset="0"/>
          </a:endParaRPr>
        </a:p>
      </dgm:t>
    </dgm:pt>
    <dgm:pt modelId="{5CD83956-AB43-4D62-9455-EBF751A2A1EF}" type="parTrans" cxnId="{972DF740-6160-4424-A30E-2B5C5F8ABCF1}">
      <dgm:prSet/>
      <dgm:spPr/>
      <dgm:t>
        <a:bodyPr/>
        <a:lstStyle/>
        <a:p>
          <a:endParaRPr lang="ru-RU"/>
        </a:p>
      </dgm:t>
    </dgm:pt>
    <dgm:pt modelId="{54421D5F-340F-463F-B710-C86B8732C615}" type="sibTrans" cxnId="{972DF740-6160-4424-A30E-2B5C5F8ABCF1}">
      <dgm:prSet/>
      <dgm:spPr/>
      <dgm:t>
        <a:bodyPr/>
        <a:lstStyle/>
        <a:p>
          <a:endParaRPr lang="ru-RU"/>
        </a:p>
      </dgm:t>
    </dgm:pt>
    <dgm:pt modelId="{4769BDF6-F394-499F-BCC7-8085301060E3}" type="pres">
      <dgm:prSet presAssocID="{E5A45825-8A36-45BA-ADDA-C382176B1D3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01721A-A5F0-4D04-BB93-291B63A7AC2B}" type="pres">
      <dgm:prSet presAssocID="{DE8F5FCF-0056-446C-961B-09BA2704C972}" presName="composite" presStyleCnt="0"/>
      <dgm:spPr/>
    </dgm:pt>
    <dgm:pt modelId="{02BF230C-8226-4A32-8056-741A5624B799}" type="pres">
      <dgm:prSet presAssocID="{DE8F5FCF-0056-446C-961B-09BA2704C972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917FBC-C326-494A-AED4-B049CFA20C79}" type="pres">
      <dgm:prSet presAssocID="{DE8F5FCF-0056-446C-961B-09BA2704C972}" presName="descendantText" presStyleLbl="alignAcc1" presStyleIdx="0" presStyleCnt="3" custLinFactNeighborX="9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70508C-97E7-41D1-9A2D-BA55705D37A7}" type="pres">
      <dgm:prSet presAssocID="{3BF0B4D4-7216-4B3B-BE4F-E9CEEC5E6B03}" presName="sp" presStyleCnt="0"/>
      <dgm:spPr/>
    </dgm:pt>
    <dgm:pt modelId="{989BDF4C-EF83-4BDD-AAA9-1DC71AB4F6F8}" type="pres">
      <dgm:prSet presAssocID="{CD9B881B-25AD-4438-9160-92929CF5D0AD}" presName="composite" presStyleCnt="0"/>
      <dgm:spPr/>
    </dgm:pt>
    <dgm:pt modelId="{12F60989-83FB-496D-A2D7-03FD2BCC8B93}" type="pres">
      <dgm:prSet presAssocID="{CD9B881B-25AD-4438-9160-92929CF5D0AD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E5E40A-1D9C-4160-BE1E-DB13CAAFE06B}" type="pres">
      <dgm:prSet presAssocID="{CD9B881B-25AD-4438-9160-92929CF5D0AD}" presName="descendantText" presStyleLbl="alignAcc1" presStyleIdx="1" presStyleCnt="3" custScaleY="1068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F3A74A-D879-4BA9-B773-7CEDC40DAE33}" type="pres">
      <dgm:prSet presAssocID="{C819C550-E30D-414C-A815-A6E2937CB2B8}" presName="sp" presStyleCnt="0"/>
      <dgm:spPr/>
    </dgm:pt>
    <dgm:pt modelId="{176804DE-CEEE-4382-85A6-2F820246D5B8}" type="pres">
      <dgm:prSet presAssocID="{3BE231AF-E684-45E2-8E87-9D3DD8C3D110}" presName="composite" presStyleCnt="0"/>
      <dgm:spPr/>
    </dgm:pt>
    <dgm:pt modelId="{63E42DC6-31EB-466C-B344-4D71594FFDDD}" type="pres">
      <dgm:prSet presAssocID="{3BE231AF-E684-45E2-8E87-9D3DD8C3D110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B8ABD6-70DD-4E61-8C6F-EF27F7A2F9B1}" type="pres">
      <dgm:prSet presAssocID="{3BE231AF-E684-45E2-8E87-9D3DD8C3D110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8F8C426-3B4D-438B-9656-65688FEB3853}" srcId="{E5A45825-8A36-45BA-ADDA-C382176B1D31}" destId="{CD9B881B-25AD-4438-9160-92929CF5D0AD}" srcOrd="1" destOrd="0" parTransId="{1AC4D886-73B1-41A1-B352-7D4227A8C498}" sibTransId="{C819C550-E30D-414C-A815-A6E2937CB2B8}"/>
    <dgm:cxn modelId="{1D9C90F7-FDB0-4E35-8233-EC828F1CFFE7}" type="presOf" srcId="{9149BB11-6DA9-495F-9106-6E771B08A32B}" destId="{79B8ABD6-70DD-4E61-8C6F-EF27F7A2F9B1}" srcOrd="0" destOrd="0" presId="urn:microsoft.com/office/officeart/2005/8/layout/chevron2"/>
    <dgm:cxn modelId="{85DDB16A-876E-47AC-99C5-B41C3A38733E}" type="presOf" srcId="{DE8F5FCF-0056-446C-961B-09BA2704C972}" destId="{02BF230C-8226-4A32-8056-741A5624B799}" srcOrd="0" destOrd="0" presId="urn:microsoft.com/office/officeart/2005/8/layout/chevron2"/>
    <dgm:cxn modelId="{B775EB38-1864-486A-AE06-22ED67EEC01D}" type="presOf" srcId="{79A0D6F4-ECAF-4447-9F8E-7F2C37063B37}" destId="{FE917FBC-C326-494A-AED4-B049CFA20C79}" srcOrd="0" destOrd="0" presId="urn:microsoft.com/office/officeart/2005/8/layout/chevron2"/>
    <dgm:cxn modelId="{E4548947-40C7-4F63-859E-F769EEB7D7DE}" type="presOf" srcId="{88B14B32-8E25-40DE-8A06-FE1C9F274856}" destId="{91E5E40A-1D9C-4160-BE1E-DB13CAAFE06B}" srcOrd="0" destOrd="0" presId="urn:microsoft.com/office/officeart/2005/8/layout/chevron2"/>
    <dgm:cxn modelId="{321CFDF7-1BB0-48D3-BA36-9C0236EEC657}" srcId="{3BE231AF-E684-45E2-8E87-9D3DD8C3D110}" destId="{9149BB11-6DA9-495F-9106-6E771B08A32B}" srcOrd="0" destOrd="0" parTransId="{03C3CABF-0BCB-4730-8370-F978F62C6A20}" sibTransId="{0E3F424A-01D4-4A88-AEA9-79A6EC2D6037}"/>
    <dgm:cxn modelId="{AB40105D-C8DD-44BC-A56A-93CD7DFEC185}" srcId="{E5A45825-8A36-45BA-ADDA-C382176B1D31}" destId="{DE8F5FCF-0056-446C-961B-09BA2704C972}" srcOrd="0" destOrd="0" parTransId="{72732711-A40A-4C65-A46C-21348BB542A8}" sibTransId="{3BF0B4D4-7216-4B3B-BE4F-E9CEEC5E6B03}"/>
    <dgm:cxn modelId="{972DF740-6160-4424-A30E-2B5C5F8ABCF1}" srcId="{E5A45825-8A36-45BA-ADDA-C382176B1D31}" destId="{3BE231AF-E684-45E2-8E87-9D3DD8C3D110}" srcOrd="2" destOrd="0" parTransId="{5CD83956-AB43-4D62-9455-EBF751A2A1EF}" sibTransId="{54421D5F-340F-463F-B710-C86B8732C615}"/>
    <dgm:cxn modelId="{07958560-B52B-4C99-A3ED-07253AF0731D}" srcId="{DE8F5FCF-0056-446C-961B-09BA2704C972}" destId="{79A0D6F4-ECAF-4447-9F8E-7F2C37063B37}" srcOrd="0" destOrd="0" parTransId="{D83DAB3E-DCE3-48C9-A8CC-15D073335F26}" sibTransId="{ABD0BF8A-56BA-4BA2-A634-DD692A9E8D1C}"/>
    <dgm:cxn modelId="{715DA989-C9DB-41C0-9ECB-AD85CADE6035}" type="presOf" srcId="{3BE231AF-E684-45E2-8E87-9D3DD8C3D110}" destId="{63E42DC6-31EB-466C-B344-4D71594FFDDD}" srcOrd="0" destOrd="0" presId="urn:microsoft.com/office/officeart/2005/8/layout/chevron2"/>
    <dgm:cxn modelId="{5E3376BC-D415-4400-AC09-E8EABA4BEE96}" type="presOf" srcId="{E5A45825-8A36-45BA-ADDA-C382176B1D31}" destId="{4769BDF6-F394-499F-BCC7-8085301060E3}" srcOrd="0" destOrd="0" presId="urn:microsoft.com/office/officeart/2005/8/layout/chevron2"/>
    <dgm:cxn modelId="{7DE3AC6B-1194-4048-8BB9-E3547066D841}" type="presOf" srcId="{CD9B881B-25AD-4438-9160-92929CF5D0AD}" destId="{12F60989-83FB-496D-A2D7-03FD2BCC8B93}" srcOrd="0" destOrd="0" presId="urn:microsoft.com/office/officeart/2005/8/layout/chevron2"/>
    <dgm:cxn modelId="{474BF8CE-34C5-440E-9604-181D7389C329}" srcId="{CD9B881B-25AD-4438-9160-92929CF5D0AD}" destId="{88B14B32-8E25-40DE-8A06-FE1C9F274856}" srcOrd="0" destOrd="0" parTransId="{A355F533-EE10-4747-B5A6-C7F96616A38E}" sibTransId="{811DF580-F9F5-48D2-B0E7-0BF90627FD23}"/>
    <dgm:cxn modelId="{F612CB71-F4D4-4C3D-BC56-70C7580F1447}" type="presParOf" srcId="{4769BDF6-F394-499F-BCC7-8085301060E3}" destId="{7801721A-A5F0-4D04-BB93-291B63A7AC2B}" srcOrd="0" destOrd="0" presId="urn:microsoft.com/office/officeart/2005/8/layout/chevron2"/>
    <dgm:cxn modelId="{D8ACC7BA-8F92-4746-8695-C8A5D8848BEA}" type="presParOf" srcId="{7801721A-A5F0-4D04-BB93-291B63A7AC2B}" destId="{02BF230C-8226-4A32-8056-741A5624B799}" srcOrd="0" destOrd="0" presId="urn:microsoft.com/office/officeart/2005/8/layout/chevron2"/>
    <dgm:cxn modelId="{10C72F94-5405-4AE8-B397-9137E75FA805}" type="presParOf" srcId="{7801721A-A5F0-4D04-BB93-291B63A7AC2B}" destId="{FE917FBC-C326-494A-AED4-B049CFA20C79}" srcOrd="1" destOrd="0" presId="urn:microsoft.com/office/officeart/2005/8/layout/chevron2"/>
    <dgm:cxn modelId="{1D43903C-26A8-43F2-BC9B-4EAE5EB19474}" type="presParOf" srcId="{4769BDF6-F394-499F-BCC7-8085301060E3}" destId="{AF70508C-97E7-41D1-9A2D-BA55705D37A7}" srcOrd="1" destOrd="0" presId="urn:microsoft.com/office/officeart/2005/8/layout/chevron2"/>
    <dgm:cxn modelId="{4D828ED1-9755-4053-A055-BF0FF30C04F0}" type="presParOf" srcId="{4769BDF6-F394-499F-BCC7-8085301060E3}" destId="{989BDF4C-EF83-4BDD-AAA9-1DC71AB4F6F8}" srcOrd="2" destOrd="0" presId="urn:microsoft.com/office/officeart/2005/8/layout/chevron2"/>
    <dgm:cxn modelId="{83F6504B-0D7A-4258-B23D-914D084E6988}" type="presParOf" srcId="{989BDF4C-EF83-4BDD-AAA9-1DC71AB4F6F8}" destId="{12F60989-83FB-496D-A2D7-03FD2BCC8B93}" srcOrd="0" destOrd="0" presId="urn:microsoft.com/office/officeart/2005/8/layout/chevron2"/>
    <dgm:cxn modelId="{64630CD2-8A10-4247-A76B-5A2641CD13EA}" type="presParOf" srcId="{989BDF4C-EF83-4BDD-AAA9-1DC71AB4F6F8}" destId="{91E5E40A-1D9C-4160-BE1E-DB13CAAFE06B}" srcOrd="1" destOrd="0" presId="urn:microsoft.com/office/officeart/2005/8/layout/chevron2"/>
    <dgm:cxn modelId="{4E1CDC77-F494-4295-8A61-7A266590E04B}" type="presParOf" srcId="{4769BDF6-F394-499F-BCC7-8085301060E3}" destId="{88F3A74A-D879-4BA9-B773-7CEDC40DAE33}" srcOrd="3" destOrd="0" presId="urn:microsoft.com/office/officeart/2005/8/layout/chevron2"/>
    <dgm:cxn modelId="{F3305587-F9E7-48CD-B195-49872D138D8C}" type="presParOf" srcId="{4769BDF6-F394-499F-BCC7-8085301060E3}" destId="{176804DE-CEEE-4382-85A6-2F820246D5B8}" srcOrd="4" destOrd="0" presId="urn:microsoft.com/office/officeart/2005/8/layout/chevron2"/>
    <dgm:cxn modelId="{5F45DE39-1EDB-410F-B74E-91E4906BB51A}" type="presParOf" srcId="{176804DE-CEEE-4382-85A6-2F820246D5B8}" destId="{63E42DC6-31EB-466C-B344-4D71594FFDDD}" srcOrd="0" destOrd="0" presId="urn:microsoft.com/office/officeart/2005/8/layout/chevron2"/>
    <dgm:cxn modelId="{28FA8C47-F522-409A-9959-D098F057E79A}" type="presParOf" srcId="{176804DE-CEEE-4382-85A6-2F820246D5B8}" destId="{79B8ABD6-70DD-4E61-8C6F-EF27F7A2F9B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5A45825-8A36-45BA-ADDA-C382176B1D31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E8F5FCF-0056-446C-961B-09BA2704C972}">
      <dgm:prSet phldrT="[Текст]" custT="1"/>
      <dgm:spPr/>
      <dgm:t>
        <a:bodyPr anchor="t"/>
        <a:lstStyle/>
        <a:p>
          <a:endParaRPr lang="ru-RU" sz="1800" b="1" dirty="0">
            <a:latin typeface="Arial" pitchFamily="34" charset="0"/>
            <a:cs typeface="Arial" pitchFamily="34" charset="0"/>
          </a:endParaRPr>
        </a:p>
      </dgm:t>
    </dgm:pt>
    <dgm:pt modelId="{72732711-A40A-4C65-A46C-21348BB542A8}" type="parTrans" cxnId="{AB40105D-C8DD-44BC-A56A-93CD7DFEC185}">
      <dgm:prSet/>
      <dgm:spPr/>
      <dgm:t>
        <a:bodyPr/>
        <a:lstStyle/>
        <a:p>
          <a:endParaRPr lang="ru-RU" sz="1800" b="1">
            <a:latin typeface="Arial" pitchFamily="34" charset="0"/>
            <a:cs typeface="Arial" pitchFamily="34" charset="0"/>
          </a:endParaRPr>
        </a:p>
      </dgm:t>
    </dgm:pt>
    <dgm:pt modelId="{3BF0B4D4-7216-4B3B-BE4F-E9CEEC5E6B03}" type="sibTrans" cxnId="{AB40105D-C8DD-44BC-A56A-93CD7DFEC185}">
      <dgm:prSet/>
      <dgm:spPr/>
      <dgm:t>
        <a:bodyPr/>
        <a:lstStyle/>
        <a:p>
          <a:endParaRPr lang="ru-RU" sz="1800" b="1">
            <a:latin typeface="Arial" pitchFamily="34" charset="0"/>
            <a:cs typeface="Arial" pitchFamily="34" charset="0"/>
          </a:endParaRPr>
        </a:p>
      </dgm:t>
    </dgm:pt>
    <dgm:pt modelId="{79A0D6F4-ECAF-4447-9F8E-7F2C37063B37}">
      <dgm:prSet phldrT="[Текст]" custT="1"/>
      <dgm:spPr/>
      <dgm:t>
        <a:bodyPr/>
        <a:lstStyle/>
        <a:p>
          <a:r>
            <a:rPr lang="ru-RU" sz="2000" b="0" spc="-100" baseline="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Внесение  изменений в режим занятий и расписание уроков</a:t>
          </a:r>
          <a:endParaRPr lang="ru-RU" sz="2000" b="0" spc="-100" baseline="0" dirty="0">
            <a:solidFill>
              <a:schemeClr val="tx2"/>
            </a:solidFill>
            <a:latin typeface="Arial" pitchFamily="34" charset="0"/>
            <a:cs typeface="Arial" pitchFamily="34" charset="0"/>
          </a:endParaRPr>
        </a:p>
      </dgm:t>
    </dgm:pt>
    <dgm:pt modelId="{D83DAB3E-DCE3-48C9-A8CC-15D073335F26}" type="parTrans" cxnId="{07958560-B52B-4C99-A3ED-07253AF0731D}">
      <dgm:prSet/>
      <dgm:spPr/>
      <dgm:t>
        <a:bodyPr/>
        <a:lstStyle/>
        <a:p>
          <a:endParaRPr lang="ru-RU" sz="1800" b="1">
            <a:latin typeface="Arial" pitchFamily="34" charset="0"/>
            <a:cs typeface="Arial" pitchFamily="34" charset="0"/>
          </a:endParaRPr>
        </a:p>
      </dgm:t>
    </dgm:pt>
    <dgm:pt modelId="{ABD0BF8A-56BA-4BA2-A634-DD692A9E8D1C}" type="sibTrans" cxnId="{07958560-B52B-4C99-A3ED-07253AF0731D}">
      <dgm:prSet/>
      <dgm:spPr/>
      <dgm:t>
        <a:bodyPr/>
        <a:lstStyle/>
        <a:p>
          <a:endParaRPr lang="ru-RU" sz="1800" b="1">
            <a:latin typeface="Arial" pitchFamily="34" charset="0"/>
            <a:cs typeface="Arial" pitchFamily="34" charset="0"/>
          </a:endParaRPr>
        </a:p>
      </dgm:t>
    </dgm:pt>
    <dgm:pt modelId="{CD9B881B-25AD-4438-9160-92929CF5D0AD}">
      <dgm:prSet phldrT="[Текст]" custT="1"/>
      <dgm:spPr/>
      <dgm:t>
        <a:bodyPr anchor="t"/>
        <a:lstStyle/>
        <a:p>
          <a:endParaRPr lang="ru-RU" sz="1800" b="1" dirty="0">
            <a:latin typeface="Arial" pitchFamily="34" charset="0"/>
            <a:cs typeface="Arial" pitchFamily="34" charset="0"/>
          </a:endParaRPr>
        </a:p>
      </dgm:t>
    </dgm:pt>
    <dgm:pt modelId="{1AC4D886-73B1-41A1-B352-7D4227A8C498}" type="parTrans" cxnId="{A8F8C426-3B4D-438B-9656-65688FEB3853}">
      <dgm:prSet/>
      <dgm:spPr/>
      <dgm:t>
        <a:bodyPr/>
        <a:lstStyle/>
        <a:p>
          <a:endParaRPr lang="ru-RU" sz="1800" b="1">
            <a:latin typeface="Arial" pitchFamily="34" charset="0"/>
            <a:cs typeface="Arial" pitchFamily="34" charset="0"/>
          </a:endParaRPr>
        </a:p>
      </dgm:t>
    </dgm:pt>
    <dgm:pt modelId="{C819C550-E30D-414C-A815-A6E2937CB2B8}" type="sibTrans" cxnId="{A8F8C426-3B4D-438B-9656-65688FEB3853}">
      <dgm:prSet/>
      <dgm:spPr/>
      <dgm:t>
        <a:bodyPr/>
        <a:lstStyle/>
        <a:p>
          <a:endParaRPr lang="ru-RU" sz="1800" b="1">
            <a:latin typeface="Arial" pitchFamily="34" charset="0"/>
            <a:cs typeface="Arial" pitchFamily="34" charset="0"/>
          </a:endParaRPr>
        </a:p>
      </dgm:t>
    </dgm:pt>
    <dgm:pt modelId="{88B14B32-8E25-40DE-8A06-FE1C9F274856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ru-RU" sz="2000" b="0" spc="-100" baseline="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Корректировка образовательных программ, учебных планов и </a:t>
          </a:r>
          <a:br>
            <a:rPr lang="ru-RU" sz="2000" b="0" spc="-100" baseline="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</a:br>
          <a:r>
            <a:rPr lang="ru-RU" sz="2000" b="0" spc="-100" baseline="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календарных графиков</a:t>
          </a:r>
          <a:endParaRPr lang="ru-RU" sz="2000" b="0" spc="-100" baseline="0" dirty="0">
            <a:solidFill>
              <a:schemeClr val="tx2"/>
            </a:solidFill>
            <a:latin typeface="Arial" pitchFamily="34" charset="0"/>
            <a:cs typeface="Arial" pitchFamily="34" charset="0"/>
          </a:endParaRPr>
        </a:p>
      </dgm:t>
    </dgm:pt>
    <dgm:pt modelId="{A355F533-EE10-4747-B5A6-C7F96616A38E}" type="parTrans" cxnId="{474BF8CE-34C5-440E-9604-181D7389C329}">
      <dgm:prSet/>
      <dgm:spPr/>
      <dgm:t>
        <a:bodyPr/>
        <a:lstStyle/>
        <a:p>
          <a:endParaRPr lang="ru-RU" sz="1800" b="1">
            <a:latin typeface="Arial" pitchFamily="34" charset="0"/>
            <a:cs typeface="Arial" pitchFamily="34" charset="0"/>
          </a:endParaRPr>
        </a:p>
      </dgm:t>
    </dgm:pt>
    <dgm:pt modelId="{811DF580-F9F5-48D2-B0E7-0BF90627FD23}" type="sibTrans" cxnId="{474BF8CE-34C5-440E-9604-181D7389C329}">
      <dgm:prSet/>
      <dgm:spPr/>
      <dgm:t>
        <a:bodyPr/>
        <a:lstStyle/>
        <a:p>
          <a:endParaRPr lang="ru-RU" sz="1800" b="1">
            <a:latin typeface="Arial" pitchFamily="34" charset="0"/>
            <a:cs typeface="Arial" pitchFamily="34" charset="0"/>
          </a:endParaRPr>
        </a:p>
      </dgm:t>
    </dgm:pt>
    <dgm:pt modelId="{B8FF57CB-510F-43F5-B849-643C59956834}">
      <dgm:prSet phldrT="[Текст]" custT="1"/>
      <dgm:spPr/>
      <dgm:t>
        <a:bodyPr anchor="t"/>
        <a:lstStyle/>
        <a:p>
          <a:endParaRPr lang="ru-RU" sz="1800" b="1" dirty="0" smtClean="0">
            <a:latin typeface="Arial" pitchFamily="34" charset="0"/>
            <a:cs typeface="Arial" pitchFamily="34" charset="0"/>
          </a:endParaRPr>
        </a:p>
      </dgm:t>
    </dgm:pt>
    <dgm:pt modelId="{C1B8552A-382C-496B-AB8A-7F5C792B94A4}" type="parTrans" cxnId="{170A3C0D-8AF3-4E83-9766-ABAA2AAFBC7F}">
      <dgm:prSet/>
      <dgm:spPr/>
      <dgm:t>
        <a:bodyPr/>
        <a:lstStyle/>
        <a:p>
          <a:endParaRPr lang="ru-RU" sz="1800" b="1">
            <a:latin typeface="Arial" pitchFamily="34" charset="0"/>
            <a:cs typeface="Arial" pitchFamily="34" charset="0"/>
          </a:endParaRPr>
        </a:p>
      </dgm:t>
    </dgm:pt>
    <dgm:pt modelId="{A2574148-FA9B-42F2-8447-25418B853E8E}" type="sibTrans" cxnId="{170A3C0D-8AF3-4E83-9766-ABAA2AAFBC7F}">
      <dgm:prSet/>
      <dgm:spPr/>
      <dgm:t>
        <a:bodyPr/>
        <a:lstStyle/>
        <a:p>
          <a:endParaRPr lang="ru-RU" sz="1800" b="1">
            <a:latin typeface="Arial" pitchFamily="34" charset="0"/>
            <a:cs typeface="Arial" pitchFamily="34" charset="0"/>
          </a:endParaRPr>
        </a:p>
      </dgm:t>
    </dgm:pt>
    <dgm:pt modelId="{9149BB11-6DA9-495F-9106-6E771B08A32B}">
      <dgm:prSet phldrT="[Текст]" custT="1"/>
      <dgm:spPr/>
      <dgm:t>
        <a:bodyPr/>
        <a:lstStyle/>
        <a:p>
          <a:r>
            <a:rPr lang="ru-RU" sz="2000" b="0" spc="-100" baseline="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Внесение изменений</a:t>
          </a:r>
          <a:br>
            <a:rPr lang="ru-RU" sz="2000" b="0" spc="-100" baseline="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</a:br>
          <a:r>
            <a:rPr lang="ru-RU" sz="2000" b="0" spc="-100" baseline="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в локальные акты </a:t>
          </a:r>
          <a:br>
            <a:rPr lang="ru-RU" sz="2000" b="0" spc="-100" baseline="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</a:br>
          <a:r>
            <a:rPr lang="ru-RU" sz="2000" b="0" spc="-100" baseline="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образовательных организаций</a:t>
          </a:r>
          <a:endParaRPr lang="ru-RU" sz="2000" b="0" spc="-100" baseline="0" dirty="0">
            <a:solidFill>
              <a:schemeClr val="tx2"/>
            </a:solidFill>
            <a:latin typeface="Arial" pitchFamily="34" charset="0"/>
            <a:cs typeface="Arial" pitchFamily="34" charset="0"/>
          </a:endParaRPr>
        </a:p>
      </dgm:t>
    </dgm:pt>
    <dgm:pt modelId="{03C3CABF-0BCB-4730-8370-F978F62C6A20}" type="parTrans" cxnId="{321CFDF7-1BB0-48D3-BA36-9C0236EEC657}">
      <dgm:prSet/>
      <dgm:spPr/>
      <dgm:t>
        <a:bodyPr/>
        <a:lstStyle/>
        <a:p>
          <a:endParaRPr lang="ru-RU" sz="1800" b="1">
            <a:latin typeface="Arial" pitchFamily="34" charset="0"/>
            <a:cs typeface="Arial" pitchFamily="34" charset="0"/>
          </a:endParaRPr>
        </a:p>
      </dgm:t>
    </dgm:pt>
    <dgm:pt modelId="{0E3F424A-01D4-4A88-AEA9-79A6EC2D6037}" type="sibTrans" cxnId="{321CFDF7-1BB0-48D3-BA36-9C0236EEC657}">
      <dgm:prSet/>
      <dgm:spPr/>
      <dgm:t>
        <a:bodyPr/>
        <a:lstStyle/>
        <a:p>
          <a:endParaRPr lang="ru-RU" sz="1800" b="1">
            <a:latin typeface="Arial" pitchFamily="34" charset="0"/>
            <a:cs typeface="Arial" pitchFamily="34" charset="0"/>
          </a:endParaRPr>
        </a:p>
      </dgm:t>
    </dgm:pt>
    <dgm:pt modelId="{4769BDF6-F394-499F-BCC7-8085301060E3}" type="pres">
      <dgm:prSet presAssocID="{E5A45825-8A36-45BA-ADDA-C382176B1D3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01721A-A5F0-4D04-BB93-291B63A7AC2B}" type="pres">
      <dgm:prSet presAssocID="{DE8F5FCF-0056-446C-961B-09BA2704C972}" presName="composite" presStyleCnt="0"/>
      <dgm:spPr/>
    </dgm:pt>
    <dgm:pt modelId="{02BF230C-8226-4A32-8056-741A5624B799}" type="pres">
      <dgm:prSet presAssocID="{DE8F5FCF-0056-446C-961B-09BA2704C972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917FBC-C326-494A-AED4-B049CFA20C79}" type="pres">
      <dgm:prSet presAssocID="{DE8F5FCF-0056-446C-961B-09BA2704C972}" presName="descendantText" presStyleLbl="alignAcc1" presStyleIdx="0" presStyleCnt="3" custLinFactNeighborX="9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70508C-97E7-41D1-9A2D-BA55705D37A7}" type="pres">
      <dgm:prSet presAssocID="{3BF0B4D4-7216-4B3B-BE4F-E9CEEC5E6B03}" presName="sp" presStyleCnt="0"/>
      <dgm:spPr/>
    </dgm:pt>
    <dgm:pt modelId="{989BDF4C-EF83-4BDD-AAA9-1DC71AB4F6F8}" type="pres">
      <dgm:prSet presAssocID="{CD9B881B-25AD-4438-9160-92929CF5D0AD}" presName="composite" presStyleCnt="0"/>
      <dgm:spPr/>
    </dgm:pt>
    <dgm:pt modelId="{12F60989-83FB-496D-A2D7-03FD2BCC8B93}" type="pres">
      <dgm:prSet presAssocID="{CD9B881B-25AD-4438-9160-92929CF5D0AD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E5E40A-1D9C-4160-BE1E-DB13CAAFE06B}" type="pres">
      <dgm:prSet presAssocID="{CD9B881B-25AD-4438-9160-92929CF5D0AD}" presName="descendantText" presStyleLbl="alignAcc1" presStyleIdx="1" presStyleCnt="3" custScaleY="1104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F3A74A-D879-4BA9-B773-7CEDC40DAE33}" type="pres">
      <dgm:prSet presAssocID="{C819C550-E30D-414C-A815-A6E2937CB2B8}" presName="sp" presStyleCnt="0"/>
      <dgm:spPr/>
    </dgm:pt>
    <dgm:pt modelId="{99C588DB-0672-40F0-ADD8-68A88B965734}" type="pres">
      <dgm:prSet presAssocID="{B8FF57CB-510F-43F5-B849-643C59956834}" presName="composite" presStyleCnt="0"/>
      <dgm:spPr/>
    </dgm:pt>
    <dgm:pt modelId="{5116273C-9D52-48C9-BEA2-3B91F05F9D91}" type="pres">
      <dgm:prSet presAssocID="{B8FF57CB-510F-43F5-B849-643C59956834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FF5337-62C0-4F37-B3C5-CDDF4430047F}" type="pres">
      <dgm:prSet presAssocID="{B8FF57CB-510F-43F5-B849-643C59956834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74BF8CE-34C5-440E-9604-181D7389C329}" srcId="{CD9B881B-25AD-4438-9160-92929CF5D0AD}" destId="{88B14B32-8E25-40DE-8A06-FE1C9F274856}" srcOrd="0" destOrd="0" parTransId="{A355F533-EE10-4747-B5A6-C7F96616A38E}" sibTransId="{811DF580-F9F5-48D2-B0E7-0BF90627FD23}"/>
    <dgm:cxn modelId="{170A3C0D-8AF3-4E83-9766-ABAA2AAFBC7F}" srcId="{E5A45825-8A36-45BA-ADDA-C382176B1D31}" destId="{B8FF57CB-510F-43F5-B849-643C59956834}" srcOrd="2" destOrd="0" parTransId="{C1B8552A-382C-496B-AB8A-7F5C792B94A4}" sibTransId="{A2574148-FA9B-42F2-8447-25418B853E8E}"/>
    <dgm:cxn modelId="{321CFDF7-1BB0-48D3-BA36-9C0236EEC657}" srcId="{B8FF57CB-510F-43F5-B849-643C59956834}" destId="{9149BB11-6DA9-495F-9106-6E771B08A32B}" srcOrd="0" destOrd="0" parTransId="{03C3CABF-0BCB-4730-8370-F978F62C6A20}" sibTransId="{0E3F424A-01D4-4A88-AEA9-79A6EC2D6037}"/>
    <dgm:cxn modelId="{F73A8706-DB47-4725-B4A0-EC112E7105D2}" type="presOf" srcId="{88B14B32-8E25-40DE-8A06-FE1C9F274856}" destId="{91E5E40A-1D9C-4160-BE1E-DB13CAAFE06B}" srcOrd="0" destOrd="0" presId="urn:microsoft.com/office/officeart/2005/8/layout/chevron2"/>
    <dgm:cxn modelId="{5A3308F8-B4CC-4BCD-B700-2382E54CB5AF}" type="presOf" srcId="{9149BB11-6DA9-495F-9106-6E771B08A32B}" destId="{12FF5337-62C0-4F37-B3C5-CDDF4430047F}" srcOrd="0" destOrd="0" presId="urn:microsoft.com/office/officeart/2005/8/layout/chevron2"/>
    <dgm:cxn modelId="{F7CBA55F-1F3A-4F59-B0A1-C77421EDA297}" type="presOf" srcId="{CD9B881B-25AD-4438-9160-92929CF5D0AD}" destId="{12F60989-83FB-496D-A2D7-03FD2BCC8B93}" srcOrd="0" destOrd="0" presId="urn:microsoft.com/office/officeart/2005/8/layout/chevron2"/>
    <dgm:cxn modelId="{AB40105D-C8DD-44BC-A56A-93CD7DFEC185}" srcId="{E5A45825-8A36-45BA-ADDA-C382176B1D31}" destId="{DE8F5FCF-0056-446C-961B-09BA2704C972}" srcOrd="0" destOrd="0" parTransId="{72732711-A40A-4C65-A46C-21348BB542A8}" sibTransId="{3BF0B4D4-7216-4B3B-BE4F-E9CEEC5E6B03}"/>
    <dgm:cxn modelId="{8BC64B40-FFD6-4626-ACF8-F94010472667}" type="presOf" srcId="{E5A45825-8A36-45BA-ADDA-C382176B1D31}" destId="{4769BDF6-F394-499F-BCC7-8085301060E3}" srcOrd="0" destOrd="0" presId="urn:microsoft.com/office/officeart/2005/8/layout/chevron2"/>
    <dgm:cxn modelId="{A8F8C426-3B4D-438B-9656-65688FEB3853}" srcId="{E5A45825-8A36-45BA-ADDA-C382176B1D31}" destId="{CD9B881B-25AD-4438-9160-92929CF5D0AD}" srcOrd="1" destOrd="0" parTransId="{1AC4D886-73B1-41A1-B352-7D4227A8C498}" sibTransId="{C819C550-E30D-414C-A815-A6E2937CB2B8}"/>
    <dgm:cxn modelId="{07958560-B52B-4C99-A3ED-07253AF0731D}" srcId="{DE8F5FCF-0056-446C-961B-09BA2704C972}" destId="{79A0D6F4-ECAF-4447-9F8E-7F2C37063B37}" srcOrd="0" destOrd="0" parTransId="{D83DAB3E-DCE3-48C9-A8CC-15D073335F26}" sibTransId="{ABD0BF8A-56BA-4BA2-A634-DD692A9E8D1C}"/>
    <dgm:cxn modelId="{9371ED41-061C-4182-9614-F11CBFFD9974}" type="presOf" srcId="{B8FF57CB-510F-43F5-B849-643C59956834}" destId="{5116273C-9D52-48C9-BEA2-3B91F05F9D91}" srcOrd="0" destOrd="0" presId="urn:microsoft.com/office/officeart/2005/8/layout/chevron2"/>
    <dgm:cxn modelId="{CA1D4602-9ACF-4826-AA73-69F51E5238C3}" type="presOf" srcId="{79A0D6F4-ECAF-4447-9F8E-7F2C37063B37}" destId="{FE917FBC-C326-494A-AED4-B049CFA20C79}" srcOrd="0" destOrd="0" presId="urn:microsoft.com/office/officeart/2005/8/layout/chevron2"/>
    <dgm:cxn modelId="{D317A7FA-085C-4F54-85DF-7F8F316C9751}" type="presOf" srcId="{DE8F5FCF-0056-446C-961B-09BA2704C972}" destId="{02BF230C-8226-4A32-8056-741A5624B799}" srcOrd="0" destOrd="0" presId="urn:microsoft.com/office/officeart/2005/8/layout/chevron2"/>
    <dgm:cxn modelId="{6EF652A2-C542-4535-9CDD-6FDD6BA90B90}" type="presParOf" srcId="{4769BDF6-F394-499F-BCC7-8085301060E3}" destId="{7801721A-A5F0-4D04-BB93-291B63A7AC2B}" srcOrd="0" destOrd="0" presId="urn:microsoft.com/office/officeart/2005/8/layout/chevron2"/>
    <dgm:cxn modelId="{CC167EA8-2F38-4845-A3A1-D8B195988B1E}" type="presParOf" srcId="{7801721A-A5F0-4D04-BB93-291B63A7AC2B}" destId="{02BF230C-8226-4A32-8056-741A5624B799}" srcOrd="0" destOrd="0" presId="urn:microsoft.com/office/officeart/2005/8/layout/chevron2"/>
    <dgm:cxn modelId="{4FCD7715-102C-41D7-B017-72C183C2DB40}" type="presParOf" srcId="{7801721A-A5F0-4D04-BB93-291B63A7AC2B}" destId="{FE917FBC-C326-494A-AED4-B049CFA20C79}" srcOrd="1" destOrd="0" presId="urn:microsoft.com/office/officeart/2005/8/layout/chevron2"/>
    <dgm:cxn modelId="{38680947-E4F0-4254-A63E-1A1FC6F8868E}" type="presParOf" srcId="{4769BDF6-F394-499F-BCC7-8085301060E3}" destId="{AF70508C-97E7-41D1-9A2D-BA55705D37A7}" srcOrd="1" destOrd="0" presId="urn:microsoft.com/office/officeart/2005/8/layout/chevron2"/>
    <dgm:cxn modelId="{222ABADD-E43F-40DB-AC89-46DD395E82C6}" type="presParOf" srcId="{4769BDF6-F394-499F-BCC7-8085301060E3}" destId="{989BDF4C-EF83-4BDD-AAA9-1DC71AB4F6F8}" srcOrd="2" destOrd="0" presId="urn:microsoft.com/office/officeart/2005/8/layout/chevron2"/>
    <dgm:cxn modelId="{734F7E16-8C61-4833-8910-BFDF748765AE}" type="presParOf" srcId="{989BDF4C-EF83-4BDD-AAA9-1DC71AB4F6F8}" destId="{12F60989-83FB-496D-A2D7-03FD2BCC8B93}" srcOrd="0" destOrd="0" presId="urn:microsoft.com/office/officeart/2005/8/layout/chevron2"/>
    <dgm:cxn modelId="{1DAE438F-1ABA-49BF-93A1-1B32D220A65D}" type="presParOf" srcId="{989BDF4C-EF83-4BDD-AAA9-1DC71AB4F6F8}" destId="{91E5E40A-1D9C-4160-BE1E-DB13CAAFE06B}" srcOrd="1" destOrd="0" presId="urn:microsoft.com/office/officeart/2005/8/layout/chevron2"/>
    <dgm:cxn modelId="{3D592DB8-F0BA-46DD-B9E1-B0085195D852}" type="presParOf" srcId="{4769BDF6-F394-499F-BCC7-8085301060E3}" destId="{88F3A74A-D879-4BA9-B773-7CEDC40DAE33}" srcOrd="3" destOrd="0" presId="urn:microsoft.com/office/officeart/2005/8/layout/chevron2"/>
    <dgm:cxn modelId="{C42329C8-7BBA-4940-9880-221A98E629F4}" type="presParOf" srcId="{4769BDF6-F394-499F-BCC7-8085301060E3}" destId="{99C588DB-0672-40F0-ADD8-68A88B965734}" srcOrd="4" destOrd="0" presId="urn:microsoft.com/office/officeart/2005/8/layout/chevron2"/>
    <dgm:cxn modelId="{DE07308A-A7C8-4DBF-8355-128A3782931D}" type="presParOf" srcId="{99C588DB-0672-40F0-ADD8-68A88B965734}" destId="{5116273C-9D52-48C9-BEA2-3B91F05F9D91}" srcOrd="0" destOrd="0" presId="urn:microsoft.com/office/officeart/2005/8/layout/chevron2"/>
    <dgm:cxn modelId="{F8E9DA4A-1D5C-4DC5-B713-A1E1D7E7C8B3}" type="presParOf" srcId="{99C588DB-0672-40F0-ADD8-68A88B965734}" destId="{12FF5337-62C0-4F37-B3C5-CDDF4430047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BF230C-8226-4A32-8056-741A5624B799}">
      <dsp:nvSpPr>
        <dsp:cNvPr id="0" name=""/>
        <dsp:cNvSpPr/>
      </dsp:nvSpPr>
      <dsp:spPr>
        <a:xfrm rot="5400000">
          <a:off x="-208524" y="211153"/>
          <a:ext cx="1390162" cy="9731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1" y="489186"/>
        <a:ext cx="973113" cy="417049"/>
      </dsp:txXfrm>
    </dsp:sp>
    <dsp:sp modelId="{FE917FBC-C326-494A-AED4-B049CFA20C79}">
      <dsp:nvSpPr>
        <dsp:cNvPr id="0" name=""/>
        <dsp:cNvSpPr/>
      </dsp:nvSpPr>
      <dsp:spPr>
        <a:xfrm rot="5400000">
          <a:off x="2807062" y="-1831319"/>
          <a:ext cx="903605" cy="45715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kern="1200" spc="-100" baseline="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Изучение мнения родительской общественности </a:t>
          </a:r>
          <a:endParaRPr lang="ru-RU" sz="2000" b="0" kern="1200" spc="-100" baseline="0" dirty="0">
            <a:solidFill>
              <a:schemeClr val="tx2"/>
            </a:solidFill>
            <a:latin typeface="Arial" pitchFamily="34" charset="0"/>
            <a:cs typeface="Arial" pitchFamily="34" charset="0"/>
          </a:endParaRPr>
        </a:p>
      </dsp:txBody>
      <dsp:txXfrm rot="-5400000">
        <a:off x="973114" y="46739"/>
        <a:ext cx="4527392" cy="815385"/>
      </dsp:txXfrm>
    </dsp:sp>
    <dsp:sp modelId="{12F60989-83FB-496D-A2D7-03FD2BCC8B93}">
      <dsp:nvSpPr>
        <dsp:cNvPr id="0" name=""/>
        <dsp:cNvSpPr/>
      </dsp:nvSpPr>
      <dsp:spPr>
        <a:xfrm rot="5400000">
          <a:off x="-208524" y="1437120"/>
          <a:ext cx="1390162" cy="9731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1" y="1715153"/>
        <a:ext cx="973113" cy="417049"/>
      </dsp:txXfrm>
    </dsp:sp>
    <dsp:sp modelId="{91E5E40A-1D9C-4160-BE1E-DB13CAAFE06B}">
      <dsp:nvSpPr>
        <dsp:cNvPr id="0" name=""/>
        <dsp:cNvSpPr/>
      </dsp:nvSpPr>
      <dsp:spPr>
        <a:xfrm rot="5400000">
          <a:off x="2776131" y="-605352"/>
          <a:ext cx="965466" cy="45715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8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kern="1200" spc="-100" baseline="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Проведение родительских собраний </a:t>
          </a:r>
          <a:endParaRPr lang="ru-RU" sz="2000" b="0" kern="1200" spc="-100" baseline="0" dirty="0">
            <a:solidFill>
              <a:schemeClr val="tx2"/>
            </a:solidFill>
            <a:latin typeface="Arial" pitchFamily="34" charset="0"/>
            <a:cs typeface="Arial" pitchFamily="34" charset="0"/>
          </a:endParaRPr>
        </a:p>
      </dsp:txBody>
      <dsp:txXfrm rot="-5400000">
        <a:off x="973113" y="1244796"/>
        <a:ext cx="4524372" cy="871206"/>
      </dsp:txXfrm>
    </dsp:sp>
    <dsp:sp modelId="{63E42DC6-31EB-466C-B344-4D71594FFDDD}">
      <dsp:nvSpPr>
        <dsp:cNvPr id="0" name=""/>
        <dsp:cNvSpPr/>
      </dsp:nvSpPr>
      <dsp:spPr>
        <a:xfrm rot="5400000">
          <a:off x="-208524" y="2632157"/>
          <a:ext cx="1390162" cy="9731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 smtClean="0">
            <a:latin typeface="Arial" pitchFamily="34" charset="0"/>
            <a:cs typeface="Arial" pitchFamily="34" charset="0"/>
          </a:endParaRPr>
        </a:p>
      </dsp:txBody>
      <dsp:txXfrm rot="-5400000">
        <a:off x="1" y="2910190"/>
        <a:ext cx="973113" cy="417049"/>
      </dsp:txXfrm>
    </dsp:sp>
    <dsp:sp modelId="{79B8ABD6-70DD-4E61-8C6F-EF27F7A2F9B1}">
      <dsp:nvSpPr>
        <dsp:cNvPr id="0" name=""/>
        <dsp:cNvSpPr/>
      </dsp:nvSpPr>
      <dsp:spPr>
        <a:xfrm rot="5400000">
          <a:off x="2807062" y="589684"/>
          <a:ext cx="903605" cy="45715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kern="1200" spc="-100" baseline="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Рассмотрение вариантов занятости обучающихся в субботние дни</a:t>
          </a:r>
          <a:endParaRPr lang="ru-RU" sz="2000" b="0" kern="1200" spc="-100" baseline="0" dirty="0">
            <a:solidFill>
              <a:schemeClr val="tx2"/>
            </a:solidFill>
            <a:latin typeface="Arial" pitchFamily="34" charset="0"/>
            <a:cs typeface="Arial" pitchFamily="34" charset="0"/>
          </a:endParaRPr>
        </a:p>
      </dsp:txBody>
      <dsp:txXfrm rot="-5400000">
        <a:off x="973114" y="2467742"/>
        <a:ext cx="4527392" cy="8153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BF230C-8226-4A32-8056-741A5624B799}">
      <dsp:nvSpPr>
        <dsp:cNvPr id="0" name=""/>
        <dsp:cNvSpPr/>
      </dsp:nvSpPr>
      <dsp:spPr>
        <a:xfrm rot="5400000">
          <a:off x="-207203" y="213788"/>
          <a:ext cx="1381358" cy="96695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1" y="490059"/>
        <a:ext cx="966950" cy="414408"/>
      </dsp:txXfrm>
    </dsp:sp>
    <dsp:sp modelId="{FE917FBC-C326-494A-AED4-B049CFA20C79}">
      <dsp:nvSpPr>
        <dsp:cNvPr id="0" name=""/>
        <dsp:cNvSpPr/>
      </dsp:nvSpPr>
      <dsp:spPr>
        <a:xfrm rot="5400000">
          <a:off x="2734833" y="-1761298"/>
          <a:ext cx="897882" cy="44336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kern="1200" spc="-100" baseline="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Внесение  изменений в режим занятий и расписание уроков</a:t>
          </a:r>
          <a:endParaRPr lang="ru-RU" sz="2000" b="0" kern="1200" spc="-100" baseline="0" dirty="0">
            <a:solidFill>
              <a:schemeClr val="tx2"/>
            </a:solidFill>
            <a:latin typeface="Arial" pitchFamily="34" charset="0"/>
            <a:cs typeface="Arial" pitchFamily="34" charset="0"/>
          </a:endParaRPr>
        </a:p>
      </dsp:txBody>
      <dsp:txXfrm rot="-5400000">
        <a:off x="966950" y="50416"/>
        <a:ext cx="4389818" cy="810220"/>
      </dsp:txXfrm>
    </dsp:sp>
    <dsp:sp modelId="{12F60989-83FB-496D-A2D7-03FD2BCC8B93}">
      <dsp:nvSpPr>
        <dsp:cNvPr id="0" name=""/>
        <dsp:cNvSpPr/>
      </dsp:nvSpPr>
      <dsp:spPr>
        <a:xfrm rot="5400000">
          <a:off x="-207203" y="1448216"/>
          <a:ext cx="1381358" cy="96695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>
            <a:latin typeface="Arial" pitchFamily="34" charset="0"/>
            <a:cs typeface="Arial" pitchFamily="34" charset="0"/>
          </a:endParaRPr>
        </a:p>
      </dsp:txBody>
      <dsp:txXfrm rot="-5400000">
        <a:off x="1" y="1724487"/>
        <a:ext cx="966950" cy="414408"/>
      </dsp:txXfrm>
    </dsp:sp>
    <dsp:sp modelId="{91E5E40A-1D9C-4160-BE1E-DB13CAAFE06B}">
      <dsp:nvSpPr>
        <dsp:cNvPr id="0" name=""/>
        <dsp:cNvSpPr/>
      </dsp:nvSpPr>
      <dsp:spPr>
        <a:xfrm rot="5400000">
          <a:off x="2687874" y="-526870"/>
          <a:ext cx="991801" cy="44336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8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kern="1200" spc="-100" baseline="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Корректировка образовательных программ, учебных планов и </a:t>
          </a:r>
          <a:br>
            <a:rPr lang="ru-RU" sz="2000" b="0" kern="1200" spc="-100" baseline="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</a:br>
          <a:r>
            <a:rPr lang="ru-RU" sz="2000" b="0" kern="1200" spc="-100" baseline="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календарных графиков</a:t>
          </a:r>
          <a:endParaRPr lang="ru-RU" sz="2000" b="0" kern="1200" spc="-100" baseline="0" dirty="0">
            <a:solidFill>
              <a:schemeClr val="tx2"/>
            </a:solidFill>
            <a:latin typeface="Arial" pitchFamily="34" charset="0"/>
            <a:cs typeface="Arial" pitchFamily="34" charset="0"/>
          </a:endParaRPr>
        </a:p>
      </dsp:txBody>
      <dsp:txXfrm rot="-5400000">
        <a:off x="966950" y="1242470"/>
        <a:ext cx="4385233" cy="894969"/>
      </dsp:txXfrm>
    </dsp:sp>
    <dsp:sp modelId="{5116273C-9D52-48C9-BEA2-3B91F05F9D91}">
      <dsp:nvSpPr>
        <dsp:cNvPr id="0" name=""/>
        <dsp:cNvSpPr/>
      </dsp:nvSpPr>
      <dsp:spPr>
        <a:xfrm rot="5400000">
          <a:off x="-207203" y="2635684"/>
          <a:ext cx="1381358" cy="96695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 smtClean="0">
            <a:latin typeface="Arial" pitchFamily="34" charset="0"/>
            <a:cs typeface="Arial" pitchFamily="34" charset="0"/>
          </a:endParaRPr>
        </a:p>
      </dsp:txBody>
      <dsp:txXfrm rot="-5400000">
        <a:off x="1" y="2911955"/>
        <a:ext cx="966950" cy="414408"/>
      </dsp:txXfrm>
    </dsp:sp>
    <dsp:sp modelId="{12FF5337-62C0-4F37-B3C5-CDDF4430047F}">
      <dsp:nvSpPr>
        <dsp:cNvPr id="0" name=""/>
        <dsp:cNvSpPr/>
      </dsp:nvSpPr>
      <dsp:spPr>
        <a:xfrm rot="5400000">
          <a:off x="2734833" y="660597"/>
          <a:ext cx="897882" cy="44336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kern="1200" spc="-100" baseline="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Внесение изменений</a:t>
          </a:r>
          <a:br>
            <a:rPr lang="ru-RU" sz="2000" b="0" kern="1200" spc="-100" baseline="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</a:br>
          <a:r>
            <a:rPr lang="ru-RU" sz="2000" b="0" kern="1200" spc="-100" baseline="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в локальные акты </a:t>
          </a:r>
          <a:br>
            <a:rPr lang="ru-RU" sz="2000" b="0" kern="1200" spc="-100" baseline="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</a:br>
          <a:r>
            <a:rPr lang="ru-RU" sz="2000" b="0" kern="1200" spc="-100" baseline="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образовательных организаций</a:t>
          </a:r>
          <a:endParaRPr lang="ru-RU" sz="2000" b="0" kern="1200" spc="-100" baseline="0" dirty="0">
            <a:solidFill>
              <a:schemeClr val="tx2"/>
            </a:solidFill>
            <a:latin typeface="Arial" pitchFamily="34" charset="0"/>
            <a:cs typeface="Arial" pitchFamily="34" charset="0"/>
          </a:endParaRPr>
        </a:p>
      </dsp:txBody>
      <dsp:txXfrm rot="-5400000">
        <a:off x="966950" y="2472312"/>
        <a:ext cx="4389818" cy="8102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01807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3247" y="0"/>
            <a:ext cx="4301806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8AE029-F010-47F7-9DC1-E76188C4493E}" type="datetimeFigureOut">
              <a:rPr lang="ru-RU"/>
              <a:pPr>
                <a:defRPr/>
              </a:pPr>
              <a:t>20.02.2019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6456218"/>
            <a:ext cx="4301807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3247" y="6456218"/>
            <a:ext cx="4301806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9FFB5F-C8A9-4B74-893F-FD3837F1F3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1577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4301807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3247" y="0"/>
            <a:ext cx="4301806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B97DBF17-2317-4324-A986-363D727113C5}" type="datetimeFigureOut">
              <a:rPr lang="ru-RU"/>
              <a:pPr>
                <a:defRPr/>
              </a:pPr>
              <a:t>20.02.2019</a:t>
            </a:fld>
            <a:endParaRPr lang="ru-RU"/>
          </a:p>
        </p:txBody>
      </p:sp>
      <p:sp>
        <p:nvSpPr>
          <p:cNvPr id="1095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697163" y="509588"/>
            <a:ext cx="4532312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3456" y="3228895"/>
            <a:ext cx="7941310" cy="305895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6456218"/>
            <a:ext cx="4301807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3247" y="6456218"/>
            <a:ext cx="4301806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A0EA824A-ECAA-4660-A371-1DD77E95C1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5930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63" name="Заметки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smtClean="0">
              <a:latin typeface="Times New Roman" pitchFamily="18" charset="0"/>
              <a:ea typeface="Arial Unicode MS" pitchFamily="34" charset="-128"/>
              <a:cs typeface="Mangal" pitchFamily="18" charset="0"/>
            </a:endParaRPr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>
            <a:prstTxWarp prst="textNoShape">
              <a:avLst/>
            </a:prstTxWarp>
          </a:bodyPr>
          <a:lstStyle>
            <a:lvl1pPr eaLnBrk="0" hangingPunct="0">
              <a:tabLst>
                <a:tab pos="0" algn="l"/>
                <a:tab pos="449263" algn="l"/>
                <a:tab pos="898525" algn="l"/>
                <a:tab pos="1349375" algn="l"/>
                <a:tab pos="1798638" algn="l"/>
                <a:tab pos="2249488" algn="l"/>
                <a:tab pos="2698750" algn="l"/>
                <a:tab pos="3149600" algn="l"/>
                <a:tab pos="3598863" algn="l"/>
                <a:tab pos="4048125" algn="l"/>
                <a:tab pos="4498975" algn="l"/>
                <a:tab pos="4948238" algn="l"/>
                <a:tab pos="5399088" algn="l"/>
                <a:tab pos="5848350" algn="l"/>
                <a:tab pos="6299200" algn="l"/>
                <a:tab pos="6748463" algn="l"/>
                <a:tab pos="7199313" algn="l"/>
                <a:tab pos="7648575" algn="l"/>
                <a:tab pos="8099425" algn="l"/>
                <a:tab pos="8548688" algn="l"/>
                <a:tab pos="8999538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0" algn="l"/>
                <a:tab pos="449263" algn="l"/>
                <a:tab pos="898525" algn="l"/>
                <a:tab pos="1349375" algn="l"/>
                <a:tab pos="1798638" algn="l"/>
                <a:tab pos="2249488" algn="l"/>
                <a:tab pos="2698750" algn="l"/>
                <a:tab pos="3149600" algn="l"/>
                <a:tab pos="3598863" algn="l"/>
                <a:tab pos="4048125" algn="l"/>
                <a:tab pos="4498975" algn="l"/>
                <a:tab pos="4948238" algn="l"/>
                <a:tab pos="5399088" algn="l"/>
                <a:tab pos="5848350" algn="l"/>
                <a:tab pos="6299200" algn="l"/>
                <a:tab pos="6748463" algn="l"/>
                <a:tab pos="7199313" algn="l"/>
                <a:tab pos="7648575" algn="l"/>
                <a:tab pos="8099425" algn="l"/>
                <a:tab pos="8548688" algn="l"/>
                <a:tab pos="8999538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0" algn="l"/>
                <a:tab pos="449263" algn="l"/>
                <a:tab pos="898525" algn="l"/>
                <a:tab pos="1349375" algn="l"/>
                <a:tab pos="1798638" algn="l"/>
                <a:tab pos="2249488" algn="l"/>
                <a:tab pos="2698750" algn="l"/>
                <a:tab pos="3149600" algn="l"/>
                <a:tab pos="3598863" algn="l"/>
                <a:tab pos="4048125" algn="l"/>
                <a:tab pos="4498975" algn="l"/>
                <a:tab pos="4948238" algn="l"/>
                <a:tab pos="5399088" algn="l"/>
                <a:tab pos="5848350" algn="l"/>
                <a:tab pos="6299200" algn="l"/>
                <a:tab pos="6748463" algn="l"/>
                <a:tab pos="7199313" algn="l"/>
                <a:tab pos="7648575" algn="l"/>
                <a:tab pos="8099425" algn="l"/>
                <a:tab pos="8548688" algn="l"/>
                <a:tab pos="8999538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0" algn="l"/>
                <a:tab pos="449263" algn="l"/>
                <a:tab pos="898525" algn="l"/>
                <a:tab pos="1349375" algn="l"/>
                <a:tab pos="1798638" algn="l"/>
                <a:tab pos="2249488" algn="l"/>
                <a:tab pos="2698750" algn="l"/>
                <a:tab pos="3149600" algn="l"/>
                <a:tab pos="3598863" algn="l"/>
                <a:tab pos="4048125" algn="l"/>
                <a:tab pos="4498975" algn="l"/>
                <a:tab pos="4948238" algn="l"/>
                <a:tab pos="5399088" algn="l"/>
                <a:tab pos="5848350" algn="l"/>
                <a:tab pos="6299200" algn="l"/>
                <a:tab pos="6748463" algn="l"/>
                <a:tab pos="7199313" algn="l"/>
                <a:tab pos="7648575" algn="l"/>
                <a:tab pos="8099425" algn="l"/>
                <a:tab pos="8548688" algn="l"/>
                <a:tab pos="8999538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0" algn="l"/>
                <a:tab pos="449263" algn="l"/>
                <a:tab pos="898525" algn="l"/>
                <a:tab pos="1349375" algn="l"/>
                <a:tab pos="1798638" algn="l"/>
                <a:tab pos="2249488" algn="l"/>
                <a:tab pos="2698750" algn="l"/>
                <a:tab pos="3149600" algn="l"/>
                <a:tab pos="3598863" algn="l"/>
                <a:tab pos="4048125" algn="l"/>
                <a:tab pos="4498975" algn="l"/>
                <a:tab pos="4948238" algn="l"/>
                <a:tab pos="5399088" algn="l"/>
                <a:tab pos="5848350" algn="l"/>
                <a:tab pos="6299200" algn="l"/>
                <a:tab pos="6748463" algn="l"/>
                <a:tab pos="7199313" algn="l"/>
                <a:tab pos="7648575" algn="l"/>
                <a:tab pos="8099425" algn="l"/>
                <a:tab pos="8548688" algn="l"/>
                <a:tab pos="8999538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9263" algn="l"/>
                <a:tab pos="898525" algn="l"/>
                <a:tab pos="1349375" algn="l"/>
                <a:tab pos="1798638" algn="l"/>
                <a:tab pos="2249488" algn="l"/>
                <a:tab pos="2698750" algn="l"/>
                <a:tab pos="3149600" algn="l"/>
                <a:tab pos="3598863" algn="l"/>
                <a:tab pos="4048125" algn="l"/>
                <a:tab pos="4498975" algn="l"/>
                <a:tab pos="4948238" algn="l"/>
                <a:tab pos="5399088" algn="l"/>
                <a:tab pos="5848350" algn="l"/>
                <a:tab pos="6299200" algn="l"/>
                <a:tab pos="6748463" algn="l"/>
                <a:tab pos="7199313" algn="l"/>
                <a:tab pos="7648575" algn="l"/>
                <a:tab pos="8099425" algn="l"/>
                <a:tab pos="8548688" algn="l"/>
                <a:tab pos="8999538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9263" algn="l"/>
                <a:tab pos="898525" algn="l"/>
                <a:tab pos="1349375" algn="l"/>
                <a:tab pos="1798638" algn="l"/>
                <a:tab pos="2249488" algn="l"/>
                <a:tab pos="2698750" algn="l"/>
                <a:tab pos="3149600" algn="l"/>
                <a:tab pos="3598863" algn="l"/>
                <a:tab pos="4048125" algn="l"/>
                <a:tab pos="4498975" algn="l"/>
                <a:tab pos="4948238" algn="l"/>
                <a:tab pos="5399088" algn="l"/>
                <a:tab pos="5848350" algn="l"/>
                <a:tab pos="6299200" algn="l"/>
                <a:tab pos="6748463" algn="l"/>
                <a:tab pos="7199313" algn="l"/>
                <a:tab pos="7648575" algn="l"/>
                <a:tab pos="8099425" algn="l"/>
                <a:tab pos="8548688" algn="l"/>
                <a:tab pos="8999538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9263" algn="l"/>
                <a:tab pos="898525" algn="l"/>
                <a:tab pos="1349375" algn="l"/>
                <a:tab pos="1798638" algn="l"/>
                <a:tab pos="2249488" algn="l"/>
                <a:tab pos="2698750" algn="l"/>
                <a:tab pos="3149600" algn="l"/>
                <a:tab pos="3598863" algn="l"/>
                <a:tab pos="4048125" algn="l"/>
                <a:tab pos="4498975" algn="l"/>
                <a:tab pos="4948238" algn="l"/>
                <a:tab pos="5399088" algn="l"/>
                <a:tab pos="5848350" algn="l"/>
                <a:tab pos="6299200" algn="l"/>
                <a:tab pos="6748463" algn="l"/>
                <a:tab pos="7199313" algn="l"/>
                <a:tab pos="7648575" algn="l"/>
                <a:tab pos="8099425" algn="l"/>
                <a:tab pos="8548688" algn="l"/>
                <a:tab pos="8999538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9263" algn="l"/>
                <a:tab pos="898525" algn="l"/>
                <a:tab pos="1349375" algn="l"/>
                <a:tab pos="1798638" algn="l"/>
                <a:tab pos="2249488" algn="l"/>
                <a:tab pos="2698750" algn="l"/>
                <a:tab pos="3149600" algn="l"/>
                <a:tab pos="3598863" algn="l"/>
                <a:tab pos="4048125" algn="l"/>
                <a:tab pos="4498975" algn="l"/>
                <a:tab pos="4948238" algn="l"/>
                <a:tab pos="5399088" algn="l"/>
                <a:tab pos="5848350" algn="l"/>
                <a:tab pos="6299200" algn="l"/>
                <a:tab pos="6748463" algn="l"/>
                <a:tab pos="7199313" algn="l"/>
                <a:tab pos="7648575" algn="l"/>
                <a:tab pos="8099425" algn="l"/>
                <a:tab pos="8548688" algn="l"/>
                <a:tab pos="8999538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8F2F60E1-7F5A-469B-85BC-660B9AA33EF4}" type="slidenum">
              <a:rPr smtClean="0">
                <a:solidFill>
                  <a:srgbClr val="000000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smtClean="0">
              <a:solidFill>
                <a:srgbClr val="000000"/>
              </a:solidFill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63" name="Заметки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smtClean="0">
              <a:latin typeface="Times New Roman" pitchFamily="18" charset="0"/>
              <a:ea typeface="Arial Unicode MS" pitchFamily="34" charset="-128"/>
              <a:cs typeface="Mangal" pitchFamily="18" charset="0"/>
            </a:endParaRPr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>
            <a:prstTxWarp prst="textNoShape">
              <a:avLst/>
            </a:prstTxWarp>
          </a:bodyPr>
          <a:lstStyle>
            <a:lvl1pPr eaLnBrk="0" hangingPunct="0">
              <a:tabLst>
                <a:tab pos="0" algn="l"/>
                <a:tab pos="449263" algn="l"/>
                <a:tab pos="898525" algn="l"/>
                <a:tab pos="1349375" algn="l"/>
                <a:tab pos="1798638" algn="l"/>
                <a:tab pos="2249488" algn="l"/>
                <a:tab pos="2698750" algn="l"/>
                <a:tab pos="3149600" algn="l"/>
                <a:tab pos="3598863" algn="l"/>
                <a:tab pos="4048125" algn="l"/>
                <a:tab pos="4498975" algn="l"/>
                <a:tab pos="4948238" algn="l"/>
                <a:tab pos="5399088" algn="l"/>
                <a:tab pos="5848350" algn="l"/>
                <a:tab pos="6299200" algn="l"/>
                <a:tab pos="6748463" algn="l"/>
                <a:tab pos="7199313" algn="l"/>
                <a:tab pos="7648575" algn="l"/>
                <a:tab pos="8099425" algn="l"/>
                <a:tab pos="8548688" algn="l"/>
                <a:tab pos="8999538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0" algn="l"/>
                <a:tab pos="449263" algn="l"/>
                <a:tab pos="898525" algn="l"/>
                <a:tab pos="1349375" algn="l"/>
                <a:tab pos="1798638" algn="l"/>
                <a:tab pos="2249488" algn="l"/>
                <a:tab pos="2698750" algn="l"/>
                <a:tab pos="3149600" algn="l"/>
                <a:tab pos="3598863" algn="l"/>
                <a:tab pos="4048125" algn="l"/>
                <a:tab pos="4498975" algn="l"/>
                <a:tab pos="4948238" algn="l"/>
                <a:tab pos="5399088" algn="l"/>
                <a:tab pos="5848350" algn="l"/>
                <a:tab pos="6299200" algn="l"/>
                <a:tab pos="6748463" algn="l"/>
                <a:tab pos="7199313" algn="l"/>
                <a:tab pos="7648575" algn="l"/>
                <a:tab pos="8099425" algn="l"/>
                <a:tab pos="8548688" algn="l"/>
                <a:tab pos="8999538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0" algn="l"/>
                <a:tab pos="449263" algn="l"/>
                <a:tab pos="898525" algn="l"/>
                <a:tab pos="1349375" algn="l"/>
                <a:tab pos="1798638" algn="l"/>
                <a:tab pos="2249488" algn="l"/>
                <a:tab pos="2698750" algn="l"/>
                <a:tab pos="3149600" algn="l"/>
                <a:tab pos="3598863" algn="l"/>
                <a:tab pos="4048125" algn="l"/>
                <a:tab pos="4498975" algn="l"/>
                <a:tab pos="4948238" algn="l"/>
                <a:tab pos="5399088" algn="l"/>
                <a:tab pos="5848350" algn="l"/>
                <a:tab pos="6299200" algn="l"/>
                <a:tab pos="6748463" algn="l"/>
                <a:tab pos="7199313" algn="l"/>
                <a:tab pos="7648575" algn="l"/>
                <a:tab pos="8099425" algn="l"/>
                <a:tab pos="8548688" algn="l"/>
                <a:tab pos="8999538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0" algn="l"/>
                <a:tab pos="449263" algn="l"/>
                <a:tab pos="898525" algn="l"/>
                <a:tab pos="1349375" algn="l"/>
                <a:tab pos="1798638" algn="l"/>
                <a:tab pos="2249488" algn="l"/>
                <a:tab pos="2698750" algn="l"/>
                <a:tab pos="3149600" algn="l"/>
                <a:tab pos="3598863" algn="l"/>
                <a:tab pos="4048125" algn="l"/>
                <a:tab pos="4498975" algn="l"/>
                <a:tab pos="4948238" algn="l"/>
                <a:tab pos="5399088" algn="l"/>
                <a:tab pos="5848350" algn="l"/>
                <a:tab pos="6299200" algn="l"/>
                <a:tab pos="6748463" algn="l"/>
                <a:tab pos="7199313" algn="l"/>
                <a:tab pos="7648575" algn="l"/>
                <a:tab pos="8099425" algn="l"/>
                <a:tab pos="8548688" algn="l"/>
                <a:tab pos="8999538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0" algn="l"/>
                <a:tab pos="449263" algn="l"/>
                <a:tab pos="898525" algn="l"/>
                <a:tab pos="1349375" algn="l"/>
                <a:tab pos="1798638" algn="l"/>
                <a:tab pos="2249488" algn="l"/>
                <a:tab pos="2698750" algn="l"/>
                <a:tab pos="3149600" algn="l"/>
                <a:tab pos="3598863" algn="l"/>
                <a:tab pos="4048125" algn="l"/>
                <a:tab pos="4498975" algn="l"/>
                <a:tab pos="4948238" algn="l"/>
                <a:tab pos="5399088" algn="l"/>
                <a:tab pos="5848350" algn="l"/>
                <a:tab pos="6299200" algn="l"/>
                <a:tab pos="6748463" algn="l"/>
                <a:tab pos="7199313" algn="l"/>
                <a:tab pos="7648575" algn="l"/>
                <a:tab pos="8099425" algn="l"/>
                <a:tab pos="8548688" algn="l"/>
                <a:tab pos="8999538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9263" algn="l"/>
                <a:tab pos="898525" algn="l"/>
                <a:tab pos="1349375" algn="l"/>
                <a:tab pos="1798638" algn="l"/>
                <a:tab pos="2249488" algn="l"/>
                <a:tab pos="2698750" algn="l"/>
                <a:tab pos="3149600" algn="l"/>
                <a:tab pos="3598863" algn="l"/>
                <a:tab pos="4048125" algn="l"/>
                <a:tab pos="4498975" algn="l"/>
                <a:tab pos="4948238" algn="l"/>
                <a:tab pos="5399088" algn="l"/>
                <a:tab pos="5848350" algn="l"/>
                <a:tab pos="6299200" algn="l"/>
                <a:tab pos="6748463" algn="l"/>
                <a:tab pos="7199313" algn="l"/>
                <a:tab pos="7648575" algn="l"/>
                <a:tab pos="8099425" algn="l"/>
                <a:tab pos="8548688" algn="l"/>
                <a:tab pos="8999538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9263" algn="l"/>
                <a:tab pos="898525" algn="l"/>
                <a:tab pos="1349375" algn="l"/>
                <a:tab pos="1798638" algn="l"/>
                <a:tab pos="2249488" algn="l"/>
                <a:tab pos="2698750" algn="l"/>
                <a:tab pos="3149600" algn="l"/>
                <a:tab pos="3598863" algn="l"/>
                <a:tab pos="4048125" algn="l"/>
                <a:tab pos="4498975" algn="l"/>
                <a:tab pos="4948238" algn="l"/>
                <a:tab pos="5399088" algn="l"/>
                <a:tab pos="5848350" algn="l"/>
                <a:tab pos="6299200" algn="l"/>
                <a:tab pos="6748463" algn="l"/>
                <a:tab pos="7199313" algn="l"/>
                <a:tab pos="7648575" algn="l"/>
                <a:tab pos="8099425" algn="l"/>
                <a:tab pos="8548688" algn="l"/>
                <a:tab pos="8999538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9263" algn="l"/>
                <a:tab pos="898525" algn="l"/>
                <a:tab pos="1349375" algn="l"/>
                <a:tab pos="1798638" algn="l"/>
                <a:tab pos="2249488" algn="l"/>
                <a:tab pos="2698750" algn="l"/>
                <a:tab pos="3149600" algn="l"/>
                <a:tab pos="3598863" algn="l"/>
                <a:tab pos="4048125" algn="l"/>
                <a:tab pos="4498975" algn="l"/>
                <a:tab pos="4948238" algn="l"/>
                <a:tab pos="5399088" algn="l"/>
                <a:tab pos="5848350" algn="l"/>
                <a:tab pos="6299200" algn="l"/>
                <a:tab pos="6748463" algn="l"/>
                <a:tab pos="7199313" algn="l"/>
                <a:tab pos="7648575" algn="l"/>
                <a:tab pos="8099425" algn="l"/>
                <a:tab pos="8548688" algn="l"/>
                <a:tab pos="8999538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9263" algn="l"/>
                <a:tab pos="898525" algn="l"/>
                <a:tab pos="1349375" algn="l"/>
                <a:tab pos="1798638" algn="l"/>
                <a:tab pos="2249488" algn="l"/>
                <a:tab pos="2698750" algn="l"/>
                <a:tab pos="3149600" algn="l"/>
                <a:tab pos="3598863" algn="l"/>
                <a:tab pos="4048125" algn="l"/>
                <a:tab pos="4498975" algn="l"/>
                <a:tab pos="4948238" algn="l"/>
                <a:tab pos="5399088" algn="l"/>
                <a:tab pos="5848350" algn="l"/>
                <a:tab pos="6299200" algn="l"/>
                <a:tab pos="6748463" algn="l"/>
                <a:tab pos="7199313" algn="l"/>
                <a:tab pos="7648575" algn="l"/>
                <a:tab pos="8099425" algn="l"/>
                <a:tab pos="8548688" algn="l"/>
                <a:tab pos="8999538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8F2F60E1-7F5A-469B-85BC-660B9AA33EF4}" type="slidenum">
              <a:rPr smtClean="0">
                <a:solidFill>
                  <a:srgbClr val="000000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smtClean="0">
              <a:solidFill>
                <a:srgbClr val="000000"/>
              </a:solidFill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5D4B4D-AEEA-4696-BF59-3AAA42E31135}" type="datetime1">
              <a:rPr lang="ru-RU" smtClean="0"/>
              <a:t>20.02.2019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D18DC8-D69B-4DD4-B705-BAB4D558220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1675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3E84411-1D85-4485-897E-7B343FC6154E}" type="datetime1">
              <a:rPr lang="ru-RU" smtClean="0"/>
              <a:t>20.02.2019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EC4B0C-5B1C-4D2D-BC6C-401DA1BA2BE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0039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2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2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ADCA5F-9723-4C4C-A5ED-813874655D7D}" type="datetime1">
              <a:rPr lang="ru-RU" smtClean="0"/>
              <a:t>20.02.2019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7BA8B8-A5A1-467E-AAA9-A273952E328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0922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8ACE83-C84E-49AC-BEC8-8383FC9F1B8F}" type="datetime1">
              <a:rPr lang="ru-RU" smtClean="0"/>
              <a:t>20.02.2019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C203EE-5A49-4316-A1E6-2B88028E4D4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78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863758-F77E-4ECF-B377-C22CEFB5CD59}" type="datetime1">
              <a:rPr lang="ru-RU" smtClean="0"/>
              <a:t>20.02.2019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C28155-2C58-4376-9E9F-B37F8CBA56B9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7851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BFDB90-FC13-438E-9DF0-5F9B71B5AF8A}" type="datetime1">
              <a:rPr lang="ru-RU" smtClean="0"/>
              <a:t>20.02.2019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7A2EFB-B466-4B93-8DD8-6B8D17B459B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5945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F918E6D-D501-49E1-BFFC-6E301CD311A8}" type="datetime1">
              <a:rPr lang="ru-RU" smtClean="0"/>
              <a:t>20.02.2019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B2DFC3-A927-4FD5-998D-5FEF529FDCD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7959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D334A30-D9F4-48AD-8A9F-AAA0D648A876}" type="datetime1">
              <a:rPr lang="ru-RU" smtClean="0"/>
              <a:t>20.02.2019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5E66FA-4276-447F-A3C7-9121683CB179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6289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340C21-D0B3-4244-A4C9-AB4763D604B2}" type="datetime1">
              <a:rPr lang="ru-RU" smtClean="0"/>
              <a:t>20.02.2019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8ECE58-DD8F-41A7-82C0-941C977FA5B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2931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0777A3-177E-44CD-A374-D3C50F2F57F1}" type="datetime1">
              <a:rPr lang="ru-RU" smtClean="0"/>
              <a:t>20.02.2019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6671D5-AFD1-4600-87B8-EC0E16363BA0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6723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999CDF-C808-4A19-8759-E0EB1BD6FBD1}" type="datetime1">
              <a:rPr lang="ru-RU" smtClean="0"/>
              <a:t>20.02.2019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06B163-F42F-4558-B02B-D3FE9013614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5226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1F572A0-ABB9-41DD-9DE7-462D9C413A51}" type="datetime1">
              <a:rPr lang="ru-RU" smtClean="0"/>
              <a:t>20.02.2019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BC122BA-4C5C-4491-A08D-C4920A45C1F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2158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4" r:id="rId1"/>
    <p:sldLayoutId id="2147484125" r:id="rId2"/>
    <p:sldLayoutId id="2147484126" r:id="rId3"/>
    <p:sldLayoutId id="2147484127" r:id="rId4"/>
    <p:sldLayoutId id="2147484128" r:id="rId5"/>
    <p:sldLayoutId id="2147484129" r:id="rId6"/>
    <p:sldLayoutId id="2147484130" r:id="rId7"/>
    <p:sldLayoutId id="2147484131" r:id="rId8"/>
    <p:sldLayoutId id="2147484132" r:id="rId9"/>
    <p:sldLayoutId id="2147484133" r:id="rId10"/>
    <p:sldLayoutId id="2147484134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10" Type="http://schemas.openxmlformats.org/officeDocument/2006/relationships/image" Target="../media/image3.pn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787774"/>
            <a:ext cx="5400600" cy="2232248"/>
          </a:xfrm>
          <a:prstGeom prst="rect">
            <a:avLst/>
          </a:prstGeom>
        </p:spPr>
      </p:pic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184732" y="915566"/>
            <a:ext cx="870844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ru-RU" sz="2800" spc="-5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 ОРГАНИЗАЦИИ УЧЕБНОГО ПРОЦЕССА </a:t>
            </a:r>
            <a:br>
              <a:rPr lang="ru-RU" sz="2800" spc="-5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spc="-5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 ОБРАЗОВАТЕЛЬНЫХ ОРГАНИЗАЦИЯХ </a:t>
            </a:r>
            <a:br>
              <a:rPr lang="ru-RU" sz="2800" spc="-5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spc="-5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 РЕЖИМЕ ПЯТИДНЕВНОЙ УЧЕБНОЙ НЕДЕЛИ</a:t>
            </a:r>
            <a:endParaRPr lang="ru-RU" sz="2800" spc="-5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819" name="Rectangle 2"/>
          <p:cNvSpPr>
            <a:spLocks noChangeArrowheads="1"/>
          </p:cNvSpPr>
          <p:nvPr/>
        </p:nvSpPr>
        <p:spPr bwMode="auto">
          <a:xfrm>
            <a:off x="1" y="-200055"/>
            <a:ext cx="1847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3419872" y="2787774"/>
            <a:ext cx="511175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200" dirty="0" err="1" smtClean="0">
                <a:solidFill>
                  <a:schemeClr val="tx2"/>
                </a:solidFill>
                <a:latin typeface="Arial" charset="0"/>
              </a:rPr>
              <a:t>Хаффазова</a:t>
            </a:r>
            <a:r>
              <a:rPr lang="ru-RU" sz="3200" dirty="0" smtClean="0">
                <a:solidFill>
                  <a:schemeClr val="tx2"/>
                </a:solidFill>
                <a:latin typeface="Arial" charset="0"/>
              </a:rPr>
              <a:t> </a:t>
            </a:r>
          </a:p>
          <a:p>
            <a:pPr algn="ctr" eaLnBrk="1" hangingPunct="1"/>
            <a:r>
              <a:rPr lang="ru-RU" sz="3200" dirty="0" smtClean="0">
                <a:solidFill>
                  <a:schemeClr val="tx2"/>
                </a:solidFill>
                <a:latin typeface="Arial" charset="0"/>
              </a:rPr>
              <a:t>Елена Робертовна</a:t>
            </a:r>
            <a:endParaRPr lang="ru-RU" sz="32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3851920" y="3819693"/>
            <a:ext cx="44640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800" dirty="0" smtClean="0">
                <a:solidFill>
                  <a:schemeClr val="tx2"/>
                </a:solidFill>
                <a:latin typeface="Arial" charset="0"/>
              </a:rPr>
              <a:t>НАЧАЛЬНИК УПРАВЛЕНИЯ ОБРАЗОВАНИЯ АДМИНИСТРАЦИИ </a:t>
            </a:r>
            <a:r>
              <a:rPr lang="ru-RU" sz="1800" dirty="0">
                <a:solidFill>
                  <a:schemeClr val="tx2"/>
                </a:solidFill>
                <a:latin typeface="Arial" charset="0"/>
              </a:rPr>
              <a:t>ГОРОДСКОГО ОКРУГА ГОРОД УФА </a:t>
            </a:r>
          </a:p>
          <a:p>
            <a:pPr eaLnBrk="1" hangingPunct="1"/>
            <a:r>
              <a:rPr lang="ru-RU" sz="1800" dirty="0">
                <a:solidFill>
                  <a:schemeClr val="tx2"/>
                </a:solidFill>
                <a:latin typeface="Arial" charset="0"/>
              </a:rPr>
              <a:t>РЕСПУБЛИКИ 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val="4086697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467544" y="1079902"/>
            <a:ext cx="8190912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1200"/>
              </a:spcAft>
              <a:buFont typeface="Wingdings" pitchFamily="2" charset="2"/>
              <a:buChar char="Ø"/>
            </a:pPr>
            <a:r>
              <a:rPr lang="ru-RU" sz="2400" spc="-2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Трудовой Кодекс </a:t>
            </a:r>
            <a:r>
              <a:rPr lang="ru-RU" sz="2400" spc="-2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Российской </a:t>
            </a:r>
            <a:r>
              <a:rPr lang="ru-RU" sz="2400" spc="-2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Федерации</a:t>
            </a:r>
          </a:p>
          <a:p>
            <a:pPr marL="342900" indent="-342900" algn="just">
              <a:spcAft>
                <a:spcPts val="1200"/>
              </a:spcAft>
              <a:buFont typeface="Wingdings" pitchFamily="2" charset="2"/>
              <a:buChar char="Ø"/>
            </a:pPr>
            <a:r>
              <a:rPr lang="ru-RU" sz="2400" spc="-2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Федеральный закон </a:t>
            </a:r>
            <a:r>
              <a:rPr lang="ru-RU" sz="2400" spc="-2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2400" spc="-2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29.12.2012 г. № 273-ФЗ </a:t>
            </a:r>
            <a:br>
              <a:rPr lang="ru-RU" sz="2400" spc="-2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spc="-2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«Об образовании в </a:t>
            </a:r>
            <a:r>
              <a:rPr lang="ru-RU" sz="2400" spc="-2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Российской </a:t>
            </a:r>
            <a:r>
              <a:rPr lang="ru-RU" sz="2400" spc="-2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Федерации»</a:t>
            </a:r>
          </a:p>
          <a:p>
            <a:pPr marL="342900" indent="-342900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2400" spc="-2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Приказ  </a:t>
            </a:r>
            <a:r>
              <a:rPr lang="ru-RU" sz="2400" spc="-2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Минобрнауки</a:t>
            </a:r>
            <a:r>
              <a:rPr lang="ru-RU" sz="2400" spc="-2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от 22.12.2014 г. № </a:t>
            </a:r>
            <a:r>
              <a:rPr lang="ru-RU" sz="2400" spc="-2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1601 </a:t>
            </a:r>
            <a:br>
              <a:rPr lang="ru-RU" sz="2400" spc="-2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spc="-2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«О </a:t>
            </a:r>
            <a:r>
              <a:rPr lang="ru-RU" sz="2400" spc="-2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продолжительности рабочего времени (нормах часов педагогической работы за ставку заработной платы) педагогических работников и о порядке определения учебной нагрузки педагогических работников, оговариваемой в трудовом </a:t>
            </a:r>
            <a:r>
              <a:rPr lang="ru-RU" sz="2400" spc="-2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договоре»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-98662" y="127978"/>
            <a:ext cx="8631102" cy="683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80000"/>
              </a:lnSpc>
              <a:defRPr/>
            </a:pPr>
            <a:r>
              <a:rPr lang="ru-RU" sz="2400" b="1" spc="-150" dirty="0" smtClean="0">
                <a:solidFill>
                  <a:schemeClr val="tx2"/>
                </a:solidFill>
                <a:latin typeface="Arial" charset="0"/>
                <a:ea typeface="Arial Unicode MS" pitchFamily="34" charset="-128"/>
              </a:rPr>
              <a:t>ЗАКОНОДАТЕЛЬСТВО, РЕГУЛИРУЮЩЕЕ ТРУДОВЫЕ ПРАВА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2400" b="1" spc="-150" dirty="0" smtClean="0">
                <a:solidFill>
                  <a:schemeClr val="tx2"/>
                </a:solidFill>
                <a:latin typeface="Arial" charset="0"/>
                <a:ea typeface="Arial Unicode MS" pitchFamily="34" charset="-128"/>
              </a:rPr>
              <a:t> И ОБЯЗАННОСТИ ПЕДАГОГИЧЕСКИХ РАБОТНИКОВ</a:t>
            </a:r>
            <a:endParaRPr lang="ru-RU" altLang="ru-RU" sz="2400" b="1" spc="-150" dirty="0">
              <a:solidFill>
                <a:schemeClr val="tx2"/>
              </a:solidFill>
              <a:latin typeface="Arial" charset="0"/>
              <a:ea typeface="Arial Unicode MS" pitchFamily="34" charset="-128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420" y="35798"/>
            <a:ext cx="756084" cy="90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25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787774"/>
            <a:ext cx="5400600" cy="2232248"/>
          </a:xfrm>
          <a:prstGeom prst="rect">
            <a:avLst/>
          </a:prstGeom>
        </p:spPr>
      </p:pic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184732" y="915566"/>
            <a:ext cx="870844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ru-RU" sz="2800" spc="-5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 ОРГАНИЗАЦИИ УЧЕБНОГО ПРОЦЕССА </a:t>
            </a:r>
            <a:br>
              <a:rPr lang="ru-RU" sz="2800" spc="-5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spc="-5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 ОБРАЗОВАТЕЛЬНЫХ ОРГАНИЗАЦИЯХ </a:t>
            </a:r>
            <a:br>
              <a:rPr lang="ru-RU" sz="2800" spc="-5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spc="-5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 РЕЖИМЕ ПЯТИДНЕВНОЙ УЧЕБНОЙ НЕДЕЛИ</a:t>
            </a:r>
            <a:endParaRPr lang="ru-RU" sz="2800" spc="-5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819" name="Rectangle 2"/>
          <p:cNvSpPr>
            <a:spLocks noChangeArrowheads="1"/>
          </p:cNvSpPr>
          <p:nvPr/>
        </p:nvSpPr>
        <p:spPr bwMode="auto">
          <a:xfrm>
            <a:off x="1" y="-200055"/>
            <a:ext cx="1847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3419872" y="2787774"/>
            <a:ext cx="511175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200" dirty="0" err="1" smtClean="0">
                <a:solidFill>
                  <a:schemeClr val="tx2"/>
                </a:solidFill>
                <a:latin typeface="Arial" charset="0"/>
              </a:rPr>
              <a:t>Хаффазова</a:t>
            </a:r>
            <a:r>
              <a:rPr lang="ru-RU" sz="3200" dirty="0" smtClean="0">
                <a:solidFill>
                  <a:schemeClr val="tx2"/>
                </a:solidFill>
                <a:latin typeface="Arial" charset="0"/>
              </a:rPr>
              <a:t> </a:t>
            </a:r>
          </a:p>
          <a:p>
            <a:pPr algn="ctr" eaLnBrk="1" hangingPunct="1"/>
            <a:r>
              <a:rPr lang="ru-RU" sz="3200" dirty="0" smtClean="0">
                <a:solidFill>
                  <a:schemeClr val="tx2"/>
                </a:solidFill>
                <a:latin typeface="Arial" charset="0"/>
              </a:rPr>
              <a:t>Елена Робертовна</a:t>
            </a:r>
            <a:endParaRPr lang="ru-RU" sz="32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3851920" y="3819693"/>
            <a:ext cx="44640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800" dirty="0" smtClean="0">
                <a:solidFill>
                  <a:schemeClr val="tx2"/>
                </a:solidFill>
                <a:latin typeface="Arial" charset="0"/>
              </a:rPr>
              <a:t>НАЧАЛЬНИК УПРАВЛЕНИЯ ОБРАЗОВАНИЯ АДМИНИСТРАЦИИ </a:t>
            </a:r>
            <a:r>
              <a:rPr lang="ru-RU" sz="1800" dirty="0">
                <a:solidFill>
                  <a:schemeClr val="tx2"/>
                </a:solidFill>
                <a:latin typeface="Arial" charset="0"/>
              </a:rPr>
              <a:t>ГОРОДСКОГО ОКРУГА ГОРОД УФА </a:t>
            </a:r>
          </a:p>
          <a:p>
            <a:pPr eaLnBrk="1" hangingPunct="1"/>
            <a:r>
              <a:rPr lang="ru-RU" sz="1800" dirty="0">
                <a:solidFill>
                  <a:schemeClr val="tx2"/>
                </a:solidFill>
                <a:latin typeface="Arial" charset="0"/>
              </a:rPr>
              <a:t>РЕСПУБЛИКИ 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val="105254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3" name="Заголовок 1"/>
          <p:cNvSpPr txBox="1">
            <a:spLocks/>
          </p:cNvSpPr>
          <p:nvPr/>
        </p:nvSpPr>
        <p:spPr bwMode="auto">
          <a:xfrm>
            <a:off x="36512" y="279202"/>
            <a:ext cx="8207896" cy="708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altLang="ru-RU" sz="2400" b="1" spc="-150" dirty="0" smtClean="0">
                <a:solidFill>
                  <a:schemeClr val="tx2"/>
                </a:solidFill>
                <a:ea typeface="Arial Unicode MS" pitchFamily="34" charset="-128"/>
              </a:rPr>
              <a:t>ОРГАНИЗАЦИЯ УЧЕБНОГО ПРОЦЕССА В ОБРАЗОВАТЕЛЬНЫХ ОРГАНИЗАЦИЯХ В РЕЖИМЕ ПЯТИДНЕВНОЙ УЧЕБНОЙ НЕДЕЛИ</a:t>
            </a:r>
            <a:endParaRPr lang="ru-RU" altLang="ru-RU" sz="2400" b="1" spc="-150" dirty="0">
              <a:solidFill>
                <a:schemeClr val="tx2"/>
              </a:solidFill>
              <a:ea typeface="Arial Unicode MS" pitchFamily="34" charset="-128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295" y="2025819"/>
            <a:ext cx="3541169" cy="196910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56464" y="1465261"/>
            <a:ext cx="4692000" cy="319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  <a:spcAft>
                <a:spcPts val="600"/>
              </a:spcAft>
            </a:pPr>
            <a:r>
              <a:rPr lang="ru-RU" sz="2800" spc="-2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 февраля 2019 года </a:t>
            </a:r>
            <a:br>
              <a:rPr lang="ru-RU" sz="2800" spc="-2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spc="-2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на первом форуме школьного образования «Взлетай» </a:t>
            </a:r>
            <a:br>
              <a:rPr lang="ru-RU" sz="2800" spc="-2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spc="-2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получило одобрение общественности предложение</a:t>
            </a:r>
            <a:br>
              <a:rPr lang="ru-RU" sz="2800" spc="-2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spc="-2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 переходе школ на пятидневку</a:t>
            </a:r>
            <a:endParaRPr lang="ru-RU" sz="2800" spc="-2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420" y="35798"/>
            <a:ext cx="756084" cy="90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714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0" y="123477"/>
            <a:ext cx="9144000" cy="686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2400" b="1" spc="-150" dirty="0" smtClean="0">
                <a:solidFill>
                  <a:schemeClr val="tx2"/>
                </a:solidFill>
                <a:latin typeface="Arial" charset="0"/>
                <a:ea typeface="Arial Unicode MS" pitchFamily="34" charset="-128"/>
                <a:cs typeface="Arial" charset="0"/>
              </a:rPr>
              <a:t>РЕЖИМ ОБУЧЕНИЯ В 2018 - 2019 УЧЕБНОМ ГОДУ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32048" y="1076419"/>
            <a:ext cx="2483768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128 школ</a:t>
            </a:r>
          </a:p>
          <a:p>
            <a:pPr algn="ctr">
              <a:spcAft>
                <a:spcPts val="600"/>
              </a:spcAft>
            </a:pPr>
            <a:endParaRPr lang="ru-RU" sz="24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Aft>
                <a:spcPts val="600"/>
              </a:spcAft>
            </a:pPr>
            <a:endParaRPr lang="ru-RU" sz="24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Aft>
                <a:spcPts val="600"/>
              </a:spcAft>
            </a:pPr>
            <a:endParaRPr lang="ru-RU" sz="24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ru-RU" sz="2400" kern="0" spc="-1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118 тысяч </a:t>
            </a:r>
            <a:r>
              <a:rPr lang="ru-RU" sz="2400" kern="0" spc="-12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обучающихся</a:t>
            </a:r>
            <a:endParaRPr lang="ru-RU" sz="2400" kern="0" spc="-12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507854"/>
            <a:ext cx="1656372" cy="1410677"/>
          </a:xfrm>
          <a:prstGeom prst="rect">
            <a:avLst/>
          </a:prstGeom>
        </p:spPr>
      </p:pic>
      <p:pic>
        <p:nvPicPr>
          <p:cNvPr id="25" name="Picture 2" descr="http://greatschoolsallkids.com/img/school_hous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766" y="1563638"/>
            <a:ext cx="1879010" cy="846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Стрелка вправо с вырезом 25"/>
          <p:cNvSpPr/>
          <p:nvPr/>
        </p:nvSpPr>
        <p:spPr>
          <a:xfrm rot="19684855">
            <a:off x="2866475" y="2027319"/>
            <a:ext cx="814222" cy="523790"/>
          </a:xfrm>
          <a:prstGeom prst="notched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" name="Стрелка вправо с вырезом 26"/>
          <p:cNvSpPr/>
          <p:nvPr/>
        </p:nvSpPr>
        <p:spPr>
          <a:xfrm rot="1959792">
            <a:off x="2840635" y="3028224"/>
            <a:ext cx="853693" cy="505234"/>
          </a:xfrm>
          <a:prstGeom prst="notched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3725462" y="1218800"/>
            <a:ext cx="1974156" cy="121637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80000"/>
              </a:lnSpc>
              <a:defRPr/>
            </a:pPr>
            <a:r>
              <a:rPr lang="ru-RU" sz="2400" spc="-1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5-дневный режим обучения</a:t>
            </a:r>
            <a:endParaRPr lang="ru-RU" sz="2400" spc="-1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740294" y="3141325"/>
            <a:ext cx="1974156" cy="121637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80000"/>
              </a:lnSpc>
              <a:defRPr/>
            </a:pPr>
            <a:r>
              <a:rPr lang="ru-RU" sz="2400" spc="-1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6-дневный режим обучения</a:t>
            </a:r>
            <a:endParaRPr lang="ru-RU" sz="2400" spc="-1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Стрелка вправо с вырезом 32"/>
          <p:cNvSpPr/>
          <p:nvPr/>
        </p:nvSpPr>
        <p:spPr>
          <a:xfrm>
            <a:off x="5771626" y="1539164"/>
            <a:ext cx="973612" cy="576263"/>
          </a:xfrm>
          <a:prstGeom prst="notched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4" name="Стрелка вправо с вырезом 33"/>
          <p:cNvSpPr/>
          <p:nvPr/>
        </p:nvSpPr>
        <p:spPr>
          <a:xfrm>
            <a:off x="5771626" y="3461382"/>
            <a:ext cx="939618" cy="576262"/>
          </a:xfrm>
          <a:prstGeom prst="notched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6817888" y="1203598"/>
            <a:ext cx="1786560" cy="121637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80000"/>
              </a:lnSpc>
              <a:defRPr/>
            </a:pPr>
            <a:r>
              <a:rPr lang="ru-RU" sz="2400" spc="-15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57 133 человека (48,4%)</a:t>
            </a:r>
            <a:endParaRPr lang="ru-RU" sz="2400" spc="-15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817888" y="3126123"/>
            <a:ext cx="1786560" cy="121637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80000"/>
              </a:lnSpc>
              <a:defRPr/>
            </a:pPr>
            <a:r>
              <a:rPr lang="ru-RU" sz="2400" spc="-2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60 869 человек</a:t>
            </a:r>
            <a:br>
              <a:rPr lang="ru-RU" sz="2400" spc="-2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spc="-2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(51,6%)</a:t>
            </a:r>
            <a:endParaRPr lang="ru-RU" sz="2400" spc="-2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420" y="35798"/>
            <a:ext cx="756084" cy="90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05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79513" y="820341"/>
            <a:ext cx="2736304" cy="10172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80000"/>
              </a:lnSpc>
              <a:defRPr/>
            </a:pPr>
            <a:endParaRPr lang="ru-RU" sz="2400" spc="-1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0" y="51470"/>
            <a:ext cx="9144000" cy="686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2400" b="1" spc="-150" dirty="0" smtClean="0">
                <a:solidFill>
                  <a:schemeClr val="tx2"/>
                </a:solidFill>
                <a:latin typeface="Arial" charset="0"/>
                <a:ea typeface="Arial Unicode MS" pitchFamily="34" charset="-128"/>
                <a:cs typeface="Arial" charset="0"/>
              </a:rPr>
              <a:t>РЕЖИМ ОБУЧЕНИЯ В 2018 - 2019 УЧЕБНОМ ГОДУ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059" y="858841"/>
            <a:ext cx="3024336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104 </a:t>
            </a: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школы</a:t>
            </a:r>
          </a:p>
          <a:p>
            <a:pPr algn="ctr">
              <a:lnSpc>
                <a:spcPct val="80000"/>
              </a:lnSpc>
              <a:spcAft>
                <a:spcPts val="0"/>
              </a:spcAft>
            </a:pPr>
            <a:r>
              <a:rPr lang="ru-RU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1-4 классы </a:t>
            </a:r>
            <a:br>
              <a:rPr lang="ru-RU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5-дневный режим</a:t>
            </a:r>
          </a:p>
        </p:txBody>
      </p:sp>
      <p:pic>
        <p:nvPicPr>
          <p:cNvPr id="5" name="Picture 2" descr="http://greatschoolsallkids.com/img/school_hous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080304"/>
            <a:ext cx="3039776" cy="1369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3851920" y="848914"/>
            <a:ext cx="2664296" cy="10172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80000"/>
              </a:lnSpc>
              <a:defRPr/>
            </a:pPr>
            <a:endParaRPr lang="ru-RU" sz="2400" spc="-1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79912" y="887415"/>
            <a:ext cx="2767186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14 школ</a:t>
            </a:r>
          </a:p>
          <a:p>
            <a:pPr algn="ctr">
              <a:lnSpc>
                <a:spcPct val="80000"/>
              </a:lnSpc>
              <a:spcAft>
                <a:spcPts val="0"/>
              </a:spcAft>
            </a:pPr>
            <a:r>
              <a:rPr lang="ru-RU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1-11 классы </a:t>
            </a:r>
          </a:p>
          <a:p>
            <a:pPr algn="ctr">
              <a:lnSpc>
                <a:spcPct val="80000"/>
              </a:lnSpc>
              <a:spcAft>
                <a:spcPts val="0"/>
              </a:spcAft>
            </a:pPr>
            <a:r>
              <a:rPr lang="ru-RU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5-дневный режим</a:t>
            </a:r>
          </a:p>
        </p:txBody>
      </p:sp>
      <p:sp>
        <p:nvSpPr>
          <p:cNvPr id="11" name="Стрелка вправо с вырезом 10"/>
          <p:cNvSpPr/>
          <p:nvPr/>
        </p:nvSpPr>
        <p:spPr>
          <a:xfrm rot="5400000">
            <a:off x="803868" y="2615659"/>
            <a:ext cx="1152126" cy="384614"/>
          </a:xfrm>
          <a:prstGeom prst="notched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79512" y="3647385"/>
            <a:ext cx="2900882" cy="12286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80000"/>
              </a:lnSpc>
              <a:defRPr/>
            </a:pPr>
            <a:endParaRPr lang="ru-RU" sz="2400" spc="-1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7099" y="3673819"/>
            <a:ext cx="2953295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16 школ</a:t>
            </a:r>
          </a:p>
          <a:p>
            <a:pPr algn="ctr">
              <a:lnSpc>
                <a:spcPct val="80000"/>
              </a:lnSpc>
              <a:spcAft>
                <a:spcPts val="0"/>
              </a:spcAft>
            </a:pPr>
            <a:r>
              <a:rPr lang="ru-RU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1-11 классы</a:t>
            </a:r>
          </a:p>
          <a:p>
            <a:pPr algn="ctr">
              <a:lnSpc>
                <a:spcPct val="80000"/>
              </a:lnSpc>
              <a:spcAft>
                <a:spcPts val="0"/>
              </a:spcAft>
            </a:pPr>
            <a:r>
              <a:rPr lang="ru-RU" sz="2400" spc="-6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5-дневный</a:t>
            </a:r>
            <a:r>
              <a:rPr lang="ru-RU" sz="1800" spc="-6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spc="-6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1800" spc="-6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br>
              <a:rPr lang="ru-RU" sz="1800" spc="-6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spc="-6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6-дневный</a:t>
            </a:r>
            <a:r>
              <a:rPr lang="ru-RU" sz="1800" spc="-6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spc="-6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режим</a:t>
            </a:r>
            <a:endParaRPr lang="ru-RU" sz="2400" spc="-6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трелка вправо с вырезом 17"/>
          <p:cNvSpPr/>
          <p:nvPr/>
        </p:nvSpPr>
        <p:spPr>
          <a:xfrm>
            <a:off x="3203848" y="4069001"/>
            <a:ext cx="648072" cy="384614"/>
          </a:xfrm>
          <a:prstGeom prst="notched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923927" y="3647385"/>
            <a:ext cx="3960441" cy="122862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80000"/>
              </a:lnSpc>
              <a:defRPr/>
            </a:pPr>
            <a:endParaRPr lang="ru-RU" sz="2400" spc="-1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93045" y="3651870"/>
            <a:ext cx="3991323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образовательных организаций</a:t>
            </a:r>
            <a:br>
              <a:rPr lang="ru-RU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 углубленным изучением отдельных предметов</a:t>
            </a:r>
            <a:endParaRPr lang="ru-RU" sz="24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Стрелка вправо с вырезом 20"/>
          <p:cNvSpPr/>
          <p:nvPr/>
        </p:nvSpPr>
        <p:spPr>
          <a:xfrm>
            <a:off x="3122940" y="1159864"/>
            <a:ext cx="562981" cy="384614"/>
          </a:xfrm>
          <a:prstGeom prst="notched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292080" y="2011569"/>
            <a:ext cx="3767587" cy="120825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80000"/>
              </a:lnSpc>
              <a:defRPr/>
            </a:pPr>
            <a:endParaRPr lang="ru-RU" sz="2400" spc="-1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184068" y="2017635"/>
            <a:ext cx="3959931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  <a:spcAft>
                <a:spcPts val="0"/>
              </a:spcAft>
            </a:pPr>
            <a:r>
              <a:rPr lang="ru-RU" sz="2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образовательные организации </a:t>
            </a:r>
            <a:r>
              <a:rPr lang="ru-RU" sz="2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 углубленным изучением отдельных </a:t>
            </a:r>
            <a:r>
              <a:rPr lang="ru-RU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предметов</a:t>
            </a:r>
            <a:endParaRPr lang="ru-RU" sz="24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Стрелка углом 24"/>
          <p:cNvSpPr/>
          <p:nvPr/>
        </p:nvSpPr>
        <p:spPr>
          <a:xfrm rot="5400000">
            <a:off x="6646095" y="1242568"/>
            <a:ext cx="648072" cy="619798"/>
          </a:xfrm>
          <a:prstGeom prst="bentArrow">
            <a:avLst>
              <a:gd name="adj1" fmla="val 24473"/>
              <a:gd name="adj2" fmla="val 28074"/>
              <a:gd name="adj3" fmla="val 28074"/>
              <a:gd name="adj4" fmla="val 48966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420" y="35798"/>
            <a:ext cx="756084" cy="90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132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3" name="Заголовок 1"/>
          <p:cNvSpPr txBox="1">
            <a:spLocks/>
          </p:cNvSpPr>
          <p:nvPr/>
        </p:nvSpPr>
        <p:spPr bwMode="auto">
          <a:xfrm>
            <a:off x="-108520" y="207194"/>
            <a:ext cx="8460940" cy="708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400" b="1" spc="-150" dirty="0" smtClean="0">
                <a:solidFill>
                  <a:schemeClr val="tx2"/>
                </a:solidFill>
                <a:ea typeface="Arial Unicode MS" pitchFamily="34" charset="-128"/>
              </a:rPr>
              <a:t>ОРГАНИЗАЦИЯ УЧЕБНОГО ПРОЦЕССА В ОБРАЗОВАТЕЛЬНЫХ ОРГАНИЗАЦИЯХ В РЕЖИМЕ ПЯТИДНЕВНОЙ УЧЕБНОЙ НЕДЕЛИ</a:t>
            </a:r>
            <a:endParaRPr lang="ru-RU" altLang="ru-RU" sz="2400" b="1" spc="-150" dirty="0">
              <a:solidFill>
                <a:schemeClr val="tx2"/>
              </a:solidFill>
              <a:ea typeface="Arial Unicode MS" pitchFamily="34" charset="-128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1979712" y="2283886"/>
            <a:ext cx="5182976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  <a:defRPr/>
            </a:pPr>
            <a:r>
              <a:rPr lang="ru-RU" altLang="ru-RU" sz="2600" spc="-150" dirty="0">
                <a:solidFill>
                  <a:schemeClr val="tx2"/>
                </a:solidFill>
                <a:ea typeface="Arial Unicode MS" pitchFamily="34" charset="-128"/>
              </a:rPr>
              <a:t>и</a:t>
            </a:r>
            <a:r>
              <a:rPr lang="ru-RU" altLang="ru-RU" sz="2600" spc="-150" dirty="0" smtClean="0">
                <a:solidFill>
                  <a:schemeClr val="tx2"/>
                </a:solidFill>
                <a:ea typeface="Arial Unicode MS" pitchFamily="34" charset="-128"/>
              </a:rPr>
              <a:t>з  высвобождаемых суббот </a:t>
            </a:r>
            <a:br>
              <a:rPr lang="ru-RU" altLang="ru-RU" sz="2600" spc="-150" dirty="0" smtClean="0">
                <a:solidFill>
                  <a:schemeClr val="tx2"/>
                </a:solidFill>
                <a:ea typeface="Arial Unicode MS" pitchFamily="34" charset="-128"/>
              </a:rPr>
            </a:br>
            <a:r>
              <a:rPr lang="ru-RU" altLang="ru-RU" sz="2600" spc="-150" dirty="0" smtClean="0">
                <a:solidFill>
                  <a:schemeClr val="tx2"/>
                </a:solidFill>
                <a:ea typeface="Arial Unicode MS" pitchFamily="34" charset="-128"/>
              </a:rPr>
              <a:t>1 суббота в </a:t>
            </a:r>
            <a:r>
              <a:rPr lang="ru-RU" altLang="ru-RU" sz="2600" spc="-150" dirty="0">
                <a:solidFill>
                  <a:schemeClr val="tx2"/>
                </a:solidFill>
                <a:ea typeface="Arial Unicode MS" pitchFamily="34" charset="-128"/>
              </a:rPr>
              <a:t>месяц </a:t>
            </a:r>
            <a:r>
              <a:rPr lang="ru-RU" altLang="ru-RU" sz="2600" spc="-150" dirty="0" smtClean="0">
                <a:solidFill>
                  <a:schemeClr val="tx2"/>
                </a:solidFill>
                <a:ea typeface="Arial Unicode MS" pitchFamily="34" charset="-128"/>
              </a:rPr>
              <a:t>для организации работы с детьми</a:t>
            </a:r>
            <a:endParaRPr lang="ru-RU" altLang="ru-RU" sz="2600" spc="-150" dirty="0">
              <a:solidFill>
                <a:schemeClr val="tx2"/>
              </a:solidFill>
              <a:ea typeface="Arial Unicode MS" pitchFamily="34" charset="-128"/>
            </a:endParaRP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altLang="ru-RU" sz="2600" spc="-150" dirty="0" smtClean="0">
                <a:solidFill>
                  <a:schemeClr val="tx2"/>
                </a:solidFill>
                <a:ea typeface="Arial Unicode MS" pitchFamily="34" charset="-128"/>
              </a:rPr>
              <a:t>в школе</a:t>
            </a:r>
          </a:p>
        </p:txBody>
      </p:sp>
      <p:pic>
        <p:nvPicPr>
          <p:cNvPr id="2" name="Picture 2" descr="https://i.sunhome.ru/journal/88/teatr-masok.or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74111">
            <a:off x="482101" y="2705292"/>
            <a:ext cx="1483897" cy="1512000"/>
          </a:xfrm>
          <a:prstGeom prst="ellipse">
            <a:avLst/>
          </a:prstGeom>
          <a:ln w="3175" cap="rnd">
            <a:solidFill>
              <a:schemeClr val="tx2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itd2.mycdn.me/image?id=848896452511&amp;t=20&amp;plc=WEB&amp;tkn=*FgtOEElSGvP_I8TE6eu2qRKEZt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0294">
            <a:off x="6305944" y="1324866"/>
            <a:ext cx="1478341" cy="1512000"/>
          </a:xfrm>
          <a:prstGeom prst="ellipse">
            <a:avLst/>
          </a:prstGeom>
          <a:ln w="3175" cap="rnd">
            <a:solidFill>
              <a:schemeClr val="tx2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gim7.edumsko.ru/uploads/1000/903/section/375127/_3_copy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141"/>
          <a:stretch/>
        </p:blipFill>
        <p:spPr bwMode="auto">
          <a:xfrm>
            <a:off x="1403648" y="1347950"/>
            <a:ext cx="1487706" cy="1512000"/>
          </a:xfrm>
          <a:prstGeom prst="ellipse">
            <a:avLst/>
          </a:prstGeom>
          <a:ln w="3175" cap="rnd">
            <a:solidFill>
              <a:schemeClr val="tx2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handvorec.ru/wp-content/uploads/2017/03/article_1371_1445211122318_depositphotos_7476741_m-201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120982"/>
            <a:ext cx="1530715" cy="1512000"/>
          </a:xfrm>
          <a:prstGeom prst="ellipse">
            <a:avLst/>
          </a:prstGeom>
          <a:ln w="3175" cap="rnd">
            <a:solidFill>
              <a:schemeClr val="tx2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hsl.guru/wp-content/uploads/2016/05/piknik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688" y="2716102"/>
            <a:ext cx="1478564" cy="1512000"/>
          </a:xfrm>
          <a:prstGeom prst="ellipse">
            <a:avLst/>
          </a:prstGeom>
          <a:ln w="3175" cap="rnd">
            <a:solidFill>
              <a:schemeClr val="tx2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im0-tub-ru.yandex.net/i?id=2eaf2bbe3076b6b299ff7f128d27cfa0-l&amp;n=1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52" b="14551"/>
          <a:stretch/>
        </p:blipFill>
        <p:spPr bwMode="auto">
          <a:xfrm>
            <a:off x="1917834" y="3580030"/>
            <a:ext cx="1494969" cy="1512000"/>
          </a:xfrm>
          <a:prstGeom prst="ellipse">
            <a:avLst/>
          </a:prstGeom>
          <a:ln w="3175" cap="rnd">
            <a:solidFill>
              <a:schemeClr val="tx2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1.bp.blogspot.com/-OQljKmbfkPc/T6s2vr0s8lI/AAAAAAAABEE/QKaPdQx7wa0/s1600/mo-rb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580030"/>
            <a:ext cx="1454871" cy="1512000"/>
          </a:xfrm>
          <a:prstGeom prst="ellipse">
            <a:avLst/>
          </a:prstGeom>
          <a:ln w="3175" cap="rnd">
            <a:solidFill>
              <a:schemeClr val="tx2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www.sunhome.ru/i/cards/219/otkritki-kartinki-okruzhayuschei-sredi.xl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1207" y="1116313"/>
            <a:ext cx="1494969" cy="1512000"/>
          </a:xfrm>
          <a:prstGeom prst="ellipse">
            <a:avLst/>
          </a:prstGeom>
          <a:ln w="3175" cap="rnd">
            <a:solidFill>
              <a:schemeClr val="tx2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420" y="35798"/>
            <a:ext cx="756084" cy="90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657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8" name="Заголовок 1"/>
          <p:cNvSpPr txBox="1">
            <a:spLocks/>
          </p:cNvSpPr>
          <p:nvPr/>
        </p:nvSpPr>
        <p:spPr bwMode="auto">
          <a:xfrm>
            <a:off x="0" y="157411"/>
            <a:ext cx="9144000" cy="686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altLang="ru-RU" sz="2400" b="1" dirty="0" smtClean="0">
                <a:solidFill>
                  <a:schemeClr val="tx2"/>
                </a:solidFill>
                <a:ea typeface="Arial Unicode MS" pitchFamily="34" charset="-128"/>
                <a:cs typeface="Arial" charset="0"/>
              </a:rPr>
              <a:t>МЕРОПРИЯТИЯ ПО ПЕРЕХОДУ </a:t>
            </a:r>
            <a:br>
              <a:rPr lang="ru-RU" altLang="ru-RU" sz="2400" b="1" dirty="0" smtClean="0">
                <a:solidFill>
                  <a:schemeClr val="tx2"/>
                </a:solidFill>
                <a:ea typeface="Arial Unicode MS" pitchFamily="34" charset="-128"/>
                <a:cs typeface="Arial" charset="0"/>
              </a:rPr>
            </a:br>
            <a:r>
              <a:rPr lang="ru-RU" altLang="ru-RU" sz="2400" b="1" dirty="0" smtClean="0">
                <a:solidFill>
                  <a:schemeClr val="tx2"/>
                </a:solidFill>
                <a:ea typeface="Arial Unicode MS" pitchFamily="34" charset="-128"/>
                <a:cs typeface="Arial" charset="0"/>
              </a:rPr>
              <a:t>НА ПЯТИДНЕВНУЮ УЧЕБНУЮ НЕДЕЛЮ</a:t>
            </a:r>
            <a:endParaRPr lang="ru-RU" altLang="ru-RU" sz="2400" b="1" dirty="0">
              <a:solidFill>
                <a:schemeClr val="tx2"/>
              </a:solidFill>
              <a:ea typeface="Arial Unicode MS" pitchFamily="34" charset="-128"/>
              <a:cs typeface="Arial" charset="0"/>
            </a:endParaRPr>
          </a:p>
        </p:txBody>
      </p:sp>
      <p:graphicFrame>
        <p:nvGraphicFramePr>
          <p:cNvPr id="24" name="Схема 23"/>
          <p:cNvGraphicFramePr/>
          <p:nvPr>
            <p:extLst>
              <p:ext uri="{D42A27DB-BD31-4B8C-83A1-F6EECF244321}">
                <p14:modId xmlns:p14="http://schemas.microsoft.com/office/powerpoint/2010/main" val="3229434027"/>
              </p:ext>
            </p:extLst>
          </p:nvPr>
        </p:nvGraphicFramePr>
        <p:xfrm>
          <a:off x="3203848" y="1059582"/>
          <a:ext cx="5544616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 descr="http://school32-krsk.ru/wp-content/uploads/2018/06/2018_06_15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37" r="4825"/>
          <a:stretch/>
        </p:blipFill>
        <p:spPr bwMode="auto">
          <a:xfrm>
            <a:off x="395536" y="1648112"/>
            <a:ext cx="2592288" cy="246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420" y="35798"/>
            <a:ext cx="756084" cy="90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28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Схема 23"/>
          <p:cNvGraphicFramePr/>
          <p:nvPr>
            <p:extLst>
              <p:ext uri="{D42A27DB-BD31-4B8C-83A1-F6EECF244321}">
                <p14:modId xmlns:p14="http://schemas.microsoft.com/office/powerpoint/2010/main" val="3734812492"/>
              </p:ext>
            </p:extLst>
          </p:nvPr>
        </p:nvGraphicFramePr>
        <p:xfrm>
          <a:off x="3203848" y="1059582"/>
          <a:ext cx="5400600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 descr="http://school32-krsk.ru/wp-content/uploads/2018/06/2018_06_15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37" r="4825"/>
          <a:stretch/>
        </p:blipFill>
        <p:spPr bwMode="auto">
          <a:xfrm>
            <a:off x="539552" y="1648112"/>
            <a:ext cx="2592288" cy="246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0" y="157411"/>
            <a:ext cx="9144000" cy="686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altLang="ru-RU" sz="2400" b="1" dirty="0" smtClean="0">
                <a:solidFill>
                  <a:schemeClr val="tx2"/>
                </a:solidFill>
                <a:ea typeface="Arial Unicode MS" pitchFamily="34" charset="-128"/>
                <a:cs typeface="Arial" charset="0"/>
              </a:rPr>
              <a:t>МЕРОПРИЯТИЯ ПО ПЕРЕХОДУ </a:t>
            </a:r>
            <a:br>
              <a:rPr lang="ru-RU" altLang="ru-RU" sz="2400" b="1" dirty="0" smtClean="0">
                <a:solidFill>
                  <a:schemeClr val="tx2"/>
                </a:solidFill>
                <a:ea typeface="Arial Unicode MS" pitchFamily="34" charset="-128"/>
                <a:cs typeface="Arial" charset="0"/>
              </a:rPr>
            </a:br>
            <a:r>
              <a:rPr lang="ru-RU" altLang="ru-RU" sz="2400" b="1" dirty="0" smtClean="0">
                <a:solidFill>
                  <a:schemeClr val="tx2"/>
                </a:solidFill>
                <a:ea typeface="Arial Unicode MS" pitchFamily="34" charset="-128"/>
                <a:cs typeface="Arial" charset="0"/>
              </a:rPr>
              <a:t>НА ПЯТИДНЕВНУЮ УЧЕБНУЮ НЕДЕЛЮ</a:t>
            </a:r>
            <a:endParaRPr lang="ru-RU" altLang="ru-RU" sz="2400" b="1" dirty="0">
              <a:solidFill>
                <a:schemeClr val="tx2"/>
              </a:solidFill>
              <a:ea typeface="Arial Unicode MS" pitchFamily="34" charset="-128"/>
              <a:cs typeface="Arial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420" y="35798"/>
            <a:ext cx="756084" cy="90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88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0" y="123477"/>
            <a:ext cx="9144000" cy="686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2400" b="1" spc="-150" dirty="0" smtClean="0">
                <a:solidFill>
                  <a:schemeClr val="tx2"/>
                </a:solidFill>
                <a:latin typeface="Arial" charset="0"/>
                <a:ea typeface="Arial Unicode MS" pitchFamily="34" charset="-128"/>
                <a:cs typeface="Arial" charset="0"/>
              </a:rPr>
              <a:t>НОРМАТИВНО - ПРАВОВАЯ </a:t>
            </a:r>
            <a:r>
              <a:rPr lang="ru-RU" altLang="ru-RU" sz="2400" b="1" spc="-150" dirty="0" smtClean="0">
                <a:solidFill>
                  <a:schemeClr val="tx2"/>
                </a:solidFill>
                <a:latin typeface="Arial" charset="0"/>
                <a:ea typeface="Arial Unicode MS" pitchFamily="34" charset="-128"/>
                <a:cs typeface="Arial" charset="0"/>
              </a:rPr>
              <a:t>БАЗА</a:t>
            </a:r>
            <a:endParaRPr lang="ru-RU" altLang="ru-RU" sz="2400" b="1" spc="-150" dirty="0">
              <a:solidFill>
                <a:schemeClr val="tx2"/>
              </a:solidFill>
              <a:latin typeface="Arial" charset="0"/>
              <a:ea typeface="Arial Unicode MS" pitchFamily="34" charset="-128"/>
              <a:cs typeface="Arial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32464" y="915854"/>
            <a:ext cx="8298000" cy="1905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80000"/>
              </a:lnSpc>
              <a:spcAft>
                <a:spcPts val="300"/>
              </a:spcAft>
              <a:buFont typeface="Wingdings" pitchFamily="2" charset="2"/>
              <a:buChar char="Ø"/>
            </a:pPr>
            <a:r>
              <a:rPr lang="ru-RU" sz="2350" spc="-2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Федеральный </a:t>
            </a:r>
            <a:r>
              <a:rPr lang="ru-RU" sz="2350" spc="-2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закон от </a:t>
            </a:r>
            <a:r>
              <a:rPr lang="ru-RU" sz="2350" spc="-2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29.12.2012 г.   № 273-ФЗ </a:t>
            </a:r>
            <a:br>
              <a:rPr lang="ru-RU" sz="2350" spc="-2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350" spc="-2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«Об образовании в </a:t>
            </a:r>
            <a:r>
              <a:rPr lang="ru-RU" sz="2350" spc="-2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Российской </a:t>
            </a:r>
            <a:r>
              <a:rPr lang="ru-RU" sz="2350" spc="-2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Федерации»</a:t>
            </a:r>
          </a:p>
          <a:p>
            <a:pPr marL="342900" indent="-342900">
              <a:lnSpc>
                <a:spcPct val="80000"/>
              </a:lnSpc>
              <a:spcAft>
                <a:spcPts val="300"/>
              </a:spcAft>
              <a:buFont typeface="Wingdings" pitchFamily="2" charset="2"/>
              <a:buChar char="Ø"/>
            </a:pPr>
            <a:r>
              <a:rPr lang="ru-RU" sz="2350" spc="-4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СанПиН 2.4.2.2821-10 «Санитарно-эпидемиологические </a:t>
            </a:r>
            <a:r>
              <a:rPr lang="ru-RU" sz="2350" spc="-4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требования к условиям и организации обучения в общеобразовательных </a:t>
            </a:r>
            <a:r>
              <a:rPr lang="ru-RU" sz="2350" spc="-4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организациях»</a:t>
            </a:r>
          </a:p>
          <a:p>
            <a:pPr marL="342900" indent="-342900">
              <a:lnSpc>
                <a:spcPct val="80000"/>
              </a:lnSpc>
              <a:spcAft>
                <a:spcPts val="300"/>
              </a:spcAft>
              <a:buFont typeface="Wingdings" pitchFamily="2" charset="2"/>
              <a:buChar char="Ø"/>
            </a:pPr>
            <a:r>
              <a:rPr lang="ru-RU" sz="2350" spc="-8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Федеральный государственный образовательный стандарт </a:t>
            </a:r>
            <a:endParaRPr lang="ru-RU" sz="2350" spc="-8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6674678"/>
              </p:ext>
            </p:extLst>
          </p:nvPr>
        </p:nvGraphicFramePr>
        <p:xfrm>
          <a:off x="251520" y="2877404"/>
          <a:ext cx="8553077" cy="214261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600000"/>
                <a:gridCol w="686923"/>
                <a:gridCol w="686923"/>
                <a:gridCol w="686923"/>
                <a:gridCol w="686923"/>
                <a:gridCol w="686923"/>
                <a:gridCol w="686923"/>
                <a:gridCol w="831539"/>
              </a:tblGrid>
              <a:tr h="0">
                <a:tc gridSpan="8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spc="-4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 пятидневной неделе</a:t>
                      </a:r>
                      <a:endParaRPr lang="ru-RU" sz="2000" b="0" spc="-4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r">
                        <a:lnSpc>
                          <a:spcPct val="80000"/>
                        </a:lnSpc>
                      </a:pP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класс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2-4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8-9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</a:pPr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10-11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</a:pPr>
                      <a:r>
                        <a:rPr lang="ru-RU" sz="2000" b="0" spc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максимально</a:t>
                      </a:r>
                      <a:r>
                        <a:rPr lang="ru-RU" sz="2000" b="0" spc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допустимая недельная нагрузка (академические часы)</a:t>
                      </a:r>
                      <a:endParaRPr lang="ru-RU" sz="2000" b="0" spc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spc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максимально допустимая нагрузка в течение дня (количество уроков)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420" y="35798"/>
            <a:ext cx="756084" cy="90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60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67544" y="1563638"/>
            <a:ext cx="172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2800" b="1" spc="-15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ШАБЛОН</a:t>
            </a:r>
            <a:endParaRPr lang="ru-RU" sz="2800" b="1" kern="0" spc="-15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Минус 2"/>
          <p:cNvSpPr/>
          <p:nvPr/>
        </p:nvSpPr>
        <p:spPr>
          <a:xfrm rot="18198376">
            <a:off x="351562" y="1495069"/>
            <a:ext cx="2046575" cy="792088"/>
          </a:xfrm>
          <a:prstGeom prst="mathMinus">
            <a:avLst>
              <a:gd name="adj1" fmla="val 15896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Кольцо 1"/>
          <p:cNvSpPr/>
          <p:nvPr/>
        </p:nvSpPr>
        <p:spPr>
          <a:xfrm>
            <a:off x="395536" y="979059"/>
            <a:ext cx="1872208" cy="1762126"/>
          </a:xfrm>
          <a:prstGeom prst="donut">
            <a:avLst>
              <a:gd name="adj" fmla="val 9050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0" y="123477"/>
            <a:ext cx="9144000" cy="686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2400" b="1" dirty="0" smtClean="0">
                <a:solidFill>
                  <a:schemeClr val="tx2"/>
                </a:solidFill>
                <a:latin typeface="Arial" charset="0"/>
                <a:ea typeface="Arial Unicode MS" pitchFamily="34" charset="-128"/>
                <a:cs typeface="Arial" charset="0"/>
              </a:rPr>
              <a:t>ОРГАНИЗАЦИЯ ПЕРЕХОДА </a:t>
            </a:r>
            <a:br>
              <a:rPr lang="ru-RU" altLang="ru-RU" sz="2400" b="1" dirty="0" smtClean="0">
                <a:solidFill>
                  <a:schemeClr val="tx2"/>
                </a:solidFill>
                <a:latin typeface="Arial" charset="0"/>
                <a:ea typeface="Arial Unicode MS" pitchFamily="34" charset="-128"/>
                <a:cs typeface="Arial" charset="0"/>
              </a:rPr>
            </a:br>
            <a:r>
              <a:rPr lang="ru-RU" altLang="ru-RU" sz="2400" b="1" dirty="0" smtClean="0">
                <a:solidFill>
                  <a:schemeClr val="tx2"/>
                </a:solidFill>
                <a:latin typeface="Arial" charset="0"/>
                <a:ea typeface="Arial Unicode MS" pitchFamily="34" charset="-128"/>
                <a:cs typeface="Arial" charset="0"/>
              </a:rPr>
              <a:t>НА ПЯТИДНЕВНЫЙ РЕЖИМ ОБУЧЕНИЯ</a:t>
            </a:r>
            <a:endParaRPr lang="ru-RU" altLang="ru-RU" sz="2400" b="1" dirty="0">
              <a:solidFill>
                <a:schemeClr val="tx2"/>
              </a:solidFill>
              <a:latin typeface="Arial" charset="0"/>
              <a:ea typeface="Arial Unicode MS" pitchFamily="34" charset="-128"/>
              <a:cs typeface="Arial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563888" y="1131591"/>
            <a:ext cx="2448272" cy="86409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80000"/>
              </a:lnSpc>
              <a:defRPr/>
            </a:pPr>
            <a:endParaRPr lang="ru-RU" sz="2400" spc="-1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http://greatschoolsallkids.com/img/school_hous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527" y="1955899"/>
            <a:ext cx="2236961" cy="1007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трелка вправо с вырезом 10"/>
          <p:cNvSpPr/>
          <p:nvPr/>
        </p:nvSpPr>
        <p:spPr>
          <a:xfrm rot="1718470">
            <a:off x="2168569" y="2522694"/>
            <a:ext cx="794871" cy="384614"/>
          </a:xfrm>
          <a:prstGeom prst="notched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Стрелка вправо с вырезом 11"/>
          <p:cNvSpPr/>
          <p:nvPr/>
        </p:nvSpPr>
        <p:spPr>
          <a:xfrm rot="3488305">
            <a:off x="1361029" y="3092216"/>
            <a:ext cx="794871" cy="384614"/>
          </a:xfrm>
          <a:prstGeom prst="notched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Стрелка вправо с вырезом 12"/>
          <p:cNvSpPr/>
          <p:nvPr/>
        </p:nvSpPr>
        <p:spPr>
          <a:xfrm>
            <a:off x="2558786" y="1416907"/>
            <a:ext cx="794871" cy="384614"/>
          </a:xfrm>
          <a:prstGeom prst="notched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3563888" y="1334809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2400" b="1" kern="0" spc="-15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СМЕННОСТЬ</a:t>
            </a:r>
            <a:endParaRPr lang="ru-RU" sz="2400" b="1" kern="0" spc="-15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059832" y="2355726"/>
            <a:ext cx="2448272" cy="10172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80000"/>
              </a:lnSpc>
              <a:defRPr/>
            </a:pPr>
            <a:endParaRPr lang="ru-RU" sz="2400" spc="-1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59832" y="2404826"/>
            <a:ext cx="2520280" cy="97872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lnSpc>
                <a:spcPct val="80000"/>
              </a:lnSpc>
              <a:spcAft>
                <a:spcPts val="600"/>
              </a:spcAft>
            </a:pPr>
            <a:r>
              <a:rPr lang="ru-RU" sz="2400" b="1" kern="0" spc="-15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МАТЕРИАЛЬНО</a:t>
            </a:r>
            <a:r>
              <a:rPr lang="ru-RU" sz="1100" b="1" kern="0" spc="-15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kern="0" spc="-15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-ТЕХНИЧЕСКОЕ ОБЕСПЕЧЕНИЕ</a:t>
            </a:r>
            <a:endParaRPr lang="ru-RU" sz="2400" b="1" kern="0" spc="-15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051720" y="3738781"/>
            <a:ext cx="3240360" cy="10172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80000"/>
              </a:lnSpc>
              <a:defRPr/>
            </a:pPr>
            <a:endParaRPr lang="ru-RU" sz="2400" spc="-1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758464" y="3939902"/>
            <a:ext cx="3605624" cy="68326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lnSpc>
                <a:spcPct val="80000"/>
              </a:lnSpc>
              <a:spcAft>
                <a:spcPts val="600"/>
              </a:spcAft>
            </a:pPr>
            <a:r>
              <a:rPr lang="ru-RU" sz="2400" b="1" kern="0" spc="-15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ПЕДАГОГИЧЕСКИЙ </a:t>
            </a:r>
            <a:r>
              <a:rPr lang="ru-RU" sz="2400" b="1" kern="0" spc="-15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СОСТАВ</a:t>
            </a:r>
            <a:endParaRPr lang="ru-RU" sz="2400" b="1" kern="0" spc="-15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620619" y="3040742"/>
            <a:ext cx="2523381" cy="97872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lnSpc>
                <a:spcPct val="80000"/>
              </a:lnSpc>
              <a:spcAft>
                <a:spcPts val="600"/>
              </a:spcAft>
            </a:pPr>
            <a:r>
              <a:rPr lang="ru-RU" sz="2400" b="1" kern="0" spc="-15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ОБУЧЕНИЕ ПО </a:t>
            </a:r>
            <a:br>
              <a:rPr lang="ru-RU" sz="2400" b="1" kern="0" spc="-15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kern="0" spc="-15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5-ДНЕВНОМУ</a:t>
            </a:r>
            <a:br>
              <a:rPr lang="ru-RU" sz="2400" b="1" kern="0" spc="-15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kern="0" spc="-15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РЕЖИМУ</a:t>
            </a:r>
            <a:endParaRPr lang="ru-RU" sz="2400" b="1" kern="0" spc="-15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Стрелка вправо с вырезом 25"/>
          <p:cNvSpPr/>
          <p:nvPr/>
        </p:nvSpPr>
        <p:spPr>
          <a:xfrm>
            <a:off x="2566005" y="1416907"/>
            <a:ext cx="794871" cy="384614"/>
          </a:xfrm>
          <a:prstGeom prst="notched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" name="Стрелка вправо с вырезом 26"/>
          <p:cNvSpPr/>
          <p:nvPr/>
        </p:nvSpPr>
        <p:spPr>
          <a:xfrm>
            <a:off x="5724128" y="2672033"/>
            <a:ext cx="794871" cy="384614"/>
          </a:xfrm>
          <a:prstGeom prst="notched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Стрелка вправо с вырезом 27"/>
          <p:cNvSpPr/>
          <p:nvPr/>
        </p:nvSpPr>
        <p:spPr>
          <a:xfrm rot="1718470">
            <a:off x="6223183" y="1562811"/>
            <a:ext cx="794871" cy="384614"/>
          </a:xfrm>
          <a:prstGeom prst="notched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9" name="Стрелка вправо с вырезом 28"/>
          <p:cNvSpPr/>
          <p:nvPr/>
        </p:nvSpPr>
        <p:spPr>
          <a:xfrm rot="20482313">
            <a:off x="5810703" y="3745905"/>
            <a:ext cx="794871" cy="384614"/>
          </a:xfrm>
          <a:prstGeom prst="notched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420" y="35798"/>
            <a:ext cx="756084" cy="90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9663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Unknown Document Type" ma:contentTypeID="0x010104" ma:contentTypeVersion="0" ma:contentTypeDescription="" ma:contentTypeScope="" ma:versionID="279c20c3caf3300dae6b438536eb8c56">
  <xsd:schema xmlns:xsd="http://www.w3.org/2001/XMLSchema" xmlns:p="http://schemas.microsoft.com/office/2006/metadata/properties" targetNamespace="http://schemas.microsoft.com/office/2006/metadata/properties" ma:root="true" ma:fieldsID="0d2e1ca116041f9e11471c52c4c9d60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F3D0827-AA87-4126-B93C-1B75A9C6307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E56E3516-0C5C-4828-B44E-2D1F324CEE30}">
  <ds:schemaRefs>
    <ds:schemaRef ds:uri="http://purl.org/dc/dcmitype/"/>
    <ds:schemaRef ds:uri="http://purl.org/dc/terms/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C4F29D8-DF1C-4165-97F4-B126EC24C15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1394</TotalTime>
  <Words>249</Words>
  <Application>Microsoft Office PowerPoint</Application>
  <PresentationFormat>Экран (16:9)</PresentationFormat>
  <Paragraphs>86</Paragraphs>
  <Slides>11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Пестрецов Андрей Анатольевич</dc:creator>
  <cp:lastModifiedBy>Власова Елизавета Сергеевна</cp:lastModifiedBy>
  <cp:revision>147</cp:revision>
  <cp:lastPrinted>2019-02-20T13:38:07Z</cp:lastPrinted>
  <dcterms:created xsi:type="dcterms:W3CDTF">2014-06-03T04:33:56Z</dcterms:created>
  <dcterms:modified xsi:type="dcterms:W3CDTF">2019-02-20T14:28:09Z</dcterms:modified>
</cp:coreProperties>
</file>