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79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5" r:id="rId10"/>
    <p:sldId id="267" r:id="rId11"/>
    <p:sldId id="269" r:id="rId12"/>
    <p:sldId id="270" r:id="rId13"/>
    <p:sldId id="271" r:id="rId14"/>
    <p:sldId id="276" r:id="rId15"/>
    <p:sldId id="280" r:id="rId16"/>
    <p:sldId id="281" r:id="rId17"/>
    <p:sldId id="282" r:id="rId18"/>
    <p:sldId id="274" r:id="rId19"/>
    <p:sldId id="277" r:id="rId20"/>
    <p:sldId id="278" r:id="rId21"/>
    <p:sldId id="283" r:id="rId22"/>
    <p:sldId id="28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455" autoAdjust="0"/>
  </p:normalViewPr>
  <p:slideViewPr>
    <p:cSldViewPr snapToGrid="0">
      <p:cViewPr varScale="1">
        <p:scale>
          <a:sx n="89" d="100"/>
          <a:sy n="89" d="100"/>
        </p:scale>
        <p:origin x="43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54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772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106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84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183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909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93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81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532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222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884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25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C4B9-6341-495E-8ABC-021FAD6B4A5B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7C1EF-3F5E-433A-A7E2-5D56D8D4F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60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4432" y="1371600"/>
            <a:ext cx="10058400" cy="27432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Ибрагимова 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Гульшат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Ахатовна</a:t>
            </a:r>
            <a:endParaRPr lang="ru-RU" sz="44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94432" y="3916393"/>
            <a:ext cx="11246120" cy="18796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Региональной общественной организации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матерей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Материнское сердце» Республики Башкортостан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CF8EC"/>
              </a:clrFrom>
              <a:clrTo>
                <a:srgbClr val="FCF8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129" y="328523"/>
            <a:ext cx="3914954" cy="195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7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1" y="136668"/>
            <a:ext cx="6551921" cy="4368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672" y="2314512"/>
            <a:ext cx="6575435" cy="43819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58190" y="792362"/>
            <a:ext cx="5033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"Большая перемена"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88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141964"/>
            <a:ext cx="5807524" cy="38724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142" y="2216728"/>
            <a:ext cx="6334002" cy="42210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92992" y="646113"/>
            <a:ext cx="57747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Быуын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» («Поколение»)</a:t>
            </a:r>
          </a:p>
        </p:txBody>
      </p:sp>
    </p:spTree>
    <p:extLst>
      <p:ext uri="{BB962C8B-B14F-4D97-AF65-F5344CB8AC3E}">
        <p14:creationId xmlns:p14="http://schemas.microsoft.com/office/powerpoint/2010/main" val="149224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00" y="117312"/>
            <a:ext cx="5950818" cy="39586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668" y="2312234"/>
            <a:ext cx="6431022" cy="428567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23768" y="891608"/>
            <a:ext cx="57747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Быуын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» («Поколение»)</a:t>
            </a:r>
          </a:p>
        </p:txBody>
      </p:sp>
    </p:spTree>
    <p:extLst>
      <p:ext uri="{BB962C8B-B14F-4D97-AF65-F5344CB8AC3E}">
        <p14:creationId xmlns:p14="http://schemas.microsoft.com/office/powerpoint/2010/main" val="420643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04" y="151091"/>
            <a:ext cx="10058400" cy="670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4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261" y="757648"/>
            <a:ext cx="4941586" cy="27766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51436" y="2013662"/>
            <a:ext cx="6098875" cy="34268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261" y="3534272"/>
            <a:ext cx="4941586" cy="27766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55" y="154451"/>
            <a:ext cx="95404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Фестиваль инклюзивного творчества «Шаг вперед»</a:t>
            </a:r>
          </a:p>
        </p:txBody>
      </p:sp>
    </p:spTree>
    <p:extLst>
      <p:ext uri="{BB962C8B-B14F-4D97-AF65-F5344CB8AC3E}">
        <p14:creationId xmlns:p14="http://schemas.microsoft.com/office/powerpoint/2010/main" val="385502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44" y="69011"/>
            <a:ext cx="4887583" cy="32583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464" y="69011"/>
            <a:ext cx="4889492" cy="3258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526" y="3327399"/>
            <a:ext cx="5097368" cy="33969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7444" y="3888948"/>
            <a:ext cx="49917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конкурс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красоты 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талантов 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Гузэлкэй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90039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73" y="3147226"/>
            <a:ext cx="6192299" cy="36331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886" y="160486"/>
            <a:ext cx="4481862" cy="29867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539" y="3185918"/>
            <a:ext cx="5335716" cy="35557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4839" y="664233"/>
            <a:ext cx="51301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конкурс кулинарных талантов 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«Папа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может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все»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03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58" y="1838868"/>
            <a:ext cx="3022042" cy="45374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044" y="1749717"/>
            <a:ext cx="6942680" cy="46266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39833" y="544266"/>
            <a:ext cx="58592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конкурс «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Косоплетения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4972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81" y="923027"/>
            <a:ext cx="8403646" cy="56035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37648" y="159546"/>
            <a:ext cx="6399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Новогодний семейный бал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3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809" y="2510284"/>
            <a:ext cx="6149107" cy="40978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5" y="250166"/>
            <a:ext cx="5640574" cy="376111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36751" y="729512"/>
            <a:ext cx="622343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Программа Обучение родителей,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воспитывающие детей с ОВЗ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0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43796"/>
            <a:ext cx="11821064" cy="2387600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Созвездие талантов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77638" y="5439464"/>
            <a:ext cx="238664" cy="8045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225"/>
          <a:stretch/>
        </p:blipFill>
        <p:spPr>
          <a:xfrm>
            <a:off x="8225018" y="353504"/>
            <a:ext cx="3035692" cy="202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4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42" y="2275185"/>
            <a:ext cx="6573328" cy="436586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13" y="215660"/>
            <a:ext cx="5995359" cy="399690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66372" y="57365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Программа Обучение родителей, 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воспитывающие детей с ОВЗ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77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713" y="2786319"/>
            <a:ext cx="5695631" cy="37989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88" y="152245"/>
            <a:ext cx="5824533" cy="388491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303713" y="655455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 2015 году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школе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№103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был установлен Лифт</a:t>
            </a:r>
          </a:p>
        </p:txBody>
      </p:sp>
    </p:spTree>
    <p:extLst>
      <p:ext uri="{BB962C8B-B14F-4D97-AF65-F5344CB8AC3E}">
        <p14:creationId xmlns:p14="http://schemas.microsoft.com/office/powerpoint/2010/main" val="280868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004" y="2924203"/>
            <a:ext cx="106967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Благодарим за внимание!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16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08" y="256486"/>
            <a:ext cx="9445625" cy="6296025"/>
          </a:xfrm>
        </p:spPr>
      </p:pic>
    </p:spTree>
    <p:extLst>
      <p:ext uri="{BB962C8B-B14F-4D97-AF65-F5344CB8AC3E}">
        <p14:creationId xmlns:p14="http://schemas.microsoft.com/office/powerpoint/2010/main" val="32388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04" y="0"/>
            <a:ext cx="10058400" cy="670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7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04" y="0"/>
            <a:ext cx="10058400" cy="670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7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78"/>
          <a:stretch/>
        </p:blipFill>
        <p:spPr>
          <a:xfrm>
            <a:off x="551168" y="769570"/>
            <a:ext cx="10851400" cy="511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7" r="15543"/>
          <a:stretch/>
        </p:blipFill>
        <p:spPr>
          <a:xfrm>
            <a:off x="465220" y="932872"/>
            <a:ext cx="5864827" cy="56618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16" y="166254"/>
            <a:ext cx="4285673" cy="64285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4047" y="166254"/>
            <a:ext cx="77195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бал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Фиолетовая весна»</a:t>
            </a:r>
          </a:p>
        </p:txBody>
      </p:sp>
    </p:spTree>
    <p:extLst>
      <p:ext uri="{BB962C8B-B14F-4D97-AF65-F5344CB8AC3E}">
        <p14:creationId xmlns:p14="http://schemas.microsoft.com/office/powerpoint/2010/main" val="132513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" t="-1791" r="-184" b="18060"/>
          <a:stretch/>
        </p:blipFill>
        <p:spPr>
          <a:xfrm>
            <a:off x="562439" y="622147"/>
            <a:ext cx="11044533" cy="616627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2439" y="0"/>
            <a:ext cx="6235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бал «Фиолетовая весна»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10" y="1595887"/>
            <a:ext cx="5718221" cy="381289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8408" y="432123"/>
            <a:ext cx="6832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"Большая перемена"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570" y="87066"/>
            <a:ext cx="5099338" cy="34002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570" y="3311130"/>
            <a:ext cx="5099338" cy="340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7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104</Words>
  <Application>Microsoft Office PowerPoint</Application>
  <PresentationFormat>Широкоэкранный</PresentationFormat>
  <Paragraphs>24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Ибрагимова  Гульшат Ахатовна</vt:lpstr>
      <vt:lpstr>Созвездие талантов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Созвездие талантов</dc:title>
  <dc:creator>Ирек Ибрагимов</dc:creator>
  <cp:lastModifiedBy>Ирек Ибрагимов</cp:lastModifiedBy>
  <cp:revision>12</cp:revision>
  <dcterms:created xsi:type="dcterms:W3CDTF">2019-01-31T16:33:34Z</dcterms:created>
  <dcterms:modified xsi:type="dcterms:W3CDTF">2019-02-01T05:01:41Z</dcterms:modified>
</cp:coreProperties>
</file>