
<file path=[Content_Types].xml><?xml version="1.0" encoding="utf-8"?>
<Types xmlns="http://schemas.openxmlformats.org/package/2006/content-types">
  <Override PartName="/ppt/slideMasters/slideMaster3.xml" ContentType="application/vnd.openxmlformats-officedocument.presentationml.slideMaster+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6"/>
  </p:notesMasterIdLst>
  <p:sldIdLst>
    <p:sldId id="257" r:id="rId4"/>
    <p:sldId id="258" r:id="rId5"/>
    <p:sldId id="259" r:id="rId6"/>
    <p:sldId id="272" r:id="rId7"/>
    <p:sldId id="273" r:id="rId8"/>
    <p:sldId id="270" r:id="rId9"/>
    <p:sldId id="263" r:id="rId10"/>
    <p:sldId id="271" r:id="rId11"/>
    <p:sldId id="265" r:id="rId12"/>
    <p:sldId id="266" r:id="rId13"/>
    <p:sldId id="267"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2" autoAdjust="0"/>
    <p:restoredTop sz="63259" autoAdjust="0"/>
  </p:normalViewPr>
  <p:slideViewPr>
    <p:cSldViewPr snapToGrid="0">
      <p:cViewPr>
        <p:scale>
          <a:sx n="80" d="100"/>
          <a:sy n="80" d="100"/>
        </p:scale>
        <p:origin x="-588" y="21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ru-RU"/>
  <c:style val="5"/>
  <c:chart>
    <c:plotArea>
      <c:layout>
        <c:manualLayout>
          <c:layoutTarget val="inner"/>
          <c:xMode val="edge"/>
          <c:yMode val="edge"/>
          <c:x val="0.45676066228812562"/>
          <c:y val="4.8221011704669685E-2"/>
          <c:w val="0.51613137330655268"/>
          <c:h val="0.94948274964272517"/>
        </c:manualLayout>
      </c:layout>
      <c:barChart>
        <c:barDir val="bar"/>
        <c:grouping val="clustered"/>
        <c:ser>
          <c:idx val="0"/>
          <c:order val="0"/>
          <c:dLbls>
            <c:spPr>
              <a:noFill/>
              <a:ln>
                <a:noFill/>
              </a:ln>
              <a:effectLst/>
            </c:spPr>
            <c:showVal val="1"/>
            <c:extLst>
              <c:ext xmlns:c15="http://schemas.microsoft.com/office/drawing/2012/chart" uri="{CE6537A1-D6FC-4f65-9D91-7224C49458BB}">
                <c15:showLeaderLines val="0"/>
              </c:ext>
            </c:extLst>
          </c:dLbls>
          <c:cat>
            <c:strRef>
              <c:f>Лист1!$L$3:$L$12</c:f>
              <c:strCache>
                <c:ptCount val="10"/>
                <c:pt idx="0">
                  <c:v>Семья (дети, родители)</c:v>
                </c:pt>
                <c:pt idx="1">
                  <c:v>Свобода</c:v>
                </c:pt>
                <c:pt idx="2">
                  <c:v>Справедливость, равноправие </c:v>
                </c:pt>
                <c:pt idx="3">
                  <c:v>Патриотизм (любовь к Родине, Родина, Россия)</c:v>
                </c:pt>
                <c:pt idx="4">
                  <c:v>Любовь</c:v>
                </c:pt>
                <c:pt idx="5">
                  <c:v>Работа, карьера, самореализация</c:v>
                </c:pt>
                <c:pt idx="6">
                  <c:v>Честность, правда</c:v>
                </c:pt>
                <c:pt idx="7">
                  <c:v>Вера, духовность</c:v>
                </c:pt>
                <c:pt idx="8">
                  <c:v>Деньги, материальное благополучие</c:v>
                </c:pt>
                <c:pt idx="9">
                  <c:v>Доброта</c:v>
                </c:pt>
              </c:strCache>
            </c:strRef>
          </c:cat>
          <c:val>
            <c:numRef>
              <c:f>Лист1!$M$3:$M$12</c:f>
              <c:numCache>
                <c:formatCode>0.00%</c:formatCode>
                <c:ptCount val="10"/>
                <c:pt idx="0">
                  <c:v>0.44000000000000028</c:v>
                </c:pt>
                <c:pt idx="1">
                  <c:v>0.29000000000000031</c:v>
                </c:pt>
                <c:pt idx="2">
                  <c:v>0.19000000000000014</c:v>
                </c:pt>
                <c:pt idx="3">
                  <c:v>0.15000000000000024</c:v>
                </c:pt>
                <c:pt idx="4">
                  <c:v>0.15000000000000024</c:v>
                </c:pt>
                <c:pt idx="5">
                  <c:v>0.13</c:v>
                </c:pt>
                <c:pt idx="6">
                  <c:v>0.11000000000000007</c:v>
                </c:pt>
                <c:pt idx="7">
                  <c:v>8.0000000000000127E-2</c:v>
                </c:pt>
                <c:pt idx="8">
                  <c:v>6.0000000000000095E-2</c:v>
                </c:pt>
                <c:pt idx="9">
                  <c:v>6.0000000000000095E-2</c:v>
                </c:pt>
              </c:numCache>
            </c:numRef>
          </c:val>
        </c:ser>
        <c:dLbls/>
        <c:axId val="68583808"/>
        <c:axId val="68585344"/>
      </c:barChart>
      <c:catAx>
        <c:axId val="68583808"/>
        <c:scaling>
          <c:orientation val="minMax"/>
        </c:scaling>
        <c:axPos val="l"/>
        <c:numFmt formatCode="General" sourceLinked="0"/>
        <c:tickLblPos val="nextTo"/>
        <c:crossAx val="68585344"/>
        <c:crosses val="autoZero"/>
        <c:auto val="1"/>
        <c:lblAlgn val="ctr"/>
        <c:lblOffset val="100"/>
      </c:catAx>
      <c:valAx>
        <c:axId val="68585344"/>
        <c:scaling>
          <c:orientation val="minMax"/>
        </c:scaling>
        <c:delete val="1"/>
        <c:axPos val="b"/>
        <c:majorGridlines>
          <c:spPr>
            <a:ln>
              <a:noFill/>
            </a:ln>
          </c:spPr>
        </c:majorGridlines>
        <c:numFmt formatCode="0.00%" sourceLinked="1"/>
        <c:tickLblPos val="none"/>
        <c:crossAx val="68583808"/>
        <c:crosses val="autoZero"/>
        <c:crossBetween val="between"/>
      </c:valAx>
    </c:plotArea>
    <c:plotVisOnly val="1"/>
    <c:dispBlanksAs val="gap"/>
  </c:chart>
  <c:spPr>
    <a:ln>
      <a:noFill/>
    </a:ln>
  </c:spPr>
  <c:txPr>
    <a:bodyPr/>
    <a:lstStyle/>
    <a:p>
      <a:pPr>
        <a:defRPr sz="1400" b="0">
          <a:latin typeface="Arial" pitchFamily="34" charset="0"/>
          <a:cs typeface="Arial" pitchFamily="34" charset="0"/>
        </a:defRPr>
      </a:pPr>
      <a:endParaRPr lang="ru-RU"/>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D64C7B-08CF-491C-9C5C-06BC0D1986CC}"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u-RU"/>
        </a:p>
      </dgm:t>
    </dgm:pt>
    <dgm:pt modelId="{80B87E6B-45DF-427B-AC2F-1BE710E7B1F8}">
      <dgm:prSet phldrT="[Текст]" custT="1"/>
      <dgm:spPr/>
      <dgm:t>
        <a:bodyPr/>
        <a:lstStyle/>
        <a:p>
          <a:r>
            <a:rPr lang="ru-RU" sz="1000" b="0" dirty="0" smtClean="0">
              <a:latin typeface="Arial" pitchFamily="34" charset="0"/>
              <a:cs typeface="Arial" pitchFamily="34" charset="0"/>
            </a:rPr>
            <a:t>РЕЙТИНГИ КОМПЕТЕНЦИЙ</a:t>
          </a:r>
          <a:endParaRPr lang="ru-RU" sz="1000" b="0" dirty="0">
            <a:latin typeface="Arial" pitchFamily="34" charset="0"/>
            <a:cs typeface="Arial" pitchFamily="34" charset="0"/>
          </a:endParaRPr>
        </a:p>
      </dgm:t>
    </dgm:pt>
    <dgm:pt modelId="{7B100487-8B64-44DA-8C97-429A660FC960}" type="parTrans" cxnId="{086C18C3-8859-4C71-91D8-82FC0566E1A5}">
      <dgm:prSet/>
      <dgm:spPr/>
      <dgm:t>
        <a:bodyPr/>
        <a:lstStyle/>
        <a:p>
          <a:endParaRPr lang="ru-RU" b="0">
            <a:latin typeface="Arial" pitchFamily="34" charset="0"/>
            <a:cs typeface="Arial" pitchFamily="34" charset="0"/>
          </a:endParaRPr>
        </a:p>
      </dgm:t>
    </dgm:pt>
    <dgm:pt modelId="{20B16B40-0F17-470F-B0EC-EAFA90CDFADC}" type="sibTrans" cxnId="{086C18C3-8859-4C71-91D8-82FC0566E1A5}">
      <dgm:prSet/>
      <dgm:spPr/>
      <dgm:t>
        <a:bodyPr/>
        <a:lstStyle/>
        <a:p>
          <a:endParaRPr lang="ru-RU" b="0">
            <a:latin typeface="Arial" pitchFamily="34" charset="0"/>
            <a:cs typeface="Arial" pitchFamily="34" charset="0"/>
          </a:endParaRPr>
        </a:p>
      </dgm:t>
    </dgm:pt>
    <dgm:pt modelId="{EC339A54-973D-4C12-85E1-E0B4902A5E84}">
      <dgm:prSet phldrT="[Текст]" custT="1"/>
      <dgm:spPr/>
      <dgm:t>
        <a:bodyPr/>
        <a:lstStyle/>
        <a:p>
          <a:r>
            <a:rPr lang="ru-RU" sz="1000" b="0" dirty="0" smtClean="0">
              <a:latin typeface="Arial" pitchFamily="34" charset="0"/>
              <a:cs typeface="Arial" pitchFamily="34" charset="0"/>
            </a:rPr>
            <a:t>ПРОФЕССИОНАЛЬНЫЙ ДЕФИЦИТЫ</a:t>
          </a:r>
          <a:endParaRPr lang="ru-RU" sz="1000" b="0" dirty="0">
            <a:latin typeface="Arial" pitchFamily="34" charset="0"/>
            <a:cs typeface="Arial" pitchFamily="34" charset="0"/>
          </a:endParaRPr>
        </a:p>
      </dgm:t>
    </dgm:pt>
    <dgm:pt modelId="{4229FE9B-AA3B-42AA-980D-BA3BAEC8011D}" type="parTrans" cxnId="{2C6BFBD2-CD72-4C27-814A-87F045D45E66}">
      <dgm:prSet/>
      <dgm:spPr/>
      <dgm:t>
        <a:bodyPr/>
        <a:lstStyle/>
        <a:p>
          <a:endParaRPr lang="ru-RU" b="0">
            <a:latin typeface="Arial" pitchFamily="34" charset="0"/>
            <a:cs typeface="Arial" pitchFamily="34" charset="0"/>
          </a:endParaRPr>
        </a:p>
      </dgm:t>
    </dgm:pt>
    <dgm:pt modelId="{C08BFAFC-4E6C-4904-95B7-81BE95A3CD07}" type="sibTrans" cxnId="{2C6BFBD2-CD72-4C27-814A-87F045D45E66}">
      <dgm:prSet/>
      <dgm:spPr/>
      <dgm:t>
        <a:bodyPr/>
        <a:lstStyle/>
        <a:p>
          <a:endParaRPr lang="ru-RU" b="0">
            <a:latin typeface="Arial" pitchFamily="34" charset="0"/>
            <a:cs typeface="Arial" pitchFamily="34" charset="0"/>
          </a:endParaRPr>
        </a:p>
      </dgm:t>
    </dgm:pt>
    <dgm:pt modelId="{9F59E9D0-B3CE-456E-9649-D0C7A2D822C7}">
      <dgm:prSet phldrT="[Текст]" custT="1"/>
      <dgm:spPr/>
      <dgm:t>
        <a:bodyPr/>
        <a:lstStyle/>
        <a:p>
          <a:r>
            <a:rPr lang="ru-RU" sz="1000" b="0" dirty="0" smtClean="0">
              <a:latin typeface="Arial" pitchFamily="34" charset="0"/>
              <a:cs typeface="Arial" pitchFamily="34" charset="0"/>
            </a:rPr>
            <a:t>МОДУЛИ ПРОГРАММ</a:t>
          </a:r>
          <a:endParaRPr lang="ru-RU" sz="1000" b="0" dirty="0">
            <a:latin typeface="Arial" pitchFamily="34" charset="0"/>
            <a:cs typeface="Arial" pitchFamily="34" charset="0"/>
          </a:endParaRPr>
        </a:p>
      </dgm:t>
    </dgm:pt>
    <dgm:pt modelId="{D7F28F3B-19B8-407A-A171-B46B7A0C1FB4}" type="parTrans" cxnId="{952119A4-12F2-40F8-8AD9-1A473B6AB845}">
      <dgm:prSet/>
      <dgm:spPr/>
      <dgm:t>
        <a:bodyPr/>
        <a:lstStyle/>
        <a:p>
          <a:endParaRPr lang="ru-RU" b="0">
            <a:latin typeface="Arial" pitchFamily="34" charset="0"/>
            <a:cs typeface="Arial" pitchFamily="34" charset="0"/>
          </a:endParaRPr>
        </a:p>
      </dgm:t>
    </dgm:pt>
    <dgm:pt modelId="{832ED746-2818-41AF-A925-04A27D8983C0}" type="sibTrans" cxnId="{952119A4-12F2-40F8-8AD9-1A473B6AB845}">
      <dgm:prSet/>
      <dgm:spPr/>
      <dgm:t>
        <a:bodyPr/>
        <a:lstStyle/>
        <a:p>
          <a:endParaRPr lang="ru-RU" b="0">
            <a:latin typeface="Arial" pitchFamily="34" charset="0"/>
            <a:cs typeface="Arial" pitchFamily="34" charset="0"/>
          </a:endParaRPr>
        </a:p>
      </dgm:t>
    </dgm:pt>
    <dgm:pt modelId="{D25E2485-CE43-41F2-9BC6-867868E6AA12}" type="pres">
      <dgm:prSet presAssocID="{E1D64C7B-08CF-491C-9C5C-06BC0D1986CC}" presName="Name0" presStyleCnt="0">
        <dgm:presLayoutVars>
          <dgm:chMax val="7"/>
          <dgm:chPref val="7"/>
          <dgm:dir/>
        </dgm:presLayoutVars>
      </dgm:prSet>
      <dgm:spPr/>
      <dgm:t>
        <a:bodyPr/>
        <a:lstStyle/>
        <a:p>
          <a:endParaRPr lang="ru-RU"/>
        </a:p>
      </dgm:t>
    </dgm:pt>
    <dgm:pt modelId="{295F4259-06E3-460F-A249-22F2BD7A4A87}" type="pres">
      <dgm:prSet presAssocID="{E1D64C7B-08CF-491C-9C5C-06BC0D1986CC}" presName="Name1" presStyleCnt="0"/>
      <dgm:spPr/>
    </dgm:pt>
    <dgm:pt modelId="{BCF5F3D2-3CD5-41FD-9956-4F12292F7873}" type="pres">
      <dgm:prSet presAssocID="{E1D64C7B-08CF-491C-9C5C-06BC0D1986CC}" presName="cycle" presStyleCnt="0"/>
      <dgm:spPr/>
    </dgm:pt>
    <dgm:pt modelId="{ACF40CA9-2791-4B91-8A89-905285B69321}" type="pres">
      <dgm:prSet presAssocID="{E1D64C7B-08CF-491C-9C5C-06BC0D1986CC}" presName="srcNode" presStyleLbl="node1" presStyleIdx="0" presStyleCnt="3"/>
      <dgm:spPr/>
    </dgm:pt>
    <dgm:pt modelId="{35301A6C-336C-4034-86AA-E955EE187E41}" type="pres">
      <dgm:prSet presAssocID="{E1D64C7B-08CF-491C-9C5C-06BC0D1986CC}" presName="conn" presStyleLbl="parChTrans1D2" presStyleIdx="0" presStyleCnt="1"/>
      <dgm:spPr/>
      <dgm:t>
        <a:bodyPr/>
        <a:lstStyle/>
        <a:p>
          <a:endParaRPr lang="ru-RU"/>
        </a:p>
      </dgm:t>
    </dgm:pt>
    <dgm:pt modelId="{E05EB942-DB18-4FBA-B13C-8CA1FD3BBF67}" type="pres">
      <dgm:prSet presAssocID="{E1D64C7B-08CF-491C-9C5C-06BC0D1986CC}" presName="extraNode" presStyleLbl="node1" presStyleIdx="0" presStyleCnt="3"/>
      <dgm:spPr/>
    </dgm:pt>
    <dgm:pt modelId="{41582D68-31A3-494A-972A-DFE7CF8428FF}" type="pres">
      <dgm:prSet presAssocID="{E1D64C7B-08CF-491C-9C5C-06BC0D1986CC}" presName="dstNode" presStyleLbl="node1" presStyleIdx="0" presStyleCnt="3"/>
      <dgm:spPr/>
    </dgm:pt>
    <dgm:pt modelId="{09F3665F-7A87-453A-9DF1-DE0E42626A85}" type="pres">
      <dgm:prSet presAssocID="{80B87E6B-45DF-427B-AC2F-1BE710E7B1F8}" presName="text_1" presStyleLbl="node1" presStyleIdx="0" presStyleCnt="3">
        <dgm:presLayoutVars>
          <dgm:bulletEnabled val="1"/>
        </dgm:presLayoutVars>
      </dgm:prSet>
      <dgm:spPr/>
      <dgm:t>
        <a:bodyPr/>
        <a:lstStyle/>
        <a:p>
          <a:endParaRPr lang="ru-RU"/>
        </a:p>
      </dgm:t>
    </dgm:pt>
    <dgm:pt modelId="{E720AAC3-7DFE-40BB-AC48-D788D5C052D6}" type="pres">
      <dgm:prSet presAssocID="{80B87E6B-45DF-427B-AC2F-1BE710E7B1F8}" presName="accent_1" presStyleCnt="0"/>
      <dgm:spPr/>
    </dgm:pt>
    <dgm:pt modelId="{28974C43-DB92-486C-A341-DDCF94AF9C55}" type="pres">
      <dgm:prSet presAssocID="{80B87E6B-45DF-427B-AC2F-1BE710E7B1F8}" presName="accentRepeatNode" presStyleLbl="solidFgAcc1" presStyleIdx="0" presStyleCnt="3"/>
      <dgm:spPr/>
    </dgm:pt>
    <dgm:pt modelId="{E4B34EB5-B510-431B-B87C-3D588A9E9B46}" type="pres">
      <dgm:prSet presAssocID="{EC339A54-973D-4C12-85E1-E0B4902A5E84}" presName="text_2" presStyleLbl="node1" presStyleIdx="1" presStyleCnt="3">
        <dgm:presLayoutVars>
          <dgm:bulletEnabled val="1"/>
        </dgm:presLayoutVars>
      </dgm:prSet>
      <dgm:spPr/>
      <dgm:t>
        <a:bodyPr/>
        <a:lstStyle/>
        <a:p>
          <a:endParaRPr lang="ru-RU"/>
        </a:p>
      </dgm:t>
    </dgm:pt>
    <dgm:pt modelId="{F6806673-C53A-4EA2-ABFA-522CA58658DB}" type="pres">
      <dgm:prSet presAssocID="{EC339A54-973D-4C12-85E1-E0B4902A5E84}" presName="accent_2" presStyleCnt="0"/>
      <dgm:spPr/>
    </dgm:pt>
    <dgm:pt modelId="{C2817F69-497C-40FF-9F94-165E06EB686B}" type="pres">
      <dgm:prSet presAssocID="{EC339A54-973D-4C12-85E1-E0B4902A5E84}" presName="accentRepeatNode" presStyleLbl="solidFgAcc1" presStyleIdx="1" presStyleCnt="3"/>
      <dgm:spPr/>
    </dgm:pt>
    <dgm:pt modelId="{8314DA74-C300-4612-8670-A5C0A1F99D58}" type="pres">
      <dgm:prSet presAssocID="{9F59E9D0-B3CE-456E-9649-D0C7A2D822C7}" presName="text_3" presStyleLbl="node1" presStyleIdx="2" presStyleCnt="3">
        <dgm:presLayoutVars>
          <dgm:bulletEnabled val="1"/>
        </dgm:presLayoutVars>
      </dgm:prSet>
      <dgm:spPr/>
      <dgm:t>
        <a:bodyPr/>
        <a:lstStyle/>
        <a:p>
          <a:endParaRPr lang="ru-RU"/>
        </a:p>
      </dgm:t>
    </dgm:pt>
    <dgm:pt modelId="{FBDCE4AA-8413-4AE9-8B18-598B19668059}" type="pres">
      <dgm:prSet presAssocID="{9F59E9D0-B3CE-456E-9649-D0C7A2D822C7}" presName="accent_3" presStyleCnt="0"/>
      <dgm:spPr/>
    </dgm:pt>
    <dgm:pt modelId="{29BDFBDB-45A5-4431-8525-70D4A94AC57D}" type="pres">
      <dgm:prSet presAssocID="{9F59E9D0-B3CE-456E-9649-D0C7A2D822C7}" presName="accentRepeatNode" presStyleLbl="solidFgAcc1" presStyleIdx="2" presStyleCnt="3"/>
      <dgm:spPr/>
    </dgm:pt>
  </dgm:ptLst>
  <dgm:cxnLst>
    <dgm:cxn modelId="{42D9D7DF-04A6-491A-B098-66491D7C72D8}" type="presOf" srcId="{9F59E9D0-B3CE-456E-9649-D0C7A2D822C7}" destId="{8314DA74-C300-4612-8670-A5C0A1F99D58}" srcOrd="0" destOrd="0" presId="urn:microsoft.com/office/officeart/2008/layout/VerticalCurvedList"/>
    <dgm:cxn modelId="{952119A4-12F2-40F8-8AD9-1A473B6AB845}" srcId="{E1D64C7B-08CF-491C-9C5C-06BC0D1986CC}" destId="{9F59E9D0-B3CE-456E-9649-D0C7A2D822C7}" srcOrd="2" destOrd="0" parTransId="{D7F28F3B-19B8-407A-A171-B46B7A0C1FB4}" sibTransId="{832ED746-2818-41AF-A925-04A27D8983C0}"/>
    <dgm:cxn modelId="{086C18C3-8859-4C71-91D8-82FC0566E1A5}" srcId="{E1D64C7B-08CF-491C-9C5C-06BC0D1986CC}" destId="{80B87E6B-45DF-427B-AC2F-1BE710E7B1F8}" srcOrd="0" destOrd="0" parTransId="{7B100487-8B64-44DA-8C97-429A660FC960}" sibTransId="{20B16B40-0F17-470F-B0EC-EAFA90CDFADC}"/>
    <dgm:cxn modelId="{B099FF24-68EC-48DC-9802-8E8ED0E1DA8D}" type="presOf" srcId="{80B87E6B-45DF-427B-AC2F-1BE710E7B1F8}" destId="{09F3665F-7A87-453A-9DF1-DE0E42626A85}" srcOrd="0" destOrd="0" presId="urn:microsoft.com/office/officeart/2008/layout/VerticalCurvedList"/>
    <dgm:cxn modelId="{5E3811B5-F6CD-4B82-8100-29FB727136B5}" type="presOf" srcId="{20B16B40-0F17-470F-B0EC-EAFA90CDFADC}" destId="{35301A6C-336C-4034-86AA-E955EE187E41}" srcOrd="0" destOrd="0" presId="urn:microsoft.com/office/officeart/2008/layout/VerticalCurvedList"/>
    <dgm:cxn modelId="{2C6BFBD2-CD72-4C27-814A-87F045D45E66}" srcId="{E1D64C7B-08CF-491C-9C5C-06BC0D1986CC}" destId="{EC339A54-973D-4C12-85E1-E0B4902A5E84}" srcOrd="1" destOrd="0" parTransId="{4229FE9B-AA3B-42AA-980D-BA3BAEC8011D}" sibTransId="{C08BFAFC-4E6C-4904-95B7-81BE95A3CD07}"/>
    <dgm:cxn modelId="{AD5008A1-44F2-4B99-ACA6-52EBA71FE84F}" type="presOf" srcId="{EC339A54-973D-4C12-85E1-E0B4902A5E84}" destId="{E4B34EB5-B510-431B-B87C-3D588A9E9B46}" srcOrd="0" destOrd="0" presId="urn:microsoft.com/office/officeart/2008/layout/VerticalCurvedList"/>
    <dgm:cxn modelId="{E38B0C75-341D-437E-AE02-896874624F3C}" type="presOf" srcId="{E1D64C7B-08CF-491C-9C5C-06BC0D1986CC}" destId="{D25E2485-CE43-41F2-9BC6-867868E6AA12}" srcOrd="0" destOrd="0" presId="urn:microsoft.com/office/officeart/2008/layout/VerticalCurvedList"/>
    <dgm:cxn modelId="{CB3FE597-F8DD-4149-A79E-80073E444E3C}" type="presParOf" srcId="{D25E2485-CE43-41F2-9BC6-867868E6AA12}" destId="{295F4259-06E3-460F-A249-22F2BD7A4A87}" srcOrd="0" destOrd="0" presId="urn:microsoft.com/office/officeart/2008/layout/VerticalCurvedList"/>
    <dgm:cxn modelId="{29CAE9C1-FA51-443D-9AEA-FC40588CFB3A}" type="presParOf" srcId="{295F4259-06E3-460F-A249-22F2BD7A4A87}" destId="{BCF5F3D2-3CD5-41FD-9956-4F12292F7873}" srcOrd="0" destOrd="0" presId="urn:microsoft.com/office/officeart/2008/layout/VerticalCurvedList"/>
    <dgm:cxn modelId="{323A1623-8935-4674-AB2A-4790687479A9}" type="presParOf" srcId="{BCF5F3D2-3CD5-41FD-9956-4F12292F7873}" destId="{ACF40CA9-2791-4B91-8A89-905285B69321}" srcOrd="0" destOrd="0" presId="urn:microsoft.com/office/officeart/2008/layout/VerticalCurvedList"/>
    <dgm:cxn modelId="{48F4B4BB-6C6B-4159-B823-7B7FF085544C}" type="presParOf" srcId="{BCF5F3D2-3CD5-41FD-9956-4F12292F7873}" destId="{35301A6C-336C-4034-86AA-E955EE187E41}" srcOrd="1" destOrd="0" presId="urn:microsoft.com/office/officeart/2008/layout/VerticalCurvedList"/>
    <dgm:cxn modelId="{9AFB06FF-AC06-4430-A5FB-A121136C8439}" type="presParOf" srcId="{BCF5F3D2-3CD5-41FD-9956-4F12292F7873}" destId="{E05EB942-DB18-4FBA-B13C-8CA1FD3BBF67}" srcOrd="2" destOrd="0" presId="urn:microsoft.com/office/officeart/2008/layout/VerticalCurvedList"/>
    <dgm:cxn modelId="{A0C42406-1401-455E-80FC-5DC2C0E05752}" type="presParOf" srcId="{BCF5F3D2-3CD5-41FD-9956-4F12292F7873}" destId="{41582D68-31A3-494A-972A-DFE7CF8428FF}" srcOrd="3" destOrd="0" presId="urn:microsoft.com/office/officeart/2008/layout/VerticalCurvedList"/>
    <dgm:cxn modelId="{273203CB-7BF9-4079-B3D8-7151834BD956}" type="presParOf" srcId="{295F4259-06E3-460F-A249-22F2BD7A4A87}" destId="{09F3665F-7A87-453A-9DF1-DE0E42626A85}" srcOrd="1" destOrd="0" presId="urn:microsoft.com/office/officeart/2008/layout/VerticalCurvedList"/>
    <dgm:cxn modelId="{F60123BE-2C87-4117-9717-1D2655F1F1F4}" type="presParOf" srcId="{295F4259-06E3-460F-A249-22F2BD7A4A87}" destId="{E720AAC3-7DFE-40BB-AC48-D788D5C052D6}" srcOrd="2" destOrd="0" presId="urn:microsoft.com/office/officeart/2008/layout/VerticalCurvedList"/>
    <dgm:cxn modelId="{693FEADE-DADC-4E63-A55B-9C2004693E34}" type="presParOf" srcId="{E720AAC3-7DFE-40BB-AC48-D788D5C052D6}" destId="{28974C43-DB92-486C-A341-DDCF94AF9C55}" srcOrd="0" destOrd="0" presId="urn:microsoft.com/office/officeart/2008/layout/VerticalCurvedList"/>
    <dgm:cxn modelId="{93153461-7C7C-40B3-BAC1-48F4B43465DA}" type="presParOf" srcId="{295F4259-06E3-460F-A249-22F2BD7A4A87}" destId="{E4B34EB5-B510-431B-B87C-3D588A9E9B46}" srcOrd="3" destOrd="0" presId="urn:microsoft.com/office/officeart/2008/layout/VerticalCurvedList"/>
    <dgm:cxn modelId="{A539CF15-7DE6-4BF5-A77B-2324D5D08FF6}" type="presParOf" srcId="{295F4259-06E3-460F-A249-22F2BD7A4A87}" destId="{F6806673-C53A-4EA2-ABFA-522CA58658DB}" srcOrd="4" destOrd="0" presId="urn:microsoft.com/office/officeart/2008/layout/VerticalCurvedList"/>
    <dgm:cxn modelId="{F29E04CE-DCA3-44A8-AD31-EEDF06C9706C}" type="presParOf" srcId="{F6806673-C53A-4EA2-ABFA-522CA58658DB}" destId="{C2817F69-497C-40FF-9F94-165E06EB686B}" srcOrd="0" destOrd="0" presId="urn:microsoft.com/office/officeart/2008/layout/VerticalCurvedList"/>
    <dgm:cxn modelId="{5370E3BA-F201-4367-8FF9-59C8F3821A3B}" type="presParOf" srcId="{295F4259-06E3-460F-A249-22F2BD7A4A87}" destId="{8314DA74-C300-4612-8670-A5C0A1F99D58}" srcOrd="5" destOrd="0" presId="urn:microsoft.com/office/officeart/2008/layout/VerticalCurvedList"/>
    <dgm:cxn modelId="{B70941FD-F890-4D7F-A9DD-05531373EDBF}" type="presParOf" srcId="{295F4259-06E3-460F-A249-22F2BD7A4A87}" destId="{FBDCE4AA-8413-4AE9-8B18-598B19668059}" srcOrd="6" destOrd="0" presId="urn:microsoft.com/office/officeart/2008/layout/VerticalCurvedList"/>
    <dgm:cxn modelId="{4BCBC83E-2403-49D1-AD91-795935CEF4E0}" type="presParOf" srcId="{FBDCE4AA-8413-4AE9-8B18-598B19668059}" destId="{29BDFBDB-45A5-4431-8525-70D4A94AC57D}" srcOrd="0" destOrd="0" presId="urn:microsoft.com/office/officeart/2008/layout/VerticalCurvedList"/>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702239-747B-463C-B8E2-A577B4B8CC3D}" type="doc">
      <dgm:prSet loTypeId="urn:microsoft.com/office/officeart/2005/8/layout/equation1" loCatId="process" qsTypeId="urn:microsoft.com/office/officeart/2005/8/quickstyle/simple1" qsCatId="simple" csTypeId="urn:microsoft.com/office/officeart/2005/8/colors/accent1_2" csCatId="accent1" phldr="1"/>
      <dgm:spPr/>
    </dgm:pt>
    <dgm:pt modelId="{151DAAD6-4C06-4E09-8E1B-439AF685181F}">
      <dgm:prSet phldrT="[Текст]" custT="1"/>
      <dgm:spPr/>
      <dgm:t>
        <a:bodyPr/>
        <a:lstStyle/>
        <a:p>
          <a:r>
            <a:rPr lang="ru-RU" sz="1600" i="1" dirty="0" smtClean="0">
              <a:latin typeface="Arial" pitchFamily="34" charset="0"/>
              <a:cs typeface="Arial" pitchFamily="34" charset="0"/>
            </a:rPr>
            <a:t>компетентностно-ориентированные фонды оценочных средств</a:t>
          </a:r>
          <a:endParaRPr lang="ru-RU" sz="1600" dirty="0">
            <a:latin typeface="Arial" pitchFamily="34" charset="0"/>
            <a:cs typeface="Arial" pitchFamily="34" charset="0"/>
          </a:endParaRPr>
        </a:p>
      </dgm:t>
    </dgm:pt>
    <dgm:pt modelId="{42D4B5C4-4252-49D8-A01C-CD99DA8B6555}" type="parTrans" cxnId="{596F3D9C-7E56-4705-B954-93A33C0DDC76}">
      <dgm:prSet/>
      <dgm:spPr/>
      <dgm:t>
        <a:bodyPr/>
        <a:lstStyle/>
        <a:p>
          <a:endParaRPr lang="ru-RU" sz="1600">
            <a:latin typeface="Corbel" panose="020B0503020204020204" pitchFamily="34" charset="0"/>
          </a:endParaRPr>
        </a:p>
      </dgm:t>
    </dgm:pt>
    <dgm:pt modelId="{21517717-A97B-48AE-B69D-FDABFD47CCA4}" type="sibTrans" cxnId="{596F3D9C-7E56-4705-B954-93A33C0DDC76}">
      <dgm:prSet custT="1"/>
      <dgm:spPr>
        <a:solidFill>
          <a:schemeClr val="tx1"/>
        </a:solidFill>
      </dgm:spPr>
      <dgm:t>
        <a:bodyPr/>
        <a:lstStyle/>
        <a:p>
          <a:endParaRPr lang="ru-RU" sz="1600">
            <a:latin typeface="Corbel" panose="020B0503020204020204" pitchFamily="34" charset="0"/>
          </a:endParaRPr>
        </a:p>
      </dgm:t>
    </dgm:pt>
    <dgm:pt modelId="{23CAF29D-D59B-492D-ACA0-C8B3E8BCC9ED}">
      <dgm:prSet phldrT="[Текст]" custT="1"/>
      <dgm:spPr/>
      <dgm:t>
        <a:bodyPr/>
        <a:lstStyle/>
        <a:p>
          <a:r>
            <a:rPr lang="ru-RU" sz="1600" i="1" dirty="0" smtClean="0">
              <a:latin typeface="Arial" pitchFamily="34" charset="0"/>
              <a:cs typeface="Arial" pitchFamily="34" charset="0"/>
            </a:rPr>
            <a:t>развивающая информационно-образовательная среда</a:t>
          </a:r>
          <a:endParaRPr lang="ru-RU" sz="1600" dirty="0">
            <a:latin typeface="Arial" pitchFamily="34" charset="0"/>
            <a:cs typeface="Arial" pitchFamily="34" charset="0"/>
          </a:endParaRPr>
        </a:p>
      </dgm:t>
    </dgm:pt>
    <dgm:pt modelId="{E4AA9C21-2B52-4256-A953-882A5585CFAF}" type="parTrans" cxnId="{E74232F8-F8A9-4631-90E8-05CD883BBFF3}">
      <dgm:prSet/>
      <dgm:spPr/>
      <dgm:t>
        <a:bodyPr/>
        <a:lstStyle/>
        <a:p>
          <a:endParaRPr lang="ru-RU" sz="1600">
            <a:latin typeface="Corbel" panose="020B0503020204020204" pitchFamily="34" charset="0"/>
          </a:endParaRPr>
        </a:p>
      </dgm:t>
    </dgm:pt>
    <dgm:pt modelId="{0FD5DFA9-B0C4-43E1-9984-E08253C91BBC}" type="sibTrans" cxnId="{E74232F8-F8A9-4631-90E8-05CD883BBFF3}">
      <dgm:prSet custT="1"/>
      <dgm:spPr>
        <a:solidFill>
          <a:schemeClr val="bg1"/>
        </a:solidFill>
      </dgm:spPr>
      <dgm:t>
        <a:bodyPr/>
        <a:lstStyle/>
        <a:p>
          <a:endParaRPr lang="ru-RU" sz="1600">
            <a:latin typeface="Corbel" panose="020B0503020204020204" pitchFamily="34" charset="0"/>
          </a:endParaRPr>
        </a:p>
      </dgm:t>
    </dgm:pt>
    <dgm:pt modelId="{17467B11-B216-4FED-8C1C-FDAD6A582CDE}">
      <dgm:prSet phldrT="[Текст]" custT="1"/>
      <dgm:spPr>
        <a:solidFill>
          <a:schemeClr val="bg1"/>
        </a:solidFill>
      </dgm:spPr>
      <dgm:t>
        <a:bodyPr/>
        <a:lstStyle/>
        <a:p>
          <a:endParaRPr lang="ru-RU" sz="1600" dirty="0">
            <a:latin typeface="Corbel" panose="020B0503020204020204" pitchFamily="34" charset="0"/>
          </a:endParaRPr>
        </a:p>
      </dgm:t>
    </dgm:pt>
    <dgm:pt modelId="{9A33BF75-5533-45EB-8C63-725B6931A491}" type="sibTrans" cxnId="{6FA4EB9F-6C79-4A58-9776-D8CD29D8AE65}">
      <dgm:prSet custT="1"/>
      <dgm:spPr>
        <a:solidFill>
          <a:schemeClr val="tx1"/>
        </a:solidFill>
      </dgm:spPr>
      <dgm:t>
        <a:bodyPr/>
        <a:lstStyle/>
        <a:p>
          <a:endParaRPr lang="ru-RU" sz="1600">
            <a:latin typeface="Corbel" panose="020B0503020204020204" pitchFamily="34" charset="0"/>
          </a:endParaRPr>
        </a:p>
      </dgm:t>
    </dgm:pt>
    <dgm:pt modelId="{19BF977E-CAE4-402C-AC53-C00F3DDAC673}" type="parTrans" cxnId="{6FA4EB9F-6C79-4A58-9776-D8CD29D8AE65}">
      <dgm:prSet/>
      <dgm:spPr/>
      <dgm:t>
        <a:bodyPr/>
        <a:lstStyle/>
        <a:p>
          <a:endParaRPr lang="ru-RU" sz="1600">
            <a:latin typeface="Corbel" panose="020B0503020204020204" pitchFamily="34" charset="0"/>
          </a:endParaRPr>
        </a:p>
      </dgm:t>
    </dgm:pt>
    <dgm:pt modelId="{6887CDD0-2B72-46EA-B497-E4F4438700E3}" type="pres">
      <dgm:prSet presAssocID="{12702239-747B-463C-B8E2-A577B4B8CC3D}" presName="linearFlow" presStyleCnt="0">
        <dgm:presLayoutVars>
          <dgm:dir/>
          <dgm:resizeHandles val="exact"/>
        </dgm:presLayoutVars>
      </dgm:prSet>
      <dgm:spPr/>
    </dgm:pt>
    <dgm:pt modelId="{903E3CD4-A51E-440F-A17D-300C12479233}" type="pres">
      <dgm:prSet presAssocID="{17467B11-B216-4FED-8C1C-FDAD6A582CDE}" presName="node" presStyleLbl="node1" presStyleIdx="0" presStyleCnt="3">
        <dgm:presLayoutVars>
          <dgm:bulletEnabled val="1"/>
        </dgm:presLayoutVars>
      </dgm:prSet>
      <dgm:spPr/>
      <dgm:t>
        <a:bodyPr/>
        <a:lstStyle/>
        <a:p>
          <a:endParaRPr lang="ru-RU"/>
        </a:p>
      </dgm:t>
    </dgm:pt>
    <dgm:pt modelId="{CC0FDFA1-6987-46C6-A928-DF73B320C1CF}" type="pres">
      <dgm:prSet presAssocID="{9A33BF75-5533-45EB-8C63-725B6931A491}" presName="spacerL" presStyleCnt="0"/>
      <dgm:spPr/>
    </dgm:pt>
    <dgm:pt modelId="{BF0F4CC3-33A4-4638-836D-157EC2FEC2FB}" type="pres">
      <dgm:prSet presAssocID="{9A33BF75-5533-45EB-8C63-725B6931A491}" presName="sibTrans" presStyleLbl="sibTrans2D1" presStyleIdx="0" presStyleCnt="2" custLinFactNeighborX="84881" custLinFactNeighborY="-6163"/>
      <dgm:spPr/>
      <dgm:t>
        <a:bodyPr/>
        <a:lstStyle/>
        <a:p>
          <a:endParaRPr lang="ru-RU"/>
        </a:p>
      </dgm:t>
    </dgm:pt>
    <dgm:pt modelId="{E12F85C3-DC5B-4DF5-90D5-1BD6C53907CB}" type="pres">
      <dgm:prSet presAssocID="{9A33BF75-5533-45EB-8C63-725B6931A491}" presName="spacerR" presStyleCnt="0"/>
      <dgm:spPr/>
    </dgm:pt>
    <dgm:pt modelId="{B4715154-7E07-4905-837F-3A8A1BD524C9}" type="pres">
      <dgm:prSet presAssocID="{151DAAD6-4C06-4E09-8E1B-439AF685181F}" presName="node" presStyleLbl="node1" presStyleIdx="1" presStyleCnt="3" custScaleX="153395" custScaleY="149508" custLinFactNeighborY="7272">
        <dgm:presLayoutVars>
          <dgm:bulletEnabled val="1"/>
        </dgm:presLayoutVars>
      </dgm:prSet>
      <dgm:spPr/>
      <dgm:t>
        <a:bodyPr/>
        <a:lstStyle/>
        <a:p>
          <a:endParaRPr lang="ru-RU"/>
        </a:p>
      </dgm:t>
    </dgm:pt>
    <dgm:pt modelId="{5FE13C88-2339-401E-A27C-88E65216BBA5}" type="pres">
      <dgm:prSet presAssocID="{21517717-A97B-48AE-B69D-FDABFD47CCA4}" presName="spacerL" presStyleCnt="0"/>
      <dgm:spPr/>
    </dgm:pt>
    <dgm:pt modelId="{AE1E8BA1-8C16-4AD0-886E-B9B181B15D6A}" type="pres">
      <dgm:prSet presAssocID="{21517717-A97B-48AE-B69D-FDABFD47CCA4}" presName="sibTrans" presStyleLbl="sibTrans2D1" presStyleIdx="1" presStyleCnt="2" custLinFactNeighborX="526" custLinFactNeighborY="-6163"/>
      <dgm:spPr/>
      <dgm:t>
        <a:bodyPr/>
        <a:lstStyle/>
        <a:p>
          <a:endParaRPr lang="ru-RU"/>
        </a:p>
      </dgm:t>
    </dgm:pt>
    <dgm:pt modelId="{12BA4DEF-DD6F-4FF7-AC78-1FA31275D9D9}" type="pres">
      <dgm:prSet presAssocID="{21517717-A97B-48AE-B69D-FDABFD47CCA4}" presName="spacerR" presStyleCnt="0"/>
      <dgm:spPr/>
    </dgm:pt>
    <dgm:pt modelId="{FED14B68-DF51-4D3A-BC5C-96C2702568D5}" type="pres">
      <dgm:prSet presAssocID="{23CAF29D-D59B-492D-ACA0-C8B3E8BCC9ED}" presName="node" presStyleLbl="node1" presStyleIdx="2" presStyleCnt="3" custScaleX="142177" custScaleY="146520" custLinFactNeighborY="7272">
        <dgm:presLayoutVars>
          <dgm:bulletEnabled val="1"/>
        </dgm:presLayoutVars>
      </dgm:prSet>
      <dgm:spPr/>
      <dgm:t>
        <a:bodyPr/>
        <a:lstStyle/>
        <a:p>
          <a:endParaRPr lang="ru-RU"/>
        </a:p>
      </dgm:t>
    </dgm:pt>
  </dgm:ptLst>
  <dgm:cxnLst>
    <dgm:cxn modelId="{32DE713E-E21E-4691-8D6E-F2CE5CB4D247}" type="presOf" srcId="{17467B11-B216-4FED-8C1C-FDAD6A582CDE}" destId="{903E3CD4-A51E-440F-A17D-300C12479233}" srcOrd="0" destOrd="0" presId="urn:microsoft.com/office/officeart/2005/8/layout/equation1"/>
    <dgm:cxn modelId="{6FA4EB9F-6C79-4A58-9776-D8CD29D8AE65}" srcId="{12702239-747B-463C-B8E2-A577B4B8CC3D}" destId="{17467B11-B216-4FED-8C1C-FDAD6A582CDE}" srcOrd="0" destOrd="0" parTransId="{19BF977E-CAE4-402C-AC53-C00F3DDAC673}" sibTransId="{9A33BF75-5533-45EB-8C63-725B6931A491}"/>
    <dgm:cxn modelId="{324D2C26-A3DD-4A12-9E0A-FE7C74667737}" type="presOf" srcId="{21517717-A97B-48AE-B69D-FDABFD47CCA4}" destId="{AE1E8BA1-8C16-4AD0-886E-B9B181B15D6A}" srcOrd="0" destOrd="0" presId="urn:microsoft.com/office/officeart/2005/8/layout/equation1"/>
    <dgm:cxn modelId="{B2A7A1E4-D1CA-4EED-A0DD-51820E19D7C0}" type="presOf" srcId="{23CAF29D-D59B-492D-ACA0-C8B3E8BCC9ED}" destId="{FED14B68-DF51-4D3A-BC5C-96C2702568D5}" srcOrd="0" destOrd="0" presId="urn:microsoft.com/office/officeart/2005/8/layout/equation1"/>
    <dgm:cxn modelId="{C20906A6-DC28-494A-BDEE-8C22E31A76D0}" type="presOf" srcId="{9A33BF75-5533-45EB-8C63-725B6931A491}" destId="{BF0F4CC3-33A4-4638-836D-157EC2FEC2FB}" srcOrd="0" destOrd="0" presId="urn:microsoft.com/office/officeart/2005/8/layout/equation1"/>
    <dgm:cxn modelId="{751823A1-27FC-4F68-8BAC-8F99E7BF5EE8}" type="presOf" srcId="{151DAAD6-4C06-4E09-8E1B-439AF685181F}" destId="{B4715154-7E07-4905-837F-3A8A1BD524C9}" srcOrd="0" destOrd="0" presId="urn:microsoft.com/office/officeart/2005/8/layout/equation1"/>
    <dgm:cxn modelId="{E74232F8-F8A9-4631-90E8-05CD883BBFF3}" srcId="{12702239-747B-463C-B8E2-A577B4B8CC3D}" destId="{23CAF29D-D59B-492D-ACA0-C8B3E8BCC9ED}" srcOrd="2" destOrd="0" parTransId="{E4AA9C21-2B52-4256-A953-882A5585CFAF}" sibTransId="{0FD5DFA9-B0C4-43E1-9984-E08253C91BBC}"/>
    <dgm:cxn modelId="{18CBDCA5-A801-4149-B4D3-3819ABB589A2}" type="presOf" srcId="{12702239-747B-463C-B8E2-A577B4B8CC3D}" destId="{6887CDD0-2B72-46EA-B497-E4F4438700E3}" srcOrd="0" destOrd="0" presId="urn:microsoft.com/office/officeart/2005/8/layout/equation1"/>
    <dgm:cxn modelId="{596F3D9C-7E56-4705-B954-93A33C0DDC76}" srcId="{12702239-747B-463C-B8E2-A577B4B8CC3D}" destId="{151DAAD6-4C06-4E09-8E1B-439AF685181F}" srcOrd="1" destOrd="0" parTransId="{42D4B5C4-4252-49D8-A01C-CD99DA8B6555}" sibTransId="{21517717-A97B-48AE-B69D-FDABFD47CCA4}"/>
    <dgm:cxn modelId="{391E1573-3BAF-47D0-ABFC-705E118780AD}" type="presParOf" srcId="{6887CDD0-2B72-46EA-B497-E4F4438700E3}" destId="{903E3CD4-A51E-440F-A17D-300C12479233}" srcOrd="0" destOrd="0" presId="urn:microsoft.com/office/officeart/2005/8/layout/equation1"/>
    <dgm:cxn modelId="{BDE9BC64-7C0A-4835-95CA-0161158A1A20}" type="presParOf" srcId="{6887CDD0-2B72-46EA-B497-E4F4438700E3}" destId="{CC0FDFA1-6987-46C6-A928-DF73B320C1CF}" srcOrd="1" destOrd="0" presId="urn:microsoft.com/office/officeart/2005/8/layout/equation1"/>
    <dgm:cxn modelId="{B5D8FAF1-6B8B-4450-8E3C-1ABBD9B99A0E}" type="presParOf" srcId="{6887CDD0-2B72-46EA-B497-E4F4438700E3}" destId="{BF0F4CC3-33A4-4638-836D-157EC2FEC2FB}" srcOrd="2" destOrd="0" presId="urn:microsoft.com/office/officeart/2005/8/layout/equation1"/>
    <dgm:cxn modelId="{8D6A1707-4C79-4682-A037-95C78FBB0B94}" type="presParOf" srcId="{6887CDD0-2B72-46EA-B497-E4F4438700E3}" destId="{E12F85C3-DC5B-4DF5-90D5-1BD6C53907CB}" srcOrd="3" destOrd="0" presId="urn:microsoft.com/office/officeart/2005/8/layout/equation1"/>
    <dgm:cxn modelId="{E8A61568-23C7-4928-A2B0-34D9E4664719}" type="presParOf" srcId="{6887CDD0-2B72-46EA-B497-E4F4438700E3}" destId="{B4715154-7E07-4905-837F-3A8A1BD524C9}" srcOrd="4" destOrd="0" presId="urn:microsoft.com/office/officeart/2005/8/layout/equation1"/>
    <dgm:cxn modelId="{775CAF4F-4073-4C13-B5FB-EF50403811AF}" type="presParOf" srcId="{6887CDD0-2B72-46EA-B497-E4F4438700E3}" destId="{5FE13C88-2339-401E-A27C-88E65216BBA5}" srcOrd="5" destOrd="0" presId="urn:microsoft.com/office/officeart/2005/8/layout/equation1"/>
    <dgm:cxn modelId="{7722F96B-4649-48B0-BDEA-5A22D66F665B}" type="presParOf" srcId="{6887CDD0-2B72-46EA-B497-E4F4438700E3}" destId="{AE1E8BA1-8C16-4AD0-886E-B9B181B15D6A}" srcOrd="6" destOrd="0" presId="urn:microsoft.com/office/officeart/2005/8/layout/equation1"/>
    <dgm:cxn modelId="{9619B4B6-6FBC-4CC8-9CC8-6F2630F0FAC1}" type="presParOf" srcId="{6887CDD0-2B72-46EA-B497-E4F4438700E3}" destId="{12BA4DEF-DD6F-4FF7-AC78-1FA31275D9D9}" srcOrd="7" destOrd="0" presId="urn:microsoft.com/office/officeart/2005/8/layout/equation1"/>
    <dgm:cxn modelId="{D3C9B28E-6497-4813-9D34-A552EDB234B1}" type="presParOf" srcId="{6887CDD0-2B72-46EA-B497-E4F4438700E3}" destId="{FED14B68-DF51-4D3A-BC5C-96C2702568D5}" srcOrd="8" destOrd="0" presId="urn:microsoft.com/office/officeart/2005/8/layout/equati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89B02E-F689-484B-9BFC-64CA81130DA4}" type="doc">
      <dgm:prSet loTypeId="urn:microsoft.com/office/officeart/2005/8/layout/StepDownProcess" loCatId="process" qsTypeId="urn:microsoft.com/office/officeart/2005/8/quickstyle/3d2" qsCatId="3D" csTypeId="urn:microsoft.com/office/officeart/2005/8/colors/colorful4" csCatId="colorful" phldr="1"/>
      <dgm:spPr/>
      <dgm:t>
        <a:bodyPr/>
        <a:lstStyle/>
        <a:p>
          <a:endParaRPr lang="ru-RU"/>
        </a:p>
      </dgm:t>
    </dgm:pt>
    <dgm:pt modelId="{7EA4D415-E1C2-428A-AE82-0933FCE7891C}">
      <dgm:prSet phldrT="[Текст]" custT="1"/>
      <dgm:spPr/>
      <dgm:t>
        <a:bodyPr/>
        <a:lstStyle/>
        <a:p>
          <a:r>
            <a:rPr lang="ru-RU" sz="1400" dirty="0" smtClean="0">
              <a:latin typeface="Arial" pitchFamily="34" charset="0"/>
              <a:cs typeface="Arial" pitchFamily="34" charset="0"/>
            </a:rPr>
            <a:t>Требования профессионального стандарта к учителю</a:t>
          </a:r>
          <a:endParaRPr lang="ru-RU" sz="1400" dirty="0">
            <a:latin typeface="Arial" pitchFamily="34" charset="0"/>
            <a:cs typeface="Arial" pitchFamily="34" charset="0"/>
          </a:endParaRPr>
        </a:p>
      </dgm:t>
    </dgm:pt>
    <dgm:pt modelId="{6A534B25-0713-4811-8910-9C2D5FBDFAFC}" type="parTrans" cxnId="{CDC34300-548F-4831-95EE-41FEA7A9EAB9}">
      <dgm:prSet/>
      <dgm:spPr/>
      <dgm:t>
        <a:bodyPr/>
        <a:lstStyle/>
        <a:p>
          <a:endParaRPr lang="ru-RU" sz="1600">
            <a:latin typeface="Corbel" panose="020B0503020204020204" pitchFamily="34" charset="0"/>
          </a:endParaRPr>
        </a:p>
      </dgm:t>
    </dgm:pt>
    <dgm:pt modelId="{BDF252F1-6C57-4B75-B589-15AB05C6F0C9}" type="sibTrans" cxnId="{CDC34300-548F-4831-95EE-41FEA7A9EAB9}">
      <dgm:prSet/>
      <dgm:spPr/>
      <dgm:t>
        <a:bodyPr/>
        <a:lstStyle/>
        <a:p>
          <a:endParaRPr lang="ru-RU" sz="1600">
            <a:latin typeface="Corbel" panose="020B0503020204020204" pitchFamily="34" charset="0"/>
          </a:endParaRPr>
        </a:p>
      </dgm:t>
    </dgm:pt>
    <dgm:pt modelId="{730D1445-83A4-4CF0-BAB1-63AA69143393}">
      <dgm:prSet phldrT="[Текст]" custT="1"/>
      <dgm:spPr/>
      <dgm:t>
        <a:bodyPr/>
        <a:lstStyle/>
        <a:p>
          <a:r>
            <a:rPr lang="ru-RU" sz="1200" dirty="0" smtClean="0">
              <a:latin typeface="Arial" pitchFamily="34" charset="0"/>
              <a:cs typeface="Arial" pitchFamily="34" charset="0"/>
            </a:rPr>
            <a:t>Компетенции учителя </a:t>
          </a:r>
          <a:endParaRPr lang="ru-RU" sz="1200" dirty="0">
            <a:latin typeface="Arial" pitchFamily="34" charset="0"/>
            <a:cs typeface="Arial" pitchFamily="34" charset="0"/>
          </a:endParaRPr>
        </a:p>
      </dgm:t>
    </dgm:pt>
    <dgm:pt modelId="{CACB75D9-019B-4CAF-900F-36EF3A915B7C}" type="parTrans" cxnId="{2E5199E9-34CB-4901-B28B-9D3719D865C9}">
      <dgm:prSet/>
      <dgm:spPr/>
      <dgm:t>
        <a:bodyPr/>
        <a:lstStyle/>
        <a:p>
          <a:endParaRPr lang="ru-RU" sz="1600">
            <a:latin typeface="Corbel" panose="020B0503020204020204" pitchFamily="34" charset="0"/>
          </a:endParaRPr>
        </a:p>
      </dgm:t>
    </dgm:pt>
    <dgm:pt modelId="{60A1F067-A6EB-4046-8254-A5490A78C007}" type="sibTrans" cxnId="{2E5199E9-34CB-4901-B28B-9D3719D865C9}">
      <dgm:prSet/>
      <dgm:spPr/>
      <dgm:t>
        <a:bodyPr/>
        <a:lstStyle/>
        <a:p>
          <a:endParaRPr lang="ru-RU" sz="1600">
            <a:latin typeface="Corbel" panose="020B0503020204020204" pitchFamily="34" charset="0"/>
          </a:endParaRPr>
        </a:p>
      </dgm:t>
    </dgm:pt>
    <dgm:pt modelId="{54978684-8A46-4764-9B43-2C687D53C680}">
      <dgm:prSet phldrT="[Текст]" custT="1"/>
      <dgm:spPr/>
      <dgm:t>
        <a:bodyPr/>
        <a:lstStyle/>
        <a:p>
          <a:r>
            <a:rPr lang="ru-RU" sz="1400" dirty="0" smtClean="0">
              <a:latin typeface="Arial" pitchFamily="34" charset="0"/>
              <a:cs typeface="Arial" pitchFamily="34" charset="0"/>
            </a:rPr>
            <a:t>Анализ соответствия учителя  требованиям ПС</a:t>
          </a:r>
          <a:endParaRPr lang="ru-RU" sz="1800" dirty="0">
            <a:latin typeface="Corbel" panose="020B0503020204020204" pitchFamily="34" charset="0"/>
          </a:endParaRPr>
        </a:p>
      </dgm:t>
    </dgm:pt>
    <dgm:pt modelId="{59E23D29-0372-4BC0-A327-EA2F54103CB7}" type="parTrans" cxnId="{4A049C5F-8674-47C9-9AD7-53136551A692}">
      <dgm:prSet/>
      <dgm:spPr/>
      <dgm:t>
        <a:bodyPr/>
        <a:lstStyle/>
        <a:p>
          <a:endParaRPr lang="ru-RU" sz="1600">
            <a:latin typeface="Corbel" panose="020B0503020204020204" pitchFamily="34" charset="0"/>
          </a:endParaRPr>
        </a:p>
      </dgm:t>
    </dgm:pt>
    <dgm:pt modelId="{32B5F7DA-96CC-4A14-9898-79086B08895E}" type="sibTrans" cxnId="{4A049C5F-8674-47C9-9AD7-53136551A692}">
      <dgm:prSet/>
      <dgm:spPr/>
      <dgm:t>
        <a:bodyPr/>
        <a:lstStyle/>
        <a:p>
          <a:endParaRPr lang="ru-RU" sz="1600">
            <a:latin typeface="Corbel" panose="020B0503020204020204" pitchFamily="34" charset="0"/>
          </a:endParaRPr>
        </a:p>
      </dgm:t>
    </dgm:pt>
    <dgm:pt modelId="{1DC01874-3E9D-4C32-9A46-EA678EA2C9D3}">
      <dgm:prSet phldrT="[Текст]" custT="1"/>
      <dgm:spPr/>
      <dgm:t>
        <a:bodyPr/>
        <a:lstStyle/>
        <a:p>
          <a:r>
            <a:rPr lang="ru-RU" sz="1200" dirty="0" smtClean="0">
              <a:latin typeface="Arial" pitchFamily="34" charset="0"/>
              <a:cs typeface="Arial" pitchFamily="34" charset="0"/>
            </a:rPr>
            <a:t>Анализ компетенций учителя</a:t>
          </a:r>
          <a:endParaRPr lang="ru-RU" sz="1200" dirty="0">
            <a:latin typeface="Arial" pitchFamily="34" charset="0"/>
            <a:cs typeface="Arial" pitchFamily="34" charset="0"/>
          </a:endParaRPr>
        </a:p>
      </dgm:t>
    </dgm:pt>
    <dgm:pt modelId="{0A8EF51E-DFD5-4424-B602-5E166190799F}" type="parTrans" cxnId="{C5C2F575-B6C4-4D24-8391-49EAC7A85003}">
      <dgm:prSet/>
      <dgm:spPr/>
      <dgm:t>
        <a:bodyPr/>
        <a:lstStyle/>
        <a:p>
          <a:endParaRPr lang="ru-RU" sz="1600">
            <a:latin typeface="Corbel" panose="020B0503020204020204" pitchFamily="34" charset="0"/>
          </a:endParaRPr>
        </a:p>
      </dgm:t>
    </dgm:pt>
    <dgm:pt modelId="{85690731-D2F3-4355-A6F6-E98779AB2992}" type="sibTrans" cxnId="{C5C2F575-B6C4-4D24-8391-49EAC7A85003}">
      <dgm:prSet/>
      <dgm:spPr/>
      <dgm:t>
        <a:bodyPr/>
        <a:lstStyle/>
        <a:p>
          <a:endParaRPr lang="ru-RU" sz="1600">
            <a:latin typeface="Corbel" panose="020B0503020204020204" pitchFamily="34" charset="0"/>
          </a:endParaRPr>
        </a:p>
      </dgm:t>
    </dgm:pt>
    <dgm:pt modelId="{F6C127D0-8DFA-41BE-A824-AB18F926D06B}">
      <dgm:prSet phldrT="[Текст]" custT="1"/>
      <dgm:spPr/>
      <dgm:t>
        <a:bodyPr/>
        <a:lstStyle/>
        <a:p>
          <a:r>
            <a:rPr lang="ru-RU" sz="1600" dirty="0" smtClean="0">
              <a:latin typeface="Corbel" panose="020B0503020204020204" pitchFamily="34" charset="0"/>
            </a:rPr>
            <a:t>Общение результатов </a:t>
          </a:r>
          <a:r>
            <a:rPr lang="ru-RU" sz="1400" dirty="0" smtClean="0">
              <a:latin typeface="Arial" pitchFamily="34" charset="0"/>
              <a:cs typeface="Arial" pitchFamily="34" charset="0"/>
            </a:rPr>
            <a:t>Анализа соответствия учителя  требованиям профессионального </a:t>
          </a:r>
          <a:r>
            <a:rPr lang="ru-RU" sz="1600" dirty="0" smtClean="0">
              <a:latin typeface="Corbel" panose="020B0503020204020204" pitchFamily="34" charset="0"/>
            </a:rPr>
            <a:t>стандарта  </a:t>
          </a:r>
          <a:endParaRPr lang="ru-RU" sz="1600" dirty="0">
            <a:latin typeface="Corbel" panose="020B0503020204020204" pitchFamily="34" charset="0"/>
          </a:endParaRPr>
        </a:p>
      </dgm:t>
    </dgm:pt>
    <dgm:pt modelId="{91282ED5-21BB-4FAD-AF34-6F7BCF61B16E}" type="parTrans" cxnId="{903BEB45-DDBE-4B5F-8916-C9A0E424F866}">
      <dgm:prSet/>
      <dgm:spPr/>
      <dgm:t>
        <a:bodyPr/>
        <a:lstStyle/>
        <a:p>
          <a:endParaRPr lang="ru-RU" sz="1600">
            <a:latin typeface="Corbel" panose="020B0503020204020204" pitchFamily="34" charset="0"/>
          </a:endParaRPr>
        </a:p>
      </dgm:t>
    </dgm:pt>
    <dgm:pt modelId="{34DFB9C1-DD81-40A1-B0E3-54CCD12A14CC}" type="sibTrans" cxnId="{903BEB45-DDBE-4B5F-8916-C9A0E424F866}">
      <dgm:prSet/>
      <dgm:spPr/>
      <dgm:t>
        <a:bodyPr/>
        <a:lstStyle/>
        <a:p>
          <a:endParaRPr lang="ru-RU" sz="1600">
            <a:latin typeface="Corbel" panose="020B0503020204020204" pitchFamily="34" charset="0"/>
          </a:endParaRPr>
        </a:p>
      </dgm:t>
    </dgm:pt>
    <dgm:pt modelId="{0944E415-EAB1-467D-BB23-82728588590E}">
      <dgm:prSet phldrT="[Текст]" custT="1"/>
      <dgm:spPr/>
      <dgm:t>
        <a:bodyPr/>
        <a:lstStyle/>
        <a:p>
          <a:r>
            <a:rPr lang="ru-RU" sz="1200" dirty="0" smtClean="0">
              <a:latin typeface="Arial" pitchFamily="34" charset="0"/>
              <a:cs typeface="Arial" pitchFamily="34" charset="0"/>
            </a:rPr>
            <a:t>Рейтинг компетенций учителя</a:t>
          </a:r>
          <a:endParaRPr lang="ru-RU" sz="1200" dirty="0">
            <a:latin typeface="Arial" pitchFamily="34" charset="0"/>
            <a:cs typeface="Arial" pitchFamily="34" charset="0"/>
          </a:endParaRPr>
        </a:p>
      </dgm:t>
    </dgm:pt>
    <dgm:pt modelId="{5EB24558-45A6-4857-A3C4-7ECFED62D324}" type="parTrans" cxnId="{F0519ED3-58C5-45AB-BD76-586365C51095}">
      <dgm:prSet/>
      <dgm:spPr/>
      <dgm:t>
        <a:bodyPr/>
        <a:lstStyle/>
        <a:p>
          <a:endParaRPr lang="ru-RU" sz="1600">
            <a:latin typeface="Corbel" panose="020B0503020204020204" pitchFamily="34" charset="0"/>
          </a:endParaRPr>
        </a:p>
      </dgm:t>
    </dgm:pt>
    <dgm:pt modelId="{675B71F9-A5F5-44A5-A8D6-2D0885ACE7FC}" type="sibTrans" cxnId="{F0519ED3-58C5-45AB-BD76-586365C51095}">
      <dgm:prSet/>
      <dgm:spPr/>
      <dgm:t>
        <a:bodyPr/>
        <a:lstStyle/>
        <a:p>
          <a:endParaRPr lang="ru-RU" sz="1600">
            <a:latin typeface="Corbel" panose="020B0503020204020204" pitchFamily="34" charset="0"/>
          </a:endParaRPr>
        </a:p>
      </dgm:t>
    </dgm:pt>
    <dgm:pt modelId="{1119A147-430A-4D8E-BB81-1DEB97EDF5E1}">
      <dgm:prSet phldrT="[Текст]" custT="1"/>
      <dgm:spPr/>
      <dgm:t>
        <a:bodyPr/>
        <a:lstStyle/>
        <a:p>
          <a:r>
            <a:rPr lang="ru-RU" sz="1200" dirty="0" smtClean="0">
              <a:latin typeface="Arial" pitchFamily="34" charset="0"/>
              <a:cs typeface="Arial" pitchFamily="34" charset="0"/>
            </a:rPr>
            <a:t>Трудовые функции учителя</a:t>
          </a:r>
          <a:endParaRPr lang="ru-RU" sz="1200" dirty="0">
            <a:latin typeface="Arial" pitchFamily="34" charset="0"/>
            <a:cs typeface="Arial" pitchFamily="34" charset="0"/>
          </a:endParaRPr>
        </a:p>
      </dgm:t>
    </dgm:pt>
    <dgm:pt modelId="{CE4FF324-281F-4E11-A42B-51D77E8A61E2}" type="parTrans" cxnId="{637B2079-0DC8-455B-A467-D6CAA293F955}">
      <dgm:prSet/>
      <dgm:spPr/>
      <dgm:t>
        <a:bodyPr/>
        <a:lstStyle/>
        <a:p>
          <a:endParaRPr lang="ru-RU" sz="1600">
            <a:latin typeface="Corbel" panose="020B0503020204020204" pitchFamily="34" charset="0"/>
          </a:endParaRPr>
        </a:p>
      </dgm:t>
    </dgm:pt>
    <dgm:pt modelId="{866CD916-F275-40B2-861A-228A900C31DE}" type="sibTrans" cxnId="{637B2079-0DC8-455B-A467-D6CAA293F955}">
      <dgm:prSet/>
      <dgm:spPr/>
      <dgm:t>
        <a:bodyPr/>
        <a:lstStyle/>
        <a:p>
          <a:endParaRPr lang="ru-RU" sz="1600">
            <a:latin typeface="Corbel" panose="020B0503020204020204" pitchFamily="34" charset="0"/>
          </a:endParaRPr>
        </a:p>
      </dgm:t>
    </dgm:pt>
    <dgm:pt modelId="{29BF3D01-0A1B-4F2D-9381-125076BB958C}">
      <dgm:prSet phldrT="[Текст]" custT="1"/>
      <dgm:spPr/>
      <dgm:t>
        <a:bodyPr/>
        <a:lstStyle/>
        <a:p>
          <a:r>
            <a:rPr lang="ru-RU" sz="1200" dirty="0" smtClean="0">
              <a:latin typeface="Arial" pitchFamily="34" charset="0"/>
              <a:cs typeface="Arial" pitchFamily="34" charset="0"/>
            </a:rPr>
            <a:t>Трудовые действия учителя</a:t>
          </a:r>
          <a:r>
            <a:rPr lang="ru-RU" sz="1600" dirty="0" smtClean="0">
              <a:latin typeface="Corbel" panose="020B0503020204020204" pitchFamily="34" charset="0"/>
            </a:rPr>
            <a:t> </a:t>
          </a:r>
          <a:endParaRPr lang="ru-RU" sz="1600" dirty="0">
            <a:latin typeface="Corbel" panose="020B0503020204020204" pitchFamily="34" charset="0"/>
          </a:endParaRPr>
        </a:p>
      </dgm:t>
    </dgm:pt>
    <dgm:pt modelId="{F2309854-96E8-4D1C-B3C1-F392AF122DC3}" type="parTrans" cxnId="{72FCE511-1635-44F9-9B56-E9EAFE627989}">
      <dgm:prSet/>
      <dgm:spPr/>
      <dgm:t>
        <a:bodyPr/>
        <a:lstStyle/>
        <a:p>
          <a:endParaRPr lang="ru-RU" sz="1600">
            <a:latin typeface="Corbel" panose="020B0503020204020204" pitchFamily="34" charset="0"/>
          </a:endParaRPr>
        </a:p>
      </dgm:t>
    </dgm:pt>
    <dgm:pt modelId="{383D5484-436D-4F51-911F-6A85E5AEBD47}" type="sibTrans" cxnId="{72FCE511-1635-44F9-9B56-E9EAFE627989}">
      <dgm:prSet/>
      <dgm:spPr/>
      <dgm:t>
        <a:bodyPr/>
        <a:lstStyle/>
        <a:p>
          <a:endParaRPr lang="ru-RU" sz="1600">
            <a:latin typeface="Corbel" panose="020B0503020204020204" pitchFamily="34" charset="0"/>
          </a:endParaRPr>
        </a:p>
      </dgm:t>
    </dgm:pt>
    <dgm:pt modelId="{E440E4A4-638E-4718-8E5E-9E66770268A6}">
      <dgm:prSet phldrT="[Текст]" custT="1"/>
      <dgm:spPr/>
      <dgm:t>
        <a:bodyPr/>
        <a:lstStyle/>
        <a:p>
          <a:r>
            <a:rPr lang="ru-RU" sz="1200" dirty="0" smtClean="0">
              <a:latin typeface="Arial" pitchFamily="34" charset="0"/>
              <a:cs typeface="Arial" pitchFamily="34" charset="0"/>
            </a:rPr>
            <a:t>Анализ потребностей в знаниях учителя</a:t>
          </a:r>
          <a:endParaRPr lang="ru-RU" sz="1200" dirty="0">
            <a:latin typeface="Arial" pitchFamily="34" charset="0"/>
            <a:cs typeface="Arial" pitchFamily="34" charset="0"/>
          </a:endParaRPr>
        </a:p>
      </dgm:t>
    </dgm:pt>
    <dgm:pt modelId="{1C9D929B-0E84-4AE3-882E-28704F389834}" type="parTrans" cxnId="{7BABB2FB-E960-4645-9F6E-05B75F86AD3A}">
      <dgm:prSet/>
      <dgm:spPr/>
      <dgm:t>
        <a:bodyPr/>
        <a:lstStyle/>
        <a:p>
          <a:endParaRPr lang="ru-RU" sz="1600"/>
        </a:p>
      </dgm:t>
    </dgm:pt>
    <dgm:pt modelId="{07344463-671F-4C83-8C98-0FAC340D98A8}" type="sibTrans" cxnId="{7BABB2FB-E960-4645-9F6E-05B75F86AD3A}">
      <dgm:prSet/>
      <dgm:spPr/>
      <dgm:t>
        <a:bodyPr/>
        <a:lstStyle/>
        <a:p>
          <a:endParaRPr lang="ru-RU" sz="1600"/>
        </a:p>
      </dgm:t>
    </dgm:pt>
    <dgm:pt modelId="{6EF5A28B-3389-4610-BB67-B93374839D1B}">
      <dgm:prSet phldrT="[Текст]" custT="1"/>
      <dgm:spPr/>
      <dgm:t>
        <a:bodyPr/>
        <a:lstStyle/>
        <a:p>
          <a:r>
            <a:rPr lang="ru-RU" sz="1200" dirty="0" smtClean="0">
              <a:latin typeface="Arial" pitchFamily="34" charset="0"/>
              <a:cs typeface="Arial" pitchFamily="34" charset="0"/>
            </a:rPr>
            <a:t>Анализ потребностей в умениях </a:t>
          </a:r>
          <a:r>
            <a:rPr lang="ru-RU" sz="1200" dirty="0" smtClean="0">
              <a:latin typeface="Corbel" panose="020B0503020204020204" pitchFamily="34" charset="0"/>
            </a:rPr>
            <a:t>учителя </a:t>
          </a:r>
          <a:endParaRPr lang="ru-RU" sz="1200" dirty="0">
            <a:latin typeface="Corbel" panose="020B0503020204020204" pitchFamily="34" charset="0"/>
          </a:endParaRPr>
        </a:p>
      </dgm:t>
    </dgm:pt>
    <dgm:pt modelId="{FEDFCF32-7527-4D38-8341-3D73CA70BC05}" type="parTrans" cxnId="{1A960441-9428-42A4-BB08-E48F947D8E8E}">
      <dgm:prSet/>
      <dgm:spPr/>
      <dgm:t>
        <a:bodyPr/>
        <a:lstStyle/>
        <a:p>
          <a:endParaRPr lang="ru-RU" sz="1600"/>
        </a:p>
      </dgm:t>
    </dgm:pt>
    <dgm:pt modelId="{418C3D8F-060F-4E52-BCC0-224CC3ACB54C}" type="sibTrans" cxnId="{1A960441-9428-42A4-BB08-E48F947D8E8E}">
      <dgm:prSet/>
      <dgm:spPr/>
      <dgm:t>
        <a:bodyPr/>
        <a:lstStyle/>
        <a:p>
          <a:endParaRPr lang="ru-RU" sz="1600"/>
        </a:p>
      </dgm:t>
    </dgm:pt>
    <dgm:pt modelId="{6CF0571F-5C3D-4E5E-93B5-E2D710C0274C}" type="pres">
      <dgm:prSet presAssocID="{A289B02E-F689-484B-9BFC-64CA81130DA4}" presName="rootnode" presStyleCnt="0">
        <dgm:presLayoutVars>
          <dgm:chMax/>
          <dgm:chPref/>
          <dgm:dir/>
          <dgm:animLvl val="lvl"/>
        </dgm:presLayoutVars>
      </dgm:prSet>
      <dgm:spPr/>
      <dgm:t>
        <a:bodyPr/>
        <a:lstStyle/>
        <a:p>
          <a:endParaRPr lang="ru-RU"/>
        </a:p>
      </dgm:t>
    </dgm:pt>
    <dgm:pt modelId="{0A978088-A810-4708-9274-761BAE2845B5}" type="pres">
      <dgm:prSet presAssocID="{7EA4D415-E1C2-428A-AE82-0933FCE7891C}" presName="composite" presStyleCnt="0"/>
      <dgm:spPr/>
      <dgm:t>
        <a:bodyPr/>
        <a:lstStyle/>
        <a:p>
          <a:endParaRPr lang="ru-RU"/>
        </a:p>
      </dgm:t>
    </dgm:pt>
    <dgm:pt modelId="{8EB5055A-DFE2-489B-9B93-462B4D28AF4F}" type="pres">
      <dgm:prSet presAssocID="{7EA4D415-E1C2-428A-AE82-0933FCE7891C}" presName="bentUpArrow1" presStyleLbl="alignImgPlace1" presStyleIdx="0" presStyleCnt="2" custLinFactX="-17993" custLinFactNeighborX="-100000" custLinFactNeighborY="-3604"/>
      <dgm:spPr>
        <a:solidFill>
          <a:schemeClr val="tx2"/>
        </a:solidFill>
      </dgm:spPr>
      <dgm:t>
        <a:bodyPr/>
        <a:lstStyle/>
        <a:p>
          <a:endParaRPr lang="ru-RU"/>
        </a:p>
      </dgm:t>
    </dgm:pt>
    <dgm:pt modelId="{FC099DD7-C006-4899-9C78-20CD7F5EB665}" type="pres">
      <dgm:prSet presAssocID="{7EA4D415-E1C2-428A-AE82-0933FCE7891C}" presName="ParentText" presStyleLbl="node1" presStyleIdx="0" presStyleCnt="3" custScaleX="287787" custLinFactX="-99754" custLinFactNeighborX="-100000" custLinFactNeighborY="-1882">
        <dgm:presLayoutVars>
          <dgm:chMax val="1"/>
          <dgm:chPref val="1"/>
          <dgm:bulletEnabled val="1"/>
        </dgm:presLayoutVars>
      </dgm:prSet>
      <dgm:spPr/>
      <dgm:t>
        <a:bodyPr/>
        <a:lstStyle/>
        <a:p>
          <a:endParaRPr lang="ru-RU"/>
        </a:p>
      </dgm:t>
    </dgm:pt>
    <dgm:pt modelId="{0487CBCA-7926-4DEA-9019-D39897E4BCC5}" type="pres">
      <dgm:prSet presAssocID="{7EA4D415-E1C2-428A-AE82-0933FCE7891C}" presName="ChildText" presStyleLbl="revTx" presStyleIdx="0" presStyleCnt="3" custScaleX="499969" custLinFactX="18694" custLinFactNeighborX="100000" custLinFactNeighborY="357">
        <dgm:presLayoutVars>
          <dgm:chMax val="0"/>
          <dgm:chPref val="0"/>
          <dgm:bulletEnabled val="1"/>
        </dgm:presLayoutVars>
      </dgm:prSet>
      <dgm:spPr/>
      <dgm:t>
        <a:bodyPr/>
        <a:lstStyle/>
        <a:p>
          <a:endParaRPr lang="ru-RU"/>
        </a:p>
      </dgm:t>
    </dgm:pt>
    <dgm:pt modelId="{DEBBEDEC-8BF7-4B53-9972-A00A19A4958F}" type="pres">
      <dgm:prSet presAssocID="{BDF252F1-6C57-4B75-B589-15AB05C6F0C9}" presName="sibTrans" presStyleCnt="0"/>
      <dgm:spPr/>
      <dgm:t>
        <a:bodyPr/>
        <a:lstStyle/>
        <a:p>
          <a:endParaRPr lang="ru-RU"/>
        </a:p>
      </dgm:t>
    </dgm:pt>
    <dgm:pt modelId="{31E4F5A4-2BE9-47FB-8EFF-C785F68407DB}" type="pres">
      <dgm:prSet presAssocID="{54978684-8A46-4764-9B43-2C687D53C680}" presName="composite" presStyleCnt="0"/>
      <dgm:spPr/>
      <dgm:t>
        <a:bodyPr/>
        <a:lstStyle/>
        <a:p>
          <a:endParaRPr lang="ru-RU"/>
        </a:p>
      </dgm:t>
    </dgm:pt>
    <dgm:pt modelId="{DB16C1BA-F63E-4B34-BB58-8E97C87CC50C}" type="pres">
      <dgm:prSet presAssocID="{54978684-8A46-4764-9B43-2C687D53C680}" presName="bentUpArrow1" presStyleLbl="alignImgPlace1" presStyleIdx="1" presStyleCnt="2"/>
      <dgm:spPr>
        <a:solidFill>
          <a:schemeClr val="tx2"/>
        </a:solidFill>
      </dgm:spPr>
      <dgm:t>
        <a:bodyPr/>
        <a:lstStyle/>
        <a:p>
          <a:endParaRPr lang="ru-RU"/>
        </a:p>
      </dgm:t>
    </dgm:pt>
    <dgm:pt modelId="{3BEABBD5-B520-49B8-8910-CA677E733C49}" type="pres">
      <dgm:prSet presAssocID="{54978684-8A46-4764-9B43-2C687D53C680}" presName="ParentText" presStyleLbl="node1" presStyleIdx="1" presStyleCnt="3" custScaleX="275132" custLinFactNeighborX="-64860">
        <dgm:presLayoutVars>
          <dgm:chMax val="1"/>
          <dgm:chPref val="1"/>
          <dgm:bulletEnabled val="1"/>
        </dgm:presLayoutVars>
      </dgm:prSet>
      <dgm:spPr/>
      <dgm:t>
        <a:bodyPr/>
        <a:lstStyle/>
        <a:p>
          <a:endParaRPr lang="ru-RU"/>
        </a:p>
      </dgm:t>
    </dgm:pt>
    <dgm:pt modelId="{293E0E73-97D3-4F11-80A5-B6C4BC00B8E1}" type="pres">
      <dgm:prSet presAssocID="{54978684-8A46-4764-9B43-2C687D53C680}" presName="ChildText" presStyleLbl="revTx" presStyleIdx="1" presStyleCnt="3" custScaleX="522666" custLinFactX="100000" custLinFactNeighborX="145679" custLinFactNeighborY="62">
        <dgm:presLayoutVars>
          <dgm:chMax val="0"/>
          <dgm:chPref val="0"/>
          <dgm:bulletEnabled val="1"/>
        </dgm:presLayoutVars>
      </dgm:prSet>
      <dgm:spPr/>
      <dgm:t>
        <a:bodyPr/>
        <a:lstStyle/>
        <a:p>
          <a:endParaRPr lang="ru-RU"/>
        </a:p>
      </dgm:t>
    </dgm:pt>
    <dgm:pt modelId="{BAF77CD7-93C0-47FF-8518-D1BE6CC7379D}" type="pres">
      <dgm:prSet presAssocID="{32B5F7DA-96CC-4A14-9898-79086B08895E}" presName="sibTrans" presStyleCnt="0"/>
      <dgm:spPr/>
      <dgm:t>
        <a:bodyPr/>
        <a:lstStyle/>
        <a:p>
          <a:endParaRPr lang="ru-RU"/>
        </a:p>
      </dgm:t>
    </dgm:pt>
    <dgm:pt modelId="{1B069ACA-5259-4CE2-AAB7-8C98CF9F8FF6}" type="pres">
      <dgm:prSet presAssocID="{F6C127D0-8DFA-41BE-A824-AB18F926D06B}" presName="composite" presStyleCnt="0"/>
      <dgm:spPr/>
      <dgm:t>
        <a:bodyPr/>
        <a:lstStyle/>
        <a:p>
          <a:endParaRPr lang="ru-RU"/>
        </a:p>
      </dgm:t>
    </dgm:pt>
    <dgm:pt modelId="{DB4DB076-F010-4020-9C3E-FDA513B18F21}" type="pres">
      <dgm:prSet presAssocID="{F6C127D0-8DFA-41BE-A824-AB18F926D06B}" presName="ParentText" presStyleLbl="node1" presStyleIdx="2" presStyleCnt="3" custScaleX="300735">
        <dgm:presLayoutVars>
          <dgm:chMax val="1"/>
          <dgm:chPref val="1"/>
          <dgm:bulletEnabled val="1"/>
        </dgm:presLayoutVars>
      </dgm:prSet>
      <dgm:spPr/>
      <dgm:t>
        <a:bodyPr/>
        <a:lstStyle/>
        <a:p>
          <a:endParaRPr lang="ru-RU"/>
        </a:p>
      </dgm:t>
    </dgm:pt>
    <dgm:pt modelId="{26D3A83E-7DFC-410A-9349-14A94EF4F7A1}" type="pres">
      <dgm:prSet presAssocID="{F6C127D0-8DFA-41BE-A824-AB18F926D06B}" presName="FinalChildText" presStyleLbl="revTx" presStyleIdx="2" presStyleCnt="3" custScaleX="234536" custLinFactX="100000" custLinFactNeighborX="114383" custLinFactNeighborY="5424">
        <dgm:presLayoutVars>
          <dgm:chMax val="0"/>
          <dgm:chPref val="0"/>
          <dgm:bulletEnabled val="1"/>
        </dgm:presLayoutVars>
      </dgm:prSet>
      <dgm:spPr/>
      <dgm:t>
        <a:bodyPr/>
        <a:lstStyle/>
        <a:p>
          <a:endParaRPr lang="ru-RU"/>
        </a:p>
      </dgm:t>
    </dgm:pt>
  </dgm:ptLst>
  <dgm:cxnLst>
    <dgm:cxn modelId="{4A049C5F-8674-47C9-9AD7-53136551A692}" srcId="{A289B02E-F689-484B-9BFC-64CA81130DA4}" destId="{54978684-8A46-4764-9B43-2C687D53C680}" srcOrd="1" destOrd="0" parTransId="{59E23D29-0372-4BC0-A327-EA2F54103CB7}" sibTransId="{32B5F7DA-96CC-4A14-9898-79086B08895E}"/>
    <dgm:cxn modelId="{903BEB45-DDBE-4B5F-8916-C9A0E424F866}" srcId="{A289B02E-F689-484B-9BFC-64CA81130DA4}" destId="{F6C127D0-8DFA-41BE-A824-AB18F926D06B}" srcOrd="2" destOrd="0" parTransId="{91282ED5-21BB-4FAD-AF34-6F7BCF61B16E}" sibTransId="{34DFB9C1-DD81-40A1-B0E3-54CCD12A14CC}"/>
    <dgm:cxn modelId="{22E8510A-25E9-4D28-A117-06316592B64B}" type="presOf" srcId="{6EF5A28B-3389-4610-BB67-B93374839D1B}" destId="{293E0E73-97D3-4F11-80A5-B6C4BC00B8E1}" srcOrd="0" destOrd="2" presId="urn:microsoft.com/office/officeart/2005/8/layout/StepDownProcess"/>
    <dgm:cxn modelId="{00847A8E-84BA-4D37-8F6E-1CF6CF1838C4}" type="presOf" srcId="{7EA4D415-E1C2-428A-AE82-0933FCE7891C}" destId="{FC099DD7-C006-4899-9C78-20CD7F5EB665}" srcOrd="0" destOrd="0" presId="urn:microsoft.com/office/officeart/2005/8/layout/StepDownProcess"/>
    <dgm:cxn modelId="{58C08E78-6BA8-4C73-A10E-9E4A23843BFF}" type="presOf" srcId="{1DC01874-3E9D-4C32-9A46-EA678EA2C9D3}" destId="{293E0E73-97D3-4F11-80A5-B6C4BC00B8E1}" srcOrd="0" destOrd="0" presId="urn:microsoft.com/office/officeart/2005/8/layout/StepDownProcess"/>
    <dgm:cxn modelId="{BD92B5D8-58DC-4302-B2EC-95D4BE3B5FF2}" type="presOf" srcId="{0944E415-EAB1-467D-BB23-82728588590E}" destId="{26D3A83E-7DFC-410A-9349-14A94EF4F7A1}" srcOrd="0" destOrd="0" presId="urn:microsoft.com/office/officeart/2005/8/layout/StepDownProcess"/>
    <dgm:cxn modelId="{C44E3E65-265F-4377-81E7-E4FB19407BEE}" type="presOf" srcId="{54978684-8A46-4764-9B43-2C687D53C680}" destId="{3BEABBD5-B520-49B8-8910-CA677E733C49}" srcOrd="0" destOrd="0" presId="urn:microsoft.com/office/officeart/2005/8/layout/StepDownProcess"/>
    <dgm:cxn modelId="{72FCE511-1635-44F9-9B56-E9EAFE627989}" srcId="{7EA4D415-E1C2-428A-AE82-0933FCE7891C}" destId="{29BF3D01-0A1B-4F2D-9381-125076BB958C}" srcOrd="2" destOrd="0" parTransId="{F2309854-96E8-4D1C-B3C1-F392AF122DC3}" sibTransId="{383D5484-436D-4F51-911F-6A85E5AEBD47}"/>
    <dgm:cxn modelId="{A421CD25-0461-43C6-8107-03B6001C7B0F}" type="presOf" srcId="{29BF3D01-0A1B-4F2D-9381-125076BB958C}" destId="{0487CBCA-7926-4DEA-9019-D39897E4BCC5}" srcOrd="0" destOrd="2" presId="urn:microsoft.com/office/officeart/2005/8/layout/StepDownProcess"/>
    <dgm:cxn modelId="{637B2079-0DC8-455B-A467-D6CAA293F955}" srcId="{7EA4D415-E1C2-428A-AE82-0933FCE7891C}" destId="{1119A147-430A-4D8E-BB81-1DEB97EDF5E1}" srcOrd="1" destOrd="0" parTransId="{CE4FF324-281F-4E11-A42B-51D77E8A61E2}" sibTransId="{866CD916-F275-40B2-861A-228A900C31DE}"/>
    <dgm:cxn modelId="{2E5199E9-34CB-4901-B28B-9D3719D865C9}" srcId="{7EA4D415-E1C2-428A-AE82-0933FCE7891C}" destId="{730D1445-83A4-4CF0-BAB1-63AA69143393}" srcOrd="0" destOrd="0" parTransId="{CACB75D9-019B-4CAF-900F-36EF3A915B7C}" sibTransId="{60A1F067-A6EB-4046-8254-A5490A78C007}"/>
    <dgm:cxn modelId="{AFD4C5FA-60F6-4C2C-93E7-F3069DEB0922}" type="presOf" srcId="{E440E4A4-638E-4718-8E5E-9E66770268A6}" destId="{293E0E73-97D3-4F11-80A5-B6C4BC00B8E1}" srcOrd="0" destOrd="1" presId="urn:microsoft.com/office/officeart/2005/8/layout/StepDownProcess"/>
    <dgm:cxn modelId="{68520F35-1102-4273-B9CF-31531E5345DD}" type="presOf" srcId="{1119A147-430A-4D8E-BB81-1DEB97EDF5E1}" destId="{0487CBCA-7926-4DEA-9019-D39897E4BCC5}" srcOrd="0" destOrd="1" presId="urn:microsoft.com/office/officeart/2005/8/layout/StepDownProcess"/>
    <dgm:cxn modelId="{1A960441-9428-42A4-BB08-E48F947D8E8E}" srcId="{54978684-8A46-4764-9B43-2C687D53C680}" destId="{6EF5A28B-3389-4610-BB67-B93374839D1B}" srcOrd="2" destOrd="0" parTransId="{FEDFCF32-7527-4D38-8341-3D73CA70BC05}" sibTransId="{418C3D8F-060F-4E52-BCC0-224CC3ACB54C}"/>
    <dgm:cxn modelId="{3A2DCAF3-3736-420A-B13A-10E8580C7CDF}" type="presOf" srcId="{730D1445-83A4-4CF0-BAB1-63AA69143393}" destId="{0487CBCA-7926-4DEA-9019-D39897E4BCC5}" srcOrd="0" destOrd="0" presId="urn:microsoft.com/office/officeart/2005/8/layout/StepDownProcess"/>
    <dgm:cxn modelId="{7BABB2FB-E960-4645-9F6E-05B75F86AD3A}" srcId="{54978684-8A46-4764-9B43-2C687D53C680}" destId="{E440E4A4-638E-4718-8E5E-9E66770268A6}" srcOrd="1" destOrd="0" parTransId="{1C9D929B-0E84-4AE3-882E-28704F389834}" sibTransId="{07344463-671F-4C83-8C98-0FAC340D98A8}"/>
    <dgm:cxn modelId="{5D4AC387-5CCA-4A8C-BCFC-866F8FA7D753}" type="presOf" srcId="{A289B02E-F689-484B-9BFC-64CA81130DA4}" destId="{6CF0571F-5C3D-4E5E-93B5-E2D710C0274C}" srcOrd="0" destOrd="0" presId="urn:microsoft.com/office/officeart/2005/8/layout/StepDownProcess"/>
    <dgm:cxn modelId="{C5C2F575-B6C4-4D24-8391-49EAC7A85003}" srcId="{54978684-8A46-4764-9B43-2C687D53C680}" destId="{1DC01874-3E9D-4C32-9A46-EA678EA2C9D3}" srcOrd="0" destOrd="0" parTransId="{0A8EF51E-DFD5-4424-B602-5E166190799F}" sibTransId="{85690731-D2F3-4355-A6F6-E98779AB2992}"/>
    <dgm:cxn modelId="{2EAE2098-4B66-4CA2-B72D-71FCEBD7714A}" type="presOf" srcId="{F6C127D0-8DFA-41BE-A824-AB18F926D06B}" destId="{DB4DB076-F010-4020-9C3E-FDA513B18F21}" srcOrd="0" destOrd="0" presId="urn:microsoft.com/office/officeart/2005/8/layout/StepDownProcess"/>
    <dgm:cxn modelId="{F0519ED3-58C5-45AB-BD76-586365C51095}" srcId="{F6C127D0-8DFA-41BE-A824-AB18F926D06B}" destId="{0944E415-EAB1-467D-BB23-82728588590E}" srcOrd="0" destOrd="0" parTransId="{5EB24558-45A6-4857-A3C4-7ECFED62D324}" sibTransId="{675B71F9-A5F5-44A5-A8D6-2D0885ACE7FC}"/>
    <dgm:cxn modelId="{CDC34300-548F-4831-95EE-41FEA7A9EAB9}" srcId="{A289B02E-F689-484B-9BFC-64CA81130DA4}" destId="{7EA4D415-E1C2-428A-AE82-0933FCE7891C}" srcOrd="0" destOrd="0" parTransId="{6A534B25-0713-4811-8910-9C2D5FBDFAFC}" sibTransId="{BDF252F1-6C57-4B75-B589-15AB05C6F0C9}"/>
    <dgm:cxn modelId="{7C36D0C6-DC63-487E-A995-3E638A44996D}" type="presParOf" srcId="{6CF0571F-5C3D-4E5E-93B5-E2D710C0274C}" destId="{0A978088-A810-4708-9274-761BAE2845B5}" srcOrd="0" destOrd="0" presId="urn:microsoft.com/office/officeart/2005/8/layout/StepDownProcess"/>
    <dgm:cxn modelId="{807310E0-5095-4438-B6A5-1B7343E20EBC}" type="presParOf" srcId="{0A978088-A810-4708-9274-761BAE2845B5}" destId="{8EB5055A-DFE2-489B-9B93-462B4D28AF4F}" srcOrd="0" destOrd="0" presId="urn:microsoft.com/office/officeart/2005/8/layout/StepDownProcess"/>
    <dgm:cxn modelId="{FF755506-5A29-43FA-9E43-92157613D147}" type="presParOf" srcId="{0A978088-A810-4708-9274-761BAE2845B5}" destId="{FC099DD7-C006-4899-9C78-20CD7F5EB665}" srcOrd="1" destOrd="0" presId="urn:microsoft.com/office/officeart/2005/8/layout/StepDownProcess"/>
    <dgm:cxn modelId="{5B01E831-8AC2-4AA8-8283-E97DBDE41D50}" type="presParOf" srcId="{0A978088-A810-4708-9274-761BAE2845B5}" destId="{0487CBCA-7926-4DEA-9019-D39897E4BCC5}" srcOrd="2" destOrd="0" presId="urn:microsoft.com/office/officeart/2005/8/layout/StepDownProcess"/>
    <dgm:cxn modelId="{F898AC33-113E-4164-A452-ABB07E6DB1E0}" type="presParOf" srcId="{6CF0571F-5C3D-4E5E-93B5-E2D710C0274C}" destId="{DEBBEDEC-8BF7-4B53-9972-A00A19A4958F}" srcOrd="1" destOrd="0" presId="urn:microsoft.com/office/officeart/2005/8/layout/StepDownProcess"/>
    <dgm:cxn modelId="{6ED160C4-D0E0-4795-B300-27D6DCBDAD17}" type="presParOf" srcId="{6CF0571F-5C3D-4E5E-93B5-E2D710C0274C}" destId="{31E4F5A4-2BE9-47FB-8EFF-C785F68407DB}" srcOrd="2" destOrd="0" presId="urn:microsoft.com/office/officeart/2005/8/layout/StepDownProcess"/>
    <dgm:cxn modelId="{71B53E1B-1DA5-4D6C-8BEC-4589A016BEDD}" type="presParOf" srcId="{31E4F5A4-2BE9-47FB-8EFF-C785F68407DB}" destId="{DB16C1BA-F63E-4B34-BB58-8E97C87CC50C}" srcOrd="0" destOrd="0" presId="urn:microsoft.com/office/officeart/2005/8/layout/StepDownProcess"/>
    <dgm:cxn modelId="{F364E77C-DA1D-4482-A373-CC22D4F17D55}" type="presParOf" srcId="{31E4F5A4-2BE9-47FB-8EFF-C785F68407DB}" destId="{3BEABBD5-B520-49B8-8910-CA677E733C49}" srcOrd="1" destOrd="0" presId="urn:microsoft.com/office/officeart/2005/8/layout/StepDownProcess"/>
    <dgm:cxn modelId="{46F5A3AE-9984-49D7-BF20-69C62AABF9F7}" type="presParOf" srcId="{31E4F5A4-2BE9-47FB-8EFF-C785F68407DB}" destId="{293E0E73-97D3-4F11-80A5-B6C4BC00B8E1}" srcOrd="2" destOrd="0" presId="urn:microsoft.com/office/officeart/2005/8/layout/StepDownProcess"/>
    <dgm:cxn modelId="{05AD2BB9-55A2-4623-9177-BFB6AC86106D}" type="presParOf" srcId="{6CF0571F-5C3D-4E5E-93B5-E2D710C0274C}" destId="{BAF77CD7-93C0-47FF-8518-D1BE6CC7379D}" srcOrd="3" destOrd="0" presId="urn:microsoft.com/office/officeart/2005/8/layout/StepDownProcess"/>
    <dgm:cxn modelId="{513DEE7A-C9FA-4930-81DC-33C2EC46880E}" type="presParOf" srcId="{6CF0571F-5C3D-4E5E-93B5-E2D710C0274C}" destId="{1B069ACA-5259-4CE2-AAB7-8C98CF9F8FF6}" srcOrd="4" destOrd="0" presId="urn:microsoft.com/office/officeart/2005/8/layout/StepDownProcess"/>
    <dgm:cxn modelId="{0A8778C0-54DA-48F1-801C-0206B286EE1E}" type="presParOf" srcId="{1B069ACA-5259-4CE2-AAB7-8C98CF9F8FF6}" destId="{DB4DB076-F010-4020-9C3E-FDA513B18F21}" srcOrd="0" destOrd="0" presId="urn:microsoft.com/office/officeart/2005/8/layout/StepDownProcess"/>
    <dgm:cxn modelId="{27297CF7-0BCD-4F39-8EF0-07DE06D9F018}" type="presParOf" srcId="{1B069ACA-5259-4CE2-AAB7-8C98CF9F8FF6}" destId="{26D3A83E-7DFC-410A-9349-14A94EF4F7A1}" srcOrd="1" destOrd="0" presId="urn:microsoft.com/office/officeart/2005/8/layout/StepDownProcess"/>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656D57-8F1A-49CD-A122-4FB436DA1C2D}" type="doc">
      <dgm:prSet loTypeId="urn:microsoft.com/office/officeart/2005/8/layout/matrix2" loCatId="matrix" qsTypeId="urn:microsoft.com/office/officeart/2005/8/quickstyle/3d1" qsCatId="3D" csTypeId="urn:microsoft.com/office/officeart/2005/8/colors/colorful1#2" csCatId="colorful" phldr="1"/>
      <dgm:spPr/>
      <dgm:t>
        <a:bodyPr/>
        <a:lstStyle/>
        <a:p>
          <a:endParaRPr lang="ru-RU"/>
        </a:p>
      </dgm:t>
    </dgm:pt>
    <dgm:pt modelId="{26948D5E-078F-4473-A157-492C0E73B39C}">
      <dgm:prSet phldrT="[Текст]"/>
      <dgm:spPr/>
      <dgm:t>
        <a:bodyPr/>
        <a:lstStyle/>
        <a:p>
          <a:r>
            <a:rPr lang="ru-RU" dirty="0" smtClean="0"/>
            <a:t>Моделирование трудовых действий </a:t>
          </a:r>
          <a:endParaRPr lang="ru-RU" dirty="0"/>
        </a:p>
      </dgm:t>
    </dgm:pt>
    <dgm:pt modelId="{D5B5EE80-6F1B-41CE-9559-CCBE1F6BA7D0}" type="parTrans" cxnId="{050FAF63-2045-428D-8F96-B4AF8B8CC1F3}">
      <dgm:prSet/>
      <dgm:spPr/>
      <dgm:t>
        <a:bodyPr/>
        <a:lstStyle/>
        <a:p>
          <a:endParaRPr lang="ru-RU"/>
        </a:p>
      </dgm:t>
    </dgm:pt>
    <dgm:pt modelId="{246AB5EA-8619-45DC-8AFA-859E4086C052}" type="sibTrans" cxnId="{050FAF63-2045-428D-8F96-B4AF8B8CC1F3}">
      <dgm:prSet/>
      <dgm:spPr/>
      <dgm:t>
        <a:bodyPr/>
        <a:lstStyle/>
        <a:p>
          <a:endParaRPr lang="ru-RU"/>
        </a:p>
      </dgm:t>
    </dgm:pt>
    <dgm:pt modelId="{7566CEDA-B2E9-46E2-A159-FE8C502F7E7B}">
      <dgm:prSet phldrT="[Текст]"/>
      <dgm:spPr/>
      <dgm:t>
        <a:bodyPr/>
        <a:lstStyle/>
        <a:p>
          <a:r>
            <a:rPr lang="ru-RU" dirty="0" smtClean="0"/>
            <a:t>Внедрение тренажеров педагогических компетенций</a:t>
          </a:r>
          <a:endParaRPr lang="ru-RU" dirty="0"/>
        </a:p>
      </dgm:t>
    </dgm:pt>
    <dgm:pt modelId="{017909CD-167F-4171-BF70-26F6ACA753CB}" type="parTrans" cxnId="{74A72E3E-E15D-4E2D-944A-C90F913D62CB}">
      <dgm:prSet/>
      <dgm:spPr/>
      <dgm:t>
        <a:bodyPr/>
        <a:lstStyle/>
        <a:p>
          <a:endParaRPr lang="ru-RU"/>
        </a:p>
      </dgm:t>
    </dgm:pt>
    <dgm:pt modelId="{CE4B16C6-9AF3-436E-93F3-FF6192DABE1C}" type="sibTrans" cxnId="{74A72E3E-E15D-4E2D-944A-C90F913D62CB}">
      <dgm:prSet/>
      <dgm:spPr/>
      <dgm:t>
        <a:bodyPr/>
        <a:lstStyle/>
        <a:p>
          <a:endParaRPr lang="ru-RU"/>
        </a:p>
      </dgm:t>
    </dgm:pt>
    <dgm:pt modelId="{79C1FF72-137A-4A26-9853-8303770A7096}">
      <dgm:prSet phldrT="[Текст]"/>
      <dgm:spPr/>
      <dgm:t>
        <a:bodyPr/>
        <a:lstStyle/>
        <a:p>
          <a:r>
            <a:rPr lang="ru-RU" dirty="0" smtClean="0"/>
            <a:t>Создание </a:t>
          </a:r>
          <a:r>
            <a:rPr lang="ru-RU" dirty="0" err="1" smtClean="0"/>
            <a:t>тренинговых</a:t>
          </a:r>
          <a:r>
            <a:rPr lang="ru-RU" dirty="0" smtClean="0"/>
            <a:t> площадок </a:t>
          </a:r>
          <a:endParaRPr lang="ru-RU" dirty="0"/>
        </a:p>
      </dgm:t>
    </dgm:pt>
    <dgm:pt modelId="{DBF6222E-CB71-410A-9FCB-977DF3077B4E}" type="parTrans" cxnId="{D5FD51D0-DEBE-4B31-8D3E-4621678227F7}">
      <dgm:prSet/>
      <dgm:spPr/>
      <dgm:t>
        <a:bodyPr/>
        <a:lstStyle/>
        <a:p>
          <a:endParaRPr lang="ru-RU"/>
        </a:p>
      </dgm:t>
    </dgm:pt>
    <dgm:pt modelId="{EF214725-6A19-476B-82D6-613F89D3C53F}" type="sibTrans" cxnId="{D5FD51D0-DEBE-4B31-8D3E-4621678227F7}">
      <dgm:prSet/>
      <dgm:spPr/>
      <dgm:t>
        <a:bodyPr/>
        <a:lstStyle/>
        <a:p>
          <a:endParaRPr lang="ru-RU"/>
        </a:p>
      </dgm:t>
    </dgm:pt>
    <dgm:pt modelId="{FBB50A8D-D2D0-40F1-8716-83FE1728C776}">
      <dgm:prSet phldrT="[Текст]"/>
      <dgm:spPr/>
      <dgm:t>
        <a:bodyPr/>
        <a:lstStyle/>
        <a:p>
          <a:r>
            <a:rPr lang="ru-RU" dirty="0" smtClean="0"/>
            <a:t>Использование ресурсов сетевого взаимодействия </a:t>
          </a:r>
          <a:endParaRPr lang="ru-RU" dirty="0"/>
        </a:p>
      </dgm:t>
    </dgm:pt>
    <dgm:pt modelId="{760D8FA3-0733-487E-BDA6-ABF85159C7A0}" type="parTrans" cxnId="{6678FB30-7618-4F8D-BAA6-8346C189A27B}">
      <dgm:prSet/>
      <dgm:spPr/>
      <dgm:t>
        <a:bodyPr/>
        <a:lstStyle/>
        <a:p>
          <a:endParaRPr lang="ru-RU"/>
        </a:p>
      </dgm:t>
    </dgm:pt>
    <dgm:pt modelId="{1BD88CB8-A0F1-4DC3-92FE-6C308284BD56}" type="sibTrans" cxnId="{6678FB30-7618-4F8D-BAA6-8346C189A27B}">
      <dgm:prSet/>
      <dgm:spPr/>
      <dgm:t>
        <a:bodyPr/>
        <a:lstStyle/>
        <a:p>
          <a:endParaRPr lang="ru-RU"/>
        </a:p>
      </dgm:t>
    </dgm:pt>
    <dgm:pt modelId="{64D5D67C-DF5A-4335-B5F3-974CD330C66C}" type="pres">
      <dgm:prSet presAssocID="{A1656D57-8F1A-49CD-A122-4FB436DA1C2D}" presName="matrix" presStyleCnt="0">
        <dgm:presLayoutVars>
          <dgm:chMax val="1"/>
          <dgm:dir/>
          <dgm:resizeHandles val="exact"/>
        </dgm:presLayoutVars>
      </dgm:prSet>
      <dgm:spPr/>
      <dgm:t>
        <a:bodyPr/>
        <a:lstStyle/>
        <a:p>
          <a:endParaRPr lang="ru-RU"/>
        </a:p>
      </dgm:t>
    </dgm:pt>
    <dgm:pt modelId="{A2E9EA8D-A903-4C71-A36B-1385D9D016DC}" type="pres">
      <dgm:prSet presAssocID="{A1656D57-8F1A-49CD-A122-4FB436DA1C2D}" presName="axisShape" presStyleLbl="bgShp" presStyleIdx="0" presStyleCnt="1"/>
      <dgm:spPr/>
      <dgm:t>
        <a:bodyPr/>
        <a:lstStyle/>
        <a:p>
          <a:endParaRPr lang="ru-RU"/>
        </a:p>
      </dgm:t>
    </dgm:pt>
    <dgm:pt modelId="{AF232103-23FC-43E4-A28F-A76F1A6CE519}" type="pres">
      <dgm:prSet presAssocID="{A1656D57-8F1A-49CD-A122-4FB436DA1C2D}" presName="rect1" presStyleLbl="node1" presStyleIdx="0" presStyleCnt="4">
        <dgm:presLayoutVars>
          <dgm:chMax val="0"/>
          <dgm:chPref val="0"/>
          <dgm:bulletEnabled val="1"/>
        </dgm:presLayoutVars>
      </dgm:prSet>
      <dgm:spPr/>
      <dgm:t>
        <a:bodyPr/>
        <a:lstStyle/>
        <a:p>
          <a:endParaRPr lang="ru-RU"/>
        </a:p>
      </dgm:t>
    </dgm:pt>
    <dgm:pt modelId="{722D9DDA-5DE5-4D72-BC1B-3919AFF72A1D}" type="pres">
      <dgm:prSet presAssocID="{A1656D57-8F1A-49CD-A122-4FB436DA1C2D}" presName="rect2" presStyleLbl="node1" presStyleIdx="1" presStyleCnt="4">
        <dgm:presLayoutVars>
          <dgm:chMax val="0"/>
          <dgm:chPref val="0"/>
          <dgm:bulletEnabled val="1"/>
        </dgm:presLayoutVars>
      </dgm:prSet>
      <dgm:spPr/>
      <dgm:t>
        <a:bodyPr/>
        <a:lstStyle/>
        <a:p>
          <a:endParaRPr lang="ru-RU"/>
        </a:p>
      </dgm:t>
    </dgm:pt>
    <dgm:pt modelId="{7B8C186B-52AE-49EF-A62C-33BC8FF8A95F}" type="pres">
      <dgm:prSet presAssocID="{A1656D57-8F1A-49CD-A122-4FB436DA1C2D}" presName="rect3" presStyleLbl="node1" presStyleIdx="2" presStyleCnt="4">
        <dgm:presLayoutVars>
          <dgm:chMax val="0"/>
          <dgm:chPref val="0"/>
          <dgm:bulletEnabled val="1"/>
        </dgm:presLayoutVars>
      </dgm:prSet>
      <dgm:spPr/>
      <dgm:t>
        <a:bodyPr/>
        <a:lstStyle/>
        <a:p>
          <a:endParaRPr lang="ru-RU"/>
        </a:p>
      </dgm:t>
    </dgm:pt>
    <dgm:pt modelId="{1520835E-B9A9-4E31-AD4A-EE7D43C4AC31}" type="pres">
      <dgm:prSet presAssocID="{A1656D57-8F1A-49CD-A122-4FB436DA1C2D}" presName="rect4" presStyleLbl="node1" presStyleIdx="3" presStyleCnt="4">
        <dgm:presLayoutVars>
          <dgm:chMax val="0"/>
          <dgm:chPref val="0"/>
          <dgm:bulletEnabled val="1"/>
        </dgm:presLayoutVars>
      </dgm:prSet>
      <dgm:spPr/>
      <dgm:t>
        <a:bodyPr/>
        <a:lstStyle/>
        <a:p>
          <a:endParaRPr lang="ru-RU"/>
        </a:p>
      </dgm:t>
    </dgm:pt>
  </dgm:ptLst>
  <dgm:cxnLst>
    <dgm:cxn modelId="{B5D4EC2A-E68A-4C12-AC85-8DAA9B24265B}" type="presOf" srcId="{26948D5E-078F-4473-A157-492C0E73B39C}" destId="{AF232103-23FC-43E4-A28F-A76F1A6CE519}" srcOrd="0" destOrd="0" presId="urn:microsoft.com/office/officeart/2005/8/layout/matrix2"/>
    <dgm:cxn modelId="{74A72E3E-E15D-4E2D-944A-C90F913D62CB}" srcId="{A1656D57-8F1A-49CD-A122-4FB436DA1C2D}" destId="{7566CEDA-B2E9-46E2-A159-FE8C502F7E7B}" srcOrd="1" destOrd="0" parTransId="{017909CD-167F-4171-BF70-26F6ACA753CB}" sibTransId="{CE4B16C6-9AF3-436E-93F3-FF6192DABE1C}"/>
    <dgm:cxn modelId="{F8E26805-0C4E-4F31-9356-EA092A6A98D3}" type="presOf" srcId="{FBB50A8D-D2D0-40F1-8716-83FE1728C776}" destId="{1520835E-B9A9-4E31-AD4A-EE7D43C4AC31}" srcOrd="0" destOrd="0" presId="urn:microsoft.com/office/officeart/2005/8/layout/matrix2"/>
    <dgm:cxn modelId="{56A8238C-8487-4F12-B5B9-733407E79BF6}" type="presOf" srcId="{79C1FF72-137A-4A26-9853-8303770A7096}" destId="{7B8C186B-52AE-49EF-A62C-33BC8FF8A95F}" srcOrd="0" destOrd="0" presId="urn:microsoft.com/office/officeart/2005/8/layout/matrix2"/>
    <dgm:cxn modelId="{6678FB30-7618-4F8D-BAA6-8346C189A27B}" srcId="{A1656D57-8F1A-49CD-A122-4FB436DA1C2D}" destId="{FBB50A8D-D2D0-40F1-8716-83FE1728C776}" srcOrd="3" destOrd="0" parTransId="{760D8FA3-0733-487E-BDA6-ABF85159C7A0}" sibTransId="{1BD88CB8-A0F1-4DC3-92FE-6C308284BD56}"/>
    <dgm:cxn modelId="{C2B9575E-66CB-44BF-9214-652FF41B9A80}" type="presOf" srcId="{A1656D57-8F1A-49CD-A122-4FB436DA1C2D}" destId="{64D5D67C-DF5A-4335-B5F3-974CD330C66C}" srcOrd="0" destOrd="0" presId="urn:microsoft.com/office/officeart/2005/8/layout/matrix2"/>
    <dgm:cxn modelId="{D5FD51D0-DEBE-4B31-8D3E-4621678227F7}" srcId="{A1656D57-8F1A-49CD-A122-4FB436DA1C2D}" destId="{79C1FF72-137A-4A26-9853-8303770A7096}" srcOrd="2" destOrd="0" parTransId="{DBF6222E-CB71-410A-9FCB-977DF3077B4E}" sibTransId="{EF214725-6A19-476B-82D6-613F89D3C53F}"/>
    <dgm:cxn modelId="{6B269AE9-DE67-499F-B65A-FC4ED2E05477}" type="presOf" srcId="{7566CEDA-B2E9-46E2-A159-FE8C502F7E7B}" destId="{722D9DDA-5DE5-4D72-BC1B-3919AFF72A1D}" srcOrd="0" destOrd="0" presId="urn:microsoft.com/office/officeart/2005/8/layout/matrix2"/>
    <dgm:cxn modelId="{050FAF63-2045-428D-8F96-B4AF8B8CC1F3}" srcId="{A1656D57-8F1A-49CD-A122-4FB436DA1C2D}" destId="{26948D5E-078F-4473-A157-492C0E73B39C}" srcOrd="0" destOrd="0" parTransId="{D5B5EE80-6F1B-41CE-9559-CCBE1F6BA7D0}" sibTransId="{246AB5EA-8619-45DC-8AFA-859E4086C052}"/>
    <dgm:cxn modelId="{E37E91BF-1CE2-4E76-A7AF-39E22F1D90E2}" type="presParOf" srcId="{64D5D67C-DF5A-4335-B5F3-974CD330C66C}" destId="{A2E9EA8D-A903-4C71-A36B-1385D9D016DC}" srcOrd="0" destOrd="0" presId="urn:microsoft.com/office/officeart/2005/8/layout/matrix2"/>
    <dgm:cxn modelId="{370C16A1-DC10-48D4-8A0F-0A13D72ACAB5}" type="presParOf" srcId="{64D5D67C-DF5A-4335-B5F3-974CD330C66C}" destId="{AF232103-23FC-43E4-A28F-A76F1A6CE519}" srcOrd="1" destOrd="0" presId="urn:microsoft.com/office/officeart/2005/8/layout/matrix2"/>
    <dgm:cxn modelId="{412AC047-0504-433D-9DBF-A10EFAD0EC3A}" type="presParOf" srcId="{64D5D67C-DF5A-4335-B5F3-974CD330C66C}" destId="{722D9DDA-5DE5-4D72-BC1B-3919AFF72A1D}" srcOrd="2" destOrd="0" presId="urn:microsoft.com/office/officeart/2005/8/layout/matrix2"/>
    <dgm:cxn modelId="{AF1CED1B-5EB5-44FA-9CB5-BA3FBB55EDEC}" type="presParOf" srcId="{64D5D67C-DF5A-4335-B5F3-974CD330C66C}" destId="{7B8C186B-52AE-49EF-A62C-33BC8FF8A95F}" srcOrd="3" destOrd="0" presId="urn:microsoft.com/office/officeart/2005/8/layout/matrix2"/>
    <dgm:cxn modelId="{EEBC3397-077B-4DB2-B18B-B25F2CBD3133}" type="presParOf" srcId="{64D5D67C-DF5A-4335-B5F3-974CD330C66C}" destId="{1520835E-B9A9-4E31-AD4A-EE7D43C4AC31}" srcOrd="4" destOrd="0" presId="urn:microsoft.com/office/officeart/2005/8/layout/matrix2"/>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301A6C-336C-4034-86AA-E955EE187E41}">
      <dsp:nvSpPr>
        <dsp:cNvPr id="0" name=""/>
        <dsp:cNvSpPr/>
      </dsp:nvSpPr>
      <dsp:spPr>
        <a:xfrm>
          <a:off x="-2020844" y="-313169"/>
          <a:ext cx="2415694" cy="2415694"/>
        </a:xfrm>
        <a:prstGeom prst="blockArc">
          <a:avLst>
            <a:gd name="adj1" fmla="val 18900000"/>
            <a:gd name="adj2" fmla="val 2700000"/>
            <a:gd name="adj3" fmla="val 894"/>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F3665F-7A87-453A-9DF1-DE0E42626A85}">
      <dsp:nvSpPr>
        <dsp:cNvPr id="0" name=""/>
        <dsp:cNvSpPr/>
      </dsp:nvSpPr>
      <dsp:spPr>
        <a:xfrm>
          <a:off x="253794" y="178935"/>
          <a:ext cx="2853475" cy="35787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060" tIns="25400" rIns="25400" bIns="25400" numCol="1" spcCol="1270" anchor="ctr" anchorCtr="0">
          <a:noAutofit/>
        </a:bodyPr>
        <a:lstStyle/>
        <a:p>
          <a:pPr lvl="0" algn="l" defTabSz="444500">
            <a:lnSpc>
              <a:spcPct val="90000"/>
            </a:lnSpc>
            <a:spcBef>
              <a:spcPct val="0"/>
            </a:spcBef>
            <a:spcAft>
              <a:spcPct val="35000"/>
            </a:spcAft>
          </a:pPr>
          <a:r>
            <a:rPr lang="ru-RU" sz="1000" b="0" kern="1200" dirty="0" smtClean="0">
              <a:latin typeface="Arial" pitchFamily="34" charset="0"/>
              <a:cs typeface="Arial" pitchFamily="34" charset="0"/>
            </a:rPr>
            <a:t>РЕЙТИНГИ КОМПЕТЕНЦИЙ</a:t>
          </a:r>
          <a:endParaRPr lang="ru-RU" sz="1000" b="0" kern="1200" dirty="0">
            <a:latin typeface="Arial" pitchFamily="34" charset="0"/>
            <a:cs typeface="Arial" pitchFamily="34" charset="0"/>
          </a:endParaRPr>
        </a:p>
      </dsp:txBody>
      <dsp:txXfrm>
        <a:off x="253794" y="178935"/>
        <a:ext cx="2853475" cy="357871"/>
      </dsp:txXfrm>
    </dsp:sp>
    <dsp:sp modelId="{28974C43-DB92-486C-A341-DDCF94AF9C55}">
      <dsp:nvSpPr>
        <dsp:cNvPr id="0" name=""/>
        <dsp:cNvSpPr/>
      </dsp:nvSpPr>
      <dsp:spPr>
        <a:xfrm>
          <a:off x="30125" y="134201"/>
          <a:ext cx="447338" cy="447338"/>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B34EB5-B510-431B-B87C-3D588A9E9B46}">
      <dsp:nvSpPr>
        <dsp:cNvPr id="0" name=""/>
        <dsp:cNvSpPr/>
      </dsp:nvSpPr>
      <dsp:spPr>
        <a:xfrm>
          <a:off x="383880" y="715742"/>
          <a:ext cx="2723389" cy="357871"/>
        </a:xfrm>
        <a:prstGeom prst="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060" tIns="25400" rIns="25400" bIns="25400" numCol="1" spcCol="1270" anchor="ctr" anchorCtr="0">
          <a:noAutofit/>
        </a:bodyPr>
        <a:lstStyle/>
        <a:p>
          <a:pPr lvl="0" algn="l" defTabSz="444500">
            <a:lnSpc>
              <a:spcPct val="90000"/>
            </a:lnSpc>
            <a:spcBef>
              <a:spcPct val="0"/>
            </a:spcBef>
            <a:spcAft>
              <a:spcPct val="35000"/>
            </a:spcAft>
          </a:pPr>
          <a:r>
            <a:rPr lang="ru-RU" sz="1000" b="0" kern="1200" dirty="0" smtClean="0">
              <a:latin typeface="Arial" pitchFamily="34" charset="0"/>
              <a:cs typeface="Arial" pitchFamily="34" charset="0"/>
            </a:rPr>
            <a:t>ПРОФЕССИОНАЛЬНЫЙ ДЕФИЦИТЫ</a:t>
          </a:r>
          <a:endParaRPr lang="ru-RU" sz="1000" b="0" kern="1200" dirty="0">
            <a:latin typeface="Arial" pitchFamily="34" charset="0"/>
            <a:cs typeface="Arial" pitchFamily="34" charset="0"/>
          </a:endParaRPr>
        </a:p>
      </dsp:txBody>
      <dsp:txXfrm>
        <a:off x="383880" y="715742"/>
        <a:ext cx="2723389" cy="357871"/>
      </dsp:txXfrm>
    </dsp:sp>
    <dsp:sp modelId="{C2817F69-497C-40FF-9F94-165E06EB686B}">
      <dsp:nvSpPr>
        <dsp:cNvPr id="0" name=""/>
        <dsp:cNvSpPr/>
      </dsp:nvSpPr>
      <dsp:spPr>
        <a:xfrm>
          <a:off x="160211" y="671008"/>
          <a:ext cx="447338" cy="447338"/>
        </a:xfrm>
        <a:prstGeom prst="ellipse">
          <a:avLst/>
        </a:prstGeom>
        <a:solidFill>
          <a:schemeClr val="lt1">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8314DA74-C300-4612-8670-A5C0A1F99D58}">
      <dsp:nvSpPr>
        <dsp:cNvPr id="0" name=""/>
        <dsp:cNvSpPr/>
      </dsp:nvSpPr>
      <dsp:spPr>
        <a:xfrm>
          <a:off x="253794" y="1252549"/>
          <a:ext cx="2853475" cy="357871"/>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060" tIns="25400" rIns="25400" bIns="25400" numCol="1" spcCol="1270" anchor="ctr" anchorCtr="0">
          <a:noAutofit/>
        </a:bodyPr>
        <a:lstStyle/>
        <a:p>
          <a:pPr lvl="0" algn="l" defTabSz="444500">
            <a:lnSpc>
              <a:spcPct val="90000"/>
            </a:lnSpc>
            <a:spcBef>
              <a:spcPct val="0"/>
            </a:spcBef>
            <a:spcAft>
              <a:spcPct val="35000"/>
            </a:spcAft>
          </a:pPr>
          <a:r>
            <a:rPr lang="ru-RU" sz="1000" b="0" kern="1200" dirty="0" smtClean="0">
              <a:latin typeface="Arial" pitchFamily="34" charset="0"/>
              <a:cs typeface="Arial" pitchFamily="34" charset="0"/>
            </a:rPr>
            <a:t>МОДУЛИ ПРОГРАММ</a:t>
          </a:r>
          <a:endParaRPr lang="ru-RU" sz="1000" b="0" kern="1200" dirty="0">
            <a:latin typeface="Arial" pitchFamily="34" charset="0"/>
            <a:cs typeface="Arial" pitchFamily="34" charset="0"/>
          </a:endParaRPr>
        </a:p>
      </dsp:txBody>
      <dsp:txXfrm>
        <a:off x="253794" y="1252549"/>
        <a:ext cx="2853475" cy="357871"/>
      </dsp:txXfrm>
    </dsp:sp>
    <dsp:sp modelId="{29BDFBDB-45A5-4431-8525-70D4A94AC57D}">
      <dsp:nvSpPr>
        <dsp:cNvPr id="0" name=""/>
        <dsp:cNvSpPr/>
      </dsp:nvSpPr>
      <dsp:spPr>
        <a:xfrm>
          <a:off x="30125" y="1207815"/>
          <a:ext cx="447338" cy="447338"/>
        </a:xfrm>
        <a:prstGeom prst="ellipse">
          <a:avLst/>
        </a:prstGeom>
        <a:solidFill>
          <a:schemeClr val="lt1">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03E3CD4-A51E-440F-A17D-300C12479233}">
      <dsp:nvSpPr>
        <dsp:cNvPr id="0" name=""/>
        <dsp:cNvSpPr/>
      </dsp:nvSpPr>
      <dsp:spPr>
        <a:xfrm>
          <a:off x="5934" y="2512524"/>
          <a:ext cx="1887356" cy="1887356"/>
        </a:xfrm>
        <a:prstGeom prst="ellips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ru-RU" sz="1600" kern="1200" dirty="0">
            <a:latin typeface="Corbel" panose="020B0503020204020204" pitchFamily="34" charset="0"/>
          </a:endParaRPr>
        </a:p>
      </dsp:txBody>
      <dsp:txXfrm>
        <a:off x="5934" y="2512524"/>
        <a:ext cx="1887356" cy="1887356"/>
      </dsp:txXfrm>
    </dsp:sp>
    <dsp:sp modelId="{BF0F4CC3-33A4-4638-836D-157EC2FEC2FB}">
      <dsp:nvSpPr>
        <dsp:cNvPr id="0" name=""/>
        <dsp:cNvSpPr/>
      </dsp:nvSpPr>
      <dsp:spPr>
        <a:xfrm>
          <a:off x="2176627" y="2841404"/>
          <a:ext cx="1094667" cy="1094667"/>
        </a:xfrm>
        <a:prstGeom prst="mathPlus">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u-RU" sz="1600" kern="1200">
            <a:latin typeface="Corbel" panose="020B0503020204020204" pitchFamily="34" charset="0"/>
          </a:endParaRPr>
        </a:p>
      </dsp:txBody>
      <dsp:txXfrm>
        <a:off x="2176627" y="2841404"/>
        <a:ext cx="1094667" cy="1094667"/>
      </dsp:txXfrm>
    </dsp:sp>
    <dsp:sp modelId="{B4715154-7E07-4905-837F-3A8A1BD524C9}">
      <dsp:nvSpPr>
        <dsp:cNvPr id="0" name=""/>
        <dsp:cNvSpPr/>
      </dsp:nvSpPr>
      <dsp:spPr>
        <a:xfrm>
          <a:off x="3294465" y="2182576"/>
          <a:ext cx="2895111" cy="28217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i="1" kern="1200" dirty="0" smtClean="0">
              <a:latin typeface="Arial" pitchFamily="34" charset="0"/>
              <a:cs typeface="Arial" pitchFamily="34" charset="0"/>
            </a:rPr>
            <a:t>компетентностно-ориентированные фонды оценочных средств</a:t>
          </a:r>
          <a:endParaRPr lang="ru-RU" sz="1600" kern="1200" dirty="0">
            <a:latin typeface="Arial" pitchFamily="34" charset="0"/>
            <a:cs typeface="Arial" pitchFamily="34" charset="0"/>
          </a:endParaRPr>
        </a:p>
      </dsp:txBody>
      <dsp:txXfrm>
        <a:off x="3294465" y="2182576"/>
        <a:ext cx="2895111" cy="2821749"/>
      </dsp:txXfrm>
    </dsp:sp>
    <dsp:sp modelId="{AE1E8BA1-8C16-4AD0-886E-B9B181B15D6A}">
      <dsp:nvSpPr>
        <dsp:cNvPr id="0" name=""/>
        <dsp:cNvSpPr/>
      </dsp:nvSpPr>
      <dsp:spPr>
        <a:xfrm>
          <a:off x="6343635" y="2841404"/>
          <a:ext cx="1094667" cy="1094667"/>
        </a:xfrm>
        <a:prstGeom prst="mathEqual">
          <a:avLst/>
        </a:prstGeom>
        <a:solidFill>
          <a:schemeClr val="tx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ru-RU" sz="1600" kern="1200">
            <a:latin typeface="Corbel" panose="020B0503020204020204" pitchFamily="34" charset="0"/>
          </a:endParaRPr>
        </a:p>
      </dsp:txBody>
      <dsp:txXfrm>
        <a:off x="6343635" y="2841404"/>
        <a:ext cx="1094667" cy="1094667"/>
      </dsp:txXfrm>
    </dsp:sp>
    <dsp:sp modelId="{FED14B68-DF51-4D3A-BC5C-96C2702568D5}">
      <dsp:nvSpPr>
        <dsp:cNvPr id="0" name=""/>
        <dsp:cNvSpPr/>
      </dsp:nvSpPr>
      <dsp:spPr>
        <a:xfrm>
          <a:off x="7590750" y="2210773"/>
          <a:ext cx="2683387" cy="27653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ru-RU" sz="1600" i="1" kern="1200" dirty="0" smtClean="0">
              <a:latin typeface="Arial" pitchFamily="34" charset="0"/>
              <a:cs typeface="Arial" pitchFamily="34" charset="0"/>
            </a:rPr>
            <a:t>развивающая информационно-образовательная среда</a:t>
          </a:r>
          <a:endParaRPr lang="ru-RU" sz="1600" kern="1200" dirty="0">
            <a:latin typeface="Arial" pitchFamily="34" charset="0"/>
            <a:cs typeface="Arial" pitchFamily="34" charset="0"/>
          </a:endParaRPr>
        </a:p>
      </dsp:txBody>
      <dsp:txXfrm>
        <a:off x="7590750" y="2210773"/>
        <a:ext cx="2683387" cy="276535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B5055A-DFE2-489B-9B93-462B4D28AF4F}">
      <dsp:nvSpPr>
        <dsp:cNvPr id="0" name=""/>
        <dsp:cNvSpPr/>
      </dsp:nvSpPr>
      <dsp:spPr>
        <a:xfrm rot="5400000">
          <a:off x="2209964" y="769616"/>
          <a:ext cx="703068" cy="800419"/>
        </a:xfrm>
        <a:prstGeom prst="bentUpArrow">
          <a:avLst>
            <a:gd name="adj1" fmla="val 32840"/>
            <a:gd name="adj2" fmla="val 25000"/>
            <a:gd name="adj3" fmla="val 35780"/>
          </a:avLst>
        </a:prstGeom>
        <a:solidFill>
          <a:schemeClr val="tx2"/>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FC099DD7-C006-4899-9C78-20CD7F5EB665}">
      <dsp:nvSpPr>
        <dsp:cNvPr id="0" name=""/>
        <dsp:cNvSpPr/>
      </dsp:nvSpPr>
      <dsp:spPr>
        <a:xfrm>
          <a:off x="0" y="0"/>
          <a:ext cx="3406114" cy="828449"/>
        </a:xfrm>
        <a:prstGeom prst="roundRect">
          <a:avLst>
            <a:gd name="adj" fmla="val 1667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Arial" pitchFamily="34" charset="0"/>
              <a:cs typeface="Arial" pitchFamily="34" charset="0"/>
            </a:rPr>
            <a:t>Требования профессионального стандарта к учителю</a:t>
          </a:r>
          <a:endParaRPr lang="ru-RU" sz="1400" kern="1200" dirty="0">
            <a:latin typeface="Arial" pitchFamily="34" charset="0"/>
            <a:cs typeface="Arial" pitchFamily="34" charset="0"/>
          </a:endParaRPr>
        </a:p>
      </dsp:txBody>
      <dsp:txXfrm>
        <a:off x="0" y="0"/>
        <a:ext cx="3406114" cy="828449"/>
      </dsp:txXfrm>
    </dsp:sp>
    <dsp:sp modelId="{0487CBCA-7926-4DEA-9019-D39897E4BCC5}">
      <dsp:nvSpPr>
        <dsp:cNvPr id="0" name=""/>
        <dsp:cNvSpPr/>
      </dsp:nvSpPr>
      <dsp:spPr>
        <a:xfrm>
          <a:off x="3451933" y="96990"/>
          <a:ext cx="4303755" cy="66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Компетенции учителя </a:t>
          </a:r>
          <a:endParaRPr lang="ru-RU"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Трудовые функции учителя</a:t>
          </a:r>
          <a:endParaRPr lang="ru-RU"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Трудовые действия учителя</a:t>
          </a:r>
          <a:r>
            <a:rPr lang="ru-RU" sz="1600" kern="1200" dirty="0" smtClean="0">
              <a:latin typeface="Corbel" panose="020B0503020204020204" pitchFamily="34" charset="0"/>
            </a:rPr>
            <a:t> </a:t>
          </a:r>
          <a:endParaRPr lang="ru-RU" sz="1600" kern="1200" dirty="0">
            <a:latin typeface="Corbel" panose="020B0503020204020204" pitchFamily="34" charset="0"/>
          </a:endParaRPr>
        </a:p>
      </dsp:txBody>
      <dsp:txXfrm>
        <a:off x="3451933" y="96990"/>
        <a:ext cx="4303755" cy="669589"/>
      </dsp:txXfrm>
    </dsp:sp>
    <dsp:sp modelId="{DB16C1BA-F63E-4B34-BB58-8E97C87CC50C}">
      <dsp:nvSpPr>
        <dsp:cNvPr id="0" name=""/>
        <dsp:cNvSpPr/>
      </dsp:nvSpPr>
      <dsp:spPr>
        <a:xfrm rot="5400000">
          <a:off x="5420527" y="1725576"/>
          <a:ext cx="703068" cy="800419"/>
        </a:xfrm>
        <a:prstGeom prst="bentUpArrow">
          <a:avLst>
            <a:gd name="adj1" fmla="val 32840"/>
            <a:gd name="adj2" fmla="val 25000"/>
            <a:gd name="adj3" fmla="val 35780"/>
          </a:avLst>
        </a:prstGeom>
        <a:solidFill>
          <a:schemeClr val="tx2"/>
        </a:solidFill>
        <a:ln>
          <a:noFill/>
        </a:ln>
        <a:effectLst/>
        <a:scene3d>
          <a:camera prst="orthographicFront"/>
          <a:lightRig rig="threePt" dir="t">
            <a:rot lat="0" lon="0" rev="7500000"/>
          </a:lightRig>
        </a:scene3d>
        <a:sp3d z="254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3BEABBD5-B520-49B8-8910-CA677E733C49}">
      <dsp:nvSpPr>
        <dsp:cNvPr id="0" name=""/>
        <dsp:cNvSpPr/>
      </dsp:nvSpPr>
      <dsp:spPr>
        <a:xfrm>
          <a:off x="3430213" y="946210"/>
          <a:ext cx="3256335" cy="828449"/>
        </a:xfrm>
        <a:prstGeom prst="roundRect">
          <a:avLst>
            <a:gd name="adj" fmla="val 1667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latin typeface="Arial" pitchFamily="34" charset="0"/>
              <a:cs typeface="Arial" pitchFamily="34" charset="0"/>
            </a:rPr>
            <a:t>Анализ соответствия учителя  требованиям ПС</a:t>
          </a:r>
          <a:endParaRPr lang="ru-RU" sz="1800" kern="1200" dirty="0">
            <a:latin typeface="Corbel" panose="020B0503020204020204" pitchFamily="34" charset="0"/>
          </a:endParaRPr>
        </a:p>
      </dsp:txBody>
      <dsp:txXfrm>
        <a:off x="3430213" y="946210"/>
        <a:ext cx="3256335" cy="828449"/>
      </dsp:txXfrm>
    </dsp:sp>
    <dsp:sp modelId="{293E0E73-97D3-4F11-80A5-B6C4BC00B8E1}">
      <dsp:nvSpPr>
        <dsp:cNvPr id="0" name=""/>
        <dsp:cNvSpPr/>
      </dsp:nvSpPr>
      <dsp:spPr>
        <a:xfrm>
          <a:off x="6713463" y="1025637"/>
          <a:ext cx="4499131" cy="66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Анализ компетенций учителя</a:t>
          </a:r>
          <a:endParaRPr lang="ru-RU"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Анализ потребностей в знаниях учителя</a:t>
          </a:r>
          <a:endParaRPr lang="ru-RU" sz="1200" kern="1200" dirty="0">
            <a:latin typeface="Arial" pitchFamily="34" charset="0"/>
            <a:cs typeface="Arial" pitchFamily="34" charset="0"/>
          </a:endParaRPr>
        </a:p>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Анализ потребностей в умениях </a:t>
          </a:r>
          <a:r>
            <a:rPr lang="ru-RU" sz="1200" kern="1200" dirty="0" smtClean="0">
              <a:latin typeface="Corbel" panose="020B0503020204020204" pitchFamily="34" charset="0"/>
            </a:rPr>
            <a:t>учителя </a:t>
          </a:r>
          <a:endParaRPr lang="ru-RU" sz="1200" kern="1200" dirty="0">
            <a:latin typeface="Corbel" panose="020B0503020204020204" pitchFamily="34" charset="0"/>
          </a:endParaRPr>
        </a:p>
      </dsp:txBody>
      <dsp:txXfrm>
        <a:off x="6713463" y="1025637"/>
        <a:ext cx="4499131" cy="669589"/>
      </dsp:txXfrm>
    </dsp:sp>
    <dsp:sp modelId="{DB4DB076-F010-4020-9C3E-FDA513B18F21}">
      <dsp:nvSpPr>
        <dsp:cNvPr id="0" name=""/>
        <dsp:cNvSpPr/>
      </dsp:nvSpPr>
      <dsp:spPr>
        <a:xfrm>
          <a:off x="6538881" y="1876832"/>
          <a:ext cx="3559361" cy="828449"/>
        </a:xfrm>
        <a:prstGeom prst="roundRect">
          <a:avLst>
            <a:gd name="adj" fmla="val 1667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latin typeface="Corbel" panose="020B0503020204020204" pitchFamily="34" charset="0"/>
            </a:rPr>
            <a:t>Общение результатов </a:t>
          </a:r>
          <a:r>
            <a:rPr lang="ru-RU" sz="1400" kern="1200" dirty="0" smtClean="0">
              <a:latin typeface="Arial" pitchFamily="34" charset="0"/>
              <a:cs typeface="Arial" pitchFamily="34" charset="0"/>
            </a:rPr>
            <a:t>Анализа соответствия учителя  требованиям профессионального </a:t>
          </a:r>
          <a:r>
            <a:rPr lang="ru-RU" sz="1600" kern="1200" dirty="0" smtClean="0">
              <a:latin typeface="Corbel" panose="020B0503020204020204" pitchFamily="34" charset="0"/>
            </a:rPr>
            <a:t>стандарта  </a:t>
          </a:r>
          <a:endParaRPr lang="ru-RU" sz="1600" kern="1200" dirty="0">
            <a:latin typeface="Corbel" panose="020B0503020204020204" pitchFamily="34" charset="0"/>
          </a:endParaRPr>
        </a:p>
      </dsp:txBody>
      <dsp:txXfrm>
        <a:off x="6538881" y="1876832"/>
        <a:ext cx="3559361" cy="828449"/>
      </dsp:txXfrm>
    </dsp:sp>
    <dsp:sp modelId="{26D3A83E-7DFC-410A-9349-14A94EF4F7A1}">
      <dsp:nvSpPr>
        <dsp:cNvPr id="0" name=""/>
        <dsp:cNvSpPr/>
      </dsp:nvSpPr>
      <dsp:spPr>
        <a:xfrm>
          <a:off x="10176711" y="1992162"/>
          <a:ext cx="2018896" cy="66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ru-RU" sz="1200" kern="1200" dirty="0" smtClean="0">
              <a:latin typeface="Arial" pitchFamily="34" charset="0"/>
              <a:cs typeface="Arial" pitchFamily="34" charset="0"/>
            </a:rPr>
            <a:t>Рейтинг компетенций учителя</a:t>
          </a:r>
          <a:endParaRPr lang="ru-RU" sz="1200" kern="1200" dirty="0">
            <a:latin typeface="Arial" pitchFamily="34" charset="0"/>
            <a:cs typeface="Arial" pitchFamily="34" charset="0"/>
          </a:endParaRPr>
        </a:p>
      </dsp:txBody>
      <dsp:txXfrm>
        <a:off x="10176711" y="1992162"/>
        <a:ext cx="2018896" cy="66958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2E9EA8D-A903-4C71-A36B-1385D9D016DC}">
      <dsp:nvSpPr>
        <dsp:cNvPr id="0" name=""/>
        <dsp:cNvSpPr/>
      </dsp:nvSpPr>
      <dsp:spPr>
        <a:xfrm>
          <a:off x="816974" y="0"/>
          <a:ext cx="3566123" cy="3566123"/>
        </a:xfrm>
        <a:prstGeom prst="quadArrow">
          <a:avLst>
            <a:gd name="adj1" fmla="val 2000"/>
            <a:gd name="adj2" fmla="val 4000"/>
            <a:gd name="adj3" fmla="val 5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F232103-23FC-43E4-A28F-A76F1A6CE519}">
      <dsp:nvSpPr>
        <dsp:cNvPr id="0" name=""/>
        <dsp:cNvSpPr/>
      </dsp:nvSpPr>
      <dsp:spPr>
        <a:xfrm>
          <a:off x="1048772" y="231797"/>
          <a:ext cx="1426449" cy="142644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t>Моделирование трудовых действий </a:t>
          </a:r>
          <a:endParaRPr lang="ru-RU" sz="1300" kern="1200" dirty="0"/>
        </a:p>
      </dsp:txBody>
      <dsp:txXfrm>
        <a:off x="1048772" y="231797"/>
        <a:ext cx="1426449" cy="1426449"/>
      </dsp:txXfrm>
    </dsp:sp>
    <dsp:sp modelId="{722D9DDA-5DE5-4D72-BC1B-3919AFF72A1D}">
      <dsp:nvSpPr>
        <dsp:cNvPr id="0" name=""/>
        <dsp:cNvSpPr/>
      </dsp:nvSpPr>
      <dsp:spPr>
        <a:xfrm>
          <a:off x="2724850" y="231797"/>
          <a:ext cx="1426449" cy="14264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t>Внедрение тренажеров педагогических компетенций</a:t>
          </a:r>
          <a:endParaRPr lang="ru-RU" sz="1300" kern="1200" dirty="0"/>
        </a:p>
      </dsp:txBody>
      <dsp:txXfrm>
        <a:off x="2724850" y="231797"/>
        <a:ext cx="1426449" cy="1426449"/>
      </dsp:txXfrm>
    </dsp:sp>
    <dsp:sp modelId="{7B8C186B-52AE-49EF-A62C-33BC8FF8A95F}">
      <dsp:nvSpPr>
        <dsp:cNvPr id="0" name=""/>
        <dsp:cNvSpPr/>
      </dsp:nvSpPr>
      <dsp:spPr>
        <a:xfrm>
          <a:off x="1048772" y="1907875"/>
          <a:ext cx="1426449" cy="1426449"/>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t>Создание </a:t>
          </a:r>
          <a:r>
            <a:rPr lang="ru-RU" sz="1300" kern="1200" dirty="0" err="1" smtClean="0"/>
            <a:t>тренинговых</a:t>
          </a:r>
          <a:r>
            <a:rPr lang="ru-RU" sz="1300" kern="1200" dirty="0" smtClean="0"/>
            <a:t> площадок </a:t>
          </a:r>
          <a:endParaRPr lang="ru-RU" sz="1300" kern="1200" dirty="0"/>
        </a:p>
      </dsp:txBody>
      <dsp:txXfrm>
        <a:off x="1048772" y="1907875"/>
        <a:ext cx="1426449" cy="1426449"/>
      </dsp:txXfrm>
    </dsp:sp>
    <dsp:sp modelId="{1520835E-B9A9-4E31-AD4A-EE7D43C4AC31}">
      <dsp:nvSpPr>
        <dsp:cNvPr id="0" name=""/>
        <dsp:cNvSpPr/>
      </dsp:nvSpPr>
      <dsp:spPr>
        <a:xfrm>
          <a:off x="2724850" y="1907875"/>
          <a:ext cx="1426449" cy="142644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t>Использование ресурсов сетевого взаимодействия </a:t>
          </a:r>
          <a:endParaRPr lang="ru-RU" sz="1300" kern="1200" dirty="0"/>
        </a:p>
      </dsp:txBody>
      <dsp:txXfrm>
        <a:off x="2724850" y="1907875"/>
        <a:ext cx="1426449" cy="142644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20737-C58C-408E-A3AE-E83CDC504B0B}" type="datetimeFigureOut">
              <a:rPr lang="ru-RU" smtClean="0"/>
              <a:pPr/>
              <a:t>30.01.2019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39CB1-F4BB-4B6B-8295-D65592C15D80}" type="slidenum">
              <a:rPr lang="ru-RU" smtClean="0"/>
              <a:pPr/>
              <a:t>‹#›</a:t>
            </a:fld>
            <a:endParaRPr lang="ru-RU"/>
          </a:p>
        </p:txBody>
      </p:sp>
    </p:spTree>
    <p:extLst>
      <p:ext uri="{BB962C8B-B14F-4D97-AF65-F5344CB8AC3E}">
        <p14:creationId xmlns:p14="http://schemas.microsoft.com/office/powerpoint/2010/main" xmlns="" val="228896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Добрый день, уважаемые коллеги!</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Особенность системы образования нашей республики заключается в неоднородности сети образовательных организаций. Статистика показывает, что в сельской местности расположены 72% наших школ. И</a:t>
            </a:r>
            <a:r>
              <a:rPr lang="ru-RU" sz="1200" kern="1200" baseline="0" dirty="0" smtClean="0">
                <a:solidFill>
                  <a:schemeClr val="tx1"/>
                </a:solidFill>
                <a:effectLst/>
                <a:latin typeface="+mn-lt"/>
                <a:ea typeface="+mn-ea"/>
                <a:cs typeface="+mn-cs"/>
              </a:rPr>
              <a:t> обсуждаемая сегодня проблема подготовки </a:t>
            </a:r>
            <a:r>
              <a:rPr lang="ru-RU" sz="1200" kern="1200" baseline="0" dirty="0" err="1" smtClean="0">
                <a:solidFill>
                  <a:schemeClr val="tx1"/>
                </a:solidFill>
                <a:effectLst/>
                <a:latin typeface="+mn-lt"/>
                <a:ea typeface="+mn-ea"/>
                <a:cs typeface="+mn-cs"/>
              </a:rPr>
              <a:t>педкадров</a:t>
            </a:r>
            <a:r>
              <a:rPr lang="ru-RU" sz="1200" kern="1200" baseline="0" dirty="0" smtClean="0">
                <a:solidFill>
                  <a:schemeClr val="tx1"/>
                </a:solidFill>
                <a:effectLst/>
                <a:latin typeface="+mn-lt"/>
                <a:ea typeface="+mn-ea"/>
                <a:cs typeface="+mn-cs"/>
              </a:rPr>
              <a:t> для села и </a:t>
            </a:r>
            <a:r>
              <a:rPr lang="ru-RU" sz="1200" kern="1200" baseline="0" dirty="0" smtClean="0">
                <a:solidFill>
                  <a:srgbClr val="FF0000"/>
                </a:solidFill>
                <a:effectLst/>
                <a:latin typeface="+mn-lt"/>
                <a:ea typeface="+mn-ea"/>
                <a:cs typeface="+mn-cs"/>
              </a:rPr>
              <a:t>усиление позиций учителя в профессии </a:t>
            </a:r>
            <a:r>
              <a:rPr lang="ru-RU" sz="1200" kern="1200" baseline="0" dirty="0" smtClean="0">
                <a:solidFill>
                  <a:schemeClr val="tx1"/>
                </a:solidFill>
                <a:effectLst/>
                <a:latin typeface="+mn-lt"/>
                <a:ea typeface="+mn-ea"/>
                <a:cs typeface="+mn-cs"/>
              </a:rPr>
              <a:t>на наш взгляд актуальна и востребованная.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БГПУ </a:t>
            </a:r>
            <a:r>
              <a:rPr lang="ru-RU" sz="1200" kern="1200" dirty="0" err="1" smtClean="0">
                <a:solidFill>
                  <a:schemeClr val="tx1"/>
                </a:solidFill>
                <a:latin typeface="+mn-lt"/>
                <a:ea typeface="+mn-ea"/>
                <a:cs typeface="+mn-cs"/>
              </a:rPr>
              <a:t>им.Акмуллы</a:t>
            </a:r>
            <a:r>
              <a:rPr lang="ru-RU" sz="1200" kern="1200" dirty="0" smtClean="0">
                <a:solidFill>
                  <a:schemeClr val="tx1"/>
                </a:solidFill>
                <a:latin typeface="+mn-lt"/>
                <a:ea typeface="+mn-ea"/>
                <a:cs typeface="+mn-cs"/>
              </a:rPr>
              <a:t> всегда вел подготовку учителей с понимаем специфики региона и преобладанием количества сельских школ. </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В </a:t>
            </a:r>
            <a:r>
              <a:rPr lang="ru-RU" baseline="0" dirty="0" smtClean="0"/>
              <a:t>своем докладе я хочу сделать акценты на те условия, которые реально созданы в педагогическом университете для усиления мотивации и закрепления студентов в профессии и так же погорим об условиях непрерывного </a:t>
            </a:r>
            <a:r>
              <a:rPr lang="ru-RU" baseline="0" dirty="0" smtClean="0"/>
              <a:t>профессионального роста.</a:t>
            </a:r>
            <a:endParaRPr lang="ru-R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A5409A10-73EA-4469-92A9-35DE1D64E844}" type="slidenum">
              <a:rPr lang="ru-RU" smtClean="0"/>
              <a:pPr/>
              <a:t>1</a:t>
            </a:fld>
            <a:endParaRPr lang="ru-RU"/>
          </a:p>
        </p:txBody>
      </p:sp>
    </p:spTree>
    <p:extLst>
      <p:ext uri="{BB962C8B-B14F-4D97-AF65-F5344CB8AC3E}">
        <p14:creationId xmlns:p14="http://schemas.microsoft.com/office/powerpoint/2010/main" xmlns="" val="767097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fontScale="85000" lnSpcReduction="20000"/>
          </a:bodyPr>
          <a:lstStyle/>
          <a:p>
            <a:r>
              <a:rPr lang="ru-RU" baseline="0" dirty="0" smtClean="0"/>
              <a:t> </a:t>
            </a:r>
            <a:r>
              <a:rPr lang="ru-RU" sz="1200" b="1" kern="1200" dirty="0" smtClean="0">
                <a:solidFill>
                  <a:schemeClr val="tx1"/>
                </a:solidFill>
                <a:latin typeface="+mn-lt"/>
                <a:ea typeface="+mn-ea"/>
                <a:cs typeface="+mn-cs"/>
              </a:rPr>
              <a:t>Вернемся к руководителям. </a:t>
            </a:r>
          </a:p>
          <a:p>
            <a:r>
              <a:rPr lang="ru-RU" sz="1200" kern="1200" dirty="0" smtClean="0">
                <a:solidFill>
                  <a:schemeClr val="tx1"/>
                </a:solidFill>
                <a:latin typeface="+mn-lt"/>
                <a:ea typeface="+mn-ea"/>
                <a:cs typeface="+mn-cs"/>
              </a:rPr>
              <a:t>Вспомните когда Вы учились последний раз? </a:t>
            </a:r>
          </a:p>
          <a:p>
            <a:r>
              <a:rPr lang="ru-RU" sz="1200" kern="1200" dirty="0" smtClean="0">
                <a:solidFill>
                  <a:schemeClr val="tx1"/>
                </a:solidFill>
                <a:latin typeface="+mn-lt"/>
                <a:ea typeface="+mn-ea"/>
                <a:cs typeface="+mn-cs"/>
              </a:rPr>
              <a:t>Пожалуйста поднимите руки те руководители, которые прошли за</a:t>
            </a:r>
            <a:r>
              <a:rPr lang="ru-RU" sz="1200" kern="1200" baseline="0" dirty="0" smtClean="0">
                <a:solidFill>
                  <a:schemeClr val="tx1"/>
                </a:solidFill>
                <a:latin typeface="+mn-lt"/>
                <a:ea typeface="+mn-ea"/>
                <a:cs typeface="+mn-cs"/>
              </a:rPr>
              <a:t> последние три года управленческие курсы. Хорошо, спасибо</a:t>
            </a:r>
          </a:p>
          <a:p>
            <a:r>
              <a:rPr lang="ru-RU" sz="1200" kern="1200" dirty="0" smtClean="0">
                <a:solidFill>
                  <a:schemeClr val="tx1"/>
                </a:solidFill>
                <a:latin typeface="+mn-lt"/>
                <a:ea typeface="+mn-ea"/>
                <a:cs typeface="+mn-cs"/>
              </a:rPr>
              <a:t>Согласно уже российскими исследованиям, </a:t>
            </a:r>
            <a:r>
              <a:rPr lang="ru-RU" sz="1200" b="1" kern="1200" dirty="0" smtClean="0">
                <a:solidFill>
                  <a:schemeClr val="tx1"/>
                </a:solidFill>
                <a:latin typeface="+mn-lt"/>
                <a:ea typeface="+mn-ea"/>
                <a:cs typeface="+mn-cs"/>
              </a:rPr>
              <a:t>управленческие навыки</a:t>
            </a:r>
            <a:r>
              <a:rPr lang="ru-RU" sz="1200" kern="1200" dirty="0" smtClean="0">
                <a:solidFill>
                  <a:schemeClr val="tx1"/>
                </a:solidFill>
                <a:latin typeface="+mn-lt"/>
                <a:ea typeface="+mn-ea"/>
                <a:cs typeface="+mn-cs"/>
              </a:rPr>
              <a:t> формируются </a:t>
            </a:r>
            <a:r>
              <a:rPr lang="ru-RU" sz="1200" b="1" kern="1200" dirty="0" smtClean="0">
                <a:solidFill>
                  <a:schemeClr val="tx1"/>
                </a:solidFill>
                <a:latin typeface="+mn-lt"/>
                <a:ea typeface="+mn-ea"/>
                <a:cs typeface="+mn-cs"/>
              </a:rPr>
              <a:t>минимум 1 год, а устаревают, или утрачиваются за полгода</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Если Вы руководитель Вы должны учиться всегда, ведь формировать и обновлять Вам надо не только управленческие компетенции, но и массу других.</a:t>
            </a:r>
          </a:p>
          <a:p>
            <a:r>
              <a:rPr lang="ru-RU" sz="1200" kern="1200" dirty="0" smtClean="0">
                <a:solidFill>
                  <a:schemeClr val="tx1"/>
                </a:solidFill>
                <a:latin typeface="+mn-lt"/>
                <a:ea typeface="+mn-ea"/>
                <a:cs typeface="+mn-cs"/>
              </a:rPr>
              <a:t> А еще должны обучать свой коллектив, и тоже почти непрерывно. </a:t>
            </a:r>
          </a:p>
          <a:p>
            <a:r>
              <a:rPr lang="ru-RU" sz="1200"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Наверное, тяжесть стоящей задачи особенно в условиях ограниченности ресурсов угнетает и пугает. </a:t>
            </a:r>
          </a:p>
          <a:p>
            <a:r>
              <a:rPr lang="ru-RU" sz="1200" b="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Кого учить, где учить, на какие средства?</a:t>
            </a:r>
          </a:p>
          <a:p>
            <a:r>
              <a:rPr lang="ru-RU" sz="1200" kern="1200" dirty="0" smtClean="0">
                <a:solidFill>
                  <a:schemeClr val="tx1"/>
                </a:solidFill>
                <a:latin typeface="+mn-lt"/>
                <a:ea typeface="+mn-ea"/>
                <a:cs typeface="+mn-cs"/>
              </a:rPr>
              <a:t> </a:t>
            </a:r>
            <a:r>
              <a:rPr lang="ru-RU" sz="1200" b="0" kern="1200" dirty="0" smtClean="0">
                <a:solidFill>
                  <a:schemeClr val="tx1"/>
                </a:solidFill>
                <a:latin typeface="+mn-lt"/>
                <a:ea typeface="+mn-ea"/>
                <a:cs typeface="+mn-cs"/>
              </a:rPr>
              <a:t>Но выход есть – построить самому систему своего обучения и своего педагогического коллектива. </a:t>
            </a:r>
          </a:p>
          <a:p>
            <a:r>
              <a:rPr lang="ru-RU" sz="1200" kern="1200" dirty="0" smtClean="0">
                <a:solidFill>
                  <a:schemeClr val="tx1"/>
                </a:solidFill>
                <a:latin typeface="+mn-lt"/>
                <a:ea typeface="+mn-ea"/>
                <a:cs typeface="+mn-cs"/>
              </a:rPr>
              <a:t> Каким образом это сделать спросите Вы?</a:t>
            </a:r>
          </a:p>
          <a:p>
            <a:r>
              <a:rPr lang="ru-RU" sz="1200" kern="1200" dirty="0" smtClean="0">
                <a:solidFill>
                  <a:schemeClr val="tx1"/>
                </a:solidFill>
                <a:latin typeface="+mn-lt"/>
                <a:ea typeface="+mn-ea"/>
                <a:cs typeface="+mn-cs"/>
              </a:rPr>
              <a:t> Я уже говорила о том, что руководители образовательных организаций, </a:t>
            </a:r>
            <a:r>
              <a:rPr lang="ru-RU" sz="1200" b="1" kern="1200" dirty="0" smtClean="0">
                <a:solidFill>
                  <a:schemeClr val="tx1"/>
                </a:solidFill>
                <a:latin typeface="+mn-lt"/>
                <a:ea typeface="+mn-ea"/>
                <a:cs typeface="+mn-cs"/>
              </a:rPr>
              <a:t>из всех типов организационных ресурсов</a:t>
            </a:r>
            <a:r>
              <a:rPr lang="ru-RU" sz="1200" kern="1200" dirty="0" smtClean="0">
                <a:solidFill>
                  <a:schemeClr val="tx1"/>
                </a:solidFill>
                <a:latin typeface="+mn-lt"/>
                <a:ea typeface="+mn-ea"/>
                <a:cs typeface="+mn-cs"/>
              </a:rPr>
              <a:t>, наибольшее влияние способны оказать на </a:t>
            </a:r>
            <a:r>
              <a:rPr lang="ru-RU" sz="1200" b="1" kern="1200" dirty="0" smtClean="0">
                <a:solidFill>
                  <a:schemeClr val="tx1"/>
                </a:solidFill>
                <a:latin typeface="+mn-lt"/>
                <a:ea typeface="+mn-ea"/>
                <a:cs typeface="+mn-cs"/>
              </a:rPr>
              <a:t>ЧЕЛОВЕЧЕСКИЕ РЕСУРСЫ</a:t>
            </a:r>
            <a:r>
              <a:rPr lang="ru-RU" sz="1200" kern="1200" dirty="0" smtClean="0">
                <a:solidFill>
                  <a:schemeClr val="tx1"/>
                </a:solidFill>
                <a:latin typeface="+mn-lt"/>
                <a:ea typeface="+mn-ea"/>
                <a:cs typeface="+mn-cs"/>
              </a:rPr>
              <a:t>. Это доказанный наукой и реальной жизнью факт. </a:t>
            </a:r>
          </a:p>
          <a:p>
            <a:r>
              <a:rPr lang="ru-RU" sz="1200" kern="1200" dirty="0" smtClean="0">
                <a:solidFill>
                  <a:schemeClr val="tx1"/>
                </a:solidFill>
                <a:latin typeface="+mn-lt"/>
                <a:ea typeface="+mn-ea"/>
                <a:cs typeface="+mn-cs"/>
              </a:rPr>
              <a:t> И есть еще одно из последних исследований, осознание результатов которого может </a:t>
            </a:r>
            <a:r>
              <a:rPr lang="ru-RU" sz="1200" b="1" kern="1200" dirty="0" smtClean="0">
                <a:solidFill>
                  <a:schemeClr val="tx1"/>
                </a:solidFill>
                <a:latin typeface="+mn-lt"/>
                <a:ea typeface="+mn-ea"/>
                <a:cs typeface="+mn-cs"/>
              </a:rPr>
              <a:t>изменить выстраиваемую Вами систему управления</a:t>
            </a:r>
            <a:r>
              <a:rPr lang="ru-RU" sz="1200" kern="1200" dirty="0" smtClean="0">
                <a:solidFill>
                  <a:schemeClr val="tx1"/>
                </a:solidFill>
                <a:latin typeface="+mn-lt"/>
                <a:ea typeface="+mn-ea"/>
                <a:cs typeface="+mn-cs"/>
              </a:rPr>
              <a:t> Вашей организацией. </a:t>
            </a:r>
          </a:p>
          <a:p>
            <a:r>
              <a:rPr lang="ru-RU" sz="1200" kern="1200" dirty="0" smtClean="0">
                <a:solidFill>
                  <a:schemeClr val="tx1"/>
                </a:solidFill>
                <a:latin typeface="+mn-lt"/>
                <a:ea typeface="+mn-ea"/>
                <a:cs typeface="+mn-cs"/>
              </a:rPr>
              <a:t> Звучит оно примерно так. Главным условием изменений является формируемое руководителем </a:t>
            </a:r>
            <a:r>
              <a:rPr lang="ru-RU" sz="1200" b="1" kern="1200" dirty="0" smtClean="0">
                <a:solidFill>
                  <a:schemeClr val="tx1"/>
                </a:solidFill>
                <a:latin typeface="+mn-lt"/>
                <a:ea typeface="+mn-ea"/>
                <a:cs typeface="+mn-cs"/>
              </a:rPr>
              <a:t>изменение «ментальности», настроения «умов» педагогов</a:t>
            </a:r>
            <a:r>
              <a:rPr lang="ru-RU" sz="1200" kern="1200" dirty="0" smtClean="0">
                <a:solidFill>
                  <a:schemeClr val="tx1"/>
                </a:solidFill>
                <a:latin typeface="+mn-lt"/>
                <a:ea typeface="+mn-ea"/>
                <a:cs typeface="+mn-cs"/>
              </a:rPr>
              <a:t> Вашей образовательной организации. </a:t>
            </a:r>
          </a:p>
          <a:p>
            <a:r>
              <a:rPr lang="ru-RU" sz="1200" kern="1200" dirty="0" smtClean="0">
                <a:solidFill>
                  <a:schemeClr val="tx1"/>
                </a:solidFill>
                <a:latin typeface="+mn-lt"/>
                <a:ea typeface="+mn-ea"/>
                <a:cs typeface="+mn-cs"/>
              </a:rPr>
              <a:t>Что это значит? Это значит, что от Вас нужен позитивный, объединяющий, жизнеутверждающий подход в развитии коллектива. </a:t>
            </a:r>
          </a:p>
          <a:p>
            <a:r>
              <a:rPr lang="ru-RU" sz="1200" kern="1200" dirty="0" smtClean="0">
                <a:solidFill>
                  <a:schemeClr val="tx1"/>
                </a:solidFill>
                <a:latin typeface="+mn-lt"/>
                <a:ea typeface="+mn-ea"/>
                <a:cs typeface="+mn-cs"/>
              </a:rPr>
              <a:t> Для вас не секрет, что негативная атмосфера может испортить даже </a:t>
            </a:r>
            <a:r>
              <a:rPr lang="ru-RU" sz="1200" b="1" kern="1200" dirty="0" smtClean="0">
                <a:solidFill>
                  <a:schemeClr val="tx1"/>
                </a:solidFill>
                <a:latin typeface="+mn-lt"/>
                <a:ea typeface="+mn-ea"/>
                <a:cs typeface="+mn-cs"/>
              </a:rPr>
              <a:t>самое эффективное рабочее место</a:t>
            </a:r>
            <a:r>
              <a:rPr lang="ru-RU" sz="1200" kern="1200" dirty="0" smtClean="0">
                <a:solidFill>
                  <a:schemeClr val="tx1"/>
                </a:solidFill>
                <a:latin typeface="+mn-lt"/>
                <a:ea typeface="+mn-ea"/>
                <a:cs typeface="+mn-cs"/>
              </a:rPr>
              <a:t>. Эта атмосфера может свести к нулю работу коллектива </a:t>
            </a:r>
            <a:r>
              <a:rPr lang="ru-RU" sz="1200" b="1" kern="1200" dirty="0" smtClean="0">
                <a:solidFill>
                  <a:schemeClr val="tx1"/>
                </a:solidFill>
                <a:latin typeface="+mn-lt"/>
                <a:ea typeface="+mn-ea"/>
                <a:cs typeface="+mn-cs"/>
              </a:rPr>
              <a:t>самых талантливых педагогов</a:t>
            </a:r>
            <a:r>
              <a:rPr lang="ru-RU" sz="1200" kern="1200" dirty="0" smtClean="0">
                <a:solidFill>
                  <a:schemeClr val="tx1"/>
                </a:solidFill>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B56406F0-55DB-4F64-82F9-274A54577A28}" type="slidenum">
              <a:rPr lang="ru-RU" smtClean="0">
                <a:solidFill>
                  <a:prstClr val="black"/>
                </a:solidFill>
              </a:rPr>
              <a:pPr/>
              <a:t>11</a:t>
            </a:fld>
            <a:endParaRPr lang="ru-RU">
              <a:solidFill>
                <a:prstClr val="black"/>
              </a:solidFill>
            </a:endParaRPr>
          </a:p>
        </p:txBody>
      </p:sp>
    </p:spTree>
    <p:extLst>
      <p:ext uri="{BB962C8B-B14F-4D97-AF65-F5344CB8AC3E}">
        <p14:creationId xmlns:p14="http://schemas.microsoft.com/office/powerpoint/2010/main" xmlns="" val="211722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Сегодня мы находимся на стадии комплексной реализации обозначенных мероприятий. В ходе проводимой работы реализуемая нами практика в силу определенных объективных причин в отдельных моментах меняется, развивается, совершенствуется. Современные внешние условия деятельности образовательных организаций также вносят свои коррективы. Но мы уверены, что упорная совместная работа со школами принесет свои положительные результаты. Нам еще предстоит решение такой задачи, как персонификация реализуемой модели, что предусматривает точечное взаимодействие Университета с педагогическим сообществом республики.</a:t>
            </a:r>
            <a:r>
              <a:rPr lang="ru-RU" sz="1200" b="1" kern="1200" dirty="0" smtClean="0">
                <a:solidFill>
                  <a:schemeClr val="tx1"/>
                </a:solidFill>
                <a:effectLst/>
                <a:latin typeface="+mn-lt"/>
                <a:ea typeface="+mn-ea"/>
                <a:cs typeface="+mn-cs"/>
              </a:rPr>
              <a:t> </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A5409A10-73EA-4469-92A9-35DE1D64E844}"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xmlns="" val="492942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Затронутый сегодня вопрос </a:t>
            </a:r>
            <a:r>
              <a:rPr lang="ru-RU" dirty="0" smtClean="0"/>
              <a:t>сопровождения</a:t>
            </a:r>
            <a:r>
              <a:rPr lang="ru-RU" baseline="0" dirty="0" smtClean="0"/>
              <a:t> профессионального роста сельского учителя </a:t>
            </a:r>
            <a:r>
              <a:rPr lang="ru-RU" baseline="0" dirty="0" smtClean="0"/>
              <a:t>сложный и неоднозначный</a:t>
            </a:r>
            <a:r>
              <a:rPr lang="ru-RU" baseline="0" dirty="0" smtClean="0"/>
              <a:t>.</a:t>
            </a:r>
          </a:p>
          <a:p>
            <a:r>
              <a:rPr lang="ru-RU" baseline="0" dirty="0" smtClean="0"/>
              <a:t>Система сопровождения в </a:t>
            </a:r>
            <a:r>
              <a:rPr lang="ru-RU" sz="1200" kern="1200" dirty="0" smtClean="0">
                <a:solidFill>
                  <a:schemeClr val="tx1"/>
                </a:solidFill>
                <a:effectLst/>
                <a:latin typeface="+mn-lt"/>
                <a:ea typeface="+mn-ea"/>
                <a:cs typeface="+mn-cs"/>
              </a:rPr>
              <a:t>представленной модели (образовательное, организационное, мотивационное, научно-методическое, а также информационное и консультационное) обеспечивает снижение рисков потери привлекательности профессионального роста. </a:t>
            </a:r>
            <a:endParaRPr lang="ru-RU" baseline="0" dirty="0" smtClean="0"/>
          </a:p>
          <a:p>
            <a:endParaRPr lang="ru-RU" dirty="0" smtClean="0"/>
          </a:p>
          <a:p>
            <a:endParaRPr lang="ru-RU" dirty="0" smtClean="0"/>
          </a:p>
        </p:txBody>
      </p:sp>
      <p:sp>
        <p:nvSpPr>
          <p:cNvPr id="4" name="Номер слайда 3"/>
          <p:cNvSpPr>
            <a:spLocks noGrp="1"/>
          </p:cNvSpPr>
          <p:nvPr>
            <p:ph type="sldNum" sz="quarter" idx="10"/>
          </p:nvPr>
        </p:nvSpPr>
        <p:spPr/>
        <p:txBody>
          <a:bodyPr/>
          <a:lstStyle/>
          <a:p>
            <a:fld id="{B56406F0-55DB-4F64-82F9-274A54577A28}" type="slidenum">
              <a:rPr lang="ru-RU" smtClean="0">
                <a:solidFill>
                  <a:prstClr val="black"/>
                </a:solidFill>
              </a:rPr>
              <a:pPr/>
              <a:t>2</a:t>
            </a:fld>
            <a:endParaRPr lang="ru-RU">
              <a:solidFill>
                <a:prstClr val="black"/>
              </a:solidFill>
            </a:endParaRPr>
          </a:p>
        </p:txBody>
      </p:sp>
    </p:spTree>
    <p:extLst>
      <p:ext uri="{BB962C8B-B14F-4D97-AF65-F5344CB8AC3E}">
        <p14:creationId xmlns:p14="http://schemas.microsoft.com/office/powerpoint/2010/main" xmlns="" val="149007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r>
              <a:rPr lang="ru-RU" baseline="0" dirty="0" smtClean="0"/>
              <a:t>И говорить, что эта модель будет работать во всех муниципалитетах одинаково продуктивно было бы тоже не правильно.</a:t>
            </a:r>
          </a:p>
          <a:p>
            <a:r>
              <a:rPr lang="ru-RU" baseline="0" dirty="0" smtClean="0"/>
              <a:t>Дело в том, что успех сопровождения на всех уровнях зависит в первую очередь от самого муниципалитета(задачи, заинтересованность), школы и потом только от учителя. Не надо забывать, что потенциал и желание развиваться у всех разный.</a:t>
            </a:r>
          </a:p>
          <a:p>
            <a:r>
              <a:rPr lang="ru-RU" sz="1200" kern="1200" dirty="0" smtClean="0">
                <a:solidFill>
                  <a:schemeClr val="tx1"/>
                </a:solidFill>
                <a:effectLst/>
                <a:latin typeface="+mn-lt"/>
                <a:ea typeface="+mn-ea"/>
                <a:cs typeface="+mn-cs"/>
              </a:rPr>
              <a:t>Данные формы сопровождения  условны и отражают совокупность возможных форм взаимного сотрудничества университета и сельской школы в рамках реализуемого процесса сопровождения. </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Опираясь </a:t>
            </a:r>
            <a:r>
              <a:rPr lang="ru-RU" sz="1200" kern="1200" dirty="0" smtClean="0">
                <a:solidFill>
                  <a:schemeClr val="tx1"/>
                </a:solidFill>
                <a:effectLst/>
                <a:latin typeface="+mn-lt"/>
                <a:ea typeface="+mn-ea"/>
                <a:cs typeface="+mn-cs"/>
              </a:rPr>
              <a:t>на опыт деятельности Университета по практическому сопровождения профессионального роста </a:t>
            </a:r>
            <a:r>
              <a:rPr lang="ru-RU" sz="1200" kern="1200" dirty="0" smtClean="0">
                <a:solidFill>
                  <a:schemeClr val="tx1"/>
                </a:solidFill>
                <a:effectLst/>
                <a:latin typeface="+mn-lt"/>
                <a:ea typeface="+mn-ea"/>
                <a:cs typeface="+mn-cs"/>
              </a:rPr>
              <a:t>нами </a:t>
            </a:r>
            <a:r>
              <a:rPr lang="ru-RU" sz="1200" kern="1200" dirty="0" smtClean="0">
                <a:solidFill>
                  <a:schemeClr val="tx1"/>
                </a:solidFill>
                <a:effectLst/>
                <a:latin typeface="+mn-lt"/>
                <a:ea typeface="+mn-ea"/>
                <a:cs typeface="+mn-cs"/>
              </a:rPr>
              <a:t>были определены основные виды проводимой содержательной работы в данном направлении.  </a:t>
            </a:r>
          </a:p>
          <a:p>
            <a:r>
              <a:rPr lang="ru-RU" sz="1200" b="1" kern="1200" dirty="0" smtClean="0">
                <a:solidFill>
                  <a:schemeClr val="tx1"/>
                </a:solidFill>
                <a:effectLst/>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A5409A10-73EA-4469-92A9-35DE1D64E844}" type="slidenum">
              <a:rPr lang="ru-RU" smtClean="0">
                <a:solidFill>
                  <a:prstClr val="black"/>
                </a:solidFill>
              </a:rPr>
              <a:pPr/>
              <a:t>3</a:t>
            </a:fld>
            <a:endParaRPr lang="ru-RU">
              <a:solidFill>
                <a:prstClr val="black"/>
              </a:solidFill>
            </a:endParaRPr>
          </a:p>
        </p:txBody>
      </p:sp>
    </p:spTree>
    <p:extLst>
      <p:ext uri="{BB962C8B-B14F-4D97-AF65-F5344CB8AC3E}">
        <p14:creationId xmlns:p14="http://schemas.microsoft.com/office/powerpoint/2010/main" xmlns="" val="858050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fontScale="70000" lnSpcReduction="20000"/>
          </a:bodyPr>
          <a:lstStyle/>
          <a:p>
            <a:r>
              <a:rPr lang="ru-RU" sz="1200" kern="1200" dirty="0" smtClean="0">
                <a:solidFill>
                  <a:schemeClr val="tx1"/>
                </a:solidFill>
                <a:effectLst/>
                <a:latin typeface="+mn-lt"/>
                <a:ea typeface="+mn-ea"/>
                <a:cs typeface="+mn-cs"/>
              </a:rPr>
              <a:t>В этапы профессионального развития учителя нами </a:t>
            </a:r>
            <a:r>
              <a:rPr lang="ru-RU" sz="1200" kern="1200" dirty="0" smtClean="0">
                <a:solidFill>
                  <a:schemeClr val="tx1"/>
                </a:solidFill>
                <a:effectLst/>
                <a:latin typeface="+mn-lt"/>
                <a:ea typeface="+mn-ea"/>
                <a:cs typeface="+mn-cs"/>
              </a:rPr>
              <a:t>сознательно внесены </a:t>
            </a:r>
            <a:r>
              <a:rPr lang="ru-RU" sz="1200" kern="1200" dirty="0" smtClean="0">
                <a:solidFill>
                  <a:schemeClr val="tx1"/>
                </a:solidFill>
                <a:effectLst/>
                <a:latin typeface="+mn-lt"/>
                <a:ea typeface="+mn-ea"/>
                <a:cs typeface="+mn-cs"/>
              </a:rPr>
              <a:t>периоды общеобразовательной и профессионально-педагогической подготовки, поскольку процесс профессионального </a:t>
            </a:r>
            <a:r>
              <a:rPr lang="ru-RU" sz="1200" kern="1200" dirty="0" smtClean="0">
                <a:solidFill>
                  <a:schemeClr val="tx1"/>
                </a:solidFill>
                <a:effectLst/>
                <a:latin typeface="+mn-lt"/>
                <a:ea typeface="+mn-ea"/>
                <a:cs typeface="+mn-cs"/>
              </a:rPr>
              <a:t>становления будущего </a:t>
            </a:r>
            <a:r>
              <a:rPr lang="ru-RU" sz="1200" kern="1200" dirty="0" smtClean="0">
                <a:solidFill>
                  <a:schemeClr val="tx1"/>
                </a:solidFill>
                <a:effectLst/>
                <a:latin typeface="+mn-lt"/>
                <a:ea typeface="+mn-ea"/>
                <a:cs typeface="+mn-cs"/>
              </a:rPr>
              <a:t>учителя на мотивационном и содержательном уровне начинается задолго до начала реальной </a:t>
            </a:r>
            <a:r>
              <a:rPr lang="ru-RU" sz="1200" kern="1200" dirty="0" smtClean="0">
                <a:solidFill>
                  <a:schemeClr val="tx1"/>
                </a:solidFill>
                <a:effectLst/>
                <a:latin typeface="+mn-lt"/>
                <a:ea typeface="+mn-ea"/>
                <a:cs typeface="+mn-cs"/>
              </a:rPr>
              <a:t>педагогической деятельности</a:t>
            </a:r>
            <a:r>
              <a:rPr lang="ru-RU" sz="1200" kern="1200" dirty="0" smtClean="0">
                <a:solidFill>
                  <a:schemeClr val="tx1"/>
                </a:solidFill>
                <a:effectLst/>
                <a:latin typeface="+mn-lt"/>
                <a:ea typeface="+mn-ea"/>
                <a:cs typeface="+mn-cs"/>
              </a:rPr>
              <a:t>. </a:t>
            </a:r>
            <a:endParaRPr lang="ru-RU" baseline="0" dirty="0" smtClean="0"/>
          </a:p>
          <a:p>
            <a:endParaRPr lang="ru-RU" dirty="0" smtClean="0"/>
          </a:p>
          <a:p>
            <a:r>
              <a:rPr lang="ru-RU" sz="1200" b="1" dirty="0" smtClean="0">
                <a:latin typeface="Times New Roman" pitchFamily="18" charset="0"/>
                <a:cs typeface="Times New Roman" pitchFamily="18" charset="0"/>
              </a:rPr>
              <a:t>Возобновление педагогических классов. </a:t>
            </a:r>
            <a:r>
              <a:rPr lang="ru-RU" sz="1200" b="0" dirty="0" smtClean="0">
                <a:latin typeface="Times New Roman" pitchFamily="18" charset="0"/>
                <a:cs typeface="Times New Roman" pitchFamily="18" charset="0"/>
              </a:rPr>
              <a:t>Это</a:t>
            </a:r>
            <a:r>
              <a:rPr lang="ru-RU" sz="1200" dirty="0" smtClean="0">
                <a:latin typeface="Times New Roman" pitchFamily="18" charset="0"/>
                <a:cs typeface="Times New Roman" pitchFamily="18" charset="0"/>
              </a:rPr>
              <a:t> и есть система </a:t>
            </a:r>
            <a:r>
              <a:rPr lang="ru-RU" sz="1200" dirty="0" smtClean="0">
                <a:latin typeface="Times New Roman" pitchFamily="18" charset="0"/>
                <a:cs typeface="Times New Roman" pitchFamily="18" charset="0"/>
              </a:rPr>
              <a:t>подготовки мотивированного абитуриента в педагогическую профессию. Данный этап успешно прошел</a:t>
            </a:r>
            <a:r>
              <a:rPr lang="ru-RU" sz="1200" baseline="0" dirty="0" smtClean="0">
                <a:latin typeface="Times New Roman" pitchFamily="18" charset="0"/>
                <a:cs typeface="Times New Roman" pitchFamily="18" charset="0"/>
              </a:rPr>
              <a:t> апробацию пока в городской школе</a:t>
            </a:r>
            <a:r>
              <a:rPr lang="ru-RU" sz="1200" dirty="0" smtClean="0">
                <a:latin typeface="Times New Roman" pitchFamily="18" charset="0"/>
                <a:cs typeface="Times New Roman" pitchFamily="18" charset="0"/>
              </a:rPr>
              <a:t>( № 113 ),</a:t>
            </a:r>
            <a:r>
              <a:rPr lang="ru-RU" sz="1200" baseline="0" dirty="0" smtClean="0">
                <a:latin typeface="Times New Roman" pitchFamily="18" charset="0"/>
                <a:cs typeface="Times New Roman" pitchFamily="18" charset="0"/>
              </a:rPr>
              <a:t> результаты положительные </a:t>
            </a:r>
            <a:r>
              <a:rPr lang="ru-RU" sz="1200" baseline="0" dirty="0" smtClean="0">
                <a:latin typeface="Times New Roman" pitchFamily="18" charset="0"/>
                <a:cs typeface="Times New Roman" pitchFamily="18" charset="0"/>
              </a:rPr>
              <a:t>(</a:t>
            </a:r>
            <a:r>
              <a:rPr lang="ru-RU" dirty="0" smtClean="0"/>
              <a:t>Олеся Владимировна</a:t>
            </a:r>
            <a:r>
              <a:rPr lang="ru-RU" sz="1200" baseline="0" dirty="0" smtClean="0">
                <a:latin typeface="Times New Roman" pitchFamily="18" charset="0"/>
                <a:cs typeface="Times New Roman" pitchFamily="18" charset="0"/>
              </a:rPr>
              <a:t>) </a:t>
            </a:r>
            <a:r>
              <a:rPr lang="ru-RU" sz="1200" baseline="0" dirty="0" smtClean="0">
                <a:latin typeface="Times New Roman" pitchFamily="18" charset="0"/>
                <a:cs typeface="Times New Roman" pitchFamily="18" charset="0"/>
              </a:rPr>
              <a:t>и мы готовы масштабировать этот этап в муниципалитеты</a:t>
            </a:r>
            <a:r>
              <a:rPr lang="ru-RU" sz="1200" dirty="0" smtClean="0">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endParaRPr lang="ru-RU" sz="120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В рамках профессионально-педагогической подготовки </a:t>
            </a:r>
            <a:r>
              <a:rPr lang="ru-RU" sz="1200" dirty="0" smtClean="0">
                <a:latin typeface="Times New Roman" pitchFamily="18" charset="0"/>
                <a:cs typeface="Times New Roman" pitchFamily="18" charset="0"/>
              </a:rPr>
              <a:t>ни МОО, ни </a:t>
            </a:r>
            <a:r>
              <a:rPr lang="ru-RU" sz="1200" baseline="0" dirty="0" smtClean="0">
                <a:latin typeface="Times New Roman" pitchFamily="18" charset="0"/>
                <a:cs typeface="Times New Roman" pitchFamily="18" charset="0"/>
              </a:rPr>
              <a:t>школы не используют </a:t>
            </a:r>
            <a:r>
              <a:rPr lang="ru-RU" sz="1200" baseline="0" dirty="0" smtClean="0">
                <a:latin typeface="Times New Roman" pitchFamily="18" charset="0"/>
                <a:cs typeface="Times New Roman" pitchFamily="18" charset="0"/>
              </a:rPr>
              <a:t>такой инструмент как </a:t>
            </a:r>
            <a:r>
              <a:rPr lang="ru-RU" sz="1200" b="1" baseline="0" dirty="0" smtClean="0">
                <a:latin typeface="Times New Roman" pitchFamily="18" charset="0"/>
                <a:cs typeface="Times New Roman" pitchFamily="18" charset="0"/>
              </a:rPr>
              <a:t>ц</a:t>
            </a:r>
            <a:r>
              <a:rPr lang="ru-RU" sz="1200" b="1" dirty="0" smtClean="0">
                <a:latin typeface="Times New Roman" pitchFamily="18" charset="0"/>
                <a:cs typeface="Times New Roman" pitchFamily="18" charset="0"/>
              </a:rPr>
              <a:t>елевое обучение</a:t>
            </a:r>
            <a:r>
              <a:rPr lang="ru-RU" sz="1200" dirty="0" smtClean="0">
                <a:latin typeface="Times New Roman" pitchFamily="18" charset="0"/>
                <a:cs typeface="Times New Roman" pitchFamily="18" charset="0"/>
              </a:rPr>
              <a:t>. </a:t>
            </a:r>
            <a:endParaRPr lang="ru-RU" sz="120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Если у вас появилась вакансия, или появиться через год, у вас есть возможность на любом курсе подготовки заполучить учителя</a:t>
            </a:r>
            <a:r>
              <a:rPr lang="ru-RU" sz="1200" baseline="0" dirty="0" smtClean="0">
                <a:latin typeface="Times New Roman" pitchFamily="18" charset="0"/>
                <a:cs typeface="Times New Roman" pitchFamily="18" charset="0"/>
              </a:rPr>
              <a:t> ( учредить </a:t>
            </a:r>
            <a:r>
              <a:rPr lang="ru-RU" sz="1200" dirty="0" smtClean="0">
                <a:latin typeface="Times New Roman" pitchFamily="18" charset="0"/>
                <a:cs typeface="Times New Roman" pitchFamily="18" charset="0"/>
              </a:rPr>
              <a:t>стипендию)</a:t>
            </a:r>
          </a:p>
          <a:p>
            <a:endParaRPr lang="ru-RU" sz="1200" dirty="0" smtClean="0">
              <a:latin typeface="Times New Roman" pitchFamily="18" charset="0"/>
              <a:cs typeface="Times New Roman" pitchFamily="18" charset="0"/>
            </a:endParaRPr>
          </a:p>
          <a:p>
            <a:r>
              <a:rPr lang="ru-RU" sz="1200" dirty="0" smtClean="0">
                <a:latin typeface="Times New Roman" pitchFamily="18" charset="0"/>
                <a:cs typeface="Times New Roman" pitchFamily="18" charset="0"/>
              </a:rPr>
              <a:t>При распределения КЦП наш университет уже много лет отдает</a:t>
            </a:r>
            <a:r>
              <a:rPr lang="ru-RU" sz="1200" baseline="0" dirty="0" smtClean="0">
                <a:latin typeface="Times New Roman" pitchFamily="18" charset="0"/>
                <a:cs typeface="Times New Roman" pitchFamily="18" charset="0"/>
              </a:rPr>
              <a:t> приоритет на </a:t>
            </a:r>
            <a:r>
              <a:rPr lang="ru-RU" sz="1200" b="1" baseline="0" dirty="0" smtClean="0">
                <a:latin typeface="Times New Roman" pitchFamily="18" charset="0"/>
                <a:cs typeface="Times New Roman" pitchFamily="18" charset="0"/>
              </a:rPr>
              <a:t>подготовку учителей по </a:t>
            </a:r>
            <a:r>
              <a:rPr lang="ru-RU" sz="1200" b="1" baseline="0" dirty="0" err="1" smtClean="0">
                <a:latin typeface="Times New Roman" pitchFamily="18" charset="0"/>
                <a:cs typeface="Times New Roman" pitchFamily="18" charset="0"/>
              </a:rPr>
              <a:t>двупрофильному</a:t>
            </a:r>
            <a:r>
              <a:rPr lang="ru-RU" sz="1200" b="1" baseline="0" dirty="0" smtClean="0">
                <a:latin typeface="Times New Roman" pitchFamily="18" charset="0"/>
                <a:cs typeface="Times New Roman" pitchFamily="18" charset="0"/>
              </a:rPr>
              <a:t> </a:t>
            </a:r>
            <a:r>
              <a:rPr lang="ru-RU" sz="1200" b="1" baseline="0" dirty="0" err="1" smtClean="0">
                <a:latin typeface="Times New Roman" pitchFamily="18" charset="0"/>
                <a:cs typeface="Times New Roman" pitchFamily="18" charset="0"/>
              </a:rPr>
              <a:t>бакалавриату</a:t>
            </a:r>
            <a:r>
              <a:rPr lang="ru-RU" sz="1200" b="1" baseline="0" dirty="0" smtClean="0">
                <a:latin typeface="Times New Roman" pitchFamily="18" charset="0"/>
                <a:cs typeface="Times New Roman" pitchFamily="18" charset="0"/>
              </a:rPr>
              <a:t> с открытым профилем</a:t>
            </a:r>
            <a:r>
              <a:rPr lang="ru-RU" sz="1200" baseline="0" dirty="0" smtClean="0">
                <a:latin typeface="Times New Roman" pitchFamily="18" charset="0"/>
                <a:cs typeface="Times New Roman" pitchFamily="18" charset="0"/>
              </a:rPr>
              <a:t>……….</a:t>
            </a:r>
          </a:p>
          <a:p>
            <a:endParaRPr lang="ru-RU" sz="1200" baseline="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baseline="0" dirty="0" smtClean="0">
                <a:latin typeface="Times New Roman" pitchFamily="18" charset="0"/>
                <a:cs typeface="Times New Roman" pitchFamily="18" charset="0"/>
              </a:rPr>
              <a:t>Методический </a:t>
            </a:r>
            <a:r>
              <a:rPr lang="ru-RU" sz="1200" b="1" baseline="0" dirty="0" smtClean="0">
                <a:latin typeface="Times New Roman" pitchFamily="18" charset="0"/>
                <a:cs typeface="Times New Roman" pitchFamily="18" charset="0"/>
              </a:rPr>
              <a:t>день</a:t>
            </a:r>
            <a:r>
              <a:rPr lang="ru-RU" sz="1200" b="0" baseline="0" dirty="0" smtClean="0">
                <a:latin typeface="Times New Roman" pitchFamily="18" charset="0"/>
                <a:cs typeface="Times New Roman" pitchFamily="18" charset="0"/>
              </a:rPr>
              <a:t> (ответ почему </a:t>
            </a:r>
            <a:r>
              <a:rPr lang="ru-RU" sz="1200" b="0" baseline="0" dirty="0" err="1" smtClean="0">
                <a:latin typeface="Times New Roman" pitchFamily="18" charset="0"/>
                <a:cs typeface="Times New Roman" pitchFamily="18" charset="0"/>
              </a:rPr>
              <a:t>сег.студент</a:t>
            </a:r>
            <a:r>
              <a:rPr lang="ru-RU" sz="1200" b="0" baseline="0" dirty="0" smtClean="0">
                <a:latin typeface="Times New Roman" pitchFamily="18" charset="0"/>
                <a:cs typeface="Times New Roman" pitchFamily="18" charset="0"/>
              </a:rPr>
              <a:t> сегодня не </a:t>
            </a:r>
            <a:r>
              <a:rPr lang="ru-RU" sz="1200" b="0" baseline="0" dirty="0" err="1" smtClean="0">
                <a:latin typeface="Times New Roman" pitchFamily="18" charset="0"/>
                <a:cs typeface="Times New Roman" pitchFamily="18" charset="0"/>
              </a:rPr>
              <a:t>смотивирован</a:t>
            </a:r>
            <a:r>
              <a:rPr lang="ru-RU" sz="1200" b="0" baseline="0" dirty="0" smtClean="0">
                <a:latin typeface="Times New Roman" pitchFamily="18" charset="0"/>
                <a:cs typeface="Times New Roman" pitchFamily="18" charset="0"/>
              </a:rPr>
              <a:t> в профессию)</a:t>
            </a:r>
            <a:r>
              <a:rPr lang="ru-RU" sz="1200" b="1" baseline="0" dirty="0" smtClean="0">
                <a:latin typeface="Times New Roman" pitchFamily="18" charset="0"/>
                <a:cs typeface="Times New Roman" pitchFamily="18" charset="0"/>
              </a:rPr>
              <a:t>. </a:t>
            </a:r>
            <a:r>
              <a:rPr lang="ru-RU" sz="1200" kern="1200" dirty="0" smtClean="0">
                <a:solidFill>
                  <a:schemeClr val="tx1"/>
                </a:solidFill>
                <a:latin typeface="+mn-lt"/>
                <a:ea typeface="+mn-ea"/>
                <a:cs typeface="+mn-cs"/>
              </a:rPr>
              <a:t>К сожалению, одно из поколений образовательных стандартов подготовки педагога, </a:t>
            </a:r>
            <a:r>
              <a:rPr lang="ru-RU" sz="1200" kern="1200" dirty="0" smtClean="0">
                <a:solidFill>
                  <a:schemeClr val="tx1"/>
                </a:solidFill>
                <a:latin typeface="+mn-lt"/>
                <a:ea typeface="+mn-ea"/>
                <a:cs typeface="+mn-cs"/>
              </a:rPr>
              <a:t>введенных </a:t>
            </a:r>
            <a:r>
              <a:rPr lang="ru-RU" sz="1200" kern="1200" dirty="0" smtClean="0">
                <a:solidFill>
                  <a:schemeClr val="tx1"/>
                </a:solidFill>
                <a:latin typeface="+mn-lt"/>
                <a:ea typeface="+mn-ea"/>
                <a:cs typeface="+mn-cs"/>
              </a:rPr>
              <a:t>в 2009-2011 гг., содержало жесткое ограничение объема практик, что отрицательно сказалось на формировании готовности выпускника в работе в школе – это наши выпуски 2014-15-16 годов. По ним мы объективно получили результат наименьшего трудоустройства по специальности. У студентов к выпуску не сформировалась самооценка себя как учителя, сохранился страх перед работой в школе. Осознав эту проблему, в 2015 году в университете был разработан формат организации учебного процесса, </a:t>
            </a:r>
            <a:r>
              <a:rPr lang="ru-RU" sz="1200" kern="1200" dirty="0" err="1" smtClean="0">
                <a:solidFill>
                  <a:schemeClr val="tx1"/>
                </a:solidFill>
                <a:latin typeface="+mn-lt"/>
                <a:ea typeface="+mn-ea"/>
                <a:cs typeface="+mn-cs"/>
              </a:rPr>
              <a:t>предцсматривающий</a:t>
            </a:r>
            <a:r>
              <a:rPr lang="ru-RU" sz="1200" kern="1200" dirty="0" smtClean="0">
                <a:solidFill>
                  <a:schemeClr val="tx1"/>
                </a:solidFill>
                <a:latin typeface="+mn-lt"/>
                <a:ea typeface="+mn-ea"/>
                <a:cs typeface="+mn-cs"/>
              </a:rPr>
              <a:t> выделений одного дня в неделю из часов самостоятельной работы студента для проведения его в формате методического дня – </a:t>
            </a:r>
            <a:r>
              <a:rPr lang="ru-RU" sz="1200" kern="1200" dirty="0" err="1" smtClean="0">
                <a:solidFill>
                  <a:schemeClr val="tx1"/>
                </a:solidFill>
                <a:latin typeface="+mn-lt"/>
                <a:ea typeface="+mn-ea"/>
                <a:cs typeface="+mn-cs"/>
              </a:rPr>
              <a:t>дня</a:t>
            </a:r>
            <a:r>
              <a:rPr lang="ru-RU" sz="1200" kern="1200" dirty="0" smtClean="0">
                <a:solidFill>
                  <a:schemeClr val="tx1"/>
                </a:solidFill>
                <a:latin typeface="+mn-lt"/>
                <a:ea typeface="+mn-ea"/>
                <a:cs typeface="+mn-cs"/>
              </a:rPr>
              <a:t> пребывания в школьной среде. Без навязанных заданий со стороны вуза, но в полное распоряжение руководства со стороны школы. Наши студенты стали помощниками классного руководителя на весь семестр. Тем самым мы с одной стороны сняли тревожность наших будущих педагогов перед выбранной профессией, с другой – дали возможность перенимать опыт работы именно в работе с классным коллективом, что очень важно для формировании компетенций, связанных с психологической диагностикой учащихся и принятия решений по коррекции их поведения. Студенты проводят с детьми мероприятия, занимаются с ними индивидуально, в том числе проектной деятельностью, участвуют в подготовке родительских собраний – то есть формируют у себя опыт будущей работы именно с позиций психологической практики.</a:t>
            </a:r>
          </a:p>
          <a:p>
            <a:endParaRPr lang="ru-RU" sz="1200" baseline="0" dirty="0" smtClean="0">
              <a:latin typeface="Times New Roman" pitchFamily="18" charset="0"/>
              <a:cs typeface="Times New Roman" pitchFamily="18" charset="0"/>
            </a:endParaRPr>
          </a:p>
          <a:p>
            <a:r>
              <a:rPr lang="ru-RU" sz="1200" b="1" baseline="0" dirty="0" smtClean="0">
                <a:latin typeface="Times New Roman" pitchFamily="18" charset="0"/>
                <a:cs typeface="Times New Roman" pitchFamily="18" charset="0"/>
              </a:rPr>
              <a:t>Квалификационный экзамен для в</a:t>
            </a:r>
            <a:r>
              <a:rPr lang="ru-RU" sz="1200" baseline="0" dirty="0" smtClean="0">
                <a:latin typeface="Times New Roman" pitchFamily="18" charset="0"/>
                <a:cs typeface="Times New Roman" pitchFamily="18" charset="0"/>
              </a:rPr>
              <a:t>ыпускников……</a:t>
            </a:r>
          </a:p>
          <a:p>
            <a:endParaRPr lang="ru-RU" sz="1200" baseline="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При этом мы прекрасно пониманием, что в школу приходят не только выпускники педагогического </a:t>
            </a:r>
            <a:r>
              <a:rPr lang="ru-RU" sz="1200" kern="1200" dirty="0" err="1" smtClean="0">
                <a:solidFill>
                  <a:schemeClr val="tx1"/>
                </a:solidFill>
                <a:latin typeface="+mn-lt"/>
                <a:ea typeface="+mn-ea"/>
                <a:cs typeface="+mn-cs"/>
              </a:rPr>
              <a:t>бакалавриата</a:t>
            </a:r>
            <a:r>
              <a:rPr lang="ru-RU" sz="1200" kern="1200" dirty="0" smtClean="0">
                <a:solidFill>
                  <a:schemeClr val="tx1"/>
                </a:solidFill>
                <a:latin typeface="+mn-lt"/>
                <a:ea typeface="+mn-ea"/>
                <a:cs typeface="+mn-cs"/>
              </a:rPr>
              <a:t>, но и получившие иное образование, в основном связанное с предметной подготовкой. Такие учителя в первую очередь испытывают трудности не в преподавании предмета, а в установлении контакта с учениками, с родителями, с коллегами. Поэтому университет активно продвигает проект </a:t>
            </a:r>
            <a:r>
              <a:rPr lang="ru-RU" sz="1200" b="1" kern="1200" dirty="0" smtClean="0">
                <a:solidFill>
                  <a:schemeClr val="tx1"/>
                </a:solidFill>
                <a:latin typeface="+mn-lt"/>
                <a:ea typeface="+mn-ea"/>
                <a:cs typeface="+mn-cs"/>
              </a:rPr>
              <a:t>«Магистратура для учителя</a:t>
            </a:r>
            <a:r>
              <a:rPr lang="ru-RU" sz="1200" kern="1200" dirty="0" smtClean="0">
                <a:solidFill>
                  <a:schemeClr val="tx1"/>
                </a:solidFill>
                <a:latin typeface="+mn-lt"/>
                <a:ea typeface="+mn-ea"/>
                <a:cs typeface="+mn-cs"/>
              </a:rPr>
              <a:t>» по заочной форме обучения, где большое внимание уделяется освоению модулей педагогики психологии. </a:t>
            </a:r>
          </a:p>
          <a:p>
            <a:r>
              <a:rPr lang="ru-RU" sz="1200" dirty="0" smtClean="0">
                <a:latin typeface="Times New Roman" pitchFamily="18" charset="0"/>
                <a:cs typeface="Times New Roman" pitchFamily="18" charset="0"/>
              </a:rPr>
              <a:t/>
            </a:r>
            <a:br>
              <a:rPr lang="ru-RU" sz="1200" dirty="0" smtClean="0">
                <a:latin typeface="Times New Roman" pitchFamily="18" charset="0"/>
                <a:cs typeface="Times New Roman" pitchFamily="18" charset="0"/>
              </a:rPr>
            </a:b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A5409A10-73EA-4469-92A9-35DE1D64E844}" type="slidenum">
              <a:rPr lang="ru-RU" smtClean="0">
                <a:solidFill>
                  <a:prstClr val="black"/>
                </a:solidFill>
              </a:rPr>
              <a:pPr/>
              <a:t>4</a:t>
            </a:fld>
            <a:endParaRPr lang="ru-RU">
              <a:solidFill>
                <a:prstClr val="black"/>
              </a:solidFill>
            </a:endParaRPr>
          </a:p>
        </p:txBody>
      </p:sp>
    </p:spTree>
    <p:extLst>
      <p:ext uri="{BB962C8B-B14F-4D97-AF65-F5344CB8AC3E}">
        <p14:creationId xmlns:p14="http://schemas.microsoft.com/office/powerpoint/2010/main" xmlns="" val="2190846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fontScale="92500" lnSpcReduction="20000"/>
          </a:bodyPr>
          <a:lstStyle/>
          <a:p>
            <a:r>
              <a:rPr lang="ru-RU" sz="1200" kern="1200" dirty="0" smtClean="0">
                <a:solidFill>
                  <a:schemeClr val="tx1"/>
                </a:solidFill>
                <a:latin typeface="+mn-lt"/>
                <a:ea typeface="+mn-ea"/>
                <a:cs typeface="+mn-cs"/>
              </a:rPr>
              <a:t>В обществе бытует мнение, что весть негатив, все кадровые проблемы системы образования </a:t>
            </a:r>
            <a:r>
              <a:rPr lang="ru-RU" sz="1200" b="1" kern="1200" dirty="0" smtClean="0">
                <a:solidFill>
                  <a:schemeClr val="tx1"/>
                </a:solidFill>
                <a:latin typeface="+mn-lt"/>
                <a:ea typeface="+mn-ea"/>
                <a:cs typeface="+mn-cs"/>
              </a:rPr>
              <a:t>порождены неудовлетворённостью педагогов уровнем материального обеспечения</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Но это далеко не так. Проведенные отдельные исследования показали, что гораздо сильнее, чем финансовые проблемы учителя переживают </a:t>
            </a:r>
            <a:r>
              <a:rPr lang="ru-RU" sz="1200" b="1" kern="1200" dirty="0" smtClean="0">
                <a:solidFill>
                  <a:schemeClr val="tx1"/>
                </a:solidFill>
                <a:latin typeface="+mn-lt"/>
                <a:ea typeface="+mn-ea"/>
                <a:cs typeface="+mn-cs"/>
              </a:rPr>
              <a:t>свою профессиональную </a:t>
            </a:r>
            <a:r>
              <a:rPr lang="ru-RU" sz="1200" b="1" kern="1200" dirty="0" err="1" smtClean="0">
                <a:solidFill>
                  <a:schemeClr val="tx1"/>
                </a:solidFill>
                <a:latin typeface="+mn-lt"/>
                <a:ea typeface="+mn-ea"/>
                <a:cs typeface="+mn-cs"/>
              </a:rPr>
              <a:t>недооцененность</a:t>
            </a:r>
            <a:r>
              <a:rPr lang="ru-RU" sz="1200" b="1" kern="1200" dirty="0" smtClean="0">
                <a:solidFill>
                  <a:schemeClr val="tx1"/>
                </a:solidFill>
                <a:latin typeface="+mn-lt"/>
                <a:ea typeface="+mn-ea"/>
                <a:cs typeface="+mn-cs"/>
              </a:rPr>
              <a:t> со стороны своих коллег и обучающихся</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Ощущают дискомфорт от того, что порой в </a:t>
            </a:r>
            <a:r>
              <a:rPr lang="ru-RU" sz="1200" b="1" kern="1200" dirty="0" smtClean="0">
                <a:solidFill>
                  <a:schemeClr val="tx1"/>
                </a:solidFill>
                <a:latin typeface="+mn-lt"/>
                <a:ea typeface="+mn-ea"/>
                <a:cs typeface="+mn-cs"/>
              </a:rPr>
              <a:t>информационно-техническом плане между ним и учащимся пропасть</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Большая доля учителей считает </a:t>
            </a:r>
            <a:r>
              <a:rPr lang="ru-RU" sz="1200" b="1" kern="1200" dirty="0" smtClean="0">
                <a:solidFill>
                  <a:schemeClr val="tx1"/>
                </a:solidFill>
                <a:latin typeface="+mn-lt"/>
                <a:ea typeface="+mn-ea"/>
                <a:cs typeface="+mn-cs"/>
              </a:rPr>
              <a:t>оскорбительным пройти различные аналоги профессиональных экзаменов, </a:t>
            </a:r>
            <a:r>
              <a:rPr lang="ru-RU" sz="1200" kern="1200" dirty="0" smtClean="0">
                <a:solidFill>
                  <a:schemeClr val="tx1"/>
                </a:solidFill>
                <a:latin typeface="+mn-lt"/>
                <a:ea typeface="+mn-ea"/>
                <a:cs typeface="+mn-cs"/>
              </a:rPr>
              <a:t>которые покажут уровень их подготовки. Почему так происходит? Неуверенность в собственных силах? Недостаток теоретической и практической подготовки? Устаревшее знание? В чем причина?</a:t>
            </a:r>
          </a:p>
          <a:p>
            <a:r>
              <a:rPr lang="ru-RU" sz="1200" kern="1200" dirty="0" smtClean="0">
                <a:solidFill>
                  <a:schemeClr val="tx1"/>
                </a:solidFill>
                <a:latin typeface="+mn-lt"/>
                <a:ea typeface="+mn-ea"/>
                <a:cs typeface="+mn-cs"/>
              </a:rPr>
              <a:t>На самом деле для вас руководителей в этом случае есть два варианта. </a:t>
            </a:r>
          </a:p>
          <a:p>
            <a:r>
              <a:rPr lang="ru-RU"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Первый: </a:t>
            </a:r>
            <a:r>
              <a:rPr lang="ru-RU" sz="1200" b="1" kern="1200" dirty="0" smtClean="0">
                <a:solidFill>
                  <a:schemeClr val="tx1"/>
                </a:solidFill>
                <a:latin typeface="+mn-lt"/>
                <a:ea typeface="+mn-ea"/>
                <a:cs typeface="+mn-cs"/>
              </a:rPr>
              <a:t>сидеть и бояться изменений. </a:t>
            </a:r>
            <a:r>
              <a:rPr lang="ru-RU" sz="1200" kern="1200" dirty="0" smtClean="0">
                <a:solidFill>
                  <a:schemeClr val="tx1"/>
                </a:solidFill>
                <a:latin typeface="+mn-lt"/>
                <a:ea typeface="+mn-ea"/>
                <a:cs typeface="+mn-cs"/>
              </a:rPr>
              <a:t>Не задумываясь о положительных возможностях в развитии коллектива и получить соответствующий результат. </a:t>
            </a:r>
          </a:p>
          <a:p>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Но есть второй, более сложный, но эффективный путь. </a:t>
            </a:r>
            <a:r>
              <a:rPr lang="ru-RU" sz="1200" kern="1200" dirty="0" smtClean="0">
                <a:solidFill>
                  <a:schemeClr val="tx1"/>
                </a:solidFill>
                <a:latin typeface="+mn-lt"/>
                <a:ea typeface="+mn-ea"/>
                <a:cs typeface="+mn-cs"/>
              </a:rPr>
              <a:t>Начать управлять изменениями. </a:t>
            </a:r>
            <a:r>
              <a:rPr lang="ru-RU" sz="1200" b="1" kern="1200" dirty="0" smtClean="0">
                <a:solidFill>
                  <a:schemeClr val="tx1"/>
                </a:solidFill>
                <a:latin typeface="+mn-lt"/>
                <a:ea typeface="+mn-ea"/>
                <a:cs typeface="+mn-cs"/>
              </a:rPr>
              <a:t>Показать себе самому и коллективу, </a:t>
            </a:r>
            <a:r>
              <a:rPr lang="ru-RU" sz="1200" kern="1200" dirty="0" smtClean="0">
                <a:solidFill>
                  <a:schemeClr val="tx1"/>
                </a:solidFill>
                <a:latin typeface="+mn-lt"/>
                <a:ea typeface="+mn-ea"/>
                <a:cs typeface="+mn-cs"/>
              </a:rPr>
              <a:t>что </a:t>
            </a:r>
            <a:r>
              <a:rPr lang="ru-RU" sz="1200" kern="1200" dirty="0" err="1" smtClean="0">
                <a:solidFill>
                  <a:schemeClr val="tx1"/>
                </a:solidFill>
                <a:latin typeface="+mn-lt"/>
                <a:ea typeface="+mn-ea"/>
                <a:cs typeface="+mn-cs"/>
              </a:rPr>
              <a:t>в-основном</a:t>
            </a:r>
            <a:r>
              <a:rPr lang="ru-RU" sz="1200" kern="1200" dirty="0" smtClean="0">
                <a:solidFill>
                  <a:schemeClr val="tx1"/>
                </a:solidFill>
                <a:latin typeface="+mn-lt"/>
                <a:ea typeface="+mn-ea"/>
                <a:cs typeface="+mn-cs"/>
              </a:rPr>
              <a:t>, причины кадровой политики обусловлены, во-первых, </a:t>
            </a:r>
            <a:r>
              <a:rPr lang="ru-RU" sz="1200" b="1" kern="1200" dirty="0" smtClean="0">
                <a:solidFill>
                  <a:schemeClr val="tx1"/>
                </a:solidFill>
                <a:latin typeface="+mn-lt"/>
                <a:ea typeface="+mn-ea"/>
                <a:cs typeface="+mn-cs"/>
              </a:rPr>
              <a:t>низкой мотивацией</a:t>
            </a:r>
            <a:r>
              <a:rPr lang="ru-RU" sz="1200" kern="1200" dirty="0" smtClean="0">
                <a:solidFill>
                  <a:schemeClr val="tx1"/>
                </a:solidFill>
                <a:latin typeface="+mn-lt"/>
                <a:ea typeface="+mn-ea"/>
                <a:cs typeface="+mn-cs"/>
              </a:rPr>
              <a:t> к своему </a:t>
            </a:r>
            <a:r>
              <a:rPr lang="ru-RU" sz="1200" kern="1200" dirty="0" err="1" smtClean="0">
                <a:solidFill>
                  <a:schemeClr val="tx1"/>
                </a:solidFill>
                <a:latin typeface="+mn-lt"/>
                <a:ea typeface="+mn-ea"/>
                <a:cs typeface="+mn-cs"/>
              </a:rPr>
              <a:t>профессиональноу</a:t>
            </a:r>
            <a:r>
              <a:rPr lang="ru-RU" sz="1200" kern="1200" dirty="0" smtClean="0">
                <a:solidFill>
                  <a:schemeClr val="tx1"/>
                </a:solidFill>
                <a:latin typeface="+mn-lt"/>
                <a:ea typeface="+mn-ea"/>
                <a:cs typeface="+mn-cs"/>
              </a:rPr>
              <a:t> росту, к своему профессиональному обучению, проблемами </a:t>
            </a:r>
            <a:r>
              <a:rPr lang="ru-RU" sz="1200" b="1" kern="1200" dirty="0" err="1" smtClean="0">
                <a:solidFill>
                  <a:schemeClr val="tx1"/>
                </a:solidFill>
                <a:latin typeface="+mn-lt"/>
                <a:ea typeface="+mn-ea"/>
                <a:cs typeface="+mn-cs"/>
              </a:rPr>
              <a:t>несформированности</a:t>
            </a:r>
            <a:r>
              <a:rPr lang="ru-RU" sz="1200" b="1" kern="1200" dirty="0" smtClean="0">
                <a:solidFill>
                  <a:schemeClr val="tx1"/>
                </a:solidFill>
                <a:latin typeface="+mn-lt"/>
                <a:ea typeface="+mn-ea"/>
                <a:cs typeface="+mn-cs"/>
              </a:rPr>
              <a:t> отдельных компетенций</a:t>
            </a:r>
            <a:r>
              <a:rPr lang="ru-RU" sz="1200" kern="1200" dirty="0" smtClean="0">
                <a:solidFill>
                  <a:schemeClr val="tx1"/>
                </a:solidFill>
                <a:latin typeface="+mn-lt"/>
                <a:ea typeface="+mn-ea"/>
                <a:cs typeface="+mn-cs"/>
              </a:rPr>
              <a:t>, а также </a:t>
            </a:r>
            <a:r>
              <a:rPr lang="ru-RU" sz="1200" b="1" kern="1200" dirty="0" smtClean="0">
                <a:solidFill>
                  <a:schemeClr val="tx1"/>
                </a:solidFill>
                <a:latin typeface="+mn-lt"/>
                <a:ea typeface="+mn-ea"/>
                <a:cs typeface="+mn-cs"/>
              </a:rPr>
              <a:t>отсутствием в отдельных организациях корпоративной культуры</a:t>
            </a:r>
            <a:r>
              <a:rPr lang="ru-RU" sz="1200" kern="1200" dirty="0" smtClean="0">
                <a:solidFill>
                  <a:schemeClr val="tx1"/>
                </a:solidFill>
                <a:latin typeface="+mn-lt"/>
                <a:ea typeface="+mn-ea"/>
                <a:cs typeface="+mn-cs"/>
              </a:rPr>
              <a:t>, признающей достижения своих педагогов, поддерживающие его на всех этапах его профессионального роста. </a:t>
            </a:r>
          </a:p>
          <a:p>
            <a:r>
              <a:rPr lang="ru-RU" sz="1200" kern="120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B56406F0-55DB-4F64-82F9-274A54577A28}" type="slidenum">
              <a:rPr lang="ru-RU" smtClean="0">
                <a:solidFill>
                  <a:prstClr val="black"/>
                </a:solidFill>
              </a:rPr>
              <a:pPr/>
              <a:t>5</a:t>
            </a:fld>
            <a:endParaRPr lang="ru-RU">
              <a:solidFill>
                <a:prstClr val="black"/>
              </a:solidFill>
            </a:endParaRPr>
          </a:p>
        </p:txBody>
      </p:sp>
    </p:spTree>
    <p:extLst>
      <p:ext uri="{BB962C8B-B14F-4D97-AF65-F5344CB8AC3E}">
        <p14:creationId xmlns:p14="http://schemas.microsoft.com/office/powerpoint/2010/main" xmlns="" val="247137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Вернемся к учителю!</a:t>
            </a:r>
          </a:p>
          <a:p>
            <a:endParaRPr lang="ru-RU" dirty="0"/>
          </a:p>
        </p:txBody>
      </p:sp>
      <p:sp>
        <p:nvSpPr>
          <p:cNvPr id="4" name="Номер слайда 3"/>
          <p:cNvSpPr>
            <a:spLocks noGrp="1"/>
          </p:cNvSpPr>
          <p:nvPr>
            <p:ph type="sldNum" sz="quarter" idx="10"/>
          </p:nvPr>
        </p:nvSpPr>
        <p:spPr/>
        <p:txBody>
          <a:bodyPr/>
          <a:lstStyle/>
          <a:p>
            <a:fld id="{1D239CB1-F4BB-4B6B-8295-D65592C15D80}"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56406F0-55DB-4F64-82F9-274A54577A28}"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xmlns="" val="2806312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56406F0-55DB-4F64-82F9-274A54577A28}" type="slidenum">
              <a:rPr lang="ru-RU" smtClean="0">
                <a:solidFill>
                  <a:prstClr val="black"/>
                </a:solidFill>
              </a:rPr>
              <a:pPr/>
              <a:t>8</a:t>
            </a:fld>
            <a:endParaRPr lang="ru-RU">
              <a:solidFill>
                <a:prstClr val="black"/>
              </a:solidFill>
            </a:endParaRPr>
          </a:p>
        </p:txBody>
      </p:sp>
    </p:spTree>
    <p:extLst>
      <p:ext uri="{BB962C8B-B14F-4D97-AF65-F5344CB8AC3E}">
        <p14:creationId xmlns:p14="http://schemas.microsoft.com/office/powerpoint/2010/main" xmlns="" val="2299978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5409A10-73EA-4469-92A9-35DE1D64E844}" type="slidenum">
              <a:rPr lang="ru-RU">
                <a:solidFill>
                  <a:prstClr val="black"/>
                </a:solidFill>
              </a:rPr>
              <a:pPr/>
              <a:t>9</a:t>
            </a:fld>
            <a:endParaRPr lang="ru-RU">
              <a:solidFill>
                <a:prstClr val="black"/>
              </a:solidFill>
            </a:endParaRPr>
          </a:p>
        </p:txBody>
      </p:sp>
    </p:spTree>
    <p:extLst>
      <p:ext uri="{BB962C8B-B14F-4D97-AF65-F5344CB8AC3E}">
        <p14:creationId xmlns:p14="http://schemas.microsoft.com/office/powerpoint/2010/main" xmlns="" val="1374725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2119559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1876593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3752860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1" y="2130430"/>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9615" indent="0" algn="ctr">
              <a:buNone/>
              <a:defRPr>
                <a:solidFill>
                  <a:schemeClr val="tx1">
                    <a:tint val="75000"/>
                  </a:schemeClr>
                </a:solidFill>
              </a:defRPr>
            </a:lvl2pPr>
            <a:lvl3pPr marL="1219232" indent="0" algn="ctr">
              <a:buNone/>
              <a:defRPr>
                <a:solidFill>
                  <a:schemeClr val="tx1">
                    <a:tint val="75000"/>
                  </a:schemeClr>
                </a:solidFill>
              </a:defRPr>
            </a:lvl3pPr>
            <a:lvl4pPr marL="1828849" indent="0" algn="ctr">
              <a:buNone/>
              <a:defRPr>
                <a:solidFill>
                  <a:schemeClr val="tx1">
                    <a:tint val="75000"/>
                  </a:schemeClr>
                </a:solidFill>
              </a:defRPr>
            </a:lvl4pPr>
            <a:lvl5pPr marL="2438464" indent="0" algn="ctr">
              <a:buNone/>
              <a:defRPr>
                <a:solidFill>
                  <a:schemeClr val="tx1">
                    <a:tint val="75000"/>
                  </a:schemeClr>
                </a:solidFill>
              </a:defRPr>
            </a:lvl5pPr>
            <a:lvl6pPr marL="3048081" indent="0" algn="ctr">
              <a:buNone/>
              <a:defRPr>
                <a:solidFill>
                  <a:schemeClr val="tx1">
                    <a:tint val="75000"/>
                  </a:schemeClr>
                </a:solidFill>
              </a:defRPr>
            </a:lvl6pPr>
            <a:lvl7pPr marL="3657697" indent="0" algn="ctr">
              <a:buNone/>
              <a:defRPr>
                <a:solidFill>
                  <a:schemeClr val="tx1">
                    <a:tint val="75000"/>
                  </a:schemeClr>
                </a:solidFill>
              </a:defRPr>
            </a:lvl7pPr>
            <a:lvl8pPr marL="4267313" indent="0" algn="ctr">
              <a:buNone/>
              <a:defRPr>
                <a:solidFill>
                  <a:schemeClr val="tx1">
                    <a:tint val="75000"/>
                  </a:schemeClr>
                </a:solidFill>
              </a:defRPr>
            </a:lvl8pPr>
            <a:lvl9pPr marL="487692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34420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921951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5333"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615" indent="0">
              <a:buNone/>
              <a:defRPr sz="2400">
                <a:solidFill>
                  <a:schemeClr val="tx1">
                    <a:tint val="75000"/>
                  </a:schemeClr>
                </a:solidFill>
              </a:defRPr>
            </a:lvl2pPr>
            <a:lvl3pPr marL="1219232" indent="0">
              <a:buNone/>
              <a:defRPr sz="2133">
                <a:solidFill>
                  <a:schemeClr val="tx1">
                    <a:tint val="75000"/>
                  </a:schemeClr>
                </a:solidFill>
              </a:defRPr>
            </a:lvl3pPr>
            <a:lvl4pPr marL="1828849" indent="0">
              <a:buNone/>
              <a:defRPr sz="1867">
                <a:solidFill>
                  <a:schemeClr val="tx1">
                    <a:tint val="75000"/>
                  </a:schemeClr>
                </a:solidFill>
              </a:defRPr>
            </a:lvl4pPr>
            <a:lvl5pPr marL="2438464" indent="0">
              <a:buNone/>
              <a:defRPr sz="1867">
                <a:solidFill>
                  <a:schemeClr val="tx1">
                    <a:tint val="75000"/>
                  </a:schemeClr>
                </a:solidFill>
              </a:defRPr>
            </a:lvl5pPr>
            <a:lvl6pPr marL="3048081" indent="0">
              <a:buNone/>
              <a:defRPr sz="1867">
                <a:solidFill>
                  <a:schemeClr val="tx1">
                    <a:tint val="75000"/>
                  </a:schemeClr>
                </a:solidFill>
              </a:defRPr>
            </a:lvl6pPr>
            <a:lvl7pPr marL="3657697" indent="0">
              <a:buNone/>
              <a:defRPr sz="1867">
                <a:solidFill>
                  <a:schemeClr val="tx1">
                    <a:tint val="75000"/>
                  </a:schemeClr>
                </a:solidFill>
              </a:defRPr>
            </a:lvl7pPr>
            <a:lvl8pPr marL="4267313" indent="0">
              <a:buNone/>
              <a:defRPr sz="1867">
                <a:solidFill>
                  <a:schemeClr val="tx1">
                    <a:tint val="75000"/>
                  </a:schemeClr>
                </a:solidFill>
              </a:defRPr>
            </a:lvl8pPr>
            <a:lvl9pPr marL="4876929" indent="0">
              <a:buNone/>
              <a:defRPr sz="1867">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520218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1"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247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4639"/>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3"/>
          </a:xfrm>
        </p:spPr>
        <p:txBody>
          <a:bodyPr anchor="b"/>
          <a:lstStyle>
            <a:lvl1pPr marL="0" indent="0">
              <a:buNone/>
              <a:defRPr sz="3200" b="1"/>
            </a:lvl1pPr>
            <a:lvl2pPr marL="609615" indent="0">
              <a:buNone/>
              <a:defRPr sz="2667" b="1"/>
            </a:lvl2pPr>
            <a:lvl3pPr marL="1219232" indent="0">
              <a:buNone/>
              <a:defRPr sz="2400" b="1"/>
            </a:lvl3pPr>
            <a:lvl4pPr marL="1828849" indent="0">
              <a:buNone/>
              <a:defRPr sz="2133" b="1"/>
            </a:lvl4pPr>
            <a:lvl5pPr marL="2438464" indent="0">
              <a:buNone/>
              <a:defRPr sz="2133" b="1"/>
            </a:lvl5pPr>
            <a:lvl6pPr marL="3048081" indent="0">
              <a:buNone/>
              <a:defRPr sz="2133" b="1"/>
            </a:lvl6pPr>
            <a:lvl7pPr marL="3657697" indent="0">
              <a:buNone/>
              <a:defRPr sz="2133" b="1"/>
            </a:lvl7pPr>
            <a:lvl8pPr marL="4267313" indent="0">
              <a:buNone/>
              <a:defRPr sz="2133" b="1"/>
            </a:lvl8pPr>
            <a:lvl9pPr marL="4876929" indent="0">
              <a:buNone/>
              <a:defRPr sz="2133" b="1"/>
            </a:lvl9pPr>
          </a:lstStyle>
          <a:p>
            <a:pPr lvl="0"/>
            <a:r>
              <a:rPr lang="ru-RU" smtClean="0"/>
              <a:t>Образец текста</a:t>
            </a:r>
          </a:p>
        </p:txBody>
      </p:sp>
      <p:sp>
        <p:nvSpPr>
          <p:cNvPr id="4" name="Объект 3"/>
          <p:cNvSpPr>
            <a:spLocks noGrp="1"/>
          </p:cNvSpPr>
          <p:nvPr>
            <p:ph sz="half" idx="2"/>
          </p:nvPr>
        </p:nvSpPr>
        <p:spPr>
          <a:xfrm>
            <a:off x="609600" y="2174876"/>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2" y="1535113"/>
            <a:ext cx="5389033" cy="639763"/>
          </a:xfrm>
        </p:spPr>
        <p:txBody>
          <a:bodyPr anchor="b"/>
          <a:lstStyle>
            <a:lvl1pPr marL="0" indent="0">
              <a:buNone/>
              <a:defRPr sz="3200" b="1"/>
            </a:lvl1pPr>
            <a:lvl2pPr marL="609615" indent="0">
              <a:buNone/>
              <a:defRPr sz="2667" b="1"/>
            </a:lvl2pPr>
            <a:lvl3pPr marL="1219232" indent="0">
              <a:buNone/>
              <a:defRPr sz="2400" b="1"/>
            </a:lvl3pPr>
            <a:lvl4pPr marL="1828849" indent="0">
              <a:buNone/>
              <a:defRPr sz="2133" b="1"/>
            </a:lvl4pPr>
            <a:lvl5pPr marL="2438464" indent="0">
              <a:buNone/>
              <a:defRPr sz="2133" b="1"/>
            </a:lvl5pPr>
            <a:lvl6pPr marL="3048081" indent="0">
              <a:buNone/>
              <a:defRPr sz="2133" b="1"/>
            </a:lvl6pPr>
            <a:lvl7pPr marL="3657697" indent="0">
              <a:buNone/>
              <a:defRPr sz="2133" b="1"/>
            </a:lvl7pPr>
            <a:lvl8pPr marL="4267313" indent="0">
              <a:buNone/>
              <a:defRPr sz="2133" b="1"/>
            </a:lvl8pPr>
            <a:lvl9pPr marL="4876929" indent="0">
              <a:buNone/>
              <a:defRPr sz="2133" b="1"/>
            </a:lvl9pPr>
          </a:lstStyle>
          <a:p>
            <a:pPr lvl="0"/>
            <a:r>
              <a:rPr lang="ru-RU" smtClean="0"/>
              <a:t>Образец текста</a:t>
            </a:r>
          </a:p>
        </p:txBody>
      </p:sp>
      <p:sp>
        <p:nvSpPr>
          <p:cNvPr id="6" name="Объект 5"/>
          <p:cNvSpPr>
            <a:spLocks noGrp="1"/>
          </p:cNvSpPr>
          <p:nvPr>
            <p:ph sz="quarter" idx="4"/>
          </p:nvPr>
        </p:nvSpPr>
        <p:spPr>
          <a:xfrm>
            <a:off x="6193372" y="2174876"/>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151714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40641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694338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5" y="273049"/>
            <a:ext cx="4011084" cy="1162051"/>
          </a:xfrm>
        </p:spPr>
        <p:txBody>
          <a:bodyPr anchor="b"/>
          <a:lstStyle>
            <a:lvl1pPr algn="l">
              <a:defRPr sz="2667" b="1"/>
            </a:lvl1pPr>
          </a:lstStyle>
          <a:p>
            <a:r>
              <a:rPr lang="ru-RU" smtClean="0"/>
              <a:t>Образец заголовка</a:t>
            </a:r>
            <a:endParaRPr lang="ru-RU"/>
          </a:p>
        </p:txBody>
      </p:sp>
      <p:sp>
        <p:nvSpPr>
          <p:cNvPr id="3" name="Объект 2"/>
          <p:cNvSpPr>
            <a:spLocks noGrp="1"/>
          </p:cNvSpPr>
          <p:nvPr>
            <p:ph idx="1"/>
          </p:nvPr>
        </p:nvSpPr>
        <p:spPr>
          <a:xfrm>
            <a:off x="4766735" y="273056"/>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5" y="1435106"/>
            <a:ext cx="4011084" cy="4691063"/>
          </a:xfrm>
        </p:spPr>
        <p:txBody>
          <a:bodyPr/>
          <a:lstStyle>
            <a:lvl1pPr marL="0" indent="0">
              <a:buNone/>
              <a:defRPr sz="1867"/>
            </a:lvl1pPr>
            <a:lvl2pPr marL="609615" indent="0">
              <a:buNone/>
              <a:defRPr sz="1600"/>
            </a:lvl2pPr>
            <a:lvl3pPr marL="1219232" indent="0">
              <a:buNone/>
              <a:defRPr sz="1333"/>
            </a:lvl3pPr>
            <a:lvl4pPr marL="1828849" indent="0">
              <a:buNone/>
              <a:defRPr sz="1200"/>
            </a:lvl4pPr>
            <a:lvl5pPr marL="2438464" indent="0">
              <a:buNone/>
              <a:defRPr sz="1200"/>
            </a:lvl5pPr>
            <a:lvl6pPr marL="3048081" indent="0">
              <a:buNone/>
              <a:defRPr sz="1200"/>
            </a:lvl6pPr>
            <a:lvl7pPr marL="3657697" indent="0">
              <a:buNone/>
              <a:defRPr sz="1200"/>
            </a:lvl7pPr>
            <a:lvl8pPr marL="4267313" indent="0">
              <a:buNone/>
              <a:defRPr sz="1200"/>
            </a:lvl8pPr>
            <a:lvl9pPr marL="4876929" indent="0">
              <a:buNone/>
              <a:defRPr sz="1200"/>
            </a:lvl9pPr>
          </a:lstStyle>
          <a:p>
            <a:pPr lvl="0"/>
            <a:r>
              <a:rPr lang="ru-RU" smtClean="0"/>
              <a:t>Образец текста</a:t>
            </a:r>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74095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2412956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9"/>
          </a:xfrm>
        </p:spPr>
        <p:txBody>
          <a:bodyPr anchor="b"/>
          <a:lstStyle>
            <a:lvl1pPr algn="l">
              <a:defRPr sz="2667"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4267"/>
            </a:lvl1pPr>
            <a:lvl2pPr marL="609615" indent="0">
              <a:buNone/>
              <a:defRPr sz="3733"/>
            </a:lvl2pPr>
            <a:lvl3pPr marL="1219232" indent="0">
              <a:buNone/>
              <a:defRPr sz="3200"/>
            </a:lvl3pPr>
            <a:lvl4pPr marL="1828849" indent="0">
              <a:buNone/>
              <a:defRPr sz="2667"/>
            </a:lvl4pPr>
            <a:lvl5pPr marL="2438464" indent="0">
              <a:buNone/>
              <a:defRPr sz="2667"/>
            </a:lvl5pPr>
            <a:lvl6pPr marL="3048081" indent="0">
              <a:buNone/>
              <a:defRPr sz="2667"/>
            </a:lvl6pPr>
            <a:lvl7pPr marL="3657697" indent="0">
              <a:buNone/>
              <a:defRPr sz="2667"/>
            </a:lvl7pPr>
            <a:lvl8pPr marL="4267313" indent="0">
              <a:buNone/>
              <a:defRPr sz="2667"/>
            </a:lvl8pPr>
            <a:lvl9pPr marL="4876929" indent="0">
              <a:buNone/>
              <a:defRPr sz="2667"/>
            </a:lvl9pPr>
          </a:lstStyle>
          <a:p>
            <a:endParaRPr lang="ru-RU"/>
          </a:p>
        </p:txBody>
      </p:sp>
      <p:sp>
        <p:nvSpPr>
          <p:cNvPr id="4" name="Текст 3"/>
          <p:cNvSpPr>
            <a:spLocks noGrp="1"/>
          </p:cNvSpPr>
          <p:nvPr>
            <p:ph type="body" sz="half" idx="2"/>
          </p:nvPr>
        </p:nvSpPr>
        <p:spPr>
          <a:xfrm>
            <a:off x="2389717" y="5367342"/>
            <a:ext cx="7315200" cy="804863"/>
          </a:xfrm>
        </p:spPr>
        <p:txBody>
          <a:bodyPr/>
          <a:lstStyle>
            <a:lvl1pPr marL="0" indent="0">
              <a:buNone/>
              <a:defRPr sz="1867"/>
            </a:lvl1pPr>
            <a:lvl2pPr marL="609615" indent="0">
              <a:buNone/>
              <a:defRPr sz="1600"/>
            </a:lvl2pPr>
            <a:lvl3pPr marL="1219232" indent="0">
              <a:buNone/>
              <a:defRPr sz="1333"/>
            </a:lvl3pPr>
            <a:lvl4pPr marL="1828849" indent="0">
              <a:buNone/>
              <a:defRPr sz="1200"/>
            </a:lvl4pPr>
            <a:lvl5pPr marL="2438464" indent="0">
              <a:buNone/>
              <a:defRPr sz="1200"/>
            </a:lvl5pPr>
            <a:lvl6pPr marL="3048081" indent="0">
              <a:buNone/>
              <a:defRPr sz="1200"/>
            </a:lvl6pPr>
            <a:lvl7pPr marL="3657697" indent="0">
              <a:buNone/>
              <a:defRPr sz="1200"/>
            </a:lvl7pPr>
            <a:lvl8pPr marL="4267313" indent="0">
              <a:buNone/>
              <a:defRPr sz="1200"/>
            </a:lvl8pPr>
            <a:lvl9pPr marL="4876929" indent="0">
              <a:buNone/>
              <a:defRPr sz="1200"/>
            </a:lvl9pPr>
          </a:lstStyle>
          <a:p>
            <a:pPr lvl="0"/>
            <a:r>
              <a:rPr lang="ru-RU" smtClean="0"/>
              <a:t>Образец текста</a:t>
            </a:r>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427551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44096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06375"/>
            <a:ext cx="2743200" cy="43878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06375"/>
            <a:ext cx="8026400" cy="43878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913070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1" y="2130432"/>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9602" indent="0" algn="ctr">
              <a:buNone/>
              <a:defRPr>
                <a:solidFill>
                  <a:schemeClr val="tx1">
                    <a:tint val="75000"/>
                  </a:schemeClr>
                </a:solidFill>
              </a:defRPr>
            </a:lvl2pPr>
            <a:lvl3pPr marL="1219203" indent="0" algn="ctr">
              <a:buNone/>
              <a:defRPr>
                <a:solidFill>
                  <a:schemeClr val="tx1">
                    <a:tint val="75000"/>
                  </a:schemeClr>
                </a:solidFill>
              </a:defRPr>
            </a:lvl3pPr>
            <a:lvl4pPr marL="1828804" indent="0" algn="ctr">
              <a:buNone/>
              <a:defRPr>
                <a:solidFill>
                  <a:schemeClr val="tx1">
                    <a:tint val="75000"/>
                  </a:schemeClr>
                </a:solidFill>
              </a:defRPr>
            </a:lvl4pPr>
            <a:lvl5pPr marL="2438403" indent="0" algn="ctr">
              <a:buNone/>
              <a:defRPr>
                <a:solidFill>
                  <a:schemeClr val="tx1">
                    <a:tint val="75000"/>
                  </a:schemeClr>
                </a:solidFill>
              </a:defRPr>
            </a:lvl5pPr>
            <a:lvl6pPr marL="3048004" indent="0" algn="ctr">
              <a:buNone/>
              <a:defRPr>
                <a:solidFill>
                  <a:schemeClr val="tx1">
                    <a:tint val="75000"/>
                  </a:schemeClr>
                </a:solidFill>
              </a:defRPr>
            </a:lvl6pPr>
            <a:lvl7pPr marL="3657606" indent="0" algn="ctr">
              <a:buNone/>
              <a:defRPr>
                <a:solidFill>
                  <a:schemeClr val="tx1">
                    <a:tint val="75000"/>
                  </a:schemeClr>
                </a:solidFill>
              </a:defRPr>
            </a:lvl7pPr>
            <a:lvl8pPr marL="4267207" indent="0" algn="ctr">
              <a:buNone/>
              <a:defRPr>
                <a:solidFill>
                  <a:schemeClr val="tx1">
                    <a:tint val="75000"/>
                  </a:schemeClr>
                </a:solidFill>
              </a:defRPr>
            </a:lvl8pPr>
            <a:lvl9pPr marL="4876807"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908448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872424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5333"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602" indent="0">
              <a:buNone/>
              <a:defRPr sz="2400">
                <a:solidFill>
                  <a:schemeClr val="tx1">
                    <a:tint val="75000"/>
                  </a:schemeClr>
                </a:solidFill>
              </a:defRPr>
            </a:lvl2pPr>
            <a:lvl3pPr marL="1219203" indent="0">
              <a:buNone/>
              <a:defRPr sz="2133">
                <a:solidFill>
                  <a:schemeClr val="tx1">
                    <a:tint val="75000"/>
                  </a:schemeClr>
                </a:solidFill>
              </a:defRPr>
            </a:lvl3pPr>
            <a:lvl4pPr marL="1828804" indent="0">
              <a:buNone/>
              <a:defRPr sz="1867">
                <a:solidFill>
                  <a:schemeClr val="tx1">
                    <a:tint val="75000"/>
                  </a:schemeClr>
                </a:solidFill>
              </a:defRPr>
            </a:lvl4pPr>
            <a:lvl5pPr marL="2438403" indent="0">
              <a:buNone/>
              <a:defRPr sz="1867">
                <a:solidFill>
                  <a:schemeClr val="tx1">
                    <a:tint val="75000"/>
                  </a:schemeClr>
                </a:solidFill>
              </a:defRPr>
            </a:lvl5pPr>
            <a:lvl6pPr marL="3048004" indent="0">
              <a:buNone/>
              <a:defRPr sz="1867">
                <a:solidFill>
                  <a:schemeClr val="tx1">
                    <a:tint val="75000"/>
                  </a:schemeClr>
                </a:solidFill>
              </a:defRPr>
            </a:lvl6pPr>
            <a:lvl7pPr marL="3657606" indent="0">
              <a:buNone/>
              <a:defRPr sz="1867">
                <a:solidFill>
                  <a:schemeClr val="tx1">
                    <a:tint val="75000"/>
                  </a:schemeClr>
                </a:solidFill>
              </a:defRPr>
            </a:lvl7pPr>
            <a:lvl8pPr marL="4267207" indent="0">
              <a:buNone/>
              <a:defRPr sz="1867">
                <a:solidFill>
                  <a:schemeClr val="tx1">
                    <a:tint val="75000"/>
                  </a:schemeClr>
                </a:solidFill>
              </a:defRPr>
            </a:lvl8pPr>
            <a:lvl9pPr marL="4876807" indent="0">
              <a:buNone/>
              <a:defRPr sz="1867">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791034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1" y="1200153"/>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744296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4639"/>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3"/>
          </a:xfrm>
        </p:spPr>
        <p:txBody>
          <a:bodyPr anchor="b"/>
          <a:lstStyle>
            <a:lvl1pPr marL="0" indent="0">
              <a:buNone/>
              <a:defRPr sz="3200" b="1"/>
            </a:lvl1pPr>
            <a:lvl2pPr marL="609602" indent="0">
              <a:buNone/>
              <a:defRPr sz="2667" b="1"/>
            </a:lvl2pPr>
            <a:lvl3pPr marL="1219203" indent="0">
              <a:buNone/>
              <a:defRPr sz="2400" b="1"/>
            </a:lvl3pPr>
            <a:lvl4pPr marL="1828804" indent="0">
              <a:buNone/>
              <a:defRPr sz="2133" b="1"/>
            </a:lvl4pPr>
            <a:lvl5pPr marL="2438403" indent="0">
              <a:buNone/>
              <a:defRPr sz="2133" b="1"/>
            </a:lvl5pPr>
            <a:lvl6pPr marL="3048004" indent="0">
              <a:buNone/>
              <a:defRPr sz="2133" b="1"/>
            </a:lvl6pPr>
            <a:lvl7pPr marL="3657606" indent="0">
              <a:buNone/>
              <a:defRPr sz="2133" b="1"/>
            </a:lvl7pPr>
            <a:lvl8pPr marL="4267207" indent="0">
              <a:buNone/>
              <a:defRPr sz="2133" b="1"/>
            </a:lvl8pPr>
            <a:lvl9pPr marL="4876807" indent="0">
              <a:buNone/>
              <a:defRPr sz="2133" b="1"/>
            </a:lvl9pPr>
          </a:lstStyle>
          <a:p>
            <a:pPr lvl="0"/>
            <a:r>
              <a:rPr lang="ru-RU" smtClean="0"/>
              <a:t>Образец текста</a:t>
            </a:r>
          </a:p>
        </p:txBody>
      </p:sp>
      <p:sp>
        <p:nvSpPr>
          <p:cNvPr id="4" name="Объект 3"/>
          <p:cNvSpPr>
            <a:spLocks noGrp="1"/>
          </p:cNvSpPr>
          <p:nvPr>
            <p:ph sz="half" idx="2"/>
          </p:nvPr>
        </p:nvSpPr>
        <p:spPr>
          <a:xfrm>
            <a:off x="609600" y="2174876"/>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72" y="1535113"/>
            <a:ext cx="5389033" cy="639763"/>
          </a:xfrm>
        </p:spPr>
        <p:txBody>
          <a:bodyPr anchor="b"/>
          <a:lstStyle>
            <a:lvl1pPr marL="0" indent="0">
              <a:buNone/>
              <a:defRPr sz="3200" b="1"/>
            </a:lvl1pPr>
            <a:lvl2pPr marL="609602" indent="0">
              <a:buNone/>
              <a:defRPr sz="2667" b="1"/>
            </a:lvl2pPr>
            <a:lvl3pPr marL="1219203" indent="0">
              <a:buNone/>
              <a:defRPr sz="2400" b="1"/>
            </a:lvl3pPr>
            <a:lvl4pPr marL="1828804" indent="0">
              <a:buNone/>
              <a:defRPr sz="2133" b="1"/>
            </a:lvl4pPr>
            <a:lvl5pPr marL="2438403" indent="0">
              <a:buNone/>
              <a:defRPr sz="2133" b="1"/>
            </a:lvl5pPr>
            <a:lvl6pPr marL="3048004" indent="0">
              <a:buNone/>
              <a:defRPr sz="2133" b="1"/>
            </a:lvl6pPr>
            <a:lvl7pPr marL="3657606" indent="0">
              <a:buNone/>
              <a:defRPr sz="2133" b="1"/>
            </a:lvl7pPr>
            <a:lvl8pPr marL="4267207" indent="0">
              <a:buNone/>
              <a:defRPr sz="2133" b="1"/>
            </a:lvl8pPr>
            <a:lvl9pPr marL="4876807" indent="0">
              <a:buNone/>
              <a:defRPr sz="2133" b="1"/>
            </a:lvl9pPr>
          </a:lstStyle>
          <a:p>
            <a:pPr lvl="0"/>
            <a:r>
              <a:rPr lang="ru-RU" smtClean="0"/>
              <a:t>Образец текста</a:t>
            </a:r>
          </a:p>
        </p:txBody>
      </p:sp>
      <p:sp>
        <p:nvSpPr>
          <p:cNvPr id="6" name="Объект 5"/>
          <p:cNvSpPr>
            <a:spLocks noGrp="1"/>
          </p:cNvSpPr>
          <p:nvPr>
            <p:ph sz="quarter" idx="4"/>
          </p:nvPr>
        </p:nvSpPr>
        <p:spPr>
          <a:xfrm>
            <a:off x="6193372" y="2174876"/>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756798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37538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30388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18962443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5" y="273049"/>
            <a:ext cx="4011084" cy="1162051"/>
          </a:xfrm>
        </p:spPr>
        <p:txBody>
          <a:bodyPr anchor="b"/>
          <a:lstStyle>
            <a:lvl1pPr algn="l">
              <a:defRPr sz="2667" b="1"/>
            </a:lvl1pPr>
          </a:lstStyle>
          <a:p>
            <a:r>
              <a:rPr lang="ru-RU" smtClean="0"/>
              <a:t>Образец заголовка</a:t>
            </a:r>
            <a:endParaRPr lang="ru-RU"/>
          </a:p>
        </p:txBody>
      </p:sp>
      <p:sp>
        <p:nvSpPr>
          <p:cNvPr id="3" name="Объект 2"/>
          <p:cNvSpPr>
            <a:spLocks noGrp="1"/>
          </p:cNvSpPr>
          <p:nvPr>
            <p:ph idx="1"/>
          </p:nvPr>
        </p:nvSpPr>
        <p:spPr>
          <a:xfrm>
            <a:off x="4766735" y="273057"/>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5" y="1435106"/>
            <a:ext cx="4011084" cy="4691063"/>
          </a:xfrm>
        </p:spPr>
        <p:txBody>
          <a:bodyPr/>
          <a:lstStyle>
            <a:lvl1pPr marL="0" indent="0">
              <a:buNone/>
              <a:defRPr sz="1867"/>
            </a:lvl1pPr>
            <a:lvl2pPr marL="609602" indent="0">
              <a:buNone/>
              <a:defRPr sz="1600"/>
            </a:lvl2pPr>
            <a:lvl3pPr marL="1219203" indent="0">
              <a:buNone/>
              <a:defRPr sz="1333"/>
            </a:lvl3pPr>
            <a:lvl4pPr marL="1828804" indent="0">
              <a:buNone/>
              <a:defRPr sz="1200"/>
            </a:lvl4pPr>
            <a:lvl5pPr marL="2438403" indent="0">
              <a:buNone/>
              <a:defRPr sz="1200"/>
            </a:lvl5pPr>
            <a:lvl6pPr marL="3048004" indent="0">
              <a:buNone/>
              <a:defRPr sz="1200"/>
            </a:lvl6pPr>
            <a:lvl7pPr marL="3657606" indent="0">
              <a:buNone/>
              <a:defRPr sz="1200"/>
            </a:lvl7pPr>
            <a:lvl8pPr marL="4267207" indent="0">
              <a:buNone/>
              <a:defRPr sz="1200"/>
            </a:lvl8pPr>
            <a:lvl9pPr marL="4876807" indent="0">
              <a:buNone/>
              <a:defRPr sz="1200"/>
            </a:lvl9pPr>
          </a:lstStyle>
          <a:p>
            <a:pPr lvl="0"/>
            <a:r>
              <a:rPr lang="ru-RU" smtClean="0"/>
              <a:t>Образец текста</a:t>
            </a:r>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5942927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3"/>
            <a:ext cx="7315200" cy="566739"/>
          </a:xfrm>
        </p:spPr>
        <p:txBody>
          <a:bodyPr anchor="b"/>
          <a:lstStyle>
            <a:lvl1pPr algn="l">
              <a:defRPr sz="2667"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4267"/>
            </a:lvl1pPr>
            <a:lvl2pPr marL="609602" indent="0">
              <a:buNone/>
              <a:defRPr sz="3733"/>
            </a:lvl2pPr>
            <a:lvl3pPr marL="1219203" indent="0">
              <a:buNone/>
              <a:defRPr sz="3200"/>
            </a:lvl3pPr>
            <a:lvl4pPr marL="1828804" indent="0">
              <a:buNone/>
              <a:defRPr sz="2667"/>
            </a:lvl4pPr>
            <a:lvl5pPr marL="2438403" indent="0">
              <a:buNone/>
              <a:defRPr sz="2667"/>
            </a:lvl5pPr>
            <a:lvl6pPr marL="3048004" indent="0">
              <a:buNone/>
              <a:defRPr sz="2667"/>
            </a:lvl6pPr>
            <a:lvl7pPr marL="3657606" indent="0">
              <a:buNone/>
              <a:defRPr sz="2667"/>
            </a:lvl7pPr>
            <a:lvl8pPr marL="4267207" indent="0">
              <a:buNone/>
              <a:defRPr sz="2667"/>
            </a:lvl8pPr>
            <a:lvl9pPr marL="4876807" indent="0">
              <a:buNone/>
              <a:defRPr sz="2667"/>
            </a:lvl9pPr>
          </a:lstStyle>
          <a:p>
            <a:endParaRPr lang="ru-RU"/>
          </a:p>
        </p:txBody>
      </p:sp>
      <p:sp>
        <p:nvSpPr>
          <p:cNvPr id="4" name="Текст 3"/>
          <p:cNvSpPr>
            <a:spLocks noGrp="1"/>
          </p:cNvSpPr>
          <p:nvPr>
            <p:ph type="body" sz="half" idx="2"/>
          </p:nvPr>
        </p:nvSpPr>
        <p:spPr>
          <a:xfrm>
            <a:off x="2389717" y="5367343"/>
            <a:ext cx="7315200" cy="804863"/>
          </a:xfrm>
        </p:spPr>
        <p:txBody>
          <a:bodyPr/>
          <a:lstStyle>
            <a:lvl1pPr marL="0" indent="0">
              <a:buNone/>
              <a:defRPr sz="1867"/>
            </a:lvl1pPr>
            <a:lvl2pPr marL="609602" indent="0">
              <a:buNone/>
              <a:defRPr sz="1600"/>
            </a:lvl2pPr>
            <a:lvl3pPr marL="1219203" indent="0">
              <a:buNone/>
              <a:defRPr sz="1333"/>
            </a:lvl3pPr>
            <a:lvl4pPr marL="1828804" indent="0">
              <a:buNone/>
              <a:defRPr sz="1200"/>
            </a:lvl4pPr>
            <a:lvl5pPr marL="2438403" indent="0">
              <a:buNone/>
              <a:defRPr sz="1200"/>
            </a:lvl5pPr>
            <a:lvl6pPr marL="3048004" indent="0">
              <a:buNone/>
              <a:defRPr sz="1200"/>
            </a:lvl6pPr>
            <a:lvl7pPr marL="3657606" indent="0">
              <a:buNone/>
              <a:defRPr sz="1200"/>
            </a:lvl7pPr>
            <a:lvl8pPr marL="4267207" indent="0">
              <a:buNone/>
              <a:defRPr sz="1200"/>
            </a:lvl8pPr>
            <a:lvl9pPr marL="4876807" indent="0">
              <a:buNone/>
              <a:defRPr sz="1200"/>
            </a:lvl9pPr>
          </a:lstStyle>
          <a:p>
            <a:pPr lvl="0"/>
            <a:r>
              <a:rPr lang="ru-RU" smtClean="0"/>
              <a:t>Образец текста</a:t>
            </a:r>
          </a:p>
        </p:txBody>
      </p:sp>
      <p:sp>
        <p:nvSpPr>
          <p:cNvPr id="5" name="Дата 4"/>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9692376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181658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06377"/>
            <a:ext cx="2743200" cy="43878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06377"/>
            <a:ext cx="8026400" cy="43878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3C896E1-6899-4214-B6EE-C6DB27A7F020}" type="datetimeFigureOut">
              <a:rPr lang="ru-RU" smtClean="0">
                <a:solidFill>
                  <a:prstClr val="black">
                    <a:tint val="75000"/>
                  </a:prstClr>
                </a:solidFill>
              </a:rPr>
              <a:pPr/>
              <a:t>30.01.2019</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39D371C-DBF3-406C-86DD-B6EB3D7FF606}"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1053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451530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423136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32807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2186305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1194963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E71FD08-D0EC-4762-A94B-4F3D1910D9CB}" type="datetimeFigureOut">
              <a:rPr lang="ru-RU" smtClean="0"/>
              <a:pPr/>
              <a:t>30.01.2019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3122758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1FD08-D0EC-4762-A94B-4F3D1910D9CB}" type="datetimeFigureOut">
              <a:rPr lang="ru-RU" smtClean="0"/>
              <a:pPr/>
              <a:t>30.01.2019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9EA08B-4391-4321-A0B8-BAF4F800AEEC}" type="slidenum">
              <a:rPr lang="ru-RU" smtClean="0"/>
              <a:pPr/>
              <a:t>‹#›</a:t>
            </a:fld>
            <a:endParaRPr lang="ru-RU"/>
          </a:p>
        </p:txBody>
      </p:sp>
    </p:spTree>
    <p:extLst>
      <p:ext uri="{BB962C8B-B14F-4D97-AF65-F5344CB8AC3E}">
        <p14:creationId xmlns:p14="http://schemas.microsoft.com/office/powerpoint/2010/main" xmlns="" val="3953501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4639"/>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3"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1"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8994"/>
            <a:fld id="{73C896E1-6899-4214-B6EE-C6DB27A7F020}" type="datetimeFigureOut">
              <a:rPr lang="ru-RU" smtClean="0">
                <a:solidFill>
                  <a:prstClr val="black">
                    <a:tint val="75000"/>
                  </a:prstClr>
                </a:solidFill>
              </a:rPr>
              <a:pPr defTabSz="1218994"/>
              <a:t>30.01.2019</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1"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8994"/>
            <a:endParaRPr lang="ru-RU">
              <a:solidFill>
                <a:prstClr val="black">
                  <a:tint val="75000"/>
                </a:prstClr>
              </a:solidFill>
            </a:endParaRPr>
          </a:p>
        </p:txBody>
      </p:sp>
      <p:sp>
        <p:nvSpPr>
          <p:cNvPr id="6" name="Номер слайда 5"/>
          <p:cNvSpPr>
            <a:spLocks noGrp="1"/>
          </p:cNvSpPr>
          <p:nvPr>
            <p:ph type="sldNum" sz="quarter" idx="4"/>
          </p:nvPr>
        </p:nvSpPr>
        <p:spPr>
          <a:xfrm>
            <a:off x="8737601"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8994"/>
            <a:fld id="{639D371C-DBF3-406C-86DD-B6EB3D7FF606}" type="slidenum">
              <a:rPr lang="ru-RU" smtClean="0">
                <a:solidFill>
                  <a:prstClr val="black">
                    <a:tint val="75000"/>
                  </a:prstClr>
                </a:solidFill>
              </a:rPr>
              <a:pPr defTabSz="1218994"/>
              <a:t>‹#›</a:t>
            </a:fld>
            <a:endParaRPr lang="ru-RU">
              <a:solidFill>
                <a:prstClr val="black">
                  <a:tint val="75000"/>
                </a:prstClr>
              </a:solidFill>
            </a:endParaRPr>
          </a:p>
        </p:txBody>
      </p:sp>
    </p:spTree>
    <p:extLst>
      <p:ext uri="{BB962C8B-B14F-4D97-AF65-F5344CB8AC3E}">
        <p14:creationId xmlns:p14="http://schemas.microsoft.com/office/powerpoint/2010/main" xmlns="" val="271627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219232" rtl="0" eaLnBrk="1" latinLnBrk="0" hangingPunct="1">
        <a:spcBef>
          <a:spcPct val="0"/>
        </a:spcBef>
        <a:buNone/>
        <a:defRPr sz="5867" kern="1200">
          <a:solidFill>
            <a:schemeClr val="tx1"/>
          </a:solidFill>
          <a:latin typeface="+mj-lt"/>
          <a:ea typeface="+mj-ea"/>
          <a:cs typeface="+mj-cs"/>
        </a:defRPr>
      </a:lvl1pPr>
    </p:titleStyle>
    <p:bodyStyle>
      <a:lvl1pPr marL="457213" indent="-457213" algn="l" defTabSz="1219232"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626" indent="-381009" algn="l" defTabSz="1219232"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4041" indent="-304808" algn="l" defTabSz="121923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57"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273"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888"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505"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2120"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737" indent="-304808" algn="l" defTabSz="1219232"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ru-RU"/>
      </a:defPPr>
      <a:lvl1pPr marL="0" algn="l" defTabSz="1219232" rtl="0" eaLnBrk="1" latinLnBrk="0" hangingPunct="1">
        <a:defRPr sz="2400" kern="1200">
          <a:solidFill>
            <a:schemeClr val="tx1"/>
          </a:solidFill>
          <a:latin typeface="+mn-lt"/>
          <a:ea typeface="+mn-ea"/>
          <a:cs typeface="+mn-cs"/>
        </a:defRPr>
      </a:lvl1pPr>
      <a:lvl2pPr marL="609615" algn="l" defTabSz="1219232" rtl="0" eaLnBrk="1" latinLnBrk="0" hangingPunct="1">
        <a:defRPr sz="2400" kern="1200">
          <a:solidFill>
            <a:schemeClr val="tx1"/>
          </a:solidFill>
          <a:latin typeface="+mn-lt"/>
          <a:ea typeface="+mn-ea"/>
          <a:cs typeface="+mn-cs"/>
        </a:defRPr>
      </a:lvl2pPr>
      <a:lvl3pPr marL="1219232" algn="l" defTabSz="1219232" rtl="0" eaLnBrk="1" latinLnBrk="0" hangingPunct="1">
        <a:defRPr sz="2400" kern="1200">
          <a:solidFill>
            <a:schemeClr val="tx1"/>
          </a:solidFill>
          <a:latin typeface="+mn-lt"/>
          <a:ea typeface="+mn-ea"/>
          <a:cs typeface="+mn-cs"/>
        </a:defRPr>
      </a:lvl3pPr>
      <a:lvl4pPr marL="1828849" algn="l" defTabSz="1219232" rtl="0" eaLnBrk="1" latinLnBrk="0" hangingPunct="1">
        <a:defRPr sz="2400" kern="1200">
          <a:solidFill>
            <a:schemeClr val="tx1"/>
          </a:solidFill>
          <a:latin typeface="+mn-lt"/>
          <a:ea typeface="+mn-ea"/>
          <a:cs typeface="+mn-cs"/>
        </a:defRPr>
      </a:lvl4pPr>
      <a:lvl5pPr marL="2438464" algn="l" defTabSz="1219232" rtl="0" eaLnBrk="1" latinLnBrk="0" hangingPunct="1">
        <a:defRPr sz="2400" kern="1200">
          <a:solidFill>
            <a:schemeClr val="tx1"/>
          </a:solidFill>
          <a:latin typeface="+mn-lt"/>
          <a:ea typeface="+mn-ea"/>
          <a:cs typeface="+mn-cs"/>
        </a:defRPr>
      </a:lvl5pPr>
      <a:lvl6pPr marL="3048081" algn="l" defTabSz="1219232" rtl="0" eaLnBrk="1" latinLnBrk="0" hangingPunct="1">
        <a:defRPr sz="2400" kern="1200">
          <a:solidFill>
            <a:schemeClr val="tx1"/>
          </a:solidFill>
          <a:latin typeface="+mn-lt"/>
          <a:ea typeface="+mn-ea"/>
          <a:cs typeface="+mn-cs"/>
        </a:defRPr>
      </a:lvl6pPr>
      <a:lvl7pPr marL="3657697" algn="l" defTabSz="1219232" rtl="0" eaLnBrk="1" latinLnBrk="0" hangingPunct="1">
        <a:defRPr sz="2400" kern="1200">
          <a:solidFill>
            <a:schemeClr val="tx1"/>
          </a:solidFill>
          <a:latin typeface="+mn-lt"/>
          <a:ea typeface="+mn-ea"/>
          <a:cs typeface="+mn-cs"/>
        </a:defRPr>
      </a:lvl7pPr>
      <a:lvl8pPr marL="4267313" algn="l" defTabSz="1219232" rtl="0" eaLnBrk="1" latinLnBrk="0" hangingPunct="1">
        <a:defRPr sz="2400" kern="1200">
          <a:solidFill>
            <a:schemeClr val="tx1"/>
          </a:solidFill>
          <a:latin typeface="+mn-lt"/>
          <a:ea typeface="+mn-ea"/>
          <a:cs typeface="+mn-cs"/>
        </a:defRPr>
      </a:lvl8pPr>
      <a:lvl9pPr marL="4876929" algn="l" defTabSz="1219232"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4639"/>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3"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1" y="6356354"/>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8994"/>
            <a:fld id="{73C896E1-6899-4214-B6EE-C6DB27A7F020}" type="datetimeFigureOut">
              <a:rPr lang="ru-RU" smtClean="0">
                <a:solidFill>
                  <a:prstClr val="black">
                    <a:tint val="75000"/>
                  </a:prstClr>
                </a:solidFill>
              </a:rPr>
              <a:pPr defTabSz="1218994"/>
              <a:t>30.01.2019</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165601" y="6356354"/>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8994"/>
            <a:endParaRPr lang="ru-RU">
              <a:solidFill>
                <a:prstClr val="black">
                  <a:tint val="75000"/>
                </a:prstClr>
              </a:solidFill>
            </a:endParaRPr>
          </a:p>
        </p:txBody>
      </p:sp>
      <p:sp>
        <p:nvSpPr>
          <p:cNvPr id="6" name="Номер слайда 5"/>
          <p:cNvSpPr>
            <a:spLocks noGrp="1"/>
          </p:cNvSpPr>
          <p:nvPr>
            <p:ph type="sldNum" sz="quarter" idx="4"/>
          </p:nvPr>
        </p:nvSpPr>
        <p:spPr>
          <a:xfrm>
            <a:off x="8737601" y="6356354"/>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8994"/>
            <a:fld id="{639D371C-DBF3-406C-86DD-B6EB3D7FF606}" type="slidenum">
              <a:rPr lang="ru-RU" smtClean="0">
                <a:solidFill>
                  <a:prstClr val="black">
                    <a:tint val="75000"/>
                  </a:prstClr>
                </a:solidFill>
              </a:rPr>
              <a:pPr defTabSz="1218994"/>
              <a:t>‹#›</a:t>
            </a:fld>
            <a:endParaRPr lang="ru-RU">
              <a:solidFill>
                <a:prstClr val="black">
                  <a:tint val="75000"/>
                </a:prstClr>
              </a:solidFill>
            </a:endParaRPr>
          </a:p>
        </p:txBody>
      </p:sp>
    </p:spTree>
    <p:extLst>
      <p:ext uri="{BB962C8B-B14F-4D97-AF65-F5344CB8AC3E}">
        <p14:creationId xmlns:p14="http://schemas.microsoft.com/office/powerpoint/2010/main" xmlns="" val="3004990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203" rtl="0" eaLnBrk="1" latinLnBrk="0" hangingPunct="1">
        <a:spcBef>
          <a:spcPct val="0"/>
        </a:spcBef>
        <a:buNone/>
        <a:defRPr sz="5867" kern="1200">
          <a:solidFill>
            <a:schemeClr val="tx1"/>
          </a:solidFill>
          <a:latin typeface="+mj-lt"/>
          <a:ea typeface="+mj-ea"/>
          <a:cs typeface="+mj-cs"/>
        </a:defRPr>
      </a:lvl1pPr>
    </p:titleStyle>
    <p:bodyStyle>
      <a:lvl1pPr marL="457202" indent="-457202" algn="l" defTabSz="1219203"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601" indent="-381001" algn="l" defTabSz="1219203"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4003" indent="-304800" algn="l" defTabSz="1219203"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3"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203"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806"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406"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2008"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608" indent="-304800" algn="l" defTabSz="1219203"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ru-RU"/>
      </a:defPPr>
      <a:lvl1pPr marL="0" algn="l" defTabSz="1219203" rtl="0" eaLnBrk="1" latinLnBrk="0" hangingPunct="1">
        <a:defRPr sz="2400" kern="1200">
          <a:solidFill>
            <a:schemeClr val="tx1"/>
          </a:solidFill>
          <a:latin typeface="+mn-lt"/>
          <a:ea typeface="+mn-ea"/>
          <a:cs typeface="+mn-cs"/>
        </a:defRPr>
      </a:lvl1pPr>
      <a:lvl2pPr marL="609602" algn="l" defTabSz="1219203" rtl="0" eaLnBrk="1" latinLnBrk="0" hangingPunct="1">
        <a:defRPr sz="2400" kern="1200">
          <a:solidFill>
            <a:schemeClr val="tx1"/>
          </a:solidFill>
          <a:latin typeface="+mn-lt"/>
          <a:ea typeface="+mn-ea"/>
          <a:cs typeface="+mn-cs"/>
        </a:defRPr>
      </a:lvl2pPr>
      <a:lvl3pPr marL="1219203" algn="l" defTabSz="1219203" rtl="0" eaLnBrk="1" latinLnBrk="0" hangingPunct="1">
        <a:defRPr sz="2400" kern="1200">
          <a:solidFill>
            <a:schemeClr val="tx1"/>
          </a:solidFill>
          <a:latin typeface="+mn-lt"/>
          <a:ea typeface="+mn-ea"/>
          <a:cs typeface="+mn-cs"/>
        </a:defRPr>
      </a:lvl3pPr>
      <a:lvl4pPr marL="1828804" algn="l" defTabSz="1219203" rtl="0" eaLnBrk="1" latinLnBrk="0" hangingPunct="1">
        <a:defRPr sz="2400" kern="1200">
          <a:solidFill>
            <a:schemeClr val="tx1"/>
          </a:solidFill>
          <a:latin typeface="+mn-lt"/>
          <a:ea typeface="+mn-ea"/>
          <a:cs typeface="+mn-cs"/>
        </a:defRPr>
      </a:lvl4pPr>
      <a:lvl5pPr marL="2438403" algn="l" defTabSz="1219203" rtl="0" eaLnBrk="1" latinLnBrk="0" hangingPunct="1">
        <a:defRPr sz="2400" kern="1200">
          <a:solidFill>
            <a:schemeClr val="tx1"/>
          </a:solidFill>
          <a:latin typeface="+mn-lt"/>
          <a:ea typeface="+mn-ea"/>
          <a:cs typeface="+mn-cs"/>
        </a:defRPr>
      </a:lvl5pPr>
      <a:lvl6pPr marL="3048004" algn="l" defTabSz="1219203" rtl="0" eaLnBrk="1" latinLnBrk="0" hangingPunct="1">
        <a:defRPr sz="2400" kern="1200">
          <a:solidFill>
            <a:schemeClr val="tx1"/>
          </a:solidFill>
          <a:latin typeface="+mn-lt"/>
          <a:ea typeface="+mn-ea"/>
          <a:cs typeface="+mn-cs"/>
        </a:defRPr>
      </a:lvl6pPr>
      <a:lvl7pPr marL="3657606" algn="l" defTabSz="1219203" rtl="0" eaLnBrk="1" latinLnBrk="0" hangingPunct="1">
        <a:defRPr sz="2400" kern="1200">
          <a:solidFill>
            <a:schemeClr val="tx1"/>
          </a:solidFill>
          <a:latin typeface="+mn-lt"/>
          <a:ea typeface="+mn-ea"/>
          <a:cs typeface="+mn-cs"/>
        </a:defRPr>
      </a:lvl7pPr>
      <a:lvl8pPr marL="4267207" algn="l" defTabSz="1219203" rtl="0" eaLnBrk="1" latinLnBrk="0" hangingPunct="1">
        <a:defRPr sz="2400" kern="1200">
          <a:solidFill>
            <a:schemeClr val="tx1"/>
          </a:solidFill>
          <a:latin typeface="+mn-lt"/>
          <a:ea typeface="+mn-ea"/>
          <a:cs typeface="+mn-cs"/>
        </a:defRPr>
      </a:lvl8pPr>
      <a:lvl9pPr marL="4876807" algn="l" defTabSz="1219203"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gif"/><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chart" Target="../charts/chart1.xml"/><Relationship Id="rId5" Type="http://schemas.openxmlformats.org/officeDocument/2006/relationships/image" Target="../media/image16.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12"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4.png"/><Relationship Id="rId11" Type="http://schemas.microsoft.com/office/2007/relationships/hdphoto" Target="../media/hdphoto2.wdp"/><Relationship Id="rId5" Type="http://schemas.openxmlformats.org/officeDocument/2006/relationships/oleObject" Target="../embeddings/oleObject1.bin"/><Relationship Id="rId10" Type="http://schemas.openxmlformats.org/officeDocument/2006/relationships/image" Target="../media/image5.png"/><Relationship Id="rId4" Type="http://schemas.openxmlformats.org/officeDocument/2006/relationships/image" Target="../media/image1.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diagramData" Target="../diagrams/data1.xml"/><Relationship Id="rId12" Type="http://schemas.openxmlformats.org/officeDocument/2006/relationships/image" Target="../media/image25.png"/><Relationship Id="rId2" Type="http://schemas.openxmlformats.org/officeDocument/2006/relationships/notesSlide" Target="../notesSlides/notesSlide8.xml"/><Relationship Id="rId16" Type="http://schemas.openxmlformats.org/officeDocument/2006/relationships/image" Target="../media/image29.png"/><Relationship Id="rId1" Type="http://schemas.openxmlformats.org/officeDocument/2006/relationships/slideLayout" Target="../slideLayouts/slideLayout13.xml"/><Relationship Id="rId6" Type="http://schemas.openxmlformats.org/officeDocument/2006/relationships/image" Target="../media/image24.png"/><Relationship Id="rId11" Type="http://schemas.microsoft.com/office/2007/relationships/diagramDrawing" Target="../diagrams/drawing1.xml"/><Relationship Id="rId5" Type="http://schemas.openxmlformats.org/officeDocument/2006/relationships/image" Target="../media/image23.png"/><Relationship Id="rId15" Type="http://schemas.openxmlformats.org/officeDocument/2006/relationships/image" Target="../media/image28.png"/><Relationship Id="rId10" Type="http://schemas.openxmlformats.org/officeDocument/2006/relationships/diagramColors" Target="../diagrams/colors1.xml"/><Relationship Id="rId4" Type="http://schemas.openxmlformats.org/officeDocument/2006/relationships/image" Target="../media/image22.png"/><Relationship Id="rId9" Type="http://schemas.openxmlformats.org/officeDocument/2006/relationships/diagramQuickStyle" Target="../diagrams/quickStyle1.xml"/><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9.xml"/><Relationship Id="rId16" Type="http://schemas.openxmlformats.org/officeDocument/2006/relationships/diagramQuickStyle" Target="../diagrams/quickStyle4.xml"/><Relationship Id="rId1" Type="http://schemas.openxmlformats.org/officeDocument/2006/relationships/slideLayout" Target="../slideLayouts/slideLayout23.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19" Type="http://schemas.openxmlformats.org/officeDocument/2006/relationships/image" Target="../media/image25.png"/><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01" y="13096"/>
            <a:ext cx="12191999" cy="6858000"/>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920206" y="122283"/>
            <a:ext cx="4220065" cy="2346612"/>
          </a:xfrm>
          <a:prstGeom prst="rect">
            <a:avLst/>
          </a:prstGeom>
        </p:spPr>
      </p:pic>
      <p:sp>
        <p:nvSpPr>
          <p:cNvPr id="6" name="Text Box 10"/>
          <p:cNvSpPr txBox="1">
            <a:spLocks noChangeArrowheads="1"/>
          </p:cNvSpPr>
          <p:nvPr/>
        </p:nvSpPr>
        <p:spPr bwMode="auto">
          <a:xfrm>
            <a:off x="431371" y="2756926"/>
            <a:ext cx="11521280" cy="2093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9" tIns="60955" rIns="121909" bIns="60955">
            <a:spAutoFit/>
          </a:bodyPr>
          <a:lstStyle>
            <a:lvl1pPr eaLnBrk="0" hangingPunct="0">
              <a:defRPr sz="2000">
                <a:solidFill>
                  <a:srgbClr val="FF0000"/>
                </a:solidFill>
                <a:latin typeface="Verdana" pitchFamily="34" charset="0"/>
                <a:cs typeface="Arial" charset="0"/>
              </a:defRPr>
            </a:lvl1pPr>
            <a:lvl2pPr marL="742950" indent="-285750" eaLnBrk="0" hangingPunct="0">
              <a:defRPr sz="2000">
                <a:solidFill>
                  <a:srgbClr val="FF0000"/>
                </a:solidFill>
                <a:latin typeface="Verdana" pitchFamily="34" charset="0"/>
                <a:cs typeface="Arial" charset="0"/>
              </a:defRPr>
            </a:lvl2pPr>
            <a:lvl3pPr marL="1143000" indent="-228600" eaLnBrk="0" hangingPunct="0">
              <a:defRPr sz="2000">
                <a:solidFill>
                  <a:srgbClr val="FF0000"/>
                </a:solidFill>
                <a:latin typeface="Verdana" pitchFamily="34" charset="0"/>
                <a:cs typeface="Arial" charset="0"/>
              </a:defRPr>
            </a:lvl3pPr>
            <a:lvl4pPr marL="1600200" indent="-228600" eaLnBrk="0" hangingPunct="0">
              <a:defRPr sz="2000">
                <a:solidFill>
                  <a:srgbClr val="FF0000"/>
                </a:solidFill>
                <a:latin typeface="Verdana" pitchFamily="34" charset="0"/>
                <a:cs typeface="Arial" charset="0"/>
              </a:defRPr>
            </a:lvl4pPr>
            <a:lvl5pPr marL="2057400" indent="-228600" eaLnBrk="0" hangingPunct="0">
              <a:defRPr sz="2000">
                <a:solidFill>
                  <a:srgbClr val="FF0000"/>
                </a:solidFill>
                <a:latin typeface="Verdana" pitchFamily="34" charset="0"/>
                <a:cs typeface="Arial" charset="0"/>
              </a:defRPr>
            </a:lvl5pPr>
            <a:lvl6pPr marL="2514600" indent="-228600" eaLnBrk="0" fontAlgn="base" hangingPunct="0">
              <a:spcBef>
                <a:spcPct val="0"/>
              </a:spcBef>
              <a:spcAft>
                <a:spcPct val="0"/>
              </a:spcAft>
              <a:defRPr sz="2000">
                <a:solidFill>
                  <a:srgbClr val="FF0000"/>
                </a:solidFill>
                <a:latin typeface="Verdana" pitchFamily="34" charset="0"/>
                <a:cs typeface="Arial" charset="0"/>
              </a:defRPr>
            </a:lvl6pPr>
            <a:lvl7pPr marL="2971800" indent="-228600" eaLnBrk="0" fontAlgn="base" hangingPunct="0">
              <a:spcBef>
                <a:spcPct val="0"/>
              </a:spcBef>
              <a:spcAft>
                <a:spcPct val="0"/>
              </a:spcAft>
              <a:defRPr sz="2000">
                <a:solidFill>
                  <a:srgbClr val="FF0000"/>
                </a:solidFill>
                <a:latin typeface="Verdana" pitchFamily="34" charset="0"/>
                <a:cs typeface="Arial" charset="0"/>
              </a:defRPr>
            </a:lvl7pPr>
            <a:lvl8pPr marL="3429000" indent="-228600" eaLnBrk="0" fontAlgn="base" hangingPunct="0">
              <a:spcBef>
                <a:spcPct val="0"/>
              </a:spcBef>
              <a:spcAft>
                <a:spcPct val="0"/>
              </a:spcAft>
              <a:defRPr sz="2000">
                <a:solidFill>
                  <a:srgbClr val="FF0000"/>
                </a:solidFill>
                <a:latin typeface="Verdana" pitchFamily="34" charset="0"/>
                <a:cs typeface="Arial" charset="0"/>
              </a:defRPr>
            </a:lvl8pPr>
            <a:lvl9pPr marL="3886200" indent="-228600" eaLnBrk="0" fontAlgn="base" hangingPunct="0">
              <a:spcBef>
                <a:spcPct val="0"/>
              </a:spcBef>
              <a:spcAft>
                <a:spcPct val="0"/>
              </a:spcAft>
              <a:defRPr sz="2000">
                <a:solidFill>
                  <a:srgbClr val="FF0000"/>
                </a:solidFill>
                <a:latin typeface="Verdana" pitchFamily="34" charset="0"/>
                <a:cs typeface="Arial" charset="0"/>
              </a:defRPr>
            </a:lvl9pPr>
          </a:lstStyle>
          <a:p>
            <a:pPr algn="ctr" eaLnBrk="1" hangingPunct="1"/>
            <a:r>
              <a:rPr lang="ru-RU" sz="4267" b="1" dirty="0">
                <a:solidFill>
                  <a:schemeClr val="tx2"/>
                </a:solidFill>
                <a:latin typeface="Arial" charset="0"/>
              </a:rPr>
              <a:t>Подготовка педагогических кадров для сельских образовательных учреждений в современных условиях</a:t>
            </a:r>
          </a:p>
        </p:txBody>
      </p:sp>
      <p:sp>
        <p:nvSpPr>
          <p:cNvPr id="9" name="Text Box 10"/>
          <p:cNvSpPr txBox="1">
            <a:spLocks noChangeArrowheads="1"/>
          </p:cNvSpPr>
          <p:nvPr/>
        </p:nvSpPr>
        <p:spPr bwMode="auto">
          <a:xfrm>
            <a:off x="335360" y="5349215"/>
            <a:ext cx="11521280" cy="1231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9" tIns="60955" rIns="121909" bIns="60955">
            <a:spAutoFit/>
          </a:bodyPr>
          <a:lstStyle>
            <a:lvl1pPr eaLnBrk="0" hangingPunct="0">
              <a:defRPr sz="2000">
                <a:solidFill>
                  <a:srgbClr val="FF0000"/>
                </a:solidFill>
                <a:latin typeface="Verdana" pitchFamily="34" charset="0"/>
                <a:cs typeface="Arial" charset="0"/>
              </a:defRPr>
            </a:lvl1pPr>
            <a:lvl2pPr marL="742950" indent="-285750" eaLnBrk="0" hangingPunct="0">
              <a:defRPr sz="2000">
                <a:solidFill>
                  <a:srgbClr val="FF0000"/>
                </a:solidFill>
                <a:latin typeface="Verdana" pitchFamily="34" charset="0"/>
                <a:cs typeface="Arial" charset="0"/>
              </a:defRPr>
            </a:lvl2pPr>
            <a:lvl3pPr marL="1143000" indent="-228600" eaLnBrk="0" hangingPunct="0">
              <a:defRPr sz="2000">
                <a:solidFill>
                  <a:srgbClr val="FF0000"/>
                </a:solidFill>
                <a:latin typeface="Verdana" pitchFamily="34" charset="0"/>
                <a:cs typeface="Arial" charset="0"/>
              </a:defRPr>
            </a:lvl3pPr>
            <a:lvl4pPr marL="1600200" indent="-228600" eaLnBrk="0" hangingPunct="0">
              <a:defRPr sz="2000">
                <a:solidFill>
                  <a:srgbClr val="FF0000"/>
                </a:solidFill>
                <a:latin typeface="Verdana" pitchFamily="34" charset="0"/>
                <a:cs typeface="Arial" charset="0"/>
              </a:defRPr>
            </a:lvl4pPr>
            <a:lvl5pPr marL="2057400" indent="-228600" eaLnBrk="0" hangingPunct="0">
              <a:defRPr sz="2000">
                <a:solidFill>
                  <a:srgbClr val="FF0000"/>
                </a:solidFill>
                <a:latin typeface="Verdana" pitchFamily="34" charset="0"/>
                <a:cs typeface="Arial" charset="0"/>
              </a:defRPr>
            </a:lvl5pPr>
            <a:lvl6pPr marL="2514600" indent="-228600" eaLnBrk="0" fontAlgn="base" hangingPunct="0">
              <a:spcBef>
                <a:spcPct val="0"/>
              </a:spcBef>
              <a:spcAft>
                <a:spcPct val="0"/>
              </a:spcAft>
              <a:defRPr sz="2000">
                <a:solidFill>
                  <a:srgbClr val="FF0000"/>
                </a:solidFill>
                <a:latin typeface="Verdana" pitchFamily="34" charset="0"/>
                <a:cs typeface="Arial" charset="0"/>
              </a:defRPr>
            </a:lvl6pPr>
            <a:lvl7pPr marL="2971800" indent="-228600" eaLnBrk="0" fontAlgn="base" hangingPunct="0">
              <a:spcBef>
                <a:spcPct val="0"/>
              </a:spcBef>
              <a:spcAft>
                <a:spcPct val="0"/>
              </a:spcAft>
              <a:defRPr sz="2000">
                <a:solidFill>
                  <a:srgbClr val="FF0000"/>
                </a:solidFill>
                <a:latin typeface="Verdana" pitchFamily="34" charset="0"/>
                <a:cs typeface="Arial" charset="0"/>
              </a:defRPr>
            </a:lvl7pPr>
            <a:lvl8pPr marL="3429000" indent="-228600" eaLnBrk="0" fontAlgn="base" hangingPunct="0">
              <a:spcBef>
                <a:spcPct val="0"/>
              </a:spcBef>
              <a:spcAft>
                <a:spcPct val="0"/>
              </a:spcAft>
              <a:defRPr sz="2000">
                <a:solidFill>
                  <a:srgbClr val="FF0000"/>
                </a:solidFill>
                <a:latin typeface="Verdana" pitchFamily="34" charset="0"/>
                <a:cs typeface="Arial" charset="0"/>
              </a:defRPr>
            </a:lvl8pPr>
            <a:lvl9pPr marL="3886200" indent="-228600" eaLnBrk="0" fontAlgn="base" hangingPunct="0">
              <a:spcBef>
                <a:spcPct val="0"/>
              </a:spcBef>
              <a:spcAft>
                <a:spcPct val="0"/>
              </a:spcAft>
              <a:defRPr sz="2000">
                <a:solidFill>
                  <a:srgbClr val="FF0000"/>
                </a:solidFill>
                <a:latin typeface="Verdana" pitchFamily="34" charset="0"/>
                <a:cs typeface="Arial" charset="0"/>
              </a:defRPr>
            </a:lvl9pPr>
          </a:lstStyle>
          <a:p>
            <a:pPr algn="r" eaLnBrk="1" hangingPunct="1"/>
            <a:r>
              <a:rPr lang="ru-RU" sz="2400" b="1" dirty="0" smtClean="0">
                <a:solidFill>
                  <a:schemeClr val="tx2">
                    <a:lumMod val="75000"/>
                  </a:schemeClr>
                </a:solidFill>
                <a:latin typeface="Arial" charset="0"/>
              </a:rPr>
              <a:t>Гузель </a:t>
            </a:r>
            <a:r>
              <a:rPr lang="ru-RU" sz="2400" b="1" dirty="0" err="1" smtClean="0">
                <a:solidFill>
                  <a:schemeClr val="tx2">
                    <a:lumMod val="75000"/>
                  </a:schemeClr>
                </a:solidFill>
                <a:latin typeface="Arial" charset="0"/>
              </a:rPr>
              <a:t>Ибрагимовна</a:t>
            </a:r>
            <a:r>
              <a:rPr lang="ru-RU" sz="2400" b="1" dirty="0" smtClean="0">
                <a:solidFill>
                  <a:schemeClr val="tx2">
                    <a:lumMod val="75000"/>
                  </a:schemeClr>
                </a:solidFill>
                <a:latin typeface="Arial" charset="0"/>
              </a:rPr>
              <a:t> </a:t>
            </a:r>
            <a:r>
              <a:rPr lang="ru-RU" sz="2400" b="1" dirty="0" err="1" smtClean="0">
                <a:solidFill>
                  <a:schemeClr val="tx2">
                    <a:lumMod val="75000"/>
                  </a:schemeClr>
                </a:solidFill>
                <a:latin typeface="Arial" charset="0"/>
              </a:rPr>
              <a:t>Калимуллина</a:t>
            </a:r>
            <a:r>
              <a:rPr lang="ru-RU" sz="2400" b="1" dirty="0" smtClean="0">
                <a:solidFill>
                  <a:schemeClr val="tx2">
                    <a:lumMod val="75000"/>
                  </a:schemeClr>
                </a:solidFill>
                <a:latin typeface="Arial" charset="0"/>
              </a:rPr>
              <a:t>,   </a:t>
            </a:r>
            <a:endParaRPr lang="ru-RU" sz="2400" b="1" dirty="0">
              <a:solidFill>
                <a:schemeClr val="tx2">
                  <a:lumMod val="75000"/>
                </a:schemeClr>
              </a:solidFill>
              <a:latin typeface="Arial" charset="0"/>
            </a:endParaRPr>
          </a:p>
          <a:p>
            <a:pPr algn="r" eaLnBrk="1" hangingPunct="1"/>
            <a:r>
              <a:rPr lang="ru-RU" sz="2400" b="1" dirty="0">
                <a:solidFill>
                  <a:schemeClr val="tx2">
                    <a:lumMod val="75000"/>
                  </a:schemeClr>
                </a:solidFill>
                <a:latin typeface="Arial" charset="0"/>
              </a:rPr>
              <a:t>директор ИДО ФГБОУ ВО БГПУ </a:t>
            </a:r>
            <a:r>
              <a:rPr lang="ru-RU" sz="2400" b="1" dirty="0" err="1">
                <a:solidFill>
                  <a:schemeClr val="tx2">
                    <a:lumMod val="75000"/>
                  </a:schemeClr>
                </a:solidFill>
                <a:latin typeface="Arial" charset="0"/>
              </a:rPr>
              <a:t>им.М.Акмуллы</a:t>
            </a:r>
            <a:r>
              <a:rPr lang="ru-RU" sz="2400" b="1" dirty="0">
                <a:solidFill>
                  <a:schemeClr val="tx2">
                    <a:lumMod val="75000"/>
                  </a:schemeClr>
                </a:solidFill>
                <a:latin typeface="Arial" charset="0"/>
              </a:rPr>
              <a:t>, </a:t>
            </a:r>
          </a:p>
          <a:p>
            <a:pPr algn="r" eaLnBrk="1" hangingPunct="1"/>
            <a:r>
              <a:rPr lang="ru-RU" sz="2400" b="1" dirty="0">
                <a:solidFill>
                  <a:schemeClr val="tx2">
                    <a:lumMod val="75000"/>
                  </a:schemeClr>
                </a:solidFill>
                <a:latin typeface="Arial" charset="0"/>
              </a:rPr>
              <a:t>к.п.н., доцент</a:t>
            </a:r>
          </a:p>
        </p:txBody>
      </p:sp>
    </p:spTree>
    <p:extLst>
      <p:ext uri="{BB962C8B-B14F-4D97-AF65-F5344CB8AC3E}">
        <p14:creationId xmlns:p14="http://schemas.microsoft.com/office/powerpoint/2010/main" xmlns="" val="802432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Рисунок 70"/>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264" y="-14430"/>
            <a:ext cx="12217650" cy="6872429"/>
          </a:xfrm>
          <a:prstGeom prst="rect">
            <a:avLst/>
          </a:prstGeom>
        </p:spPr>
      </p:pic>
      <p:pic>
        <p:nvPicPr>
          <p:cNvPr id="2051" name="Picture 3" descr="C:\Users\Администратор\Desktop\Заявка!!!!\000.png"/>
          <p:cNvPicPr>
            <a:picLocks noChangeAspect="1" noChangeArrowheads="1"/>
          </p:cNvPicPr>
          <p:nvPr/>
        </p:nvPicPr>
        <p:blipFill>
          <a:blip r:embed="rId3" cstate="print"/>
          <a:srcRect/>
          <a:stretch>
            <a:fillRect/>
          </a:stretch>
        </p:blipFill>
        <p:spPr bwMode="auto">
          <a:xfrm>
            <a:off x="2619186" y="1368117"/>
            <a:ext cx="6895593" cy="1884455"/>
          </a:xfrm>
          <a:prstGeom prst="rect">
            <a:avLst/>
          </a:prstGeom>
          <a:noFill/>
          <a:effectLst>
            <a:softEdge rad="317500"/>
          </a:effectLst>
        </p:spPr>
      </p:pic>
      <p:cxnSp>
        <p:nvCxnSpPr>
          <p:cNvPr id="209" name="Прямая соединительная линия 208"/>
          <p:cNvCxnSpPr/>
          <p:nvPr/>
        </p:nvCxnSpPr>
        <p:spPr>
          <a:xfrm>
            <a:off x="6096000" y="1509380"/>
            <a:ext cx="0" cy="3973635"/>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pic>
        <p:nvPicPr>
          <p:cNvPr id="2050" name="Picture 2" descr="C:\Users\Администратор\Desktop\На совет при главе\Дата\001.png"/>
          <p:cNvPicPr>
            <a:picLocks noChangeAspect="1" noChangeArrowheads="1"/>
          </p:cNvPicPr>
          <p:nvPr/>
        </p:nvPicPr>
        <p:blipFill>
          <a:blip r:embed="rId4" cstate="print"/>
          <a:srcRect/>
          <a:stretch>
            <a:fillRect/>
          </a:stretch>
        </p:blipFill>
        <p:spPr bwMode="auto">
          <a:xfrm>
            <a:off x="4608098" y="2301224"/>
            <a:ext cx="2937417" cy="2829811"/>
          </a:xfrm>
          <a:prstGeom prst="rect">
            <a:avLst/>
          </a:prstGeom>
          <a:noFill/>
        </p:spPr>
      </p:pic>
      <p:sp>
        <p:nvSpPr>
          <p:cNvPr id="2" name="Заголовок 1"/>
          <p:cNvSpPr>
            <a:spLocks noGrp="1"/>
          </p:cNvSpPr>
          <p:nvPr>
            <p:ph type="ctrTitle"/>
          </p:nvPr>
        </p:nvSpPr>
        <p:spPr>
          <a:xfrm>
            <a:off x="144372" y="234147"/>
            <a:ext cx="11855259" cy="795328"/>
          </a:xfrm>
        </p:spPr>
        <p:txBody>
          <a:bodyPr>
            <a:normAutofit/>
          </a:bodyPr>
          <a:lstStyle/>
          <a:p>
            <a:pPr algn="l"/>
            <a:r>
              <a:rPr lang="ru-RU" sz="2933" dirty="0"/>
              <a:t>Центр социального развития</a:t>
            </a:r>
          </a:p>
        </p:txBody>
      </p:sp>
      <p:sp>
        <p:nvSpPr>
          <p:cNvPr id="107" name="Стрелка вправо 106"/>
          <p:cNvSpPr/>
          <p:nvPr/>
        </p:nvSpPr>
        <p:spPr>
          <a:xfrm>
            <a:off x="3124760" y="2987787"/>
            <a:ext cx="767952" cy="1856717"/>
          </a:xfrm>
          <a:prstGeom prst="rightArrow">
            <a:avLst>
              <a:gd name="adj1" fmla="val 49197"/>
              <a:gd name="adj2" fmla="val 78975"/>
            </a:avLst>
          </a:prstGeom>
          <a:solidFill>
            <a:schemeClr val="tx2">
              <a:lumMod val="20000"/>
              <a:lumOff val="80000"/>
              <a:alpha val="78000"/>
            </a:schemeClr>
          </a:solidFill>
          <a:ln w="3175"/>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endParaRPr lang="ru-RU" sz="2400">
              <a:solidFill>
                <a:prstClr val="white"/>
              </a:solidFill>
            </a:endParaRPr>
          </a:p>
        </p:txBody>
      </p:sp>
      <p:sp>
        <p:nvSpPr>
          <p:cNvPr id="11" name="Прямоугольник 10"/>
          <p:cNvSpPr/>
          <p:nvPr/>
        </p:nvSpPr>
        <p:spPr>
          <a:xfrm>
            <a:off x="388935" y="1816914"/>
            <a:ext cx="2495844" cy="576759"/>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prstClr val="black"/>
                </a:solidFill>
              </a:rPr>
              <a:t>Современная </a:t>
            </a:r>
          </a:p>
          <a:p>
            <a:pPr algn="ctr" defTabSz="1218994"/>
            <a:r>
              <a:rPr lang="ru-RU" sz="1467" dirty="0">
                <a:solidFill>
                  <a:prstClr val="black"/>
                </a:solidFill>
              </a:rPr>
              <a:t>образовательная среда</a:t>
            </a:r>
            <a:endParaRPr lang="ru-RU" sz="1467" b="1" dirty="0">
              <a:solidFill>
                <a:prstClr val="black"/>
              </a:solidFill>
            </a:endParaRPr>
          </a:p>
        </p:txBody>
      </p:sp>
      <p:sp>
        <p:nvSpPr>
          <p:cNvPr id="12" name="Прямоугольник 11"/>
          <p:cNvSpPr/>
          <p:nvPr/>
        </p:nvSpPr>
        <p:spPr>
          <a:xfrm>
            <a:off x="388935" y="2812718"/>
            <a:ext cx="2495844" cy="576759"/>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prstClr val="black"/>
                </a:solidFill>
              </a:rPr>
              <a:t>Современная цифровая образовательная среда</a:t>
            </a:r>
            <a:endParaRPr lang="ru-RU" sz="1467" b="1" dirty="0">
              <a:solidFill>
                <a:prstClr val="black"/>
              </a:solidFill>
            </a:endParaRPr>
          </a:p>
        </p:txBody>
      </p:sp>
      <p:sp>
        <p:nvSpPr>
          <p:cNvPr id="13" name="Прямоугольник 12"/>
          <p:cNvSpPr/>
          <p:nvPr/>
        </p:nvSpPr>
        <p:spPr>
          <a:xfrm>
            <a:off x="388935" y="3808522"/>
            <a:ext cx="2495844" cy="576759"/>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prstClr val="black"/>
                </a:solidFill>
              </a:rPr>
              <a:t>Рабочие кадры </a:t>
            </a:r>
          </a:p>
          <a:p>
            <a:pPr algn="ctr" defTabSz="1218994"/>
            <a:r>
              <a:rPr lang="ru-RU" sz="1467" dirty="0">
                <a:solidFill>
                  <a:prstClr val="black"/>
                </a:solidFill>
              </a:rPr>
              <a:t>для передовых технологий</a:t>
            </a:r>
            <a:endParaRPr lang="ru-RU" sz="1467" b="1" dirty="0">
              <a:solidFill>
                <a:prstClr val="black"/>
              </a:solidFill>
            </a:endParaRPr>
          </a:p>
        </p:txBody>
      </p:sp>
      <p:sp>
        <p:nvSpPr>
          <p:cNvPr id="14" name="Прямоугольник 13"/>
          <p:cNvSpPr/>
          <p:nvPr/>
        </p:nvSpPr>
        <p:spPr>
          <a:xfrm>
            <a:off x="388935" y="4804325"/>
            <a:ext cx="2495844" cy="576759"/>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prstClr val="black"/>
                </a:solidFill>
              </a:rPr>
              <a:t>Вузы – центры инноваций</a:t>
            </a:r>
            <a:endParaRPr lang="ru-RU" sz="1467" b="1" dirty="0">
              <a:solidFill>
                <a:prstClr val="black"/>
              </a:solidFill>
            </a:endParaRPr>
          </a:p>
        </p:txBody>
      </p:sp>
      <p:sp>
        <p:nvSpPr>
          <p:cNvPr id="15" name="Прямоугольник 14"/>
          <p:cNvSpPr/>
          <p:nvPr/>
        </p:nvSpPr>
        <p:spPr>
          <a:xfrm>
            <a:off x="388935" y="5800129"/>
            <a:ext cx="2495844" cy="576759"/>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prstClr val="black"/>
                </a:solidFill>
              </a:rPr>
              <a:t>Наука</a:t>
            </a:r>
            <a:endParaRPr lang="ru-RU" sz="1467" b="1" dirty="0">
              <a:solidFill>
                <a:prstClr val="black"/>
              </a:solidFill>
            </a:endParaRPr>
          </a:p>
        </p:txBody>
      </p:sp>
      <p:grpSp>
        <p:nvGrpSpPr>
          <p:cNvPr id="3" name="Группа 133"/>
          <p:cNvGrpSpPr/>
          <p:nvPr/>
        </p:nvGrpSpPr>
        <p:grpSpPr>
          <a:xfrm>
            <a:off x="192369" y="1771597"/>
            <a:ext cx="484544" cy="352753"/>
            <a:chOff x="2376835" y="2552799"/>
            <a:chExt cx="879403" cy="830697"/>
          </a:xfrm>
        </p:grpSpPr>
        <p:sp>
          <p:nvSpPr>
            <p:cNvPr id="132" name="Shape 93"/>
            <p:cNvSpPr txBox="1">
              <a:spLocks noChangeAspect="1"/>
            </p:cNvSpPr>
            <p:nvPr/>
          </p:nvSpPr>
          <p:spPr>
            <a:xfrm>
              <a:off x="2376835" y="2552799"/>
              <a:ext cx="879403" cy="830697"/>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2400" dirty="0">
                <a:solidFill>
                  <a:prstClr val="black"/>
                </a:solidFill>
                <a:ea typeface="Calibri"/>
                <a:cs typeface="Calibri"/>
                <a:sym typeface="Calibri"/>
              </a:endParaRPr>
            </a:p>
          </p:txBody>
        </p:sp>
        <p:pic>
          <p:nvPicPr>
            <p:cNvPr id="133" name="Picture 1" descr="C:\Users\Администратор\Desktop\gerb15_big.gif"/>
            <p:cNvPicPr>
              <a:picLocks noChangeAspect="1" noChangeArrowheads="1"/>
            </p:cNvPicPr>
            <p:nvPr/>
          </p:nvPicPr>
          <p:blipFill>
            <a:blip r:embed="rId5" cstate="print"/>
            <a:srcRect/>
            <a:stretch>
              <a:fillRect/>
            </a:stretch>
          </p:blipFill>
          <p:spPr bwMode="auto">
            <a:xfrm>
              <a:off x="2492500" y="2612975"/>
              <a:ext cx="648072" cy="710344"/>
            </a:xfrm>
            <a:prstGeom prst="rect">
              <a:avLst/>
            </a:prstGeom>
            <a:noFill/>
          </p:spPr>
        </p:pic>
      </p:grpSp>
      <p:grpSp>
        <p:nvGrpSpPr>
          <p:cNvPr id="4" name="Группа 134"/>
          <p:cNvGrpSpPr/>
          <p:nvPr/>
        </p:nvGrpSpPr>
        <p:grpSpPr>
          <a:xfrm>
            <a:off x="192369" y="5732550"/>
            <a:ext cx="484544" cy="352753"/>
            <a:chOff x="2376835" y="2552799"/>
            <a:chExt cx="879403" cy="830697"/>
          </a:xfrm>
        </p:grpSpPr>
        <p:sp>
          <p:nvSpPr>
            <p:cNvPr id="136" name="Shape 93"/>
            <p:cNvSpPr txBox="1">
              <a:spLocks noChangeAspect="1"/>
            </p:cNvSpPr>
            <p:nvPr/>
          </p:nvSpPr>
          <p:spPr>
            <a:xfrm>
              <a:off x="2376835" y="2552799"/>
              <a:ext cx="879403" cy="830697"/>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2400" dirty="0">
                <a:solidFill>
                  <a:prstClr val="black"/>
                </a:solidFill>
                <a:ea typeface="Calibri"/>
                <a:cs typeface="Calibri"/>
                <a:sym typeface="Calibri"/>
              </a:endParaRPr>
            </a:p>
          </p:txBody>
        </p:sp>
        <p:pic>
          <p:nvPicPr>
            <p:cNvPr id="137" name="Picture 1" descr="C:\Users\Администратор\Desktop\gerb15_big.gif"/>
            <p:cNvPicPr>
              <a:picLocks noChangeAspect="1" noChangeArrowheads="1"/>
            </p:cNvPicPr>
            <p:nvPr/>
          </p:nvPicPr>
          <p:blipFill>
            <a:blip r:embed="rId5" cstate="print"/>
            <a:srcRect/>
            <a:stretch>
              <a:fillRect/>
            </a:stretch>
          </p:blipFill>
          <p:spPr bwMode="auto">
            <a:xfrm>
              <a:off x="2492500" y="2612975"/>
              <a:ext cx="648072" cy="710344"/>
            </a:xfrm>
            <a:prstGeom prst="rect">
              <a:avLst/>
            </a:prstGeom>
            <a:noFill/>
          </p:spPr>
        </p:pic>
      </p:grpSp>
      <p:grpSp>
        <p:nvGrpSpPr>
          <p:cNvPr id="5" name="Группа 137"/>
          <p:cNvGrpSpPr/>
          <p:nvPr/>
        </p:nvGrpSpPr>
        <p:grpSpPr>
          <a:xfrm>
            <a:off x="192369" y="4660428"/>
            <a:ext cx="484544" cy="352753"/>
            <a:chOff x="2376835" y="2552799"/>
            <a:chExt cx="879403" cy="830697"/>
          </a:xfrm>
        </p:grpSpPr>
        <p:sp>
          <p:nvSpPr>
            <p:cNvPr id="139" name="Shape 93"/>
            <p:cNvSpPr txBox="1">
              <a:spLocks noChangeAspect="1"/>
            </p:cNvSpPr>
            <p:nvPr/>
          </p:nvSpPr>
          <p:spPr>
            <a:xfrm>
              <a:off x="2376835" y="2552799"/>
              <a:ext cx="879403" cy="830697"/>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2400" dirty="0">
                <a:solidFill>
                  <a:prstClr val="black"/>
                </a:solidFill>
                <a:ea typeface="Calibri"/>
                <a:cs typeface="Calibri"/>
                <a:sym typeface="Calibri"/>
              </a:endParaRPr>
            </a:p>
          </p:txBody>
        </p:sp>
        <p:pic>
          <p:nvPicPr>
            <p:cNvPr id="140" name="Picture 1" descr="C:\Users\Администратор\Desktop\gerb15_big.gif"/>
            <p:cNvPicPr>
              <a:picLocks noChangeAspect="1" noChangeArrowheads="1"/>
            </p:cNvPicPr>
            <p:nvPr/>
          </p:nvPicPr>
          <p:blipFill>
            <a:blip r:embed="rId5" cstate="print"/>
            <a:srcRect/>
            <a:stretch>
              <a:fillRect/>
            </a:stretch>
          </p:blipFill>
          <p:spPr bwMode="auto">
            <a:xfrm>
              <a:off x="2492500" y="2612975"/>
              <a:ext cx="648072" cy="710344"/>
            </a:xfrm>
            <a:prstGeom prst="rect">
              <a:avLst/>
            </a:prstGeom>
            <a:noFill/>
          </p:spPr>
        </p:pic>
      </p:grpSp>
      <p:grpSp>
        <p:nvGrpSpPr>
          <p:cNvPr id="6" name="Группа 140"/>
          <p:cNvGrpSpPr/>
          <p:nvPr/>
        </p:nvGrpSpPr>
        <p:grpSpPr>
          <a:xfrm>
            <a:off x="192369" y="3752073"/>
            <a:ext cx="484544" cy="352753"/>
            <a:chOff x="2376835" y="2552799"/>
            <a:chExt cx="879403" cy="830697"/>
          </a:xfrm>
        </p:grpSpPr>
        <p:sp>
          <p:nvSpPr>
            <p:cNvPr id="142" name="Shape 93"/>
            <p:cNvSpPr txBox="1">
              <a:spLocks noChangeAspect="1"/>
            </p:cNvSpPr>
            <p:nvPr/>
          </p:nvSpPr>
          <p:spPr>
            <a:xfrm>
              <a:off x="2376835" y="2552799"/>
              <a:ext cx="879403" cy="830697"/>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2400" dirty="0">
                <a:solidFill>
                  <a:prstClr val="black"/>
                </a:solidFill>
                <a:ea typeface="Calibri"/>
                <a:cs typeface="Calibri"/>
                <a:sym typeface="Calibri"/>
              </a:endParaRPr>
            </a:p>
          </p:txBody>
        </p:sp>
        <p:pic>
          <p:nvPicPr>
            <p:cNvPr id="143" name="Picture 1" descr="C:\Users\Администратор\Desktop\gerb15_big.gif"/>
            <p:cNvPicPr>
              <a:picLocks noChangeAspect="1" noChangeArrowheads="1"/>
            </p:cNvPicPr>
            <p:nvPr/>
          </p:nvPicPr>
          <p:blipFill>
            <a:blip r:embed="rId5" cstate="print"/>
            <a:srcRect/>
            <a:stretch>
              <a:fillRect/>
            </a:stretch>
          </p:blipFill>
          <p:spPr bwMode="auto">
            <a:xfrm>
              <a:off x="2492500" y="2612975"/>
              <a:ext cx="648072" cy="710344"/>
            </a:xfrm>
            <a:prstGeom prst="rect">
              <a:avLst/>
            </a:prstGeom>
            <a:noFill/>
          </p:spPr>
        </p:pic>
      </p:grpSp>
      <p:grpSp>
        <p:nvGrpSpPr>
          <p:cNvPr id="7" name="Группа 143"/>
          <p:cNvGrpSpPr/>
          <p:nvPr/>
        </p:nvGrpSpPr>
        <p:grpSpPr>
          <a:xfrm>
            <a:off x="192369" y="2761834"/>
            <a:ext cx="484544" cy="352753"/>
            <a:chOff x="2376835" y="2552799"/>
            <a:chExt cx="879403" cy="830697"/>
          </a:xfrm>
        </p:grpSpPr>
        <p:sp>
          <p:nvSpPr>
            <p:cNvPr id="145" name="Shape 93"/>
            <p:cNvSpPr txBox="1">
              <a:spLocks noChangeAspect="1"/>
            </p:cNvSpPr>
            <p:nvPr/>
          </p:nvSpPr>
          <p:spPr>
            <a:xfrm>
              <a:off x="2376835" y="2552799"/>
              <a:ext cx="879403" cy="830697"/>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2400" dirty="0">
                <a:solidFill>
                  <a:prstClr val="black"/>
                </a:solidFill>
                <a:ea typeface="Calibri"/>
                <a:cs typeface="Calibri"/>
                <a:sym typeface="Calibri"/>
              </a:endParaRPr>
            </a:p>
          </p:txBody>
        </p:sp>
        <p:pic>
          <p:nvPicPr>
            <p:cNvPr id="146" name="Picture 1" descr="C:\Users\Администратор\Desktop\gerb15_big.gif"/>
            <p:cNvPicPr>
              <a:picLocks noChangeAspect="1" noChangeArrowheads="1"/>
            </p:cNvPicPr>
            <p:nvPr/>
          </p:nvPicPr>
          <p:blipFill>
            <a:blip r:embed="rId5" cstate="print"/>
            <a:srcRect/>
            <a:stretch>
              <a:fillRect/>
            </a:stretch>
          </p:blipFill>
          <p:spPr bwMode="auto">
            <a:xfrm>
              <a:off x="2492500" y="2612975"/>
              <a:ext cx="648072" cy="710344"/>
            </a:xfrm>
            <a:prstGeom prst="rect">
              <a:avLst/>
            </a:prstGeom>
            <a:noFill/>
          </p:spPr>
        </p:pic>
      </p:grpSp>
      <p:grpSp>
        <p:nvGrpSpPr>
          <p:cNvPr id="8" name="Группа 176"/>
          <p:cNvGrpSpPr/>
          <p:nvPr/>
        </p:nvGrpSpPr>
        <p:grpSpPr>
          <a:xfrm>
            <a:off x="9263802" y="1733278"/>
            <a:ext cx="2735829" cy="500716"/>
            <a:chOff x="13898115" y="2192759"/>
            <a:chExt cx="4104456" cy="974713"/>
          </a:xfrm>
        </p:grpSpPr>
        <p:sp>
          <p:nvSpPr>
            <p:cNvPr id="147" name="Прямоугольник 146"/>
            <p:cNvSpPr/>
            <p:nvPr/>
          </p:nvSpPr>
          <p:spPr>
            <a:xfrm>
              <a:off x="13898115" y="2260758"/>
              <a:ext cx="3744416" cy="906714"/>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Школа нового типа</a:t>
              </a:r>
            </a:p>
          </p:txBody>
        </p:sp>
        <p:grpSp>
          <p:nvGrpSpPr>
            <p:cNvPr id="9" name="Группа 167"/>
            <p:cNvGrpSpPr/>
            <p:nvPr/>
          </p:nvGrpSpPr>
          <p:grpSpPr>
            <a:xfrm>
              <a:off x="17275628" y="2192759"/>
              <a:ext cx="726943" cy="686681"/>
              <a:chOff x="17275628" y="2370174"/>
              <a:chExt cx="726943" cy="686681"/>
            </a:xfrm>
          </p:grpSpPr>
          <p:sp>
            <p:nvSpPr>
              <p:cNvPr id="153"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67"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25482"/>
                <a:ext cx="547018" cy="576064"/>
              </a:xfrm>
              <a:prstGeom prst="rect">
                <a:avLst/>
              </a:prstGeom>
              <a:noFill/>
            </p:spPr>
          </p:pic>
        </p:grpSp>
      </p:grpSp>
      <p:grpSp>
        <p:nvGrpSpPr>
          <p:cNvPr id="10" name="Группа 177"/>
          <p:cNvGrpSpPr/>
          <p:nvPr/>
        </p:nvGrpSpPr>
        <p:grpSpPr>
          <a:xfrm>
            <a:off x="9263802" y="6020489"/>
            <a:ext cx="2735829" cy="517875"/>
            <a:chOff x="13898115" y="8745487"/>
            <a:chExt cx="4104456" cy="1008112"/>
          </a:xfrm>
        </p:grpSpPr>
        <p:sp>
          <p:nvSpPr>
            <p:cNvPr id="151" name="Прямоугольник 150"/>
            <p:cNvSpPr/>
            <p:nvPr/>
          </p:nvSpPr>
          <p:spPr>
            <a:xfrm>
              <a:off x="13898115" y="8846885"/>
              <a:ext cx="3744416" cy="906714"/>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Жить здорово!</a:t>
              </a:r>
            </a:p>
          </p:txBody>
        </p:sp>
        <p:grpSp>
          <p:nvGrpSpPr>
            <p:cNvPr id="16" name="Группа 170"/>
            <p:cNvGrpSpPr/>
            <p:nvPr/>
          </p:nvGrpSpPr>
          <p:grpSpPr>
            <a:xfrm>
              <a:off x="17275628" y="8745487"/>
              <a:ext cx="726943" cy="686681"/>
              <a:chOff x="17275628" y="8313439"/>
              <a:chExt cx="726943" cy="686681"/>
            </a:xfrm>
          </p:grpSpPr>
          <p:sp>
            <p:nvSpPr>
              <p:cNvPr id="156" name="Shape 93"/>
              <p:cNvSpPr txBox="1">
                <a:spLocks noChangeAspect="1"/>
              </p:cNvSpPr>
              <p:nvPr/>
            </p:nvSpPr>
            <p:spPr>
              <a:xfrm>
                <a:off x="17275628" y="8313439"/>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70" name="Picture 2" descr="C:\Users\Администратор\Desktop\Untitled-22.png"/>
              <p:cNvPicPr>
                <a:picLocks noChangeAspect="1" noChangeArrowheads="1"/>
              </p:cNvPicPr>
              <p:nvPr/>
            </p:nvPicPr>
            <p:blipFill>
              <a:blip r:embed="rId6" cstate="print"/>
              <a:srcRect/>
              <a:stretch>
                <a:fillRect/>
              </a:stretch>
            </p:blipFill>
            <p:spPr bwMode="auto">
              <a:xfrm>
                <a:off x="17365590" y="8368747"/>
                <a:ext cx="547018" cy="576064"/>
              </a:xfrm>
              <a:prstGeom prst="rect">
                <a:avLst/>
              </a:prstGeom>
              <a:noFill/>
            </p:spPr>
          </p:pic>
        </p:grpSp>
      </p:grpSp>
      <p:grpSp>
        <p:nvGrpSpPr>
          <p:cNvPr id="17" name="Группа 175"/>
          <p:cNvGrpSpPr/>
          <p:nvPr/>
        </p:nvGrpSpPr>
        <p:grpSpPr>
          <a:xfrm>
            <a:off x="9263801" y="2390665"/>
            <a:ext cx="2735827" cy="675602"/>
            <a:chOff x="14050517" y="2345159"/>
            <a:chExt cx="4104454" cy="974713"/>
          </a:xfrm>
        </p:grpSpPr>
        <p:sp>
          <p:nvSpPr>
            <p:cNvPr id="172" name="Прямоугольник 171"/>
            <p:cNvSpPr/>
            <p:nvPr/>
          </p:nvSpPr>
          <p:spPr>
            <a:xfrm>
              <a:off x="14050517" y="2413159"/>
              <a:ext cx="3744415" cy="906713"/>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Современная </a:t>
              </a:r>
            </a:p>
            <a:p>
              <a:pPr algn="ctr" defTabSz="1218994"/>
              <a:r>
                <a:rPr lang="ru-RU" sz="1333" dirty="0">
                  <a:solidFill>
                    <a:prstClr val="black"/>
                  </a:solidFill>
                </a:rPr>
                <a:t>образовательная</a:t>
              </a:r>
            </a:p>
            <a:p>
              <a:pPr algn="ctr" defTabSz="1218994"/>
              <a:r>
                <a:rPr lang="ru-RU" sz="1333" dirty="0">
                  <a:solidFill>
                    <a:prstClr val="black"/>
                  </a:solidFill>
                </a:rPr>
                <a:t>цифровая среда</a:t>
              </a:r>
            </a:p>
          </p:txBody>
        </p:sp>
        <p:grpSp>
          <p:nvGrpSpPr>
            <p:cNvPr id="18" name="Группа 172"/>
            <p:cNvGrpSpPr/>
            <p:nvPr/>
          </p:nvGrpSpPr>
          <p:grpSpPr>
            <a:xfrm>
              <a:off x="17428028" y="2345159"/>
              <a:ext cx="726943" cy="686681"/>
              <a:chOff x="17275628" y="2370174"/>
              <a:chExt cx="726943" cy="686681"/>
            </a:xfrm>
          </p:grpSpPr>
          <p:sp>
            <p:nvSpPr>
              <p:cNvPr id="174"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75"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25482"/>
                <a:ext cx="547018" cy="576064"/>
              </a:xfrm>
              <a:prstGeom prst="rect">
                <a:avLst/>
              </a:prstGeom>
              <a:noFill/>
            </p:spPr>
          </p:pic>
        </p:grpSp>
      </p:grpSp>
      <p:grpSp>
        <p:nvGrpSpPr>
          <p:cNvPr id="19" name="Группа 178"/>
          <p:cNvGrpSpPr/>
          <p:nvPr/>
        </p:nvGrpSpPr>
        <p:grpSpPr>
          <a:xfrm>
            <a:off x="9263802" y="3162348"/>
            <a:ext cx="2735829" cy="667073"/>
            <a:chOff x="14050515" y="2345159"/>
            <a:chExt cx="4104456" cy="947651"/>
          </a:xfrm>
        </p:grpSpPr>
        <p:sp>
          <p:nvSpPr>
            <p:cNvPr id="180" name="Прямоугольник 179"/>
            <p:cNvSpPr/>
            <p:nvPr/>
          </p:nvSpPr>
          <p:spPr>
            <a:xfrm>
              <a:off x="14050515" y="2386097"/>
              <a:ext cx="3744416" cy="906713"/>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smtClean="0">
                  <a:solidFill>
                    <a:prstClr val="black"/>
                  </a:solidFill>
                </a:rPr>
                <a:t>Дополнительное</a:t>
              </a:r>
              <a:endParaRPr lang="ru-RU" sz="1333" dirty="0">
                <a:solidFill>
                  <a:prstClr val="black"/>
                </a:solidFill>
              </a:endParaRPr>
            </a:p>
            <a:p>
              <a:pPr algn="ctr" defTabSz="1218994"/>
              <a:r>
                <a:rPr lang="ru-RU" sz="1333" dirty="0">
                  <a:solidFill>
                    <a:prstClr val="black"/>
                  </a:solidFill>
                </a:rPr>
                <a:t>образование</a:t>
              </a:r>
            </a:p>
            <a:p>
              <a:pPr algn="ctr" defTabSz="1218994"/>
              <a:r>
                <a:rPr lang="ru-RU" sz="1333" dirty="0">
                  <a:solidFill>
                    <a:prstClr val="black"/>
                  </a:solidFill>
                </a:rPr>
                <a:t>для каждого ребенка</a:t>
              </a:r>
            </a:p>
          </p:txBody>
        </p:sp>
        <p:grpSp>
          <p:nvGrpSpPr>
            <p:cNvPr id="20" name="Группа 172"/>
            <p:cNvGrpSpPr/>
            <p:nvPr/>
          </p:nvGrpSpPr>
          <p:grpSpPr>
            <a:xfrm>
              <a:off x="17428028" y="2345159"/>
              <a:ext cx="726943" cy="686681"/>
              <a:chOff x="17275628" y="2370174"/>
              <a:chExt cx="726943" cy="686681"/>
            </a:xfrm>
          </p:grpSpPr>
          <p:sp>
            <p:nvSpPr>
              <p:cNvPr id="182"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83"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25482"/>
                <a:ext cx="547018" cy="576064"/>
              </a:xfrm>
              <a:prstGeom prst="rect">
                <a:avLst/>
              </a:prstGeom>
              <a:noFill/>
            </p:spPr>
          </p:pic>
        </p:grpSp>
      </p:grpSp>
      <p:grpSp>
        <p:nvGrpSpPr>
          <p:cNvPr id="21" name="Группа 183"/>
          <p:cNvGrpSpPr/>
          <p:nvPr/>
        </p:nvGrpSpPr>
        <p:grpSpPr>
          <a:xfrm>
            <a:off x="9263802" y="3876889"/>
            <a:ext cx="2735829" cy="557866"/>
            <a:chOff x="14050515" y="2345159"/>
            <a:chExt cx="4104456" cy="1085963"/>
          </a:xfrm>
        </p:grpSpPr>
        <p:sp>
          <p:nvSpPr>
            <p:cNvPr id="185" name="Прямоугольник 184"/>
            <p:cNvSpPr/>
            <p:nvPr/>
          </p:nvSpPr>
          <p:spPr>
            <a:xfrm>
              <a:off x="14050515" y="2524409"/>
              <a:ext cx="3744416" cy="906713"/>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Технологии и комфорт – </a:t>
              </a:r>
            </a:p>
            <a:p>
              <a:pPr algn="ctr" defTabSz="1218994"/>
              <a:r>
                <a:rPr lang="ru-RU" sz="1333" dirty="0">
                  <a:solidFill>
                    <a:prstClr val="black"/>
                  </a:solidFill>
                </a:rPr>
                <a:t>матерям и детям</a:t>
              </a:r>
            </a:p>
          </p:txBody>
        </p:sp>
        <p:grpSp>
          <p:nvGrpSpPr>
            <p:cNvPr id="22" name="Группа 172"/>
            <p:cNvGrpSpPr/>
            <p:nvPr/>
          </p:nvGrpSpPr>
          <p:grpSpPr>
            <a:xfrm>
              <a:off x="17428028" y="2345159"/>
              <a:ext cx="726943" cy="686681"/>
              <a:chOff x="17275628" y="2370174"/>
              <a:chExt cx="726943" cy="686681"/>
            </a:xfrm>
          </p:grpSpPr>
          <p:sp>
            <p:nvSpPr>
              <p:cNvPr id="187"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88"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62565"/>
                <a:ext cx="547018" cy="576063"/>
              </a:xfrm>
              <a:prstGeom prst="rect">
                <a:avLst/>
              </a:prstGeom>
              <a:noFill/>
            </p:spPr>
          </p:pic>
        </p:grpSp>
      </p:grpSp>
      <p:grpSp>
        <p:nvGrpSpPr>
          <p:cNvPr id="23" name="Группа 188"/>
          <p:cNvGrpSpPr/>
          <p:nvPr/>
        </p:nvGrpSpPr>
        <p:grpSpPr>
          <a:xfrm>
            <a:off x="9263802" y="4591423"/>
            <a:ext cx="2735829" cy="500716"/>
            <a:chOff x="14050515" y="2345159"/>
            <a:chExt cx="4104456" cy="974713"/>
          </a:xfrm>
        </p:grpSpPr>
        <p:sp>
          <p:nvSpPr>
            <p:cNvPr id="190" name="Прямоугольник 189"/>
            <p:cNvSpPr/>
            <p:nvPr/>
          </p:nvSpPr>
          <p:spPr>
            <a:xfrm>
              <a:off x="14050515" y="2413158"/>
              <a:ext cx="3744416" cy="906714"/>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Здоровое поколение – </a:t>
              </a:r>
            </a:p>
            <a:p>
              <a:pPr algn="ctr" defTabSz="1218994"/>
              <a:r>
                <a:rPr lang="ru-RU" sz="1333" dirty="0">
                  <a:solidFill>
                    <a:prstClr val="black"/>
                  </a:solidFill>
                </a:rPr>
                <a:t>сильный регион</a:t>
              </a:r>
            </a:p>
          </p:txBody>
        </p:sp>
        <p:grpSp>
          <p:nvGrpSpPr>
            <p:cNvPr id="24" name="Группа 172"/>
            <p:cNvGrpSpPr/>
            <p:nvPr/>
          </p:nvGrpSpPr>
          <p:grpSpPr>
            <a:xfrm>
              <a:off x="17428028" y="2345159"/>
              <a:ext cx="726943" cy="686681"/>
              <a:chOff x="17275628" y="2370174"/>
              <a:chExt cx="726943" cy="686681"/>
            </a:xfrm>
          </p:grpSpPr>
          <p:sp>
            <p:nvSpPr>
              <p:cNvPr id="192"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93"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25482"/>
                <a:ext cx="547018" cy="576064"/>
              </a:xfrm>
              <a:prstGeom prst="rect">
                <a:avLst/>
              </a:prstGeom>
              <a:noFill/>
            </p:spPr>
          </p:pic>
        </p:grpSp>
      </p:grpSp>
      <p:grpSp>
        <p:nvGrpSpPr>
          <p:cNvPr id="25" name="Группа 193"/>
          <p:cNvGrpSpPr/>
          <p:nvPr/>
        </p:nvGrpSpPr>
        <p:grpSpPr>
          <a:xfrm>
            <a:off x="9263802" y="5305959"/>
            <a:ext cx="2735829" cy="500716"/>
            <a:chOff x="14050515" y="2345159"/>
            <a:chExt cx="4104456" cy="974713"/>
          </a:xfrm>
        </p:grpSpPr>
        <p:sp>
          <p:nvSpPr>
            <p:cNvPr id="195" name="Прямоугольник 194"/>
            <p:cNvSpPr/>
            <p:nvPr/>
          </p:nvSpPr>
          <p:spPr>
            <a:xfrm>
              <a:off x="14050515" y="2413158"/>
              <a:ext cx="3744416" cy="906714"/>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94"/>
              <a:r>
                <a:rPr lang="ru-RU" sz="1333" dirty="0">
                  <a:solidFill>
                    <a:prstClr val="black"/>
                  </a:solidFill>
                </a:rPr>
                <a:t>Сервисные услуги семьям</a:t>
              </a:r>
            </a:p>
          </p:txBody>
        </p:sp>
        <p:grpSp>
          <p:nvGrpSpPr>
            <p:cNvPr id="26" name="Группа 172"/>
            <p:cNvGrpSpPr/>
            <p:nvPr/>
          </p:nvGrpSpPr>
          <p:grpSpPr>
            <a:xfrm>
              <a:off x="17428028" y="2345159"/>
              <a:ext cx="726943" cy="686681"/>
              <a:chOff x="17275628" y="2370174"/>
              <a:chExt cx="726943" cy="686681"/>
            </a:xfrm>
          </p:grpSpPr>
          <p:sp>
            <p:nvSpPr>
              <p:cNvPr id="197" name="Shape 93"/>
              <p:cNvSpPr txBox="1">
                <a:spLocks noChangeAspect="1"/>
              </p:cNvSpPr>
              <p:nvPr/>
            </p:nvSpPr>
            <p:spPr>
              <a:xfrm>
                <a:off x="17275628" y="2370174"/>
                <a:ext cx="726943" cy="686681"/>
              </a:xfrm>
              <a:prstGeom prst="rect">
                <a:avLst/>
              </a:prstGeom>
              <a:solidFill>
                <a:schemeClr val="bg1"/>
              </a:solidFill>
              <a:ln w="19050">
                <a:solidFill>
                  <a:srgbClr val="00B0F0"/>
                </a:solidFill>
              </a:ln>
              <a:effectLst>
                <a:outerShdw blurRad="63500" sx="102000" sy="102000" algn="ctr" rotWithShape="0">
                  <a:prstClr val="black">
                    <a:alpha val="40000"/>
                  </a:prstClr>
                </a:outerShdw>
              </a:effectLst>
            </p:spPr>
            <p:txBody>
              <a:bodyPr lIns="243800" tIns="243800" rIns="243800" bIns="243800" anchor="ctr" anchorCtr="0">
                <a:noAutofit/>
              </a:bodyPr>
              <a:lstStyle/>
              <a:p>
                <a:pPr algn="ctr" defTabSz="1218994"/>
                <a:endParaRPr lang="ru-RU" sz="1333" dirty="0">
                  <a:solidFill>
                    <a:prstClr val="black"/>
                  </a:solidFill>
                  <a:ea typeface="Calibri"/>
                  <a:cs typeface="Calibri"/>
                  <a:sym typeface="Calibri"/>
                </a:endParaRPr>
              </a:p>
            </p:txBody>
          </p:sp>
          <p:pic>
            <p:nvPicPr>
              <p:cNvPr id="198" name="Picture 2" descr="C:\Users\Администратор\Desktop\Untitled-22.png"/>
              <p:cNvPicPr>
                <a:picLocks noChangeAspect="1" noChangeArrowheads="1"/>
              </p:cNvPicPr>
              <p:nvPr/>
            </p:nvPicPr>
            <p:blipFill>
              <a:blip r:embed="rId6" cstate="print"/>
              <a:srcRect/>
              <a:stretch>
                <a:fillRect/>
              </a:stretch>
            </p:blipFill>
            <p:spPr bwMode="auto">
              <a:xfrm>
                <a:off x="17365590" y="2425482"/>
                <a:ext cx="547018" cy="576064"/>
              </a:xfrm>
              <a:prstGeom prst="rect">
                <a:avLst/>
              </a:prstGeom>
              <a:noFill/>
            </p:spPr>
          </p:pic>
        </p:grpSp>
      </p:grpSp>
      <p:sp>
        <p:nvSpPr>
          <p:cNvPr id="199" name="Прямоугольник 198"/>
          <p:cNvSpPr/>
          <p:nvPr/>
        </p:nvSpPr>
        <p:spPr>
          <a:xfrm>
            <a:off x="87774" y="1317421"/>
            <a:ext cx="3083087" cy="294684"/>
          </a:xfrm>
          <a:prstGeom prst="rect">
            <a:avLst/>
          </a:prstGeom>
        </p:spPr>
        <p:txBody>
          <a:bodyPr wrap="square" lIns="68251" tIns="34125" rIns="68251" bIns="34125">
            <a:spAutoFit/>
          </a:bodyPr>
          <a:lstStyle/>
          <a:p>
            <a:pPr algn="ctr" defTabSz="1218994"/>
            <a:r>
              <a:rPr lang="ru-RU" sz="1467" b="1" dirty="0">
                <a:solidFill>
                  <a:srgbClr val="002060"/>
                </a:solidFill>
              </a:rPr>
              <a:t>Приоритетные проекты РФ</a:t>
            </a:r>
          </a:p>
        </p:txBody>
      </p:sp>
      <p:sp>
        <p:nvSpPr>
          <p:cNvPr id="200" name="Прямоугольник 199"/>
          <p:cNvSpPr/>
          <p:nvPr/>
        </p:nvSpPr>
        <p:spPr>
          <a:xfrm>
            <a:off x="8956003" y="1250742"/>
            <a:ext cx="3258347" cy="520450"/>
          </a:xfrm>
          <a:prstGeom prst="rect">
            <a:avLst/>
          </a:prstGeom>
        </p:spPr>
        <p:txBody>
          <a:bodyPr wrap="square" lIns="68251" tIns="34125" rIns="68251" bIns="34125">
            <a:spAutoFit/>
          </a:bodyPr>
          <a:lstStyle/>
          <a:p>
            <a:pPr algn="ctr" defTabSz="1218994"/>
            <a:r>
              <a:rPr lang="ru-RU" sz="1467" b="1" dirty="0">
                <a:solidFill>
                  <a:srgbClr val="002060"/>
                </a:solidFill>
              </a:rPr>
              <a:t>Стратегическая инициатива </a:t>
            </a:r>
          </a:p>
          <a:p>
            <a:pPr algn="ctr" defTabSz="1218994"/>
            <a:r>
              <a:rPr lang="ru-RU" sz="1467" b="1" dirty="0">
                <a:solidFill>
                  <a:srgbClr val="002060"/>
                </a:solidFill>
              </a:rPr>
              <a:t>«Семья РБ - 2030»</a:t>
            </a:r>
          </a:p>
        </p:txBody>
      </p:sp>
      <p:sp>
        <p:nvSpPr>
          <p:cNvPr id="201" name="Стрелка вправо 200"/>
          <p:cNvSpPr/>
          <p:nvPr/>
        </p:nvSpPr>
        <p:spPr>
          <a:xfrm rot="10800000">
            <a:off x="8303863" y="2987786"/>
            <a:ext cx="767952" cy="1856717"/>
          </a:xfrm>
          <a:prstGeom prst="rightArrow">
            <a:avLst>
              <a:gd name="adj1" fmla="val 49197"/>
              <a:gd name="adj2" fmla="val 78975"/>
            </a:avLst>
          </a:prstGeom>
          <a:solidFill>
            <a:schemeClr val="tx2">
              <a:lumMod val="20000"/>
              <a:lumOff val="80000"/>
              <a:alpha val="78000"/>
            </a:schemeClr>
          </a:solidFill>
          <a:ln w="3175"/>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endParaRPr lang="ru-RU" sz="2400">
              <a:solidFill>
                <a:prstClr val="white"/>
              </a:solidFill>
            </a:endParaRPr>
          </a:p>
        </p:txBody>
      </p:sp>
      <p:sp>
        <p:nvSpPr>
          <p:cNvPr id="203" name="Стрелка вправо 202"/>
          <p:cNvSpPr/>
          <p:nvPr/>
        </p:nvSpPr>
        <p:spPr>
          <a:xfrm rot="5400000">
            <a:off x="5800072" y="1224610"/>
            <a:ext cx="591856" cy="2409149"/>
          </a:xfrm>
          <a:prstGeom prst="rightArrow">
            <a:avLst>
              <a:gd name="adj1" fmla="val 49197"/>
              <a:gd name="adj2" fmla="val 78975"/>
            </a:avLst>
          </a:prstGeom>
          <a:solidFill>
            <a:schemeClr val="tx2">
              <a:lumMod val="20000"/>
              <a:lumOff val="80000"/>
              <a:alpha val="78000"/>
            </a:schemeClr>
          </a:solidFill>
          <a:ln w="3175"/>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endParaRPr lang="ru-RU" sz="2400">
              <a:solidFill>
                <a:prstClr val="white"/>
              </a:solidFill>
            </a:endParaRPr>
          </a:p>
        </p:txBody>
      </p:sp>
      <p:sp>
        <p:nvSpPr>
          <p:cNvPr id="205" name="Шестиугольник 204"/>
          <p:cNvSpPr/>
          <p:nvPr/>
        </p:nvSpPr>
        <p:spPr>
          <a:xfrm>
            <a:off x="3432167" y="6116469"/>
            <a:ext cx="5327667" cy="480883"/>
          </a:xfrm>
          <a:prstGeom prst="hexagon">
            <a:avLst/>
          </a:prstGeom>
          <a:solidFill>
            <a:srgbClr val="5F93FB"/>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00" dirty="0">
                <a:solidFill>
                  <a:prstClr val="white"/>
                </a:solidFill>
              </a:rPr>
              <a:t>СОЗДАНИЕ СОЦИАЛЬНОЙ СРЕДЫ</a:t>
            </a:r>
          </a:p>
          <a:p>
            <a:pPr algn="ctr" defTabSz="1218994"/>
            <a:r>
              <a:rPr lang="ru-RU" sz="1400" dirty="0">
                <a:solidFill>
                  <a:prstClr val="white"/>
                </a:solidFill>
              </a:rPr>
              <a:t>ДЛЯ РАЗВИТИЯ ЧЕЛОВЕЧЕСКОГО КАПИТАЛА РЕГИОНА</a:t>
            </a:r>
          </a:p>
        </p:txBody>
      </p:sp>
      <p:sp>
        <p:nvSpPr>
          <p:cNvPr id="207" name="Прямоугольник 206"/>
          <p:cNvSpPr/>
          <p:nvPr/>
        </p:nvSpPr>
        <p:spPr>
          <a:xfrm>
            <a:off x="4752051" y="1268766"/>
            <a:ext cx="2688099" cy="502703"/>
          </a:xfrm>
          <a:prstGeom prst="rect">
            <a:avLst/>
          </a:prstGeom>
          <a:solidFill>
            <a:schemeClr val="bg1">
              <a:lumMod val="95000"/>
            </a:schemeClr>
          </a:solidFill>
          <a:ln w="3175"/>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rtlCol="0" anchor="ctr"/>
          <a:lstStyle/>
          <a:p>
            <a:pPr algn="ctr" defTabSz="1218994"/>
            <a:r>
              <a:rPr lang="ru-RU" sz="1467" dirty="0">
                <a:solidFill>
                  <a:srgbClr val="002060"/>
                </a:solidFill>
              </a:rPr>
              <a:t>Стратегия </a:t>
            </a:r>
          </a:p>
          <a:p>
            <a:pPr algn="ctr" defTabSz="1218994"/>
            <a:r>
              <a:rPr lang="ru-RU" sz="1467" dirty="0">
                <a:solidFill>
                  <a:srgbClr val="002060"/>
                </a:solidFill>
              </a:rPr>
              <a:t>БГПУ им.М. Акмуллы - 2020</a:t>
            </a:r>
          </a:p>
        </p:txBody>
      </p:sp>
      <p:sp>
        <p:nvSpPr>
          <p:cNvPr id="208" name="Двойные круглые скобки 207"/>
          <p:cNvSpPr/>
          <p:nvPr/>
        </p:nvSpPr>
        <p:spPr>
          <a:xfrm>
            <a:off x="4104129" y="3764934"/>
            <a:ext cx="3983751" cy="406901"/>
          </a:xfrm>
          <a:prstGeom prst="bracketPair">
            <a:avLst>
              <a:gd name="adj" fmla="val 17785"/>
            </a:avLst>
          </a:prstGeom>
          <a:solidFill>
            <a:schemeClr val="bg1">
              <a:alpha val="54000"/>
            </a:schemeClr>
          </a:solidFill>
          <a:ln w="28575">
            <a:solidFill>
              <a:srgbClr val="002060"/>
            </a:solidFill>
          </a:ln>
        </p:spPr>
        <p:style>
          <a:lnRef idx="1">
            <a:schemeClr val="accent1"/>
          </a:lnRef>
          <a:fillRef idx="0">
            <a:schemeClr val="accent1"/>
          </a:fillRef>
          <a:effectRef idx="0">
            <a:schemeClr val="accent1"/>
          </a:effectRef>
          <a:fontRef idx="minor">
            <a:schemeClr val="tx1"/>
          </a:fontRef>
        </p:style>
        <p:txBody>
          <a:bodyPr lIns="68251" tIns="34125" rIns="68251" bIns="34125" rtlCol="0" anchor="ctr"/>
          <a:lstStyle/>
          <a:p>
            <a:pPr algn="ctr" defTabSz="1218994"/>
            <a:r>
              <a:rPr lang="ru-RU" sz="1467" dirty="0">
                <a:solidFill>
                  <a:prstClr val="black"/>
                </a:solidFill>
              </a:rPr>
              <a:t>КОМПЕТЕНЦИИ УЧИТЕЛЯ</a:t>
            </a:r>
            <a:r>
              <a:rPr lang="en-US" sz="1467" dirty="0">
                <a:solidFill>
                  <a:prstClr val="black"/>
                </a:solidFill>
              </a:rPr>
              <a:t> </a:t>
            </a:r>
            <a:endParaRPr lang="ru-RU" sz="1467" dirty="0">
              <a:solidFill>
                <a:prstClr val="black"/>
              </a:solidFill>
            </a:endParaRPr>
          </a:p>
          <a:p>
            <a:pPr algn="ctr" defTabSz="1218994"/>
            <a:r>
              <a:rPr lang="en-US" sz="1467" dirty="0">
                <a:solidFill>
                  <a:prstClr val="black"/>
                </a:solidFill>
              </a:rPr>
              <a:t>XXI</a:t>
            </a:r>
            <a:r>
              <a:rPr lang="ru-RU" sz="1467" dirty="0">
                <a:solidFill>
                  <a:prstClr val="black"/>
                </a:solidFill>
              </a:rPr>
              <a:t> ВЕКА </a:t>
            </a:r>
          </a:p>
        </p:txBody>
      </p:sp>
      <p:sp>
        <p:nvSpPr>
          <p:cNvPr id="210" name="Прямоугольник 209"/>
          <p:cNvSpPr/>
          <p:nvPr/>
        </p:nvSpPr>
        <p:spPr>
          <a:xfrm>
            <a:off x="3697974" y="4505487"/>
            <a:ext cx="4852727" cy="1495952"/>
          </a:xfrm>
          <a:prstGeom prst="rect">
            <a:avLst/>
          </a:prstGeom>
          <a:solidFill>
            <a:schemeClr val="bg1">
              <a:lumMod val="95000"/>
              <a:alpha val="85000"/>
            </a:scheme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251" tIns="34125" rIns="68251" bIns="34125" numCol="2" rtlCol="0" anchor="ctr"/>
          <a:lstStyle/>
          <a:p>
            <a:pPr defTabSz="1218994">
              <a:buFont typeface="Arial" pitchFamily="34" charset="0"/>
              <a:buChar char="•"/>
            </a:pPr>
            <a:r>
              <a:rPr lang="ru-RU" sz="1200" dirty="0">
                <a:solidFill>
                  <a:srgbClr val="002060"/>
                </a:solidFill>
              </a:rPr>
              <a:t> Проектно ориентированное образование</a:t>
            </a:r>
          </a:p>
          <a:p>
            <a:pPr defTabSz="1218994">
              <a:buFont typeface="Arial" pitchFamily="34" charset="0"/>
              <a:buChar char="•"/>
            </a:pPr>
            <a:r>
              <a:rPr lang="ru-RU" sz="1200" dirty="0">
                <a:solidFill>
                  <a:srgbClr val="002060"/>
                </a:solidFill>
              </a:rPr>
              <a:t> Социально-образовательное предпринимательство</a:t>
            </a:r>
          </a:p>
          <a:p>
            <a:pPr defTabSz="1218994">
              <a:buFont typeface="Arial" pitchFamily="34" charset="0"/>
              <a:buChar char="•"/>
            </a:pPr>
            <a:r>
              <a:rPr lang="ru-RU" sz="1200" dirty="0">
                <a:solidFill>
                  <a:srgbClr val="002060"/>
                </a:solidFill>
              </a:rPr>
              <a:t> Наставничество и коучинг на основе целей обучающегося</a:t>
            </a:r>
          </a:p>
          <a:p>
            <a:pPr defTabSz="1218994">
              <a:buFont typeface="Arial" pitchFamily="34" charset="0"/>
              <a:buChar char="•"/>
            </a:pPr>
            <a:r>
              <a:rPr lang="ru-RU" sz="1200" dirty="0">
                <a:solidFill>
                  <a:srgbClr val="002060"/>
                </a:solidFill>
              </a:rPr>
              <a:t> Готовность принимать и создавать новое</a:t>
            </a:r>
          </a:p>
          <a:p>
            <a:pPr defTabSz="1218994">
              <a:buFont typeface="Arial" pitchFamily="34" charset="0"/>
              <a:buChar char="•"/>
            </a:pPr>
            <a:r>
              <a:rPr lang="ru-RU" sz="1200" dirty="0">
                <a:solidFill>
                  <a:srgbClr val="002060"/>
                </a:solidFill>
              </a:rPr>
              <a:t> Электронное педагогическое образование</a:t>
            </a:r>
          </a:p>
          <a:p>
            <a:pPr defTabSz="1218994">
              <a:buFont typeface="Arial" pitchFamily="34" charset="0"/>
              <a:buChar char="•"/>
            </a:pPr>
            <a:r>
              <a:rPr lang="ru-RU" sz="1200" dirty="0">
                <a:solidFill>
                  <a:srgbClr val="002060"/>
                </a:solidFill>
              </a:rPr>
              <a:t> Электронное просвещение населения региона</a:t>
            </a:r>
          </a:p>
          <a:p>
            <a:pPr defTabSz="1218994">
              <a:buFont typeface="Arial" pitchFamily="34" charset="0"/>
              <a:buChar char="•"/>
            </a:pPr>
            <a:r>
              <a:rPr lang="ru-RU" sz="1200" dirty="0">
                <a:solidFill>
                  <a:srgbClr val="002060"/>
                </a:solidFill>
              </a:rPr>
              <a:t> Электронные платформы и </a:t>
            </a:r>
            <a:r>
              <a:rPr lang="en-US" sz="1200" dirty="0">
                <a:solidFill>
                  <a:srgbClr val="002060"/>
                </a:solidFill>
              </a:rPr>
              <a:t>IT</a:t>
            </a:r>
            <a:r>
              <a:rPr lang="ru-RU" sz="1200" dirty="0">
                <a:solidFill>
                  <a:srgbClr val="002060"/>
                </a:solidFill>
              </a:rPr>
              <a:t>-решения по сегменту</a:t>
            </a:r>
          </a:p>
          <a:p>
            <a:pPr defTabSz="1218994">
              <a:buFont typeface="Arial" pitchFamily="34" charset="0"/>
              <a:buChar char="•"/>
            </a:pPr>
            <a:r>
              <a:rPr lang="ru-RU" sz="1200" dirty="0">
                <a:solidFill>
                  <a:srgbClr val="002060"/>
                </a:solidFill>
              </a:rPr>
              <a:t> Экспертиза, сопровождение и диагностика проектов</a:t>
            </a:r>
          </a:p>
        </p:txBody>
      </p:sp>
      <p:pic>
        <p:nvPicPr>
          <p:cNvPr id="75" name="Рисунок 74" descr="лого лежачий.jpg"/>
          <p:cNvPicPr>
            <a:picLocks noChangeAspect="1"/>
          </p:cNvPicPr>
          <p:nvPr/>
        </p:nvPicPr>
        <p:blipFill>
          <a:blip r:embed="rId7" cstate="print">
            <a:clrChange>
              <a:clrFrom>
                <a:srgbClr val="FFFFFF"/>
              </a:clrFrom>
              <a:clrTo>
                <a:srgbClr val="FFFFFF">
                  <a:alpha val="0"/>
                </a:srgbClr>
              </a:clrTo>
            </a:clrChange>
          </a:blip>
          <a:stretch>
            <a:fillRect/>
          </a:stretch>
        </p:blipFill>
        <p:spPr>
          <a:xfrm>
            <a:off x="8976320" y="44628"/>
            <a:ext cx="3119669" cy="902817"/>
          </a:xfrm>
          <a:prstGeom prst="rect">
            <a:avLst/>
          </a:prstGeom>
        </p:spPr>
      </p:pic>
    </p:spTree>
    <p:extLst>
      <p:ext uri="{BB962C8B-B14F-4D97-AF65-F5344CB8AC3E}">
        <p14:creationId xmlns:p14="http://schemas.microsoft.com/office/powerpoint/2010/main" xmlns="" val="3245008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Равнобедренный треугольник 12"/>
          <p:cNvSpPr/>
          <p:nvPr/>
        </p:nvSpPr>
        <p:spPr>
          <a:xfrm>
            <a:off x="4869715" y="1298869"/>
            <a:ext cx="4859079" cy="5043119"/>
          </a:xfrm>
          <a:prstGeom prst="triangle">
            <a:avLst>
              <a:gd name="adj" fmla="val 48931"/>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8994"/>
            <a:endParaRPr lang="ru-RU" sz="2400">
              <a:solidFill>
                <a:prstClr val="white"/>
              </a:solidFill>
            </a:endParaRPr>
          </a:p>
        </p:txBody>
      </p:sp>
      <p:pic>
        <p:nvPicPr>
          <p:cNvPr id="1027" name="Picture 3" descr="C:\Users\Admin\Desktop\Скриншот 02-02-2017 220937.pn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2949" t="4833" r="3257" b="6068"/>
          <a:stretch/>
        </p:blipFill>
        <p:spPr bwMode="auto">
          <a:xfrm>
            <a:off x="8177385" y="3757925"/>
            <a:ext cx="3879943" cy="2568455"/>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Рисунок 5" descr="ислам2.jpg"/>
          <p:cNvPicPr>
            <a:picLocks noChangeAspect="1"/>
          </p:cNvPicPr>
          <p:nvPr/>
        </p:nvPicPr>
        <p:blipFill>
          <a:blip r:embed="rId4" cstate="print">
            <a:lum bright="-20000"/>
          </a:blip>
          <a:srcRect t="2608" b="78936"/>
          <a:stretch>
            <a:fillRect/>
          </a:stretch>
        </p:blipFill>
        <p:spPr>
          <a:xfrm>
            <a:off x="0" y="130629"/>
            <a:ext cx="12192000" cy="924448"/>
          </a:xfrm>
          <a:prstGeom prst="rect">
            <a:avLst/>
          </a:prstGeom>
        </p:spPr>
      </p:pic>
      <p:sp>
        <p:nvSpPr>
          <p:cNvPr id="7" name="Заголовок 1"/>
          <p:cNvSpPr txBox="1">
            <a:spLocks/>
          </p:cNvSpPr>
          <p:nvPr/>
        </p:nvSpPr>
        <p:spPr>
          <a:xfrm>
            <a:off x="5" y="199101"/>
            <a:ext cx="11491788" cy="805439"/>
          </a:xfrm>
          <a:prstGeom prst="rect">
            <a:avLst/>
          </a:prstGeom>
        </p:spPr>
        <p:txBody>
          <a:bodyPr vert="horz" lIns="91439" tIns="45719" rIns="91439" bIns="4571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nSpc>
                <a:spcPct val="90000"/>
              </a:lnSpc>
              <a:spcBef>
                <a:spcPts val="0"/>
              </a:spcBef>
            </a:pPr>
            <a:endParaRPr lang="ru-RU" sz="1733" dirty="0">
              <a:solidFill>
                <a:prstClr val="white"/>
              </a:solidFill>
              <a:effectLst>
                <a:outerShdw blurRad="38100" dist="38100" dir="2700000" algn="tl">
                  <a:srgbClr val="000000">
                    <a:alpha val="43137"/>
                  </a:srgbClr>
                </a:outerShdw>
              </a:effectLst>
              <a:latin typeface="Corbel" pitchFamily="34" charset="0"/>
              <a:cs typeface="Arial" pitchFamily="34" charset="0"/>
            </a:endParaRPr>
          </a:p>
        </p:txBody>
      </p:sp>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0648867" y="322825"/>
            <a:ext cx="1262615" cy="487903"/>
          </a:xfrm>
          <a:prstGeom prst="rect">
            <a:avLst/>
          </a:prstGeom>
          <a:effectLst>
            <a:outerShdw blurRad="50800" dist="38100" dir="2700000" algn="tl" rotWithShape="0">
              <a:prstClr val="black">
                <a:alpha val="40000"/>
              </a:prstClr>
            </a:outerShdw>
          </a:effectLst>
        </p:spPr>
      </p:pic>
      <p:sp>
        <p:nvSpPr>
          <p:cNvPr id="9" name="Прямоугольник 8"/>
          <p:cNvSpPr/>
          <p:nvPr/>
        </p:nvSpPr>
        <p:spPr>
          <a:xfrm>
            <a:off x="0" y="6422577"/>
            <a:ext cx="12192000" cy="32657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endParaRPr lang="ru-RU" sz="2400">
              <a:solidFill>
                <a:prstClr val="white"/>
              </a:solidFill>
            </a:endParaRPr>
          </a:p>
        </p:txBody>
      </p:sp>
      <p:grpSp>
        <p:nvGrpSpPr>
          <p:cNvPr id="2" name="Группа 2"/>
          <p:cNvGrpSpPr/>
          <p:nvPr/>
        </p:nvGrpSpPr>
        <p:grpSpPr>
          <a:xfrm>
            <a:off x="5637327" y="1878573"/>
            <a:ext cx="2182844" cy="2611313"/>
            <a:chOff x="5637323" y="1878567"/>
            <a:chExt cx="2182844" cy="2611313"/>
          </a:xfrm>
        </p:grpSpPr>
        <p:sp>
          <p:nvSpPr>
            <p:cNvPr id="5" name="Полилиния 4"/>
            <p:cNvSpPr/>
            <p:nvPr/>
          </p:nvSpPr>
          <p:spPr>
            <a:xfrm>
              <a:off x="5637323" y="1878567"/>
              <a:ext cx="2182844" cy="596871"/>
            </a:xfrm>
            <a:custGeom>
              <a:avLst/>
              <a:gdLst>
                <a:gd name="connsiteX0" fmla="*/ 0 w 2182844"/>
                <a:gd name="connsiteY0" fmla="*/ 99480 h 596871"/>
                <a:gd name="connsiteX1" fmla="*/ 99480 w 2182844"/>
                <a:gd name="connsiteY1" fmla="*/ 0 h 596871"/>
                <a:gd name="connsiteX2" fmla="*/ 2083364 w 2182844"/>
                <a:gd name="connsiteY2" fmla="*/ 0 h 596871"/>
                <a:gd name="connsiteX3" fmla="*/ 2182844 w 2182844"/>
                <a:gd name="connsiteY3" fmla="*/ 99480 h 596871"/>
                <a:gd name="connsiteX4" fmla="*/ 2182844 w 2182844"/>
                <a:gd name="connsiteY4" fmla="*/ 497391 h 596871"/>
                <a:gd name="connsiteX5" fmla="*/ 2083364 w 2182844"/>
                <a:gd name="connsiteY5" fmla="*/ 596871 h 596871"/>
                <a:gd name="connsiteX6" fmla="*/ 99480 w 2182844"/>
                <a:gd name="connsiteY6" fmla="*/ 596871 h 596871"/>
                <a:gd name="connsiteX7" fmla="*/ 0 w 2182844"/>
                <a:gd name="connsiteY7" fmla="*/ 497391 h 596871"/>
                <a:gd name="connsiteX8" fmla="*/ 0 w 2182844"/>
                <a:gd name="connsiteY8" fmla="*/ 99480 h 59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2844" h="596871">
                  <a:moveTo>
                    <a:pt x="0" y="99480"/>
                  </a:moveTo>
                  <a:cubicBezTo>
                    <a:pt x="0" y="44539"/>
                    <a:pt x="44539" y="0"/>
                    <a:pt x="99480" y="0"/>
                  </a:cubicBezTo>
                  <a:lnTo>
                    <a:pt x="2083364" y="0"/>
                  </a:lnTo>
                  <a:cubicBezTo>
                    <a:pt x="2138305" y="0"/>
                    <a:pt x="2182844" y="44539"/>
                    <a:pt x="2182844" y="99480"/>
                  </a:cubicBezTo>
                  <a:lnTo>
                    <a:pt x="2182844" y="497391"/>
                  </a:lnTo>
                  <a:cubicBezTo>
                    <a:pt x="2182844" y="552332"/>
                    <a:pt x="2138305" y="596871"/>
                    <a:pt x="2083364" y="596871"/>
                  </a:cubicBezTo>
                  <a:lnTo>
                    <a:pt x="99480" y="596871"/>
                  </a:lnTo>
                  <a:cubicBezTo>
                    <a:pt x="44539" y="596871"/>
                    <a:pt x="0" y="552332"/>
                    <a:pt x="0" y="497391"/>
                  </a:cubicBezTo>
                  <a:lnTo>
                    <a:pt x="0" y="99480"/>
                  </a:lnTo>
                  <a:close/>
                </a:path>
              </a:pathLst>
            </a:custGeom>
            <a:scene3d>
              <a:camera prst="orthographicFront"/>
              <a:lightRig rig="chilly" dir="t"/>
            </a:scene3d>
            <a:sp3d z="12700" extrusionH="1700" prstMaterial="dkEdge">
              <a:bevelT w="25400" h="6350" prst="softRound"/>
              <a:bevelB w="0" h="0" prst="convex"/>
            </a:sp3d>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69" tIns="109969" rIns="109969" bIns="109969" numCol="1" spcCol="1270" anchor="ctr" anchorCtr="0">
              <a:noAutofit/>
            </a:bodyPr>
            <a:lstStyle/>
            <a:p>
              <a:pPr algn="ctr" defTabSz="622316">
                <a:lnSpc>
                  <a:spcPct val="90000"/>
                </a:lnSpc>
                <a:spcBef>
                  <a:spcPct val="0"/>
                </a:spcBef>
                <a:spcAft>
                  <a:spcPct val="35000"/>
                </a:spcAft>
              </a:pPr>
              <a:r>
                <a:rPr lang="ru-RU" sz="1467" dirty="0">
                  <a:solidFill>
                    <a:prstClr val="black">
                      <a:hueOff val="0"/>
                      <a:satOff val="0"/>
                      <a:lumOff val="0"/>
                      <a:alphaOff val="0"/>
                    </a:prstClr>
                  </a:solidFill>
                  <a:latin typeface="Arial" pitchFamily="34" charset="0"/>
                  <a:cs typeface="Arial" pitchFamily="34" charset="0"/>
                </a:rPr>
                <a:t>Стремление к успеху</a:t>
              </a:r>
            </a:p>
          </p:txBody>
        </p:sp>
        <p:sp>
          <p:nvSpPr>
            <p:cNvPr id="10" name="Полилиния 9"/>
            <p:cNvSpPr/>
            <p:nvPr/>
          </p:nvSpPr>
          <p:spPr>
            <a:xfrm>
              <a:off x="5637323" y="2550047"/>
              <a:ext cx="2182844" cy="596871"/>
            </a:xfrm>
            <a:custGeom>
              <a:avLst/>
              <a:gdLst>
                <a:gd name="connsiteX0" fmla="*/ 0 w 2182844"/>
                <a:gd name="connsiteY0" fmla="*/ 99480 h 596871"/>
                <a:gd name="connsiteX1" fmla="*/ 99480 w 2182844"/>
                <a:gd name="connsiteY1" fmla="*/ 0 h 596871"/>
                <a:gd name="connsiteX2" fmla="*/ 2083364 w 2182844"/>
                <a:gd name="connsiteY2" fmla="*/ 0 h 596871"/>
                <a:gd name="connsiteX3" fmla="*/ 2182844 w 2182844"/>
                <a:gd name="connsiteY3" fmla="*/ 99480 h 596871"/>
                <a:gd name="connsiteX4" fmla="*/ 2182844 w 2182844"/>
                <a:gd name="connsiteY4" fmla="*/ 497391 h 596871"/>
                <a:gd name="connsiteX5" fmla="*/ 2083364 w 2182844"/>
                <a:gd name="connsiteY5" fmla="*/ 596871 h 596871"/>
                <a:gd name="connsiteX6" fmla="*/ 99480 w 2182844"/>
                <a:gd name="connsiteY6" fmla="*/ 596871 h 596871"/>
                <a:gd name="connsiteX7" fmla="*/ 0 w 2182844"/>
                <a:gd name="connsiteY7" fmla="*/ 497391 h 596871"/>
                <a:gd name="connsiteX8" fmla="*/ 0 w 2182844"/>
                <a:gd name="connsiteY8" fmla="*/ 99480 h 59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2844" h="596871">
                  <a:moveTo>
                    <a:pt x="0" y="99480"/>
                  </a:moveTo>
                  <a:cubicBezTo>
                    <a:pt x="0" y="44539"/>
                    <a:pt x="44539" y="0"/>
                    <a:pt x="99480" y="0"/>
                  </a:cubicBezTo>
                  <a:lnTo>
                    <a:pt x="2083364" y="0"/>
                  </a:lnTo>
                  <a:cubicBezTo>
                    <a:pt x="2138305" y="0"/>
                    <a:pt x="2182844" y="44539"/>
                    <a:pt x="2182844" y="99480"/>
                  </a:cubicBezTo>
                  <a:lnTo>
                    <a:pt x="2182844" y="497391"/>
                  </a:lnTo>
                  <a:cubicBezTo>
                    <a:pt x="2182844" y="552332"/>
                    <a:pt x="2138305" y="596871"/>
                    <a:pt x="2083364" y="596871"/>
                  </a:cubicBezTo>
                  <a:lnTo>
                    <a:pt x="99480" y="596871"/>
                  </a:lnTo>
                  <a:cubicBezTo>
                    <a:pt x="44539" y="596871"/>
                    <a:pt x="0" y="552332"/>
                    <a:pt x="0" y="497391"/>
                  </a:cubicBezTo>
                  <a:lnTo>
                    <a:pt x="0" y="99480"/>
                  </a:lnTo>
                  <a:close/>
                </a:path>
              </a:pathLst>
            </a:custGeom>
            <a:scene3d>
              <a:camera prst="orthographicFront"/>
              <a:lightRig rig="chilly" dir="t"/>
            </a:scene3d>
            <a:sp3d z="12700" extrusionH="1700" prstMaterial="dkEdge">
              <a:bevelT w="25400" h="6350" prst="softRound"/>
              <a:bevelB w="0" h="0" prst="convex"/>
            </a:sp3d>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69" tIns="109969" rIns="109969" bIns="109969" numCol="1" spcCol="1270" anchor="ctr" anchorCtr="0">
              <a:noAutofit/>
            </a:bodyPr>
            <a:lstStyle/>
            <a:p>
              <a:pPr algn="ctr" defTabSz="622316">
                <a:lnSpc>
                  <a:spcPct val="90000"/>
                </a:lnSpc>
                <a:spcBef>
                  <a:spcPct val="0"/>
                </a:spcBef>
                <a:spcAft>
                  <a:spcPct val="35000"/>
                </a:spcAft>
              </a:pPr>
              <a:r>
                <a:rPr lang="ru-RU" sz="1467" dirty="0">
                  <a:solidFill>
                    <a:prstClr val="black">
                      <a:hueOff val="0"/>
                      <a:satOff val="0"/>
                      <a:lumOff val="0"/>
                      <a:alphaOff val="0"/>
                    </a:prstClr>
                  </a:solidFill>
                  <a:latin typeface="Arial" pitchFamily="34" charset="0"/>
                  <a:cs typeface="Arial" pitchFamily="34" charset="0"/>
                </a:rPr>
                <a:t>Профессиональное и личностное развитие педагога</a:t>
              </a:r>
            </a:p>
          </p:txBody>
        </p:sp>
        <p:sp>
          <p:nvSpPr>
            <p:cNvPr id="11" name="Полилиния 10"/>
            <p:cNvSpPr/>
            <p:nvPr/>
          </p:nvSpPr>
          <p:spPr>
            <a:xfrm>
              <a:off x="5637323" y="3221528"/>
              <a:ext cx="2182844" cy="596871"/>
            </a:xfrm>
            <a:custGeom>
              <a:avLst/>
              <a:gdLst>
                <a:gd name="connsiteX0" fmla="*/ 0 w 2182844"/>
                <a:gd name="connsiteY0" fmla="*/ 99480 h 596871"/>
                <a:gd name="connsiteX1" fmla="*/ 99480 w 2182844"/>
                <a:gd name="connsiteY1" fmla="*/ 0 h 596871"/>
                <a:gd name="connsiteX2" fmla="*/ 2083364 w 2182844"/>
                <a:gd name="connsiteY2" fmla="*/ 0 h 596871"/>
                <a:gd name="connsiteX3" fmla="*/ 2182844 w 2182844"/>
                <a:gd name="connsiteY3" fmla="*/ 99480 h 596871"/>
                <a:gd name="connsiteX4" fmla="*/ 2182844 w 2182844"/>
                <a:gd name="connsiteY4" fmla="*/ 497391 h 596871"/>
                <a:gd name="connsiteX5" fmla="*/ 2083364 w 2182844"/>
                <a:gd name="connsiteY5" fmla="*/ 596871 h 596871"/>
                <a:gd name="connsiteX6" fmla="*/ 99480 w 2182844"/>
                <a:gd name="connsiteY6" fmla="*/ 596871 h 596871"/>
                <a:gd name="connsiteX7" fmla="*/ 0 w 2182844"/>
                <a:gd name="connsiteY7" fmla="*/ 497391 h 596871"/>
                <a:gd name="connsiteX8" fmla="*/ 0 w 2182844"/>
                <a:gd name="connsiteY8" fmla="*/ 99480 h 59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2844" h="596871">
                  <a:moveTo>
                    <a:pt x="0" y="99480"/>
                  </a:moveTo>
                  <a:cubicBezTo>
                    <a:pt x="0" y="44539"/>
                    <a:pt x="44539" y="0"/>
                    <a:pt x="99480" y="0"/>
                  </a:cubicBezTo>
                  <a:lnTo>
                    <a:pt x="2083364" y="0"/>
                  </a:lnTo>
                  <a:cubicBezTo>
                    <a:pt x="2138305" y="0"/>
                    <a:pt x="2182844" y="44539"/>
                    <a:pt x="2182844" y="99480"/>
                  </a:cubicBezTo>
                  <a:lnTo>
                    <a:pt x="2182844" y="497391"/>
                  </a:lnTo>
                  <a:cubicBezTo>
                    <a:pt x="2182844" y="552332"/>
                    <a:pt x="2138305" y="596871"/>
                    <a:pt x="2083364" y="596871"/>
                  </a:cubicBezTo>
                  <a:lnTo>
                    <a:pt x="99480" y="596871"/>
                  </a:lnTo>
                  <a:cubicBezTo>
                    <a:pt x="44539" y="596871"/>
                    <a:pt x="0" y="552332"/>
                    <a:pt x="0" y="497391"/>
                  </a:cubicBezTo>
                  <a:lnTo>
                    <a:pt x="0" y="99480"/>
                  </a:lnTo>
                  <a:close/>
                </a:path>
              </a:pathLst>
            </a:custGeom>
            <a:scene3d>
              <a:camera prst="orthographicFront"/>
              <a:lightRig rig="chilly" dir="t"/>
            </a:scene3d>
            <a:sp3d z="12700" extrusionH="1700" prstMaterial="dkEdge">
              <a:bevelT w="25400" h="6350" prst="softRound"/>
              <a:bevelB w="0" h="0" prst="convex"/>
            </a:sp3d>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69" tIns="109969" rIns="109969" bIns="109969" numCol="1" spcCol="1270" anchor="ctr" anchorCtr="0">
              <a:noAutofit/>
            </a:bodyPr>
            <a:lstStyle/>
            <a:p>
              <a:pPr algn="ctr" defTabSz="622316">
                <a:lnSpc>
                  <a:spcPct val="90000"/>
                </a:lnSpc>
                <a:spcBef>
                  <a:spcPct val="0"/>
                </a:spcBef>
                <a:spcAft>
                  <a:spcPct val="35000"/>
                </a:spcAft>
              </a:pPr>
              <a:r>
                <a:rPr lang="ru-RU" sz="1467" dirty="0">
                  <a:solidFill>
                    <a:prstClr val="black">
                      <a:hueOff val="0"/>
                      <a:satOff val="0"/>
                      <a:lumOff val="0"/>
                      <a:alphaOff val="0"/>
                    </a:prstClr>
                  </a:solidFill>
                  <a:latin typeface="Arial" pitchFamily="34" charset="0"/>
                  <a:cs typeface="Arial" pitchFamily="34" charset="0"/>
                </a:rPr>
                <a:t>Труд и ориентация на его качество</a:t>
              </a:r>
            </a:p>
          </p:txBody>
        </p:sp>
        <p:sp>
          <p:nvSpPr>
            <p:cNvPr id="12" name="Полилиния 11"/>
            <p:cNvSpPr/>
            <p:nvPr/>
          </p:nvSpPr>
          <p:spPr>
            <a:xfrm>
              <a:off x="5637323" y="3893009"/>
              <a:ext cx="2182844" cy="596871"/>
            </a:xfrm>
            <a:custGeom>
              <a:avLst/>
              <a:gdLst>
                <a:gd name="connsiteX0" fmla="*/ 0 w 2182844"/>
                <a:gd name="connsiteY0" fmla="*/ 99480 h 596871"/>
                <a:gd name="connsiteX1" fmla="*/ 99480 w 2182844"/>
                <a:gd name="connsiteY1" fmla="*/ 0 h 596871"/>
                <a:gd name="connsiteX2" fmla="*/ 2083364 w 2182844"/>
                <a:gd name="connsiteY2" fmla="*/ 0 h 596871"/>
                <a:gd name="connsiteX3" fmla="*/ 2182844 w 2182844"/>
                <a:gd name="connsiteY3" fmla="*/ 99480 h 596871"/>
                <a:gd name="connsiteX4" fmla="*/ 2182844 w 2182844"/>
                <a:gd name="connsiteY4" fmla="*/ 497391 h 596871"/>
                <a:gd name="connsiteX5" fmla="*/ 2083364 w 2182844"/>
                <a:gd name="connsiteY5" fmla="*/ 596871 h 596871"/>
                <a:gd name="connsiteX6" fmla="*/ 99480 w 2182844"/>
                <a:gd name="connsiteY6" fmla="*/ 596871 h 596871"/>
                <a:gd name="connsiteX7" fmla="*/ 0 w 2182844"/>
                <a:gd name="connsiteY7" fmla="*/ 497391 h 596871"/>
                <a:gd name="connsiteX8" fmla="*/ 0 w 2182844"/>
                <a:gd name="connsiteY8" fmla="*/ 99480 h 59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2844" h="596871">
                  <a:moveTo>
                    <a:pt x="0" y="99480"/>
                  </a:moveTo>
                  <a:cubicBezTo>
                    <a:pt x="0" y="44539"/>
                    <a:pt x="44539" y="0"/>
                    <a:pt x="99480" y="0"/>
                  </a:cubicBezTo>
                  <a:lnTo>
                    <a:pt x="2083364" y="0"/>
                  </a:lnTo>
                  <a:cubicBezTo>
                    <a:pt x="2138305" y="0"/>
                    <a:pt x="2182844" y="44539"/>
                    <a:pt x="2182844" y="99480"/>
                  </a:cubicBezTo>
                  <a:lnTo>
                    <a:pt x="2182844" y="497391"/>
                  </a:lnTo>
                  <a:cubicBezTo>
                    <a:pt x="2182844" y="552332"/>
                    <a:pt x="2138305" y="596871"/>
                    <a:pt x="2083364" y="596871"/>
                  </a:cubicBezTo>
                  <a:lnTo>
                    <a:pt x="99480" y="596871"/>
                  </a:lnTo>
                  <a:cubicBezTo>
                    <a:pt x="44539" y="596871"/>
                    <a:pt x="0" y="552332"/>
                    <a:pt x="0" y="497391"/>
                  </a:cubicBezTo>
                  <a:lnTo>
                    <a:pt x="0" y="99480"/>
                  </a:lnTo>
                  <a:close/>
                </a:path>
              </a:pathLst>
            </a:custGeom>
            <a:scene3d>
              <a:camera prst="orthographicFront"/>
              <a:lightRig rig="chilly" dir="t"/>
            </a:scene3d>
            <a:sp3d z="12700" extrusionH="1700" prstMaterial="dkEdge">
              <a:bevelT w="25400" h="6350" prst="softRound"/>
              <a:bevelB w="0" h="0" prst="convex"/>
            </a:sp3d>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9969" tIns="109969" rIns="109969" bIns="109969" numCol="1" spcCol="1270" anchor="ctr" anchorCtr="0">
              <a:noAutofit/>
            </a:bodyPr>
            <a:lstStyle/>
            <a:p>
              <a:pPr algn="ctr" defTabSz="622316">
                <a:lnSpc>
                  <a:spcPct val="90000"/>
                </a:lnSpc>
                <a:spcBef>
                  <a:spcPct val="0"/>
                </a:spcBef>
                <a:spcAft>
                  <a:spcPct val="35000"/>
                </a:spcAft>
              </a:pPr>
              <a:r>
                <a:rPr lang="ru-RU" sz="1467" dirty="0">
                  <a:solidFill>
                    <a:prstClr val="black">
                      <a:hueOff val="0"/>
                      <a:satOff val="0"/>
                      <a:lumOff val="0"/>
                      <a:alphaOff val="0"/>
                    </a:prstClr>
                  </a:solidFill>
                  <a:latin typeface="Arial" pitchFamily="34" charset="0"/>
                  <a:cs typeface="Arial" pitchFamily="34" charset="0"/>
                </a:rPr>
                <a:t>Человек, его жизнь, здоровье</a:t>
              </a:r>
            </a:p>
          </p:txBody>
        </p:sp>
      </p:grpSp>
      <p:graphicFrame>
        <p:nvGraphicFramePr>
          <p:cNvPr id="14" name="Диаграмма 13"/>
          <p:cNvGraphicFramePr>
            <a:graphicFrameLocks/>
          </p:cNvGraphicFramePr>
          <p:nvPr>
            <p:extLst/>
          </p:nvPr>
        </p:nvGraphicFramePr>
        <p:xfrm>
          <a:off x="1" y="1055077"/>
          <a:ext cx="7495952" cy="5175603"/>
        </p:xfrm>
        <a:graphic>
          <a:graphicData uri="http://schemas.openxmlformats.org/drawingml/2006/chart">
            <c:chart xmlns:c="http://schemas.openxmlformats.org/drawingml/2006/chart" xmlns:r="http://schemas.openxmlformats.org/officeDocument/2006/relationships" r:id="rId6"/>
          </a:graphicData>
        </a:graphic>
      </p:graphicFrame>
      <p:pic>
        <p:nvPicPr>
          <p:cNvPr id="1031" name="Picture 7" descr="https://b-a.d-cd.net/8d10c1as-960.jpg"/>
          <p:cNvPicPr>
            <a:picLocks noChangeAspect="1" noChangeArrowheads="1"/>
          </p:cNvPicPr>
          <p:nvPr/>
        </p:nvPicPr>
        <p:blipFill>
          <a:blip r:embed="rId7" cstate="print">
            <a:clrChange>
              <a:clrFrom>
                <a:srgbClr val="F0FBAC"/>
              </a:clrFrom>
              <a:clrTo>
                <a:srgbClr val="F0FBAC">
                  <a:alpha val="0"/>
                </a:srgbClr>
              </a:clrTo>
            </a:clrChange>
            <a:extLst>
              <a:ext uri="{28A0092B-C50C-407E-A947-70E740481C1C}">
                <a14:useLocalDpi xmlns:a14="http://schemas.microsoft.com/office/drawing/2010/main" xmlns="" val="0"/>
              </a:ext>
            </a:extLst>
          </a:blip>
          <a:srcRect/>
          <a:stretch>
            <a:fillRect/>
          </a:stretch>
        </p:blipFill>
        <p:spPr bwMode="auto">
          <a:xfrm>
            <a:off x="8383896" y="971600"/>
            <a:ext cx="3673427" cy="3007675"/>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Заголовок 1"/>
          <p:cNvSpPr txBox="1">
            <a:spLocks/>
          </p:cNvSpPr>
          <p:nvPr/>
        </p:nvSpPr>
        <p:spPr>
          <a:xfrm>
            <a:off x="152405" y="195635"/>
            <a:ext cx="11491788" cy="805439"/>
          </a:xfrm>
          <a:prstGeom prst="rect">
            <a:avLst/>
          </a:prstGeom>
        </p:spPr>
        <p:txBody>
          <a:bodyPr vert="horz" lIns="91439" tIns="45719" rIns="91439" bIns="4571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nSpc>
                <a:spcPct val="90000"/>
              </a:lnSpc>
              <a:spcBef>
                <a:spcPts val="0"/>
              </a:spcBef>
            </a:pPr>
            <a:r>
              <a:rPr lang="ru-RU" sz="1733" b="1" dirty="0">
                <a:solidFill>
                  <a:prstClr val="white"/>
                </a:solidFill>
                <a:effectLst>
                  <a:outerShdw blurRad="38100" dist="38100" dir="2700000" algn="tl">
                    <a:srgbClr val="000000">
                      <a:alpha val="43137"/>
                    </a:srgbClr>
                  </a:outerShdw>
                </a:effectLst>
                <a:latin typeface="Corbel" pitchFamily="34" charset="0"/>
                <a:cs typeface="Arial" pitchFamily="34" charset="0"/>
              </a:rPr>
              <a:t>ИССЛЕДОВАНИЯ РАЗНЫХ АВТОРОВ ОТНОСИТЕЛЬНО ЦЕННОСТНЫХ ОРИЕНТАЦИЙ ПЕДАГОГОВ</a:t>
            </a:r>
          </a:p>
          <a:p>
            <a:pPr>
              <a:lnSpc>
                <a:spcPct val="90000"/>
              </a:lnSpc>
              <a:spcBef>
                <a:spcPts val="0"/>
              </a:spcBef>
            </a:pPr>
            <a:endParaRPr lang="ru-RU" sz="1733" dirty="0">
              <a:solidFill>
                <a:prstClr val="white"/>
              </a:solidFill>
              <a:effectLst>
                <a:outerShdw blurRad="38100" dist="38100" dir="2700000" algn="tl">
                  <a:srgbClr val="000000">
                    <a:alpha val="43137"/>
                  </a:srgbClr>
                </a:outerShdw>
              </a:effectLst>
              <a:latin typeface="Corbel" pitchFamily="34" charset="0"/>
              <a:cs typeface="Arial" pitchFamily="34" charset="0"/>
            </a:endParaRPr>
          </a:p>
        </p:txBody>
      </p:sp>
    </p:spTree>
    <p:extLst>
      <p:ext uri="{BB962C8B-B14F-4D97-AF65-F5344CB8AC3E}">
        <p14:creationId xmlns:p14="http://schemas.microsoft.com/office/powerpoint/2010/main" xmlns="" val="2967491592"/>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517" y="0"/>
            <a:ext cx="12191999" cy="6858000"/>
          </a:xfrm>
          <a:prstGeom prst="rect">
            <a:avLst/>
          </a:prstGeom>
        </p:spPr>
      </p:pic>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920206" y="122283"/>
            <a:ext cx="4220065" cy="2346612"/>
          </a:xfrm>
          <a:prstGeom prst="rect">
            <a:avLst/>
          </a:prstGeom>
        </p:spPr>
      </p:pic>
      <p:sp>
        <p:nvSpPr>
          <p:cNvPr id="6" name="Text Box 10"/>
          <p:cNvSpPr txBox="1">
            <a:spLocks noChangeArrowheads="1"/>
          </p:cNvSpPr>
          <p:nvPr/>
        </p:nvSpPr>
        <p:spPr bwMode="auto">
          <a:xfrm>
            <a:off x="431371" y="2756926"/>
            <a:ext cx="11521280" cy="2093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09" tIns="60955" rIns="121909" bIns="60955">
            <a:spAutoFit/>
          </a:bodyPr>
          <a:lstStyle>
            <a:lvl1pPr eaLnBrk="0" hangingPunct="0">
              <a:defRPr sz="2000">
                <a:solidFill>
                  <a:srgbClr val="FF0000"/>
                </a:solidFill>
                <a:latin typeface="Verdana" pitchFamily="34" charset="0"/>
                <a:cs typeface="Arial" charset="0"/>
              </a:defRPr>
            </a:lvl1pPr>
            <a:lvl2pPr marL="742950" indent="-285750" eaLnBrk="0" hangingPunct="0">
              <a:defRPr sz="2000">
                <a:solidFill>
                  <a:srgbClr val="FF0000"/>
                </a:solidFill>
                <a:latin typeface="Verdana" pitchFamily="34" charset="0"/>
                <a:cs typeface="Arial" charset="0"/>
              </a:defRPr>
            </a:lvl2pPr>
            <a:lvl3pPr marL="1143000" indent="-228600" eaLnBrk="0" hangingPunct="0">
              <a:defRPr sz="2000">
                <a:solidFill>
                  <a:srgbClr val="FF0000"/>
                </a:solidFill>
                <a:latin typeface="Verdana" pitchFamily="34" charset="0"/>
                <a:cs typeface="Arial" charset="0"/>
              </a:defRPr>
            </a:lvl3pPr>
            <a:lvl4pPr marL="1600200" indent="-228600" eaLnBrk="0" hangingPunct="0">
              <a:defRPr sz="2000">
                <a:solidFill>
                  <a:srgbClr val="FF0000"/>
                </a:solidFill>
                <a:latin typeface="Verdana" pitchFamily="34" charset="0"/>
                <a:cs typeface="Arial" charset="0"/>
              </a:defRPr>
            </a:lvl4pPr>
            <a:lvl5pPr marL="2057400" indent="-228600" eaLnBrk="0" hangingPunct="0">
              <a:defRPr sz="2000">
                <a:solidFill>
                  <a:srgbClr val="FF0000"/>
                </a:solidFill>
                <a:latin typeface="Verdana" pitchFamily="34" charset="0"/>
                <a:cs typeface="Arial" charset="0"/>
              </a:defRPr>
            </a:lvl5pPr>
            <a:lvl6pPr marL="2514600" indent="-228600" eaLnBrk="0" fontAlgn="base" hangingPunct="0">
              <a:spcBef>
                <a:spcPct val="0"/>
              </a:spcBef>
              <a:spcAft>
                <a:spcPct val="0"/>
              </a:spcAft>
              <a:defRPr sz="2000">
                <a:solidFill>
                  <a:srgbClr val="FF0000"/>
                </a:solidFill>
                <a:latin typeface="Verdana" pitchFamily="34" charset="0"/>
                <a:cs typeface="Arial" charset="0"/>
              </a:defRPr>
            </a:lvl6pPr>
            <a:lvl7pPr marL="2971800" indent="-228600" eaLnBrk="0" fontAlgn="base" hangingPunct="0">
              <a:spcBef>
                <a:spcPct val="0"/>
              </a:spcBef>
              <a:spcAft>
                <a:spcPct val="0"/>
              </a:spcAft>
              <a:defRPr sz="2000">
                <a:solidFill>
                  <a:srgbClr val="FF0000"/>
                </a:solidFill>
                <a:latin typeface="Verdana" pitchFamily="34" charset="0"/>
                <a:cs typeface="Arial" charset="0"/>
              </a:defRPr>
            </a:lvl7pPr>
            <a:lvl8pPr marL="3429000" indent="-228600" eaLnBrk="0" fontAlgn="base" hangingPunct="0">
              <a:spcBef>
                <a:spcPct val="0"/>
              </a:spcBef>
              <a:spcAft>
                <a:spcPct val="0"/>
              </a:spcAft>
              <a:defRPr sz="2000">
                <a:solidFill>
                  <a:srgbClr val="FF0000"/>
                </a:solidFill>
                <a:latin typeface="Verdana" pitchFamily="34" charset="0"/>
                <a:cs typeface="Arial" charset="0"/>
              </a:defRPr>
            </a:lvl8pPr>
            <a:lvl9pPr marL="3886200" indent="-228600" eaLnBrk="0" fontAlgn="base" hangingPunct="0">
              <a:spcBef>
                <a:spcPct val="0"/>
              </a:spcBef>
              <a:spcAft>
                <a:spcPct val="0"/>
              </a:spcAft>
              <a:defRPr sz="2000">
                <a:solidFill>
                  <a:srgbClr val="FF0000"/>
                </a:solidFill>
                <a:latin typeface="Verdana" pitchFamily="34" charset="0"/>
                <a:cs typeface="Arial" charset="0"/>
              </a:defRPr>
            </a:lvl9pPr>
          </a:lstStyle>
          <a:p>
            <a:pPr algn="ctr" defTabSz="1218994" eaLnBrk="1" hangingPunct="1"/>
            <a:r>
              <a:rPr lang="ru-RU" sz="4267" b="1" dirty="0">
                <a:solidFill>
                  <a:srgbClr val="1F497D"/>
                </a:solidFill>
                <a:latin typeface="Arial" charset="0"/>
              </a:rPr>
              <a:t>Подготовка педагогических кадров для сельских образовательных учреждений в современных условиях</a:t>
            </a:r>
          </a:p>
        </p:txBody>
      </p:sp>
      <p:sp>
        <p:nvSpPr>
          <p:cNvPr id="7" name="Прямоугольник 6"/>
          <p:cNvSpPr/>
          <p:nvPr/>
        </p:nvSpPr>
        <p:spPr>
          <a:xfrm>
            <a:off x="112221" y="5349214"/>
            <a:ext cx="15615963" cy="943976"/>
          </a:xfrm>
          <a:prstGeom prst="rect">
            <a:avLst/>
          </a:prstGeom>
          <a:noFill/>
        </p:spPr>
        <p:txBody>
          <a:bodyPr wrap="square" lIns="121920" tIns="60960" rIns="121920" bIns="60960">
            <a:spAutoFit/>
          </a:bodyPr>
          <a:lstStyle/>
          <a:p>
            <a:pPr defTabSz="1218994" fontAlgn="base"/>
            <a:r>
              <a:rPr lang="ru-RU" sz="2667" b="1" i="1"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latin typeface="Arial" panose="020B0604020202020204" pitchFamily="34" charset="0"/>
                <a:cs typeface="Arial" panose="020B0604020202020204" pitchFamily="34" charset="0"/>
              </a:rPr>
              <a:t>(347) 273-36-81</a:t>
            </a:r>
          </a:p>
          <a:p>
            <a:pPr defTabSz="1218994" fontAlgn="base"/>
            <a:r>
              <a:rPr lang="ru-RU" sz="2667" b="1" i="1" dirty="0">
                <a:ln w="9525">
                  <a:solidFill>
                    <a:prstClr val="white"/>
                  </a:solidFill>
                  <a:prstDash val="solid"/>
                </a:ln>
                <a:solidFill>
                  <a:srgbClr val="FF0000"/>
                </a:solidFill>
                <a:effectLst>
                  <a:outerShdw blurRad="12700" dist="38100" dir="2700000" algn="tl" rotWithShape="0">
                    <a:srgbClr val="4BACC6">
                      <a:lumMod val="60000"/>
                      <a:lumOff val="40000"/>
                    </a:srgbClr>
                  </a:outerShdw>
                </a:effectLst>
                <a:latin typeface="Arial" panose="020B0604020202020204" pitchFamily="34" charset="0"/>
                <a:cs typeface="Arial" panose="020B0604020202020204" pitchFamily="34" charset="0"/>
              </a:rPr>
              <a:t>ipcpp@yandex.ru</a:t>
            </a:r>
          </a:p>
        </p:txBody>
      </p:sp>
    </p:spTree>
    <p:extLst>
      <p:ext uri="{BB962C8B-B14F-4D97-AF65-F5344CB8AC3E}">
        <p14:creationId xmlns:p14="http://schemas.microsoft.com/office/powerpoint/2010/main" xmlns="" val="1922644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Рисунок 4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8352" y="-19239"/>
            <a:ext cx="12191999" cy="6858000"/>
          </a:xfrm>
          <a:prstGeom prst="rect">
            <a:avLst/>
          </a:prstGeom>
        </p:spPr>
      </p:pic>
      <p:graphicFrame>
        <p:nvGraphicFramePr>
          <p:cNvPr id="3" name="Объект 2" hidden="1"/>
          <p:cNvGraphicFramePr>
            <a:graphicFrameLocks noChangeAspect="1"/>
          </p:cNvGraphicFramePr>
          <p:nvPr>
            <p:extLst/>
          </p:nvPr>
        </p:nvGraphicFramePr>
        <p:xfrm>
          <a:off x="1958" y="1589"/>
          <a:ext cx="1953" cy="1587"/>
        </p:xfrm>
        <a:graphic>
          <a:graphicData uri="http://schemas.openxmlformats.org/presentationml/2006/ole">
            <p:oleObj spid="_x0000_s1029" name="think-cell Slide" r:id="rId5" imgW="360" imgH="360" progId="">
              <p:embed/>
            </p:oleObj>
          </a:graphicData>
        </a:graphic>
      </p:graphicFrame>
      <p:sp>
        <p:nvSpPr>
          <p:cNvPr id="10" name="Заголовок 1"/>
          <p:cNvSpPr txBox="1">
            <a:spLocks/>
          </p:cNvSpPr>
          <p:nvPr/>
        </p:nvSpPr>
        <p:spPr>
          <a:xfrm>
            <a:off x="0" y="260781"/>
            <a:ext cx="10363200" cy="676045"/>
          </a:xfrm>
          <a:prstGeom prst="rect">
            <a:avLst/>
          </a:prstGeom>
        </p:spPr>
        <p:txBody>
          <a:bodyPr vert="horz" wrap="square" lIns="84416" tIns="42209" rIns="84416" bIns="42209" rtlCol="0" anchor="b">
            <a:sp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gn="ctr">
              <a:lnSpc>
                <a:spcPct val="90000"/>
              </a:lnSpc>
              <a:spcBef>
                <a:spcPts val="0"/>
              </a:spcBef>
            </a:pPr>
            <a:r>
              <a:rPr lang="ru-RU" sz="2133" b="1" dirty="0">
                <a:solidFill>
                  <a:srgbClr val="1F497D">
                    <a:lumMod val="75000"/>
                  </a:srgbClr>
                </a:solidFill>
                <a:latin typeface="Arial" pitchFamily="34" charset="0"/>
                <a:cs typeface="Arial" pitchFamily="34" charset="0"/>
              </a:rPr>
              <a:t>Реализация программы сопровождения Университетом профессионального развития</a:t>
            </a:r>
          </a:p>
        </p:txBody>
      </p:sp>
      <p:sp>
        <p:nvSpPr>
          <p:cNvPr id="13" name="Стрелка углом 12"/>
          <p:cNvSpPr/>
          <p:nvPr/>
        </p:nvSpPr>
        <p:spPr>
          <a:xfrm>
            <a:off x="744539" y="5524500"/>
            <a:ext cx="1693861" cy="838200"/>
          </a:xfrm>
          <a:prstGeom prst="bentArrow">
            <a:avLst>
              <a:gd name="adj1" fmla="val 29412"/>
              <a:gd name="adj2" fmla="val 8915"/>
              <a:gd name="adj3" fmla="val 0"/>
              <a:gd name="adj4" fmla="val 0"/>
            </a:avLst>
          </a:prstGeom>
          <a:solidFill>
            <a:srgbClr val="8FC4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21" name="Стрелка углом 20"/>
          <p:cNvSpPr/>
          <p:nvPr/>
        </p:nvSpPr>
        <p:spPr>
          <a:xfrm>
            <a:off x="2623100" y="4838700"/>
            <a:ext cx="1693861" cy="838200"/>
          </a:xfrm>
          <a:prstGeom prst="bentArrow">
            <a:avLst>
              <a:gd name="adj1" fmla="val 29412"/>
              <a:gd name="adj2" fmla="val 8915"/>
              <a:gd name="adj3" fmla="val 0"/>
              <a:gd name="adj4" fmla="val 0"/>
            </a:avLst>
          </a:prstGeom>
          <a:solidFill>
            <a:srgbClr val="5BA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22" name="Стрелка углом 21"/>
          <p:cNvSpPr/>
          <p:nvPr/>
        </p:nvSpPr>
        <p:spPr>
          <a:xfrm>
            <a:off x="4501662" y="4152901"/>
            <a:ext cx="1693861" cy="838200"/>
          </a:xfrm>
          <a:prstGeom prst="bentArrow">
            <a:avLst>
              <a:gd name="adj1" fmla="val 29412"/>
              <a:gd name="adj2" fmla="val 8915"/>
              <a:gd name="adj3" fmla="val 0"/>
              <a:gd name="adj4" fmla="val 0"/>
            </a:avLst>
          </a:prstGeom>
          <a:solidFill>
            <a:srgbClr val="1D8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26" name="Стрелка углом 25"/>
          <p:cNvSpPr/>
          <p:nvPr/>
        </p:nvSpPr>
        <p:spPr>
          <a:xfrm>
            <a:off x="6380223" y="3474721"/>
            <a:ext cx="1693861" cy="838200"/>
          </a:xfrm>
          <a:prstGeom prst="bentArrow">
            <a:avLst>
              <a:gd name="adj1" fmla="val 29412"/>
              <a:gd name="adj2" fmla="val 8915"/>
              <a:gd name="adj3" fmla="val 0"/>
              <a:gd name="adj4" fmla="val 0"/>
            </a:avLst>
          </a:prstGeom>
          <a:solidFill>
            <a:srgbClr val="0075F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33" name="Стрелка углом 32"/>
          <p:cNvSpPr/>
          <p:nvPr/>
        </p:nvSpPr>
        <p:spPr>
          <a:xfrm>
            <a:off x="8258784" y="2788920"/>
            <a:ext cx="1693861" cy="838200"/>
          </a:xfrm>
          <a:prstGeom prst="bentArrow">
            <a:avLst>
              <a:gd name="adj1" fmla="val 29412"/>
              <a:gd name="adj2" fmla="val 8915"/>
              <a:gd name="adj3" fmla="val 0"/>
              <a:gd name="adj4" fmla="val 0"/>
            </a:avLst>
          </a:prstGeom>
          <a:solidFill>
            <a:srgbClr val="005DC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34" name="Стрелка углом 33"/>
          <p:cNvSpPr/>
          <p:nvPr/>
        </p:nvSpPr>
        <p:spPr>
          <a:xfrm>
            <a:off x="10137343" y="2110740"/>
            <a:ext cx="1693861" cy="838200"/>
          </a:xfrm>
          <a:prstGeom prst="bentArrow">
            <a:avLst>
              <a:gd name="adj1" fmla="val 29412"/>
              <a:gd name="adj2" fmla="val 8915"/>
              <a:gd name="adj3" fmla="val 0"/>
              <a:gd name="adj4" fmla="val 0"/>
            </a:avLst>
          </a:prstGeom>
          <a:solidFill>
            <a:srgbClr val="004B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black"/>
              </a:solidFill>
            </a:endParaRPr>
          </a:p>
        </p:txBody>
      </p:sp>
      <p:sp>
        <p:nvSpPr>
          <p:cNvPr id="15" name="Прямоугольник 14"/>
          <p:cNvSpPr/>
          <p:nvPr/>
        </p:nvSpPr>
        <p:spPr>
          <a:xfrm>
            <a:off x="927415" y="5676904"/>
            <a:ext cx="1402913" cy="351138"/>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Учащийся </a:t>
            </a:r>
          </a:p>
        </p:txBody>
      </p:sp>
      <p:sp>
        <p:nvSpPr>
          <p:cNvPr id="35" name="Прямоугольник 34"/>
          <p:cNvSpPr/>
          <p:nvPr/>
        </p:nvSpPr>
        <p:spPr>
          <a:xfrm>
            <a:off x="2805973" y="4998724"/>
            <a:ext cx="1160154" cy="351138"/>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Студент </a:t>
            </a:r>
          </a:p>
        </p:txBody>
      </p:sp>
      <p:sp>
        <p:nvSpPr>
          <p:cNvPr id="36" name="Прямоугольник 35"/>
          <p:cNvSpPr/>
          <p:nvPr/>
        </p:nvSpPr>
        <p:spPr>
          <a:xfrm>
            <a:off x="4684536" y="4305306"/>
            <a:ext cx="1740120" cy="597359"/>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Начинающий</a:t>
            </a:r>
          </a:p>
          <a:p>
            <a:pPr defTabSz="1218994">
              <a:lnSpc>
                <a:spcPct val="80000"/>
              </a:lnSpc>
            </a:pPr>
            <a:r>
              <a:rPr lang="ru-RU" sz="2000" b="1" dirty="0">
                <a:solidFill>
                  <a:srgbClr val="EEECE1">
                    <a:lumMod val="25000"/>
                  </a:srgbClr>
                </a:solidFill>
                <a:latin typeface="Corbel" panose="020B0503020204020204" pitchFamily="34" charset="0"/>
              </a:rPr>
              <a:t>педагог </a:t>
            </a:r>
          </a:p>
        </p:txBody>
      </p:sp>
      <p:sp>
        <p:nvSpPr>
          <p:cNvPr id="37" name="Прямоугольник 36"/>
          <p:cNvSpPr/>
          <p:nvPr/>
        </p:nvSpPr>
        <p:spPr>
          <a:xfrm>
            <a:off x="6563093" y="3623315"/>
            <a:ext cx="1191893" cy="351138"/>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Педагог </a:t>
            </a:r>
          </a:p>
        </p:txBody>
      </p:sp>
      <p:sp>
        <p:nvSpPr>
          <p:cNvPr id="38" name="Прямоугольник 37"/>
          <p:cNvSpPr/>
          <p:nvPr/>
        </p:nvSpPr>
        <p:spPr>
          <a:xfrm>
            <a:off x="8441658" y="2935610"/>
            <a:ext cx="1436127" cy="597359"/>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Педагог-</a:t>
            </a:r>
          </a:p>
          <a:p>
            <a:pPr defTabSz="1218994">
              <a:lnSpc>
                <a:spcPct val="80000"/>
              </a:lnSpc>
            </a:pPr>
            <a:r>
              <a:rPr lang="ru-RU" sz="2000" b="1" dirty="0">
                <a:solidFill>
                  <a:srgbClr val="EEECE1">
                    <a:lumMod val="25000"/>
                  </a:srgbClr>
                </a:solidFill>
                <a:latin typeface="Corbel" panose="020B0503020204020204" pitchFamily="34" charset="0"/>
              </a:rPr>
              <a:t>наставник </a:t>
            </a:r>
          </a:p>
        </p:txBody>
      </p:sp>
      <p:sp>
        <p:nvSpPr>
          <p:cNvPr id="39" name="Прямоугольник 38"/>
          <p:cNvSpPr/>
          <p:nvPr/>
        </p:nvSpPr>
        <p:spPr>
          <a:xfrm>
            <a:off x="10320211" y="2261482"/>
            <a:ext cx="1223953" cy="597359"/>
          </a:xfrm>
          <a:prstGeom prst="rect">
            <a:avLst/>
          </a:prstGeom>
        </p:spPr>
        <p:txBody>
          <a:bodyPr wrap="none" lIns="103900" tIns="51951" rIns="103900" bIns="51951">
            <a:spAutoFit/>
          </a:bodyPr>
          <a:lstStyle/>
          <a:p>
            <a:pPr defTabSz="1218994">
              <a:lnSpc>
                <a:spcPct val="80000"/>
              </a:lnSpc>
            </a:pPr>
            <a:r>
              <a:rPr lang="ru-RU" sz="2000" b="1" dirty="0">
                <a:solidFill>
                  <a:srgbClr val="EEECE1">
                    <a:lumMod val="25000"/>
                  </a:srgbClr>
                </a:solidFill>
                <a:latin typeface="Corbel" panose="020B0503020204020204" pitchFamily="34" charset="0"/>
              </a:rPr>
              <a:t>Педагог-</a:t>
            </a:r>
          </a:p>
          <a:p>
            <a:pPr defTabSz="1218994">
              <a:lnSpc>
                <a:spcPct val="80000"/>
              </a:lnSpc>
            </a:pPr>
            <a:r>
              <a:rPr lang="ru-RU" sz="2000" b="1" dirty="0">
                <a:solidFill>
                  <a:srgbClr val="EEECE1">
                    <a:lumMod val="25000"/>
                  </a:srgbClr>
                </a:solidFill>
                <a:latin typeface="Corbel" panose="020B0503020204020204" pitchFamily="34" charset="0"/>
              </a:rPr>
              <a:t>эксперт </a:t>
            </a:r>
          </a:p>
        </p:txBody>
      </p:sp>
      <p:sp>
        <p:nvSpPr>
          <p:cNvPr id="40" name="Freeform 450"/>
          <p:cNvSpPr/>
          <p:nvPr/>
        </p:nvSpPr>
        <p:spPr>
          <a:xfrm>
            <a:off x="1358426" y="4719295"/>
            <a:ext cx="466097" cy="650900"/>
          </a:xfrm>
          <a:custGeom>
            <a:avLst/>
            <a:gdLst>
              <a:gd name="connsiteX0" fmla="*/ 54088 w 288471"/>
              <a:gd name="connsiteY0" fmla="*/ 135221 h 495810"/>
              <a:gd name="connsiteX1" fmla="*/ 234382 w 288471"/>
              <a:gd name="connsiteY1" fmla="*/ 135221 h 495810"/>
              <a:gd name="connsiteX2" fmla="*/ 272696 w 288471"/>
              <a:gd name="connsiteY2" fmla="*/ 150996 h 495810"/>
              <a:gd name="connsiteX3" fmla="*/ 288471 w 288471"/>
              <a:gd name="connsiteY3" fmla="*/ 189309 h 495810"/>
              <a:gd name="connsiteX4" fmla="*/ 288471 w 288471"/>
              <a:gd name="connsiteY4" fmla="*/ 306501 h 495810"/>
              <a:gd name="connsiteX5" fmla="*/ 280583 w 288471"/>
              <a:gd name="connsiteY5" fmla="*/ 325657 h 495810"/>
              <a:gd name="connsiteX6" fmla="*/ 261427 w 288471"/>
              <a:gd name="connsiteY6" fmla="*/ 333545 h 495810"/>
              <a:gd name="connsiteX7" fmla="*/ 242270 w 288471"/>
              <a:gd name="connsiteY7" fmla="*/ 325657 h 495810"/>
              <a:gd name="connsiteX8" fmla="*/ 234382 w 288471"/>
              <a:gd name="connsiteY8" fmla="*/ 306501 h 495810"/>
              <a:gd name="connsiteX9" fmla="*/ 234382 w 288471"/>
              <a:gd name="connsiteY9" fmla="*/ 207339 h 495810"/>
              <a:gd name="connsiteX10" fmla="*/ 216353 w 288471"/>
              <a:gd name="connsiteY10" fmla="*/ 207339 h 495810"/>
              <a:gd name="connsiteX11" fmla="*/ 216353 w 288471"/>
              <a:gd name="connsiteY11" fmla="*/ 464259 h 495810"/>
              <a:gd name="connsiteX12" fmla="*/ 207057 w 288471"/>
              <a:gd name="connsiteY12" fmla="*/ 486514 h 495810"/>
              <a:gd name="connsiteX13" fmla="*/ 184802 w 288471"/>
              <a:gd name="connsiteY13" fmla="*/ 495810 h 495810"/>
              <a:gd name="connsiteX14" fmla="*/ 162546 w 288471"/>
              <a:gd name="connsiteY14" fmla="*/ 486514 h 495810"/>
              <a:gd name="connsiteX15" fmla="*/ 153250 w 288471"/>
              <a:gd name="connsiteY15" fmla="*/ 464259 h 495810"/>
              <a:gd name="connsiteX16" fmla="*/ 153250 w 288471"/>
              <a:gd name="connsiteY16" fmla="*/ 333545 h 495810"/>
              <a:gd name="connsiteX17" fmla="*/ 135220 w 288471"/>
              <a:gd name="connsiteY17" fmla="*/ 333545 h 495810"/>
              <a:gd name="connsiteX18" fmla="*/ 135220 w 288471"/>
              <a:gd name="connsiteY18" fmla="*/ 464259 h 495810"/>
              <a:gd name="connsiteX19" fmla="*/ 125924 w 288471"/>
              <a:gd name="connsiteY19" fmla="*/ 486514 h 495810"/>
              <a:gd name="connsiteX20" fmla="*/ 103669 w 288471"/>
              <a:gd name="connsiteY20" fmla="*/ 495810 h 495810"/>
              <a:gd name="connsiteX21" fmla="*/ 81414 w 288471"/>
              <a:gd name="connsiteY21" fmla="*/ 486514 h 495810"/>
              <a:gd name="connsiteX22" fmla="*/ 72118 w 288471"/>
              <a:gd name="connsiteY22" fmla="*/ 464259 h 495810"/>
              <a:gd name="connsiteX23" fmla="*/ 72118 w 288471"/>
              <a:gd name="connsiteY23" fmla="*/ 207339 h 495810"/>
              <a:gd name="connsiteX24" fmla="*/ 54088 w 288471"/>
              <a:gd name="connsiteY24" fmla="*/ 207339 h 495810"/>
              <a:gd name="connsiteX25" fmla="*/ 54088 w 288471"/>
              <a:gd name="connsiteY25" fmla="*/ 306501 h 495810"/>
              <a:gd name="connsiteX26" fmla="*/ 46200 w 288471"/>
              <a:gd name="connsiteY26" fmla="*/ 325657 h 495810"/>
              <a:gd name="connsiteX27" fmla="*/ 27044 w 288471"/>
              <a:gd name="connsiteY27" fmla="*/ 333545 h 495810"/>
              <a:gd name="connsiteX28" fmla="*/ 7888 w 288471"/>
              <a:gd name="connsiteY28" fmla="*/ 325657 h 495810"/>
              <a:gd name="connsiteX29" fmla="*/ 0 w 288471"/>
              <a:gd name="connsiteY29" fmla="*/ 306501 h 495810"/>
              <a:gd name="connsiteX30" fmla="*/ 0 w 288471"/>
              <a:gd name="connsiteY30" fmla="*/ 189309 h 495810"/>
              <a:gd name="connsiteX31" fmla="*/ 15776 w 288471"/>
              <a:gd name="connsiteY31" fmla="*/ 150996 h 495810"/>
              <a:gd name="connsiteX32" fmla="*/ 54088 w 288471"/>
              <a:gd name="connsiteY32" fmla="*/ 135221 h 495810"/>
              <a:gd name="connsiteX33" fmla="*/ 144235 w 288471"/>
              <a:gd name="connsiteY33" fmla="*/ 0 h 495810"/>
              <a:gd name="connsiteX34" fmla="*/ 188886 w 288471"/>
              <a:gd name="connsiteY34" fmla="*/ 18452 h 495810"/>
              <a:gd name="connsiteX35" fmla="*/ 207338 w 288471"/>
              <a:gd name="connsiteY35" fmla="*/ 63103 h 495810"/>
              <a:gd name="connsiteX36" fmla="*/ 188886 w 288471"/>
              <a:gd name="connsiteY36" fmla="*/ 107754 h 495810"/>
              <a:gd name="connsiteX37" fmla="*/ 144235 w 288471"/>
              <a:gd name="connsiteY37" fmla="*/ 126206 h 495810"/>
              <a:gd name="connsiteX38" fmla="*/ 99584 w 288471"/>
              <a:gd name="connsiteY38" fmla="*/ 107754 h 495810"/>
              <a:gd name="connsiteX39" fmla="*/ 81132 w 288471"/>
              <a:gd name="connsiteY39" fmla="*/ 63103 h 495810"/>
              <a:gd name="connsiteX40" fmla="*/ 99584 w 288471"/>
              <a:gd name="connsiteY40" fmla="*/ 18452 h 495810"/>
              <a:gd name="connsiteX41" fmla="*/ 144235 w 288471"/>
              <a:gd name="connsiteY41" fmla="*/ 0 h 49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8471" h="495810">
                <a:moveTo>
                  <a:pt x="54088" y="135221"/>
                </a:moveTo>
                <a:lnTo>
                  <a:pt x="234382" y="135221"/>
                </a:lnTo>
                <a:cubicBezTo>
                  <a:pt x="249407" y="135221"/>
                  <a:pt x="262178" y="140479"/>
                  <a:pt x="272696" y="150996"/>
                </a:cubicBezTo>
                <a:cubicBezTo>
                  <a:pt x="283212" y="161514"/>
                  <a:pt x="288471" y="174285"/>
                  <a:pt x="288471" y="189309"/>
                </a:cubicBezTo>
                <a:lnTo>
                  <a:pt x="288471" y="306501"/>
                </a:lnTo>
                <a:cubicBezTo>
                  <a:pt x="288471" y="314013"/>
                  <a:pt x="285842" y="320398"/>
                  <a:pt x="280583" y="325657"/>
                </a:cubicBezTo>
                <a:cubicBezTo>
                  <a:pt x="275325" y="330915"/>
                  <a:pt x="268939" y="333545"/>
                  <a:pt x="261427" y="333545"/>
                </a:cubicBezTo>
                <a:cubicBezTo>
                  <a:pt x="253914" y="333545"/>
                  <a:pt x="247530" y="330915"/>
                  <a:pt x="242270" y="325657"/>
                </a:cubicBezTo>
                <a:cubicBezTo>
                  <a:pt x="237012" y="320398"/>
                  <a:pt x="234382" y="314013"/>
                  <a:pt x="234382" y="306501"/>
                </a:cubicBezTo>
                <a:lnTo>
                  <a:pt x="234382" y="207339"/>
                </a:lnTo>
                <a:lnTo>
                  <a:pt x="216353" y="207339"/>
                </a:lnTo>
                <a:lnTo>
                  <a:pt x="216353" y="464259"/>
                </a:lnTo>
                <a:cubicBezTo>
                  <a:pt x="216353" y="472898"/>
                  <a:pt x="213254" y="480316"/>
                  <a:pt x="207057" y="486514"/>
                </a:cubicBezTo>
                <a:cubicBezTo>
                  <a:pt x="200859" y="492711"/>
                  <a:pt x="193441" y="495810"/>
                  <a:pt x="184802" y="495810"/>
                </a:cubicBezTo>
                <a:cubicBezTo>
                  <a:pt x="176163" y="495810"/>
                  <a:pt x="168744" y="492711"/>
                  <a:pt x="162546" y="486514"/>
                </a:cubicBezTo>
                <a:cubicBezTo>
                  <a:pt x="156349" y="480316"/>
                  <a:pt x="153250" y="472898"/>
                  <a:pt x="153250" y="464259"/>
                </a:cubicBezTo>
                <a:lnTo>
                  <a:pt x="153250" y="333545"/>
                </a:lnTo>
                <a:lnTo>
                  <a:pt x="135220" y="333545"/>
                </a:lnTo>
                <a:lnTo>
                  <a:pt x="135220" y="464259"/>
                </a:lnTo>
                <a:cubicBezTo>
                  <a:pt x="135220" y="472898"/>
                  <a:pt x="132122" y="480316"/>
                  <a:pt x="125924" y="486514"/>
                </a:cubicBezTo>
                <a:cubicBezTo>
                  <a:pt x="119726" y="492711"/>
                  <a:pt x="112308" y="495810"/>
                  <a:pt x="103669" y="495810"/>
                </a:cubicBezTo>
                <a:cubicBezTo>
                  <a:pt x="95030" y="495810"/>
                  <a:pt x="87612" y="492711"/>
                  <a:pt x="81414" y="486514"/>
                </a:cubicBezTo>
                <a:cubicBezTo>
                  <a:pt x="75216" y="480316"/>
                  <a:pt x="72118" y="472898"/>
                  <a:pt x="72118" y="464259"/>
                </a:cubicBezTo>
                <a:lnTo>
                  <a:pt x="72118" y="207339"/>
                </a:lnTo>
                <a:lnTo>
                  <a:pt x="54088" y="207339"/>
                </a:lnTo>
                <a:lnTo>
                  <a:pt x="54088" y="306501"/>
                </a:lnTo>
                <a:cubicBezTo>
                  <a:pt x="54088" y="314013"/>
                  <a:pt x="51459" y="320398"/>
                  <a:pt x="46200" y="325657"/>
                </a:cubicBezTo>
                <a:cubicBezTo>
                  <a:pt x="40942" y="330915"/>
                  <a:pt x="34556" y="333545"/>
                  <a:pt x="27044" y="333545"/>
                </a:cubicBezTo>
                <a:cubicBezTo>
                  <a:pt x="19532" y="333545"/>
                  <a:pt x="13146" y="330915"/>
                  <a:pt x="7888" y="325657"/>
                </a:cubicBezTo>
                <a:cubicBezTo>
                  <a:pt x="2630" y="320398"/>
                  <a:pt x="0" y="314013"/>
                  <a:pt x="0" y="306501"/>
                </a:cubicBezTo>
                <a:lnTo>
                  <a:pt x="0" y="189309"/>
                </a:lnTo>
                <a:cubicBezTo>
                  <a:pt x="0" y="174285"/>
                  <a:pt x="5258" y="161514"/>
                  <a:pt x="15776" y="150996"/>
                </a:cubicBezTo>
                <a:cubicBezTo>
                  <a:pt x="26293" y="140479"/>
                  <a:pt x="39064" y="135221"/>
                  <a:pt x="54088" y="135221"/>
                </a:cubicBezTo>
                <a:close/>
                <a:moveTo>
                  <a:pt x="144235" y="0"/>
                </a:moveTo>
                <a:cubicBezTo>
                  <a:pt x="161702" y="0"/>
                  <a:pt x="176585" y="6150"/>
                  <a:pt x="188886" y="18452"/>
                </a:cubicBezTo>
                <a:cubicBezTo>
                  <a:pt x="201188" y="30753"/>
                  <a:pt x="207338" y="45637"/>
                  <a:pt x="207338" y="63103"/>
                </a:cubicBezTo>
                <a:cubicBezTo>
                  <a:pt x="207338" y="80569"/>
                  <a:pt x="201188" y="95453"/>
                  <a:pt x="188886" y="107754"/>
                </a:cubicBezTo>
                <a:cubicBezTo>
                  <a:pt x="176585" y="120055"/>
                  <a:pt x="161702" y="126206"/>
                  <a:pt x="144235" y="126206"/>
                </a:cubicBezTo>
                <a:cubicBezTo>
                  <a:pt x="126770" y="126206"/>
                  <a:pt x="111886" y="120055"/>
                  <a:pt x="99584" y="107754"/>
                </a:cubicBezTo>
                <a:cubicBezTo>
                  <a:pt x="87283" y="95453"/>
                  <a:pt x="81132" y="80569"/>
                  <a:pt x="81132" y="63103"/>
                </a:cubicBezTo>
                <a:cubicBezTo>
                  <a:pt x="81132" y="45637"/>
                  <a:pt x="87283" y="30753"/>
                  <a:pt x="99584" y="18452"/>
                </a:cubicBezTo>
                <a:cubicBezTo>
                  <a:pt x="111886" y="6150"/>
                  <a:pt x="126770" y="0"/>
                  <a:pt x="144235"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41" name="Freeform 548"/>
          <p:cNvSpPr/>
          <p:nvPr/>
        </p:nvSpPr>
        <p:spPr>
          <a:xfrm>
            <a:off x="2921549" y="4206545"/>
            <a:ext cx="1048720" cy="568057"/>
          </a:xfrm>
          <a:custGeom>
            <a:avLst/>
            <a:gdLst>
              <a:gd name="connsiteX0" fmla="*/ 149308 w 649060"/>
              <a:gd name="connsiteY0" fmla="*/ 199451 h 432707"/>
              <a:gd name="connsiteX1" fmla="*/ 311010 w 649060"/>
              <a:gd name="connsiteY1" fmla="*/ 250440 h 432707"/>
              <a:gd name="connsiteX2" fmla="*/ 324531 w 649060"/>
              <a:gd name="connsiteY2" fmla="*/ 252412 h 432707"/>
              <a:gd name="connsiteX3" fmla="*/ 338053 w 649060"/>
              <a:gd name="connsiteY3" fmla="*/ 250440 h 432707"/>
              <a:gd name="connsiteX4" fmla="*/ 499755 w 649060"/>
              <a:gd name="connsiteY4" fmla="*/ 199451 h 432707"/>
              <a:gd name="connsiteX5" fmla="*/ 504825 w 649060"/>
              <a:gd name="connsiteY5" fmla="*/ 288471 h 432707"/>
              <a:gd name="connsiteX6" fmla="*/ 481726 w 649060"/>
              <a:gd name="connsiteY6" fmla="*/ 324530 h 432707"/>
              <a:gd name="connsiteX7" fmla="*/ 415524 w 649060"/>
              <a:gd name="connsiteY7" fmla="*/ 350870 h 432707"/>
              <a:gd name="connsiteX8" fmla="*/ 324531 w 649060"/>
              <a:gd name="connsiteY8" fmla="*/ 360589 h 432707"/>
              <a:gd name="connsiteX9" fmla="*/ 233539 w 649060"/>
              <a:gd name="connsiteY9" fmla="*/ 350870 h 432707"/>
              <a:gd name="connsiteX10" fmla="*/ 167337 w 649060"/>
              <a:gd name="connsiteY10" fmla="*/ 324530 h 432707"/>
              <a:gd name="connsiteX11" fmla="*/ 144237 w 649060"/>
              <a:gd name="connsiteY11" fmla="*/ 288471 h 432707"/>
              <a:gd name="connsiteX12" fmla="*/ 324530 w 649060"/>
              <a:gd name="connsiteY12" fmla="*/ 0 h 432707"/>
              <a:gd name="connsiteX13" fmla="*/ 327347 w 649060"/>
              <a:gd name="connsiteY13" fmla="*/ 282 h 432707"/>
              <a:gd name="connsiteX14" fmla="*/ 642862 w 649060"/>
              <a:gd name="connsiteY14" fmla="*/ 99444 h 432707"/>
              <a:gd name="connsiteX15" fmla="*/ 649060 w 649060"/>
              <a:gd name="connsiteY15" fmla="*/ 108177 h 432707"/>
              <a:gd name="connsiteX16" fmla="*/ 642862 w 649060"/>
              <a:gd name="connsiteY16" fmla="*/ 116910 h 432707"/>
              <a:gd name="connsiteX17" fmla="*/ 327347 w 649060"/>
              <a:gd name="connsiteY17" fmla="*/ 216072 h 432707"/>
              <a:gd name="connsiteX18" fmla="*/ 324530 w 649060"/>
              <a:gd name="connsiteY18" fmla="*/ 216354 h 432707"/>
              <a:gd name="connsiteX19" fmla="*/ 321714 w 649060"/>
              <a:gd name="connsiteY19" fmla="*/ 216072 h 432707"/>
              <a:gd name="connsiteX20" fmla="*/ 138038 w 649060"/>
              <a:gd name="connsiteY20" fmla="*/ 158039 h 432707"/>
              <a:gd name="connsiteX21" fmla="*/ 118037 w 649060"/>
              <a:gd name="connsiteY21" fmla="*/ 189450 h 432707"/>
              <a:gd name="connsiteX22" fmla="*/ 108458 w 649060"/>
              <a:gd name="connsiteY22" fmla="*/ 239735 h 432707"/>
              <a:gd name="connsiteX23" fmla="*/ 126206 w 649060"/>
              <a:gd name="connsiteY23" fmla="*/ 270442 h 432707"/>
              <a:gd name="connsiteX24" fmla="*/ 109867 w 649060"/>
              <a:gd name="connsiteY24" fmla="*/ 300585 h 432707"/>
              <a:gd name="connsiteX25" fmla="*/ 126206 w 649060"/>
              <a:gd name="connsiteY25" fmla="*/ 422566 h 432707"/>
              <a:gd name="connsiteX26" fmla="*/ 123952 w 649060"/>
              <a:gd name="connsiteY26" fmla="*/ 429608 h 432707"/>
              <a:gd name="connsiteX27" fmla="*/ 117192 w 649060"/>
              <a:gd name="connsiteY27" fmla="*/ 432707 h 432707"/>
              <a:gd name="connsiteX28" fmla="*/ 63104 w 649060"/>
              <a:gd name="connsiteY28" fmla="*/ 432707 h 432707"/>
              <a:gd name="connsiteX29" fmla="*/ 56342 w 649060"/>
              <a:gd name="connsiteY29" fmla="*/ 429608 h 432707"/>
              <a:gd name="connsiteX30" fmla="*/ 54088 w 649060"/>
              <a:gd name="connsiteY30" fmla="*/ 422566 h 432707"/>
              <a:gd name="connsiteX31" fmla="*/ 70427 w 649060"/>
              <a:gd name="connsiteY31" fmla="*/ 300585 h 432707"/>
              <a:gd name="connsiteX32" fmla="*/ 54088 w 649060"/>
              <a:gd name="connsiteY32" fmla="*/ 270442 h 432707"/>
              <a:gd name="connsiteX33" fmla="*/ 72399 w 649060"/>
              <a:gd name="connsiteY33" fmla="*/ 239172 h 432707"/>
              <a:gd name="connsiteX34" fmla="*/ 100007 w 649060"/>
              <a:gd name="connsiteY34" fmla="*/ 146208 h 432707"/>
              <a:gd name="connsiteX35" fmla="*/ 6198 w 649060"/>
              <a:gd name="connsiteY35" fmla="*/ 116910 h 432707"/>
              <a:gd name="connsiteX36" fmla="*/ 0 w 649060"/>
              <a:gd name="connsiteY36" fmla="*/ 108177 h 432707"/>
              <a:gd name="connsiteX37" fmla="*/ 6198 w 649060"/>
              <a:gd name="connsiteY37" fmla="*/ 99444 h 432707"/>
              <a:gd name="connsiteX38" fmla="*/ 321714 w 649060"/>
              <a:gd name="connsiteY38" fmla="*/ 282 h 432707"/>
              <a:gd name="connsiteX39" fmla="*/ 324530 w 649060"/>
              <a:gd name="connsiteY39"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9060" h="432707">
                <a:moveTo>
                  <a:pt x="149308" y="199451"/>
                </a:moveTo>
                <a:lnTo>
                  <a:pt x="311010" y="250440"/>
                </a:lnTo>
                <a:cubicBezTo>
                  <a:pt x="315141" y="251755"/>
                  <a:pt x="319649" y="252412"/>
                  <a:pt x="324531" y="252412"/>
                </a:cubicBezTo>
                <a:cubicBezTo>
                  <a:pt x="329414" y="252412"/>
                  <a:pt x="333921" y="251755"/>
                  <a:pt x="338053" y="250440"/>
                </a:cubicBezTo>
                <a:lnTo>
                  <a:pt x="499755" y="199451"/>
                </a:lnTo>
                <a:lnTo>
                  <a:pt x="504825" y="288471"/>
                </a:lnTo>
                <a:cubicBezTo>
                  <a:pt x="505577" y="301430"/>
                  <a:pt x="497878" y="313450"/>
                  <a:pt x="481726" y="324530"/>
                </a:cubicBezTo>
                <a:cubicBezTo>
                  <a:pt x="465575" y="335611"/>
                  <a:pt x="443507" y="344391"/>
                  <a:pt x="415524" y="350870"/>
                </a:cubicBezTo>
                <a:cubicBezTo>
                  <a:pt x="387540" y="357350"/>
                  <a:pt x="357210" y="360589"/>
                  <a:pt x="324531" y="360589"/>
                </a:cubicBezTo>
                <a:cubicBezTo>
                  <a:pt x="291852" y="360589"/>
                  <a:pt x="261522" y="357350"/>
                  <a:pt x="233539" y="350870"/>
                </a:cubicBezTo>
                <a:cubicBezTo>
                  <a:pt x="205556" y="344391"/>
                  <a:pt x="183488" y="335611"/>
                  <a:pt x="167337" y="324530"/>
                </a:cubicBezTo>
                <a:cubicBezTo>
                  <a:pt x="151186" y="313450"/>
                  <a:pt x="143485" y="301430"/>
                  <a:pt x="144237" y="288471"/>
                </a:cubicBezTo>
                <a:close/>
                <a:moveTo>
                  <a:pt x="324530" y="0"/>
                </a:moveTo>
                <a:cubicBezTo>
                  <a:pt x="325658" y="0"/>
                  <a:pt x="326596" y="94"/>
                  <a:pt x="327347" y="282"/>
                </a:cubicBezTo>
                <a:lnTo>
                  <a:pt x="642862" y="99444"/>
                </a:lnTo>
                <a:cubicBezTo>
                  <a:pt x="646994" y="100946"/>
                  <a:pt x="649060" y="103857"/>
                  <a:pt x="649060" y="108177"/>
                </a:cubicBezTo>
                <a:cubicBezTo>
                  <a:pt x="649060" y="112496"/>
                  <a:pt x="646994" y="115407"/>
                  <a:pt x="642862" y="116910"/>
                </a:cubicBezTo>
                <a:lnTo>
                  <a:pt x="327347" y="216072"/>
                </a:lnTo>
                <a:cubicBezTo>
                  <a:pt x="326596" y="216260"/>
                  <a:pt x="325658" y="216354"/>
                  <a:pt x="324530" y="216354"/>
                </a:cubicBezTo>
                <a:cubicBezTo>
                  <a:pt x="323403" y="216354"/>
                  <a:pt x="322465" y="216260"/>
                  <a:pt x="321714" y="216072"/>
                </a:cubicBezTo>
                <a:lnTo>
                  <a:pt x="138038" y="158039"/>
                </a:lnTo>
                <a:cubicBezTo>
                  <a:pt x="129962" y="164425"/>
                  <a:pt x="123295" y="174895"/>
                  <a:pt x="118037" y="189450"/>
                </a:cubicBezTo>
                <a:cubicBezTo>
                  <a:pt x="112778" y="204005"/>
                  <a:pt x="109585" y="220767"/>
                  <a:pt x="108458" y="239735"/>
                </a:cubicBezTo>
                <a:cubicBezTo>
                  <a:pt x="120291" y="246497"/>
                  <a:pt x="126206" y="256732"/>
                  <a:pt x="126206" y="270442"/>
                </a:cubicBezTo>
                <a:cubicBezTo>
                  <a:pt x="126206" y="283401"/>
                  <a:pt x="120761" y="293448"/>
                  <a:pt x="109867" y="300585"/>
                </a:cubicBezTo>
                <a:lnTo>
                  <a:pt x="126206" y="422566"/>
                </a:lnTo>
                <a:cubicBezTo>
                  <a:pt x="126582" y="425195"/>
                  <a:pt x="125831" y="427542"/>
                  <a:pt x="123952" y="429608"/>
                </a:cubicBezTo>
                <a:cubicBezTo>
                  <a:pt x="122263" y="431674"/>
                  <a:pt x="120009" y="432707"/>
                  <a:pt x="117192" y="432707"/>
                </a:cubicBezTo>
                <a:lnTo>
                  <a:pt x="63104" y="432707"/>
                </a:lnTo>
                <a:cubicBezTo>
                  <a:pt x="60286" y="432707"/>
                  <a:pt x="58032" y="431674"/>
                  <a:pt x="56342" y="429608"/>
                </a:cubicBezTo>
                <a:cubicBezTo>
                  <a:pt x="54464" y="427542"/>
                  <a:pt x="53713" y="425195"/>
                  <a:pt x="54088" y="422566"/>
                </a:cubicBezTo>
                <a:lnTo>
                  <a:pt x="70427" y="300585"/>
                </a:lnTo>
                <a:cubicBezTo>
                  <a:pt x="59535" y="293448"/>
                  <a:pt x="54088" y="283401"/>
                  <a:pt x="54088" y="270442"/>
                </a:cubicBezTo>
                <a:cubicBezTo>
                  <a:pt x="54088" y="256732"/>
                  <a:pt x="60192" y="246309"/>
                  <a:pt x="72399" y="239172"/>
                </a:cubicBezTo>
                <a:cubicBezTo>
                  <a:pt x="74465" y="200296"/>
                  <a:pt x="83668" y="169308"/>
                  <a:pt x="100007" y="146208"/>
                </a:cubicBezTo>
                <a:lnTo>
                  <a:pt x="6198" y="116910"/>
                </a:lnTo>
                <a:cubicBezTo>
                  <a:pt x="2066" y="115407"/>
                  <a:pt x="0" y="112496"/>
                  <a:pt x="0" y="108177"/>
                </a:cubicBezTo>
                <a:cubicBezTo>
                  <a:pt x="0" y="103857"/>
                  <a:pt x="2066" y="100946"/>
                  <a:pt x="6198" y="99444"/>
                </a:cubicBezTo>
                <a:lnTo>
                  <a:pt x="321714" y="282"/>
                </a:lnTo>
                <a:cubicBezTo>
                  <a:pt x="322465" y="94"/>
                  <a:pt x="323403" y="0"/>
                  <a:pt x="324530"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42" name="Freeform 128"/>
          <p:cNvSpPr/>
          <p:nvPr/>
        </p:nvSpPr>
        <p:spPr>
          <a:xfrm>
            <a:off x="5028152" y="3455901"/>
            <a:ext cx="640883" cy="568060"/>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43" name="Freeform 264"/>
          <p:cNvSpPr/>
          <p:nvPr/>
        </p:nvSpPr>
        <p:spPr>
          <a:xfrm>
            <a:off x="6768139" y="2773029"/>
            <a:ext cx="932197" cy="568057"/>
          </a:xfrm>
          <a:custGeom>
            <a:avLst/>
            <a:gdLst>
              <a:gd name="connsiteX0" fmla="*/ 97472 w 576943"/>
              <a:gd name="connsiteY0" fmla="*/ 198324 h 432707"/>
              <a:gd name="connsiteX1" fmla="*/ 108459 w 576943"/>
              <a:gd name="connsiteY1" fmla="*/ 203113 h 432707"/>
              <a:gd name="connsiteX2" fmla="*/ 151983 w 576943"/>
              <a:gd name="connsiteY2" fmla="*/ 228890 h 432707"/>
              <a:gd name="connsiteX3" fmla="*/ 198325 w 576943"/>
              <a:gd name="connsiteY3" fmla="*/ 237482 h 432707"/>
              <a:gd name="connsiteX4" fmla="*/ 244666 w 576943"/>
              <a:gd name="connsiteY4" fmla="*/ 228890 h 432707"/>
              <a:gd name="connsiteX5" fmla="*/ 288190 w 576943"/>
              <a:gd name="connsiteY5" fmla="*/ 203113 h 432707"/>
              <a:gd name="connsiteX6" fmla="*/ 299177 w 576943"/>
              <a:gd name="connsiteY6" fmla="*/ 198324 h 432707"/>
              <a:gd name="connsiteX7" fmla="*/ 360308 w 576943"/>
              <a:gd name="connsiteY7" fmla="*/ 225368 h 432707"/>
              <a:gd name="connsiteX8" fmla="*/ 297487 w 576943"/>
              <a:gd name="connsiteY8" fmla="*/ 225368 h 432707"/>
              <a:gd name="connsiteX9" fmla="*/ 272132 w 576943"/>
              <a:gd name="connsiteY9" fmla="*/ 236073 h 432707"/>
              <a:gd name="connsiteX10" fmla="*/ 261428 w 576943"/>
              <a:gd name="connsiteY10" fmla="*/ 261427 h 432707"/>
              <a:gd name="connsiteX11" fmla="*/ 261428 w 576943"/>
              <a:gd name="connsiteY11" fmla="*/ 315515 h 432707"/>
              <a:gd name="connsiteX12" fmla="*/ 272132 w 576943"/>
              <a:gd name="connsiteY12" fmla="*/ 340869 h 432707"/>
              <a:gd name="connsiteX13" fmla="*/ 297487 w 576943"/>
              <a:gd name="connsiteY13" fmla="*/ 351574 h 432707"/>
              <a:gd name="connsiteX14" fmla="*/ 369604 w 576943"/>
              <a:gd name="connsiteY14" fmla="*/ 351574 h 432707"/>
              <a:gd name="connsiteX15" fmla="*/ 369604 w 576943"/>
              <a:gd name="connsiteY15" fmla="*/ 418622 h 432707"/>
              <a:gd name="connsiteX16" fmla="*/ 321432 w 576943"/>
              <a:gd name="connsiteY16" fmla="*/ 432707 h 432707"/>
              <a:gd name="connsiteX17" fmla="*/ 75217 w 576943"/>
              <a:gd name="connsiteY17" fmla="*/ 432707 h 432707"/>
              <a:gd name="connsiteX18" fmla="*/ 20565 w 576943"/>
              <a:gd name="connsiteY18" fmla="*/ 413269 h 432707"/>
              <a:gd name="connsiteX19" fmla="*/ 0 w 576943"/>
              <a:gd name="connsiteY19" fmla="*/ 359744 h 432707"/>
              <a:gd name="connsiteX20" fmla="*/ 986 w 576943"/>
              <a:gd name="connsiteY20" fmla="*/ 330587 h 432707"/>
              <a:gd name="connsiteX21" fmla="*/ 4930 w 576943"/>
              <a:gd name="connsiteY21" fmla="*/ 299881 h 432707"/>
              <a:gd name="connsiteX22" fmla="*/ 12395 w 576943"/>
              <a:gd name="connsiteY22" fmla="*/ 269315 h 432707"/>
              <a:gd name="connsiteX23" fmla="*/ 24509 w 576943"/>
              <a:gd name="connsiteY23" fmla="*/ 241848 h 432707"/>
              <a:gd name="connsiteX24" fmla="*/ 41975 w 576943"/>
              <a:gd name="connsiteY24" fmla="*/ 219030 h 432707"/>
              <a:gd name="connsiteX25" fmla="*/ 66062 w 576943"/>
              <a:gd name="connsiteY25" fmla="*/ 203958 h 432707"/>
              <a:gd name="connsiteX26" fmla="*/ 97472 w 576943"/>
              <a:gd name="connsiteY26" fmla="*/ 198324 h 432707"/>
              <a:gd name="connsiteX27" fmla="*/ 405663 w 576943"/>
              <a:gd name="connsiteY27" fmla="*/ 144236 h 432707"/>
              <a:gd name="connsiteX28" fmla="*/ 459752 w 576943"/>
              <a:gd name="connsiteY28" fmla="*/ 144236 h 432707"/>
              <a:gd name="connsiteX29" fmla="*/ 466090 w 576943"/>
              <a:gd name="connsiteY29" fmla="*/ 146912 h 432707"/>
              <a:gd name="connsiteX30" fmla="*/ 468766 w 576943"/>
              <a:gd name="connsiteY30" fmla="*/ 153250 h 432707"/>
              <a:gd name="connsiteX31" fmla="*/ 468766 w 576943"/>
              <a:gd name="connsiteY31" fmla="*/ 252412 h 432707"/>
              <a:gd name="connsiteX32" fmla="*/ 567928 w 576943"/>
              <a:gd name="connsiteY32" fmla="*/ 252412 h 432707"/>
              <a:gd name="connsiteX33" fmla="*/ 574267 w 576943"/>
              <a:gd name="connsiteY33" fmla="*/ 255089 h 432707"/>
              <a:gd name="connsiteX34" fmla="*/ 576943 w 576943"/>
              <a:gd name="connsiteY34" fmla="*/ 261427 h 432707"/>
              <a:gd name="connsiteX35" fmla="*/ 576943 w 576943"/>
              <a:gd name="connsiteY35" fmla="*/ 315515 h 432707"/>
              <a:gd name="connsiteX36" fmla="*/ 574267 w 576943"/>
              <a:gd name="connsiteY36" fmla="*/ 321854 h 432707"/>
              <a:gd name="connsiteX37" fmla="*/ 567928 w 576943"/>
              <a:gd name="connsiteY37" fmla="*/ 324530 h 432707"/>
              <a:gd name="connsiteX38" fmla="*/ 468766 w 576943"/>
              <a:gd name="connsiteY38" fmla="*/ 324530 h 432707"/>
              <a:gd name="connsiteX39" fmla="*/ 468766 w 576943"/>
              <a:gd name="connsiteY39" fmla="*/ 423692 h 432707"/>
              <a:gd name="connsiteX40" fmla="*/ 466090 w 576943"/>
              <a:gd name="connsiteY40" fmla="*/ 430031 h 432707"/>
              <a:gd name="connsiteX41" fmla="*/ 459752 w 576943"/>
              <a:gd name="connsiteY41" fmla="*/ 432707 h 432707"/>
              <a:gd name="connsiteX42" fmla="*/ 405663 w 576943"/>
              <a:gd name="connsiteY42" fmla="*/ 432707 h 432707"/>
              <a:gd name="connsiteX43" fmla="*/ 399325 w 576943"/>
              <a:gd name="connsiteY43" fmla="*/ 430031 h 432707"/>
              <a:gd name="connsiteX44" fmla="*/ 396649 w 576943"/>
              <a:gd name="connsiteY44" fmla="*/ 423692 h 432707"/>
              <a:gd name="connsiteX45" fmla="*/ 396649 w 576943"/>
              <a:gd name="connsiteY45" fmla="*/ 324530 h 432707"/>
              <a:gd name="connsiteX46" fmla="*/ 297487 w 576943"/>
              <a:gd name="connsiteY46" fmla="*/ 324530 h 432707"/>
              <a:gd name="connsiteX47" fmla="*/ 291148 w 576943"/>
              <a:gd name="connsiteY47" fmla="*/ 321854 h 432707"/>
              <a:gd name="connsiteX48" fmla="*/ 288472 w 576943"/>
              <a:gd name="connsiteY48" fmla="*/ 315515 h 432707"/>
              <a:gd name="connsiteX49" fmla="*/ 288472 w 576943"/>
              <a:gd name="connsiteY49" fmla="*/ 261427 h 432707"/>
              <a:gd name="connsiteX50" fmla="*/ 291148 w 576943"/>
              <a:gd name="connsiteY50" fmla="*/ 255089 h 432707"/>
              <a:gd name="connsiteX51" fmla="*/ 297487 w 576943"/>
              <a:gd name="connsiteY51" fmla="*/ 252412 h 432707"/>
              <a:gd name="connsiteX52" fmla="*/ 396649 w 576943"/>
              <a:gd name="connsiteY52" fmla="*/ 252412 h 432707"/>
              <a:gd name="connsiteX53" fmla="*/ 396649 w 576943"/>
              <a:gd name="connsiteY53" fmla="*/ 153250 h 432707"/>
              <a:gd name="connsiteX54" fmla="*/ 399325 w 576943"/>
              <a:gd name="connsiteY54" fmla="*/ 146912 h 432707"/>
              <a:gd name="connsiteX55" fmla="*/ 405663 w 576943"/>
              <a:gd name="connsiteY55" fmla="*/ 144236 h 432707"/>
              <a:gd name="connsiteX56" fmla="*/ 198325 w 576943"/>
              <a:gd name="connsiteY56" fmla="*/ 0 h 432707"/>
              <a:gd name="connsiteX57" fmla="*/ 274809 w 576943"/>
              <a:gd name="connsiteY57" fmla="*/ 31692 h 432707"/>
              <a:gd name="connsiteX58" fmla="*/ 306501 w 576943"/>
              <a:gd name="connsiteY58" fmla="*/ 108177 h 432707"/>
              <a:gd name="connsiteX59" fmla="*/ 274809 w 576943"/>
              <a:gd name="connsiteY59" fmla="*/ 184661 h 432707"/>
              <a:gd name="connsiteX60" fmla="*/ 198325 w 576943"/>
              <a:gd name="connsiteY60" fmla="*/ 216353 h 432707"/>
              <a:gd name="connsiteX61" fmla="*/ 121840 w 576943"/>
              <a:gd name="connsiteY61" fmla="*/ 184661 h 432707"/>
              <a:gd name="connsiteX62" fmla="*/ 90148 w 576943"/>
              <a:gd name="connsiteY62" fmla="*/ 108177 h 432707"/>
              <a:gd name="connsiteX63" fmla="*/ 121840 w 576943"/>
              <a:gd name="connsiteY63" fmla="*/ 31692 h 432707"/>
              <a:gd name="connsiteX64" fmla="*/ 198325 w 576943"/>
              <a:gd name="connsiteY64"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76943" h="432707">
                <a:moveTo>
                  <a:pt x="97472" y="198324"/>
                </a:moveTo>
                <a:cubicBezTo>
                  <a:pt x="101041" y="198324"/>
                  <a:pt x="104703" y="199920"/>
                  <a:pt x="108459" y="203113"/>
                </a:cubicBezTo>
                <a:cubicBezTo>
                  <a:pt x="123296" y="214569"/>
                  <a:pt x="137804" y="223162"/>
                  <a:pt x="151983" y="228890"/>
                </a:cubicBezTo>
                <a:cubicBezTo>
                  <a:pt x="166162" y="234618"/>
                  <a:pt x="181609" y="237482"/>
                  <a:pt x="198325" y="237482"/>
                </a:cubicBezTo>
                <a:cubicBezTo>
                  <a:pt x="215039" y="237482"/>
                  <a:pt x="230487" y="234618"/>
                  <a:pt x="244666" y="228890"/>
                </a:cubicBezTo>
                <a:cubicBezTo>
                  <a:pt x="258845" y="223162"/>
                  <a:pt x="273353" y="214569"/>
                  <a:pt x="288190" y="203113"/>
                </a:cubicBezTo>
                <a:cubicBezTo>
                  <a:pt x="291946" y="199920"/>
                  <a:pt x="295609" y="198324"/>
                  <a:pt x="299177" y="198324"/>
                </a:cubicBezTo>
                <a:cubicBezTo>
                  <a:pt x="323967" y="198324"/>
                  <a:pt x="344344" y="207339"/>
                  <a:pt x="360308" y="225368"/>
                </a:cubicBezTo>
                <a:lnTo>
                  <a:pt x="297487" y="225368"/>
                </a:lnTo>
                <a:cubicBezTo>
                  <a:pt x="287721" y="225368"/>
                  <a:pt x="279269" y="228937"/>
                  <a:pt x="272132" y="236073"/>
                </a:cubicBezTo>
                <a:cubicBezTo>
                  <a:pt x="264996" y="243210"/>
                  <a:pt x="261428" y="251661"/>
                  <a:pt x="261428" y="261427"/>
                </a:cubicBezTo>
                <a:lnTo>
                  <a:pt x="261428" y="315515"/>
                </a:lnTo>
                <a:cubicBezTo>
                  <a:pt x="261428" y="325281"/>
                  <a:pt x="264996" y="333733"/>
                  <a:pt x="272132" y="340869"/>
                </a:cubicBezTo>
                <a:cubicBezTo>
                  <a:pt x="279269" y="348006"/>
                  <a:pt x="287721" y="351574"/>
                  <a:pt x="297487" y="351574"/>
                </a:cubicBezTo>
                <a:lnTo>
                  <a:pt x="369604" y="351574"/>
                </a:lnTo>
                <a:lnTo>
                  <a:pt x="369604" y="418622"/>
                </a:lnTo>
                <a:cubicBezTo>
                  <a:pt x="356834" y="428012"/>
                  <a:pt x="340776" y="432707"/>
                  <a:pt x="321432" y="432707"/>
                </a:cubicBezTo>
                <a:lnTo>
                  <a:pt x="75217" y="432707"/>
                </a:lnTo>
                <a:cubicBezTo>
                  <a:pt x="52492" y="432707"/>
                  <a:pt x="34275" y="426228"/>
                  <a:pt x="20565" y="413269"/>
                </a:cubicBezTo>
                <a:cubicBezTo>
                  <a:pt x="6855" y="400310"/>
                  <a:pt x="0" y="382469"/>
                  <a:pt x="0" y="359744"/>
                </a:cubicBezTo>
                <a:cubicBezTo>
                  <a:pt x="0" y="349790"/>
                  <a:pt x="329" y="340071"/>
                  <a:pt x="986" y="330587"/>
                </a:cubicBezTo>
                <a:cubicBezTo>
                  <a:pt x="1643" y="321103"/>
                  <a:pt x="2958" y="310867"/>
                  <a:pt x="4930" y="299881"/>
                </a:cubicBezTo>
                <a:cubicBezTo>
                  <a:pt x="6902" y="288894"/>
                  <a:pt x="9390" y="278705"/>
                  <a:pt x="12395" y="269315"/>
                </a:cubicBezTo>
                <a:cubicBezTo>
                  <a:pt x="15401" y="259925"/>
                  <a:pt x="19439" y="250769"/>
                  <a:pt x="24509" y="241848"/>
                </a:cubicBezTo>
                <a:cubicBezTo>
                  <a:pt x="29580" y="232927"/>
                  <a:pt x="35402" y="225321"/>
                  <a:pt x="41975" y="219030"/>
                </a:cubicBezTo>
                <a:cubicBezTo>
                  <a:pt x="48548" y="212738"/>
                  <a:pt x="56577" y="207714"/>
                  <a:pt x="66062" y="203958"/>
                </a:cubicBezTo>
                <a:cubicBezTo>
                  <a:pt x="75546" y="200202"/>
                  <a:pt x="86016" y="198324"/>
                  <a:pt x="97472" y="198324"/>
                </a:cubicBezTo>
                <a:close/>
                <a:moveTo>
                  <a:pt x="405663" y="144236"/>
                </a:moveTo>
                <a:lnTo>
                  <a:pt x="459752" y="144236"/>
                </a:lnTo>
                <a:cubicBezTo>
                  <a:pt x="462193" y="144236"/>
                  <a:pt x="464306" y="145128"/>
                  <a:pt x="466090" y="146912"/>
                </a:cubicBezTo>
                <a:cubicBezTo>
                  <a:pt x="467874" y="148696"/>
                  <a:pt x="468766" y="150809"/>
                  <a:pt x="468766" y="153250"/>
                </a:cubicBezTo>
                <a:lnTo>
                  <a:pt x="468766" y="252412"/>
                </a:lnTo>
                <a:lnTo>
                  <a:pt x="567928" y="252412"/>
                </a:lnTo>
                <a:cubicBezTo>
                  <a:pt x="570370" y="252412"/>
                  <a:pt x="572483" y="253304"/>
                  <a:pt x="574267" y="255089"/>
                </a:cubicBezTo>
                <a:cubicBezTo>
                  <a:pt x="576051" y="256873"/>
                  <a:pt x="576943" y="258986"/>
                  <a:pt x="576943" y="261427"/>
                </a:cubicBezTo>
                <a:lnTo>
                  <a:pt x="576943" y="315515"/>
                </a:lnTo>
                <a:cubicBezTo>
                  <a:pt x="576943" y="317957"/>
                  <a:pt x="576051" y="320070"/>
                  <a:pt x="574267" y="321854"/>
                </a:cubicBezTo>
                <a:cubicBezTo>
                  <a:pt x="572483" y="323638"/>
                  <a:pt x="570370" y="324530"/>
                  <a:pt x="567928" y="324530"/>
                </a:cubicBezTo>
                <a:lnTo>
                  <a:pt x="468766" y="324530"/>
                </a:lnTo>
                <a:lnTo>
                  <a:pt x="468766" y="423692"/>
                </a:lnTo>
                <a:cubicBezTo>
                  <a:pt x="468766" y="426134"/>
                  <a:pt x="467874" y="428247"/>
                  <a:pt x="466090" y="430031"/>
                </a:cubicBezTo>
                <a:cubicBezTo>
                  <a:pt x="464306" y="431815"/>
                  <a:pt x="462193" y="432707"/>
                  <a:pt x="459752" y="432707"/>
                </a:cubicBezTo>
                <a:lnTo>
                  <a:pt x="405663" y="432707"/>
                </a:lnTo>
                <a:cubicBezTo>
                  <a:pt x="403222" y="432707"/>
                  <a:pt x="401109" y="431815"/>
                  <a:pt x="399325" y="430031"/>
                </a:cubicBezTo>
                <a:cubicBezTo>
                  <a:pt x="397541" y="428247"/>
                  <a:pt x="396649" y="426134"/>
                  <a:pt x="396649" y="423692"/>
                </a:cubicBezTo>
                <a:lnTo>
                  <a:pt x="396649" y="324530"/>
                </a:lnTo>
                <a:lnTo>
                  <a:pt x="297487" y="324530"/>
                </a:lnTo>
                <a:cubicBezTo>
                  <a:pt x="295045" y="324530"/>
                  <a:pt x="292932" y="323638"/>
                  <a:pt x="291148" y="321854"/>
                </a:cubicBezTo>
                <a:cubicBezTo>
                  <a:pt x="289364" y="320070"/>
                  <a:pt x="288472" y="317957"/>
                  <a:pt x="288472" y="315515"/>
                </a:cubicBezTo>
                <a:lnTo>
                  <a:pt x="288472" y="261427"/>
                </a:lnTo>
                <a:cubicBezTo>
                  <a:pt x="288472" y="258986"/>
                  <a:pt x="289364" y="256873"/>
                  <a:pt x="291148" y="255089"/>
                </a:cubicBezTo>
                <a:cubicBezTo>
                  <a:pt x="292932" y="253304"/>
                  <a:pt x="295045" y="252412"/>
                  <a:pt x="297487" y="252412"/>
                </a:cubicBezTo>
                <a:lnTo>
                  <a:pt x="396649" y="252412"/>
                </a:lnTo>
                <a:lnTo>
                  <a:pt x="396649" y="153250"/>
                </a:lnTo>
                <a:cubicBezTo>
                  <a:pt x="396649" y="150809"/>
                  <a:pt x="397541" y="148696"/>
                  <a:pt x="399325" y="146912"/>
                </a:cubicBezTo>
                <a:cubicBezTo>
                  <a:pt x="401109" y="145128"/>
                  <a:pt x="403222" y="144236"/>
                  <a:pt x="405663" y="144236"/>
                </a:cubicBezTo>
                <a:close/>
                <a:moveTo>
                  <a:pt x="198325" y="0"/>
                </a:moveTo>
                <a:cubicBezTo>
                  <a:pt x="228186" y="0"/>
                  <a:pt x="253681" y="10564"/>
                  <a:pt x="274809" y="31692"/>
                </a:cubicBezTo>
                <a:cubicBezTo>
                  <a:pt x="295937" y="52821"/>
                  <a:pt x="306501" y="78315"/>
                  <a:pt x="306501" y="108177"/>
                </a:cubicBezTo>
                <a:cubicBezTo>
                  <a:pt x="306501" y="138038"/>
                  <a:pt x="295937" y="163533"/>
                  <a:pt x="274809" y="184661"/>
                </a:cubicBezTo>
                <a:cubicBezTo>
                  <a:pt x="253681" y="205789"/>
                  <a:pt x="228186" y="216353"/>
                  <a:pt x="198325" y="216353"/>
                </a:cubicBezTo>
                <a:cubicBezTo>
                  <a:pt x="168463" y="216353"/>
                  <a:pt x="142968" y="205789"/>
                  <a:pt x="121840" y="184661"/>
                </a:cubicBezTo>
                <a:cubicBezTo>
                  <a:pt x="100712" y="163533"/>
                  <a:pt x="90148" y="138038"/>
                  <a:pt x="90148" y="108177"/>
                </a:cubicBezTo>
                <a:cubicBezTo>
                  <a:pt x="90148" y="78315"/>
                  <a:pt x="100712" y="52821"/>
                  <a:pt x="121840" y="31692"/>
                </a:cubicBezTo>
                <a:cubicBezTo>
                  <a:pt x="142968" y="10564"/>
                  <a:pt x="168463" y="0"/>
                  <a:pt x="198325"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44" name="Freeform 382"/>
          <p:cNvSpPr/>
          <p:nvPr/>
        </p:nvSpPr>
        <p:spPr>
          <a:xfrm>
            <a:off x="8668749" y="1980933"/>
            <a:ext cx="873937" cy="662736"/>
          </a:xfrm>
          <a:custGeom>
            <a:avLst/>
            <a:gdLst>
              <a:gd name="connsiteX0" fmla="*/ 169590 w 540885"/>
              <a:gd name="connsiteY0" fmla="*/ 270443 h 504826"/>
              <a:gd name="connsiteX1" fmla="*/ 181704 w 540885"/>
              <a:gd name="connsiteY1" fmla="*/ 276500 h 504826"/>
              <a:gd name="connsiteX2" fmla="*/ 202269 w 540885"/>
              <a:gd name="connsiteY2" fmla="*/ 290022 h 504826"/>
              <a:gd name="connsiteX3" fmla="*/ 232412 w 540885"/>
              <a:gd name="connsiteY3" fmla="*/ 303544 h 504826"/>
              <a:gd name="connsiteX4" fmla="*/ 270443 w 540885"/>
              <a:gd name="connsiteY4" fmla="*/ 309601 h 504826"/>
              <a:gd name="connsiteX5" fmla="*/ 308473 w 540885"/>
              <a:gd name="connsiteY5" fmla="*/ 303544 h 504826"/>
              <a:gd name="connsiteX6" fmla="*/ 338617 w 540885"/>
              <a:gd name="connsiteY6" fmla="*/ 290022 h 504826"/>
              <a:gd name="connsiteX7" fmla="*/ 359181 w 540885"/>
              <a:gd name="connsiteY7" fmla="*/ 276500 h 504826"/>
              <a:gd name="connsiteX8" fmla="*/ 371295 w 540885"/>
              <a:gd name="connsiteY8" fmla="*/ 270443 h 504826"/>
              <a:gd name="connsiteX9" fmla="*/ 402705 w 540885"/>
              <a:gd name="connsiteY9" fmla="*/ 276077 h 504826"/>
              <a:gd name="connsiteX10" fmla="*/ 426792 w 540885"/>
              <a:gd name="connsiteY10" fmla="*/ 291149 h 504826"/>
              <a:gd name="connsiteX11" fmla="*/ 444258 w 540885"/>
              <a:gd name="connsiteY11" fmla="*/ 313967 h 504826"/>
              <a:gd name="connsiteX12" fmla="*/ 456371 w 540885"/>
              <a:gd name="connsiteY12" fmla="*/ 341434 h 504826"/>
              <a:gd name="connsiteX13" fmla="*/ 463837 w 540885"/>
              <a:gd name="connsiteY13" fmla="*/ 372000 h 504826"/>
              <a:gd name="connsiteX14" fmla="*/ 467781 w 540885"/>
              <a:gd name="connsiteY14" fmla="*/ 402706 h 504826"/>
              <a:gd name="connsiteX15" fmla="*/ 468767 w 540885"/>
              <a:gd name="connsiteY15" fmla="*/ 431863 h 504826"/>
              <a:gd name="connsiteX16" fmla="*/ 448202 w 540885"/>
              <a:gd name="connsiteY16" fmla="*/ 485247 h 504826"/>
              <a:gd name="connsiteX17" fmla="*/ 393550 w 540885"/>
              <a:gd name="connsiteY17" fmla="*/ 504826 h 504826"/>
              <a:gd name="connsiteX18" fmla="*/ 147335 w 540885"/>
              <a:gd name="connsiteY18" fmla="*/ 504826 h 504826"/>
              <a:gd name="connsiteX19" fmla="*/ 92683 w 540885"/>
              <a:gd name="connsiteY19" fmla="*/ 485247 h 504826"/>
              <a:gd name="connsiteX20" fmla="*/ 72118 w 540885"/>
              <a:gd name="connsiteY20" fmla="*/ 431863 h 504826"/>
              <a:gd name="connsiteX21" fmla="*/ 73104 w 540885"/>
              <a:gd name="connsiteY21" fmla="*/ 402706 h 504826"/>
              <a:gd name="connsiteX22" fmla="*/ 77049 w 540885"/>
              <a:gd name="connsiteY22" fmla="*/ 372000 h 504826"/>
              <a:gd name="connsiteX23" fmla="*/ 84514 w 540885"/>
              <a:gd name="connsiteY23" fmla="*/ 341434 h 504826"/>
              <a:gd name="connsiteX24" fmla="*/ 96628 w 540885"/>
              <a:gd name="connsiteY24" fmla="*/ 313967 h 504826"/>
              <a:gd name="connsiteX25" fmla="*/ 114093 w 540885"/>
              <a:gd name="connsiteY25" fmla="*/ 291149 h 504826"/>
              <a:gd name="connsiteX26" fmla="*/ 138180 w 540885"/>
              <a:gd name="connsiteY26" fmla="*/ 276077 h 504826"/>
              <a:gd name="connsiteX27" fmla="*/ 169590 w 540885"/>
              <a:gd name="connsiteY27" fmla="*/ 270443 h 504826"/>
              <a:gd name="connsiteX28" fmla="*/ 505953 w 540885"/>
              <a:gd name="connsiteY28" fmla="*/ 144237 h 504826"/>
              <a:gd name="connsiteX29" fmla="*/ 540885 w 540885"/>
              <a:gd name="connsiteY29" fmla="*/ 243680 h 504826"/>
              <a:gd name="connsiteX30" fmla="*/ 525109 w 540885"/>
              <a:gd name="connsiteY30" fmla="*/ 277063 h 504826"/>
              <a:gd name="connsiteX31" fmla="*/ 486233 w 540885"/>
              <a:gd name="connsiteY31" fmla="*/ 288472 h 504826"/>
              <a:gd name="connsiteX32" fmla="*/ 448484 w 540885"/>
              <a:gd name="connsiteY32" fmla="*/ 288472 h 504826"/>
              <a:gd name="connsiteX33" fmla="*/ 373830 w 540885"/>
              <a:gd name="connsiteY33" fmla="*/ 252413 h 504826"/>
              <a:gd name="connsiteX34" fmla="*/ 396649 w 540885"/>
              <a:gd name="connsiteY34" fmla="*/ 180296 h 504826"/>
              <a:gd name="connsiteX35" fmla="*/ 395240 w 540885"/>
              <a:gd name="connsiteY35" fmla="*/ 161703 h 504826"/>
              <a:gd name="connsiteX36" fmla="*/ 432708 w 540885"/>
              <a:gd name="connsiteY36" fmla="*/ 168182 h 504826"/>
              <a:gd name="connsiteX37" fmla="*/ 466231 w 540885"/>
              <a:gd name="connsiteY37" fmla="*/ 162125 h 504826"/>
              <a:gd name="connsiteX38" fmla="*/ 493698 w 540885"/>
              <a:gd name="connsiteY38" fmla="*/ 150153 h 504826"/>
              <a:gd name="connsiteX39" fmla="*/ 505953 w 540885"/>
              <a:gd name="connsiteY39" fmla="*/ 144237 h 504826"/>
              <a:gd name="connsiteX40" fmla="*/ 34932 w 540885"/>
              <a:gd name="connsiteY40" fmla="*/ 144237 h 504826"/>
              <a:gd name="connsiteX41" fmla="*/ 47187 w 540885"/>
              <a:gd name="connsiteY41" fmla="*/ 150153 h 504826"/>
              <a:gd name="connsiteX42" fmla="*/ 74653 w 540885"/>
              <a:gd name="connsiteY42" fmla="*/ 162125 h 504826"/>
              <a:gd name="connsiteX43" fmla="*/ 108176 w 540885"/>
              <a:gd name="connsiteY43" fmla="*/ 168182 h 504826"/>
              <a:gd name="connsiteX44" fmla="*/ 145644 w 540885"/>
              <a:gd name="connsiteY44" fmla="*/ 161703 h 504826"/>
              <a:gd name="connsiteX45" fmla="*/ 144235 w 540885"/>
              <a:gd name="connsiteY45" fmla="*/ 180296 h 504826"/>
              <a:gd name="connsiteX46" fmla="*/ 167054 w 540885"/>
              <a:gd name="connsiteY46" fmla="*/ 252413 h 504826"/>
              <a:gd name="connsiteX47" fmla="*/ 92401 w 540885"/>
              <a:gd name="connsiteY47" fmla="*/ 288472 h 504826"/>
              <a:gd name="connsiteX48" fmla="*/ 54652 w 540885"/>
              <a:gd name="connsiteY48" fmla="*/ 288472 h 504826"/>
              <a:gd name="connsiteX49" fmla="*/ 15776 w 540885"/>
              <a:gd name="connsiteY49" fmla="*/ 277063 h 504826"/>
              <a:gd name="connsiteX50" fmla="*/ 0 w 540885"/>
              <a:gd name="connsiteY50" fmla="*/ 243680 h 504826"/>
              <a:gd name="connsiteX51" fmla="*/ 34932 w 540885"/>
              <a:gd name="connsiteY51" fmla="*/ 144237 h 504826"/>
              <a:gd name="connsiteX52" fmla="*/ 270442 w 540885"/>
              <a:gd name="connsiteY52" fmla="*/ 72119 h 504826"/>
              <a:gd name="connsiteX53" fmla="*/ 346926 w 540885"/>
              <a:gd name="connsiteY53" fmla="*/ 103811 h 504826"/>
              <a:gd name="connsiteX54" fmla="*/ 378619 w 540885"/>
              <a:gd name="connsiteY54" fmla="*/ 180296 h 504826"/>
              <a:gd name="connsiteX55" fmla="*/ 346926 w 540885"/>
              <a:gd name="connsiteY55" fmla="*/ 256780 h 504826"/>
              <a:gd name="connsiteX56" fmla="*/ 270442 w 540885"/>
              <a:gd name="connsiteY56" fmla="*/ 288472 h 504826"/>
              <a:gd name="connsiteX57" fmla="*/ 193957 w 540885"/>
              <a:gd name="connsiteY57" fmla="*/ 256780 h 504826"/>
              <a:gd name="connsiteX58" fmla="*/ 162265 w 540885"/>
              <a:gd name="connsiteY58" fmla="*/ 180296 h 504826"/>
              <a:gd name="connsiteX59" fmla="*/ 193957 w 540885"/>
              <a:gd name="connsiteY59" fmla="*/ 103811 h 504826"/>
              <a:gd name="connsiteX60" fmla="*/ 270442 w 540885"/>
              <a:gd name="connsiteY60" fmla="*/ 72119 h 504826"/>
              <a:gd name="connsiteX61" fmla="*/ 432707 w 540885"/>
              <a:gd name="connsiteY61" fmla="*/ 0 h 504826"/>
              <a:gd name="connsiteX62" fmla="*/ 483697 w 540885"/>
              <a:gd name="connsiteY62" fmla="*/ 21128 h 504826"/>
              <a:gd name="connsiteX63" fmla="*/ 504825 w 540885"/>
              <a:gd name="connsiteY63" fmla="*/ 72118 h 504826"/>
              <a:gd name="connsiteX64" fmla="*/ 483697 w 540885"/>
              <a:gd name="connsiteY64" fmla="*/ 123108 h 504826"/>
              <a:gd name="connsiteX65" fmla="*/ 432707 w 540885"/>
              <a:gd name="connsiteY65" fmla="*/ 144236 h 504826"/>
              <a:gd name="connsiteX66" fmla="*/ 381717 w 540885"/>
              <a:gd name="connsiteY66" fmla="*/ 123108 h 504826"/>
              <a:gd name="connsiteX67" fmla="*/ 360589 w 540885"/>
              <a:gd name="connsiteY67" fmla="*/ 72118 h 504826"/>
              <a:gd name="connsiteX68" fmla="*/ 381717 w 540885"/>
              <a:gd name="connsiteY68" fmla="*/ 21128 h 504826"/>
              <a:gd name="connsiteX69" fmla="*/ 432707 w 540885"/>
              <a:gd name="connsiteY69" fmla="*/ 0 h 504826"/>
              <a:gd name="connsiteX70" fmla="*/ 108176 w 540885"/>
              <a:gd name="connsiteY70" fmla="*/ 0 h 504826"/>
              <a:gd name="connsiteX71" fmla="*/ 159167 w 540885"/>
              <a:gd name="connsiteY71" fmla="*/ 21128 h 504826"/>
              <a:gd name="connsiteX72" fmla="*/ 180295 w 540885"/>
              <a:gd name="connsiteY72" fmla="*/ 72118 h 504826"/>
              <a:gd name="connsiteX73" fmla="*/ 159167 w 540885"/>
              <a:gd name="connsiteY73" fmla="*/ 123108 h 504826"/>
              <a:gd name="connsiteX74" fmla="*/ 108176 w 540885"/>
              <a:gd name="connsiteY74" fmla="*/ 144236 h 504826"/>
              <a:gd name="connsiteX75" fmla="*/ 57187 w 540885"/>
              <a:gd name="connsiteY75" fmla="*/ 123108 h 504826"/>
              <a:gd name="connsiteX76" fmla="*/ 36059 w 540885"/>
              <a:gd name="connsiteY76" fmla="*/ 72118 h 504826"/>
              <a:gd name="connsiteX77" fmla="*/ 57187 w 540885"/>
              <a:gd name="connsiteY77" fmla="*/ 21128 h 504826"/>
              <a:gd name="connsiteX78" fmla="*/ 108176 w 540885"/>
              <a:gd name="connsiteY78" fmla="*/ 0 h 504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540885" h="504826">
                <a:moveTo>
                  <a:pt x="169590" y="270443"/>
                </a:moveTo>
                <a:cubicBezTo>
                  <a:pt x="171469" y="270443"/>
                  <a:pt x="175506" y="272462"/>
                  <a:pt x="181704" y="276500"/>
                </a:cubicBezTo>
                <a:cubicBezTo>
                  <a:pt x="187902" y="280538"/>
                  <a:pt x="194757" y="285045"/>
                  <a:pt x="202269" y="290022"/>
                </a:cubicBezTo>
                <a:cubicBezTo>
                  <a:pt x="209781" y="294999"/>
                  <a:pt x="219829" y="299506"/>
                  <a:pt x="232412" y="303544"/>
                </a:cubicBezTo>
                <a:cubicBezTo>
                  <a:pt x="244995" y="307582"/>
                  <a:pt x="257673" y="309601"/>
                  <a:pt x="270443" y="309601"/>
                </a:cubicBezTo>
                <a:cubicBezTo>
                  <a:pt x="283214" y="309601"/>
                  <a:pt x="295891" y="307582"/>
                  <a:pt x="308473" y="303544"/>
                </a:cubicBezTo>
                <a:cubicBezTo>
                  <a:pt x="321057" y="299506"/>
                  <a:pt x="331105" y="294999"/>
                  <a:pt x="338617" y="290022"/>
                </a:cubicBezTo>
                <a:cubicBezTo>
                  <a:pt x="346129" y="285045"/>
                  <a:pt x="352983" y="280538"/>
                  <a:pt x="359181" y="276500"/>
                </a:cubicBezTo>
                <a:cubicBezTo>
                  <a:pt x="365379" y="272462"/>
                  <a:pt x="369418" y="270443"/>
                  <a:pt x="371295" y="270443"/>
                </a:cubicBezTo>
                <a:cubicBezTo>
                  <a:pt x="382751" y="270443"/>
                  <a:pt x="393222" y="272321"/>
                  <a:pt x="402705" y="276077"/>
                </a:cubicBezTo>
                <a:cubicBezTo>
                  <a:pt x="412191" y="279833"/>
                  <a:pt x="420218" y="284857"/>
                  <a:pt x="426792" y="291149"/>
                </a:cubicBezTo>
                <a:cubicBezTo>
                  <a:pt x="433365" y="297440"/>
                  <a:pt x="439187" y="305046"/>
                  <a:pt x="444258" y="313967"/>
                </a:cubicBezTo>
                <a:cubicBezTo>
                  <a:pt x="449329" y="322888"/>
                  <a:pt x="453367" y="332044"/>
                  <a:pt x="456371" y="341434"/>
                </a:cubicBezTo>
                <a:cubicBezTo>
                  <a:pt x="459376" y="350824"/>
                  <a:pt x="461865" y="361013"/>
                  <a:pt x="463837" y="372000"/>
                </a:cubicBezTo>
                <a:cubicBezTo>
                  <a:pt x="465809" y="382986"/>
                  <a:pt x="467124" y="393222"/>
                  <a:pt x="467781" y="402706"/>
                </a:cubicBezTo>
                <a:cubicBezTo>
                  <a:pt x="468438" y="412190"/>
                  <a:pt x="468767" y="421909"/>
                  <a:pt x="468767" y="431863"/>
                </a:cubicBezTo>
                <a:cubicBezTo>
                  <a:pt x="468767" y="454400"/>
                  <a:pt x="461912" y="472195"/>
                  <a:pt x="448202" y="485247"/>
                </a:cubicBezTo>
                <a:cubicBezTo>
                  <a:pt x="434492" y="498300"/>
                  <a:pt x="416275" y="504826"/>
                  <a:pt x="393550" y="504826"/>
                </a:cubicBezTo>
                <a:lnTo>
                  <a:pt x="147335" y="504826"/>
                </a:lnTo>
                <a:cubicBezTo>
                  <a:pt x="124611" y="504826"/>
                  <a:pt x="106393" y="498300"/>
                  <a:pt x="92683" y="485247"/>
                </a:cubicBezTo>
                <a:cubicBezTo>
                  <a:pt x="78974" y="472195"/>
                  <a:pt x="72118" y="454400"/>
                  <a:pt x="72118" y="431863"/>
                </a:cubicBezTo>
                <a:cubicBezTo>
                  <a:pt x="72118" y="421909"/>
                  <a:pt x="72447" y="412190"/>
                  <a:pt x="73104" y="402706"/>
                </a:cubicBezTo>
                <a:cubicBezTo>
                  <a:pt x="73761" y="393222"/>
                  <a:pt x="75077" y="382986"/>
                  <a:pt x="77049" y="372000"/>
                </a:cubicBezTo>
                <a:cubicBezTo>
                  <a:pt x="79021" y="361013"/>
                  <a:pt x="81510" y="350824"/>
                  <a:pt x="84514" y="341434"/>
                </a:cubicBezTo>
                <a:cubicBezTo>
                  <a:pt x="87519" y="332044"/>
                  <a:pt x="91556" y="322888"/>
                  <a:pt x="96628" y="313967"/>
                </a:cubicBezTo>
                <a:cubicBezTo>
                  <a:pt x="101698" y="305046"/>
                  <a:pt x="107521" y="297440"/>
                  <a:pt x="114093" y="291149"/>
                </a:cubicBezTo>
                <a:cubicBezTo>
                  <a:pt x="120667" y="284857"/>
                  <a:pt x="128696" y="279833"/>
                  <a:pt x="138180" y="276077"/>
                </a:cubicBezTo>
                <a:cubicBezTo>
                  <a:pt x="147664" y="272321"/>
                  <a:pt x="158135" y="270443"/>
                  <a:pt x="169590" y="270443"/>
                </a:cubicBezTo>
                <a:close/>
                <a:moveTo>
                  <a:pt x="505953" y="144237"/>
                </a:moveTo>
                <a:cubicBezTo>
                  <a:pt x="529241" y="144237"/>
                  <a:pt x="540885" y="177385"/>
                  <a:pt x="540885" y="243680"/>
                </a:cubicBezTo>
                <a:cubicBezTo>
                  <a:pt x="540885" y="258329"/>
                  <a:pt x="535626" y="269457"/>
                  <a:pt x="525109" y="277063"/>
                </a:cubicBezTo>
                <a:cubicBezTo>
                  <a:pt x="514592" y="284669"/>
                  <a:pt x="501634" y="288472"/>
                  <a:pt x="486233" y="288472"/>
                </a:cubicBezTo>
                <a:lnTo>
                  <a:pt x="448484" y="288472"/>
                </a:lnTo>
                <a:cubicBezTo>
                  <a:pt x="429140" y="265372"/>
                  <a:pt x="404256" y="253353"/>
                  <a:pt x="373830" y="252413"/>
                </a:cubicBezTo>
                <a:cubicBezTo>
                  <a:pt x="389043" y="230440"/>
                  <a:pt x="396649" y="206401"/>
                  <a:pt x="396649" y="180296"/>
                </a:cubicBezTo>
                <a:cubicBezTo>
                  <a:pt x="396649" y="174849"/>
                  <a:pt x="396179" y="168652"/>
                  <a:pt x="395240" y="161703"/>
                </a:cubicBezTo>
                <a:cubicBezTo>
                  <a:pt x="407636" y="166022"/>
                  <a:pt x="420125" y="168182"/>
                  <a:pt x="432708" y="168182"/>
                </a:cubicBezTo>
                <a:cubicBezTo>
                  <a:pt x="443789" y="168182"/>
                  <a:pt x="454964" y="166163"/>
                  <a:pt x="466231" y="162125"/>
                </a:cubicBezTo>
                <a:cubicBezTo>
                  <a:pt x="477500" y="158087"/>
                  <a:pt x="486655" y="154097"/>
                  <a:pt x="493698" y="150153"/>
                </a:cubicBezTo>
                <a:cubicBezTo>
                  <a:pt x="500742" y="146209"/>
                  <a:pt x="504826" y="144237"/>
                  <a:pt x="505953" y="144237"/>
                </a:cubicBezTo>
                <a:close/>
                <a:moveTo>
                  <a:pt x="34932" y="144237"/>
                </a:moveTo>
                <a:cubicBezTo>
                  <a:pt x="36059" y="144237"/>
                  <a:pt x="40144" y="146209"/>
                  <a:pt x="47187" y="150153"/>
                </a:cubicBezTo>
                <a:cubicBezTo>
                  <a:pt x="54229" y="154097"/>
                  <a:pt x="63384" y="158087"/>
                  <a:pt x="74653" y="162125"/>
                </a:cubicBezTo>
                <a:cubicBezTo>
                  <a:pt x="85921" y="166163"/>
                  <a:pt x="97096" y="168182"/>
                  <a:pt x="108176" y="168182"/>
                </a:cubicBezTo>
                <a:cubicBezTo>
                  <a:pt x="120760" y="168182"/>
                  <a:pt x="133249" y="166022"/>
                  <a:pt x="145644" y="161703"/>
                </a:cubicBezTo>
                <a:cubicBezTo>
                  <a:pt x="144705" y="168652"/>
                  <a:pt x="144235" y="174849"/>
                  <a:pt x="144235" y="180296"/>
                </a:cubicBezTo>
                <a:cubicBezTo>
                  <a:pt x="144235" y="206401"/>
                  <a:pt x="151841" y="230440"/>
                  <a:pt x="167054" y="252413"/>
                </a:cubicBezTo>
                <a:cubicBezTo>
                  <a:pt x="136630" y="253353"/>
                  <a:pt x="111745" y="265372"/>
                  <a:pt x="92401" y="288472"/>
                </a:cubicBezTo>
                <a:lnTo>
                  <a:pt x="54652" y="288472"/>
                </a:lnTo>
                <a:cubicBezTo>
                  <a:pt x="39251" y="288472"/>
                  <a:pt x="26293" y="284669"/>
                  <a:pt x="15776" y="277063"/>
                </a:cubicBezTo>
                <a:cubicBezTo>
                  <a:pt x="5259" y="269457"/>
                  <a:pt x="0" y="258329"/>
                  <a:pt x="0" y="243680"/>
                </a:cubicBezTo>
                <a:cubicBezTo>
                  <a:pt x="0" y="177385"/>
                  <a:pt x="11644" y="144237"/>
                  <a:pt x="34932" y="144237"/>
                </a:cubicBezTo>
                <a:close/>
                <a:moveTo>
                  <a:pt x="270442" y="72119"/>
                </a:moveTo>
                <a:cubicBezTo>
                  <a:pt x="300303" y="72119"/>
                  <a:pt x="325799" y="82683"/>
                  <a:pt x="346926" y="103811"/>
                </a:cubicBezTo>
                <a:cubicBezTo>
                  <a:pt x="368054" y="124940"/>
                  <a:pt x="378619" y="150434"/>
                  <a:pt x="378619" y="180296"/>
                </a:cubicBezTo>
                <a:cubicBezTo>
                  <a:pt x="378619" y="210157"/>
                  <a:pt x="368054" y="235652"/>
                  <a:pt x="346926" y="256780"/>
                </a:cubicBezTo>
                <a:cubicBezTo>
                  <a:pt x="325799" y="277908"/>
                  <a:pt x="300303" y="288472"/>
                  <a:pt x="270442" y="288472"/>
                </a:cubicBezTo>
                <a:cubicBezTo>
                  <a:pt x="240580" y="288472"/>
                  <a:pt x="215085" y="277908"/>
                  <a:pt x="193957" y="256780"/>
                </a:cubicBezTo>
                <a:cubicBezTo>
                  <a:pt x="172829" y="235652"/>
                  <a:pt x="162265" y="210157"/>
                  <a:pt x="162265" y="180296"/>
                </a:cubicBezTo>
                <a:cubicBezTo>
                  <a:pt x="162265" y="150434"/>
                  <a:pt x="172829" y="124940"/>
                  <a:pt x="193957" y="103811"/>
                </a:cubicBezTo>
                <a:cubicBezTo>
                  <a:pt x="215085" y="82683"/>
                  <a:pt x="240580" y="72119"/>
                  <a:pt x="270442" y="72119"/>
                </a:cubicBezTo>
                <a:close/>
                <a:moveTo>
                  <a:pt x="432707" y="0"/>
                </a:moveTo>
                <a:cubicBezTo>
                  <a:pt x="452615" y="0"/>
                  <a:pt x="469611" y="7043"/>
                  <a:pt x="483697" y="21128"/>
                </a:cubicBezTo>
                <a:cubicBezTo>
                  <a:pt x="497783" y="35214"/>
                  <a:pt x="504825" y="52210"/>
                  <a:pt x="504825" y="72118"/>
                </a:cubicBezTo>
                <a:cubicBezTo>
                  <a:pt x="504825" y="92025"/>
                  <a:pt x="497783" y="109022"/>
                  <a:pt x="483697" y="123108"/>
                </a:cubicBezTo>
                <a:cubicBezTo>
                  <a:pt x="469611" y="137193"/>
                  <a:pt x="452615" y="144236"/>
                  <a:pt x="432707" y="144236"/>
                </a:cubicBezTo>
                <a:cubicBezTo>
                  <a:pt x="412800" y="144236"/>
                  <a:pt x="395803" y="137193"/>
                  <a:pt x="381717" y="123108"/>
                </a:cubicBezTo>
                <a:cubicBezTo>
                  <a:pt x="367632" y="109022"/>
                  <a:pt x="360589" y="92025"/>
                  <a:pt x="360589" y="72118"/>
                </a:cubicBezTo>
                <a:cubicBezTo>
                  <a:pt x="360589" y="52210"/>
                  <a:pt x="367632" y="35214"/>
                  <a:pt x="381717" y="21128"/>
                </a:cubicBezTo>
                <a:cubicBezTo>
                  <a:pt x="395803" y="7043"/>
                  <a:pt x="412800" y="0"/>
                  <a:pt x="432707" y="0"/>
                </a:cubicBezTo>
                <a:close/>
                <a:moveTo>
                  <a:pt x="108176" y="0"/>
                </a:moveTo>
                <a:cubicBezTo>
                  <a:pt x="128085" y="0"/>
                  <a:pt x="145080" y="7043"/>
                  <a:pt x="159167" y="21128"/>
                </a:cubicBezTo>
                <a:cubicBezTo>
                  <a:pt x="173252" y="35214"/>
                  <a:pt x="180295" y="52210"/>
                  <a:pt x="180295" y="72118"/>
                </a:cubicBezTo>
                <a:cubicBezTo>
                  <a:pt x="180295" y="92025"/>
                  <a:pt x="173252" y="109022"/>
                  <a:pt x="159167" y="123108"/>
                </a:cubicBezTo>
                <a:cubicBezTo>
                  <a:pt x="145080" y="137193"/>
                  <a:pt x="128085" y="144236"/>
                  <a:pt x="108176" y="144236"/>
                </a:cubicBezTo>
                <a:cubicBezTo>
                  <a:pt x="88270" y="144236"/>
                  <a:pt x="71272" y="137193"/>
                  <a:pt x="57187" y="123108"/>
                </a:cubicBezTo>
                <a:cubicBezTo>
                  <a:pt x="43102" y="109022"/>
                  <a:pt x="36059" y="92025"/>
                  <a:pt x="36059" y="72118"/>
                </a:cubicBezTo>
                <a:cubicBezTo>
                  <a:pt x="36059" y="52210"/>
                  <a:pt x="43102" y="35214"/>
                  <a:pt x="57187" y="21128"/>
                </a:cubicBezTo>
                <a:cubicBezTo>
                  <a:pt x="71272" y="7043"/>
                  <a:pt x="88270" y="0"/>
                  <a:pt x="108176"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45" name="Freeform 260"/>
          <p:cNvSpPr/>
          <p:nvPr/>
        </p:nvSpPr>
        <p:spPr>
          <a:xfrm>
            <a:off x="10676560" y="1321069"/>
            <a:ext cx="640885" cy="650900"/>
          </a:xfrm>
          <a:custGeom>
            <a:avLst/>
            <a:gdLst>
              <a:gd name="connsiteX0" fmla="*/ 105078 w 396648"/>
              <a:gd name="connsiteY0" fmla="*/ 359180 h 495810"/>
              <a:gd name="connsiteX1" fmla="*/ 118600 w 396648"/>
              <a:gd name="connsiteY1" fmla="*/ 362138 h 495810"/>
              <a:gd name="connsiteX2" fmla="*/ 125924 w 396648"/>
              <a:gd name="connsiteY2" fmla="*/ 373829 h 495810"/>
              <a:gd name="connsiteX3" fmla="*/ 122966 w 396648"/>
              <a:gd name="connsiteY3" fmla="*/ 387352 h 495810"/>
              <a:gd name="connsiteX4" fmla="*/ 111275 w 396648"/>
              <a:gd name="connsiteY4" fmla="*/ 394676 h 495810"/>
              <a:gd name="connsiteX5" fmla="*/ 81414 w 396648"/>
              <a:gd name="connsiteY5" fmla="*/ 401296 h 495810"/>
              <a:gd name="connsiteX6" fmla="*/ 59863 w 396648"/>
              <a:gd name="connsiteY6" fmla="*/ 408480 h 495810"/>
              <a:gd name="connsiteX7" fmla="*/ 46200 w 396648"/>
              <a:gd name="connsiteY7" fmla="*/ 415100 h 495810"/>
              <a:gd name="connsiteX8" fmla="*/ 38453 w 396648"/>
              <a:gd name="connsiteY8" fmla="*/ 420593 h 495810"/>
              <a:gd name="connsiteX9" fmla="*/ 36059 w 396648"/>
              <a:gd name="connsiteY9" fmla="*/ 423974 h 495810"/>
              <a:gd name="connsiteX10" fmla="*/ 43665 w 396648"/>
              <a:gd name="connsiteY10" fmla="*/ 431439 h 495810"/>
              <a:gd name="connsiteX11" fmla="*/ 64230 w 396648"/>
              <a:gd name="connsiteY11" fmla="*/ 440736 h 495810"/>
              <a:gd name="connsiteX12" fmla="*/ 96344 w 396648"/>
              <a:gd name="connsiteY12" fmla="*/ 449891 h 495810"/>
              <a:gd name="connsiteX13" fmla="*/ 141559 w 396648"/>
              <a:gd name="connsiteY13" fmla="*/ 456934 h 495810"/>
              <a:gd name="connsiteX14" fmla="*/ 198323 w 396648"/>
              <a:gd name="connsiteY14" fmla="*/ 459751 h 495810"/>
              <a:gd name="connsiteX15" fmla="*/ 255088 w 396648"/>
              <a:gd name="connsiteY15" fmla="*/ 456934 h 495810"/>
              <a:gd name="connsiteX16" fmla="*/ 300303 w 396648"/>
              <a:gd name="connsiteY16" fmla="*/ 449891 h 495810"/>
              <a:gd name="connsiteX17" fmla="*/ 332418 w 396648"/>
              <a:gd name="connsiteY17" fmla="*/ 440595 h 495810"/>
              <a:gd name="connsiteX18" fmla="*/ 352983 w 396648"/>
              <a:gd name="connsiteY18" fmla="*/ 431157 h 495810"/>
              <a:gd name="connsiteX19" fmla="*/ 360588 w 396648"/>
              <a:gd name="connsiteY19" fmla="*/ 423411 h 495810"/>
              <a:gd name="connsiteX20" fmla="*/ 358194 w 396648"/>
              <a:gd name="connsiteY20" fmla="*/ 420312 h 495810"/>
              <a:gd name="connsiteX21" fmla="*/ 350447 w 396648"/>
              <a:gd name="connsiteY21" fmla="*/ 414959 h 495810"/>
              <a:gd name="connsiteX22" fmla="*/ 336784 w 396648"/>
              <a:gd name="connsiteY22" fmla="*/ 408339 h 495810"/>
              <a:gd name="connsiteX23" fmla="*/ 315233 w 396648"/>
              <a:gd name="connsiteY23" fmla="*/ 401296 h 495810"/>
              <a:gd name="connsiteX24" fmla="*/ 285372 w 396648"/>
              <a:gd name="connsiteY24" fmla="*/ 394676 h 495810"/>
              <a:gd name="connsiteX25" fmla="*/ 273681 w 396648"/>
              <a:gd name="connsiteY25" fmla="*/ 387352 h 495810"/>
              <a:gd name="connsiteX26" fmla="*/ 270724 w 396648"/>
              <a:gd name="connsiteY26" fmla="*/ 373829 h 495810"/>
              <a:gd name="connsiteX27" fmla="*/ 278048 w 396648"/>
              <a:gd name="connsiteY27" fmla="*/ 362138 h 495810"/>
              <a:gd name="connsiteX28" fmla="*/ 291570 w 396648"/>
              <a:gd name="connsiteY28" fmla="*/ 359180 h 495810"/>
              <a:gd name="connsiteX29" fmla="*/ 328474 w 396648"/>
              <a:gd name="connsiteY29" fmla="*/ 367491 h 495810"/>
              <a:gd name="connsiteX30" fmla="*/ 361716 w 396648"/>
              <a:gd name="connsiteY30" fmla="*/ 380027 h 495810"/>
              <a:gd name="connsiteX31" fmla="*/ 387352 w 396648"/>
              <a:gd name="connsiteY31" fmla="*/ 398761 h 495810"/>
              <a:gd name="connsiteX32" fmla="*/ 396648 w 396648"/>
              <a:gd name="connsiteY32" fmla="*/ 423692 h 495810"/>
              <a:gd name="connsiteX33" fmla="*/ 379323 w 396648"/>
              <a:gd name="connsiteY33" fmla="*/ 455666 h 495810"/>
              <a:gd name="connsiteX34" fmla="*/ 333122 w 396648"/>
              <a:gd name="connsiteY34" fmla="*/ 478485 h 495810"/>
              <a:gd name="connsiteX35" fmla="*/ 269737 w 396648"/>
              <a:gd name="connsiteY35" fmla="*/ 491444 h 495810"/>
              <a:gd name="connsiteX36" fmla="*/ 198323 w 396648"/>
              <a:gd name="connsiteY36" fmla="*/ 495810 h 495810"/>
              <a:gd name="connsiteX37" fmla="*/ 126910 w 396648"/>
              <a:gd name="connsiteY37" fmla="*/ 491444 h 495810"/>
              <a:gd name="connsiteX38" fmla="*/ 63525 w 396648"/>
              <a:gd name="connsiteY38" fmla="*/ 478485 h 495810"/>
              <a:gd name="connsiteX39" fmla="*/ 17325 w 396648"/>
              <a:gd name="connsiteY39" fmla="*/ 455666 h 495810"/>
              <a:gd name="connsiteX40" fmla="*/ 0 w 396648"/>
              <a:gd name="connsiteY40" fmla="*/ 423692 h 495810"/>
              <a:gd name="connsiteX41" fmla="*/ 9296 w 396648"/>
              <a:gd name="connsiteY41" fmla="*/ 398761 h 495810"/>
              <a:gd name="connsiteX42" fmla="*/ 34932 w 396648"/>
              <a:gd name="connsiteY42" fmla="*/ 380027 h 495810"/>
              <a:gd name="connsiteX43" fmla="*/ 68173 w 396648"/>
              <a:gd name="connsiteY43" fmla="*/ 367491 h 495810"/>
              <a:gd name="connsiteX44" fmla="*/ 105078 w 396648"/>
              <a:gd name="connsiteY44" fmla="*/ 359180 h 495810"/>
              <a:gd name="connsiteX45" fmla="*/ 144235 w 396648"/>
              <a:gd name="connsiteY45" fmla="*/ 135222 h 495810"/>
              <a:gd name="connsiteX46" fmla="*/ 252412 w 396648"/>
              <a:gd name="connsiteY46" fmla="*/ 135222 h 495810"/>
              <a:gd name="connsiteX47" fmla="*/ 277907 w 396648"/>
              <a:gd name="connsiteY47" fmla="*/ 145786 h 495810"/>
              <a:gd name="connsiteX48" fmla="*/ 288471 w 396648"/>
              <a:gd name="connsiteY48" fmla="*/ 171281 h 495810"/>
              <a:gd name="connsiteX49" fmla="*/ 288471 w 396648"/>
              <a:gd name="connsiteY49" fmla="*/ 279457 h 495810"/>
              <a:gd name="connsiteX50" fmla="*/ 283118 w 396648"/>
              <a:gd name="connsiteY50" fmla="*/ 292134 h 495810"/>
              <a:gd name="connsiteX51" fmla="*/ 270442 w 396648"/>
              <a:gd name="connsiteY51" fmla="*/ 297487 h 495810"/>
              <a:gd name="connsiteX52" fmla="*/ 252412 w 396648"/>
              <a:gd name="connsiteY52" fmla="*/ 297487 h 495810"/>
              <a:gd name="connsiteX53" fmla="*/ 252412 w 396648"/>
              <a:gd name="connsiteY53" fmla="*/ 405664 h 495810"/>
              <a:gd name="connsiteX54" fmla="*/ 247059 w 396648"/>
              <a:gd name="connsiteY54" fmla="*/ 418341 h 495810"/>
              <a:gd name="connsiteX55" fmla="*/ 234382 w 396648"/>
              <a:gd name="connsiteY55" fmla="*/ 423693 h 495810"/>
              <a:gd name="connsiteX56" fmla="*/ 162265 w 396648"/>
              <a:gd name="connsiteY56" fmla="*/ 423693 h 495810"/>
              <a:gd name="connsiteX57" fmla="*/ 149587 w 396648"/>
              <a:gd name="connsiteY57" fmla="*/ 418341 h 495810"/>
              <a:gd name="connsiteX58" fmla="*/ 144235 w 396648"/>
              <a:gd name="connsiteY58" fmla="*/ 405664 h 495810"/>
              <a:gd name="connsiteX59" fmla="*/ 144235 w 396648"/>
              <a:gd name="connsiteY59" fmla="*/ 297487 h 495810"/>
              <a:gd name="connsiteX60" fmla="*/ 126206 w 396648"/>
              <a:gd name="connsiteY60" fmla="*/ 297487 h 495810"/>
              <a:gd name="connsiteX61" fmla="*/ 113529 w 396648"/>
              <a:gd name="connsiteY61" fmla="*/ 292134 h 495810"/>
              <a:gd name="connsiteX62" fmla="*/ 108176 w 396648"/>
              <a:gd name="connsiteY62" fmla="*/ 279457 h 495810"/>
              <a:gd name="connsiteX63" fmla="*/ 108176 w 396648"/>
              <a:gd name="connsiteY63" fmla="*/ 171281 h 495810"/>
              <a:gd name="connsiteX64" fmla="*/ 118741 w 396648"/>
              <a:gd name="connsiteY64" fmla="*/ 145786 h 495810"/>
              <a:gd name="connsiteX65" fmla="*/ 144235 w 396648"/>
              <a:gd name="connsiteY65" fmla="*/ 135222 h 495810"/>
              <a:gd name="connsiteX66" fmla="*/ 198323 w 396648"/>
              <a:gd name="connsiteY66" fmla="*/ 0 h 495810"/>
              <a:gd name="connsiteX67" fmla="*/ 242975 w 396648"/>
              <a:gd name="connsiteY67" fmla="*/ 18452 h 495810"/>
              <a:gd name="connsiteX68" fmla="*/ 261427 w 396648"/>
              <a:gd name="connsiteY68" fmla="*/ 63103 h 495810"/>
              <a:gd name="connsiteX69" fmla="*/ 242975 w 396648"/>
              <a:gd name="connsiteY69" fmla="*/ 107754 h 495810"/>
              <a:gd name="connsiteX70" fmla="*/ 198323 w 396648"/>
              <a:gd name="connsiteY70" fmla="*/ 126206 h 495810"/>
              <a:gd name="connsiteX71" fmla="*/ 153672 w 396648"/>
              <a:gd name="connsiteY71" fmla="*/ 107754 h 495810"/>
              <a:gd name="connsiteX72" fmla="*/ 135220 w 396648"/>
              <a:gd name="connsiteY72" fmla="*/ 63103 h 495810"/>
              <a:gd name="connsiteX73" fmla="*/ 153672 w 396648"/>
              <a:gd name="connsiteY73" fmla="*/ 18452 h 495810"/>
              <a:gd name="connsiteX74" fmla="*/ 198323 w 396648"/>
              <a:gd name="connsiteY74" fmla="*/ 0 h 49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96648" h="495810">
                <a:moveTo>
                  <a:pt x="105078" y="359180"/>
                </a:moveTo>
                <a:cubicBezTo>
                  <a:pt x="109961" y="358241"/>
                  <a:pt x="114468" y="359227"/>
                  <a:pt x="118600" y="362138"/>
                </a:cubicBezTo>
                <a:cubicBezTo>
                  <a:pt x="122731" y="365049"/>
                  <a:pt x="125173" y="368946"/>
                  <a:pt x="125924" y="373829"/>
                </a:cubicBezTo>
                <a:cubicBezTo>
                  <a:pt x="126863" y="378712"/>
                  <a:pt x="125877" y="383220"/>
                  <a:pt x="122966" y="387352"/>
                </a:cubicBezTo>
                <a:cubicBezTo>
                  <a:pt x="120055" y="391483"/>
                  <a:pt x="116158" y="393925"/>
                  <a:pt x="111275" y="394676"/>
                </a:cubicBezTo>
                <a:cubicBezTo>
                  <a:pt x="100382" y="396554"/>
                  <a:pt x="90429" y="398761"/>
                  <a:pt x="81414" y="401296"/>
                </a:cubicBezTo>
                <a:cubicBezTo>
                  <a:pt x="72399" y="403832"/>
                  <a:pt x="65216" y="406226"/>
                  <a:pt x="59863" y="408480"/>
                </a:cubicBezTo>
                <a:cubicBezTo>
                  <a:pt x="54511" y="410734"/>
                  <a:pt x="49957" y="412940"/>
                  <a:pt x="46200" y="415100"/>
                </a:cubicBezTo>
                <a:cubicBezTo>
                  <a:pt x="42444" y="417260"/>
                  <a:pt x="39862" y="419091"/>
                  <a:pt x="38453" y="420593"/>
                </a:cubicBezTo>
                <a:cubicBezTo>
                  <a:pt x="37045" y="422096"/>
                  <a:pt x="36246" y="423223"/>
                  <a:pt x="36059" y="423974"/>
                </a:cubicBezTo>
                <a:cubicBezTo>
                  <a:pt x="36622" y="426040"/>
                  <a:pt x="39157" y="428528"/>
                  <a:pt x="43665" y="431439"/>
                </a:cubicBezTo>
                <a:cubicBezTo>
                  <a:pt x="48172" y="434350"/>
                  <a:pt x="55027" y="437449"/>
                  <a:pt x="64230" y="440736"/>
                </a:cubicBezTo>
                <a:cubicBezTo>
                  <a:pt x="73432" y="444022"/>
                  <a:pt x="84137" y="447074"/>
                  <a:pt x="96344" y="449891"/>
                </a:cubicBezTo>
                <a:cubicBezTo>
                  <a:pt x="108552" y="452708"/>
                  <a:pt x="123624" y="455056"/>
                  <a:pt x="141559" y="456934"/>
                </a:cubicBezTo>
                <a:cubicBezTo>
                  <a:pt x="159495" y="458812"/>
                  <a:pt x="178416" y="459751"/>
                  <a:pt x="198323" y="459751"/>
                </a:cubicBezTo>
                <a:cubicBezTo>
                  <a:pt x="218232" y="459751"/>
                  <a:pt x="237153" y="458812"/>
                  <a:pt x="255088" y="456934"/>
                </a:cubicBezTo>
                <a:cubicBezTo>
                  <a:pt x="273024" y="455056"/>
                  <a:pt x="288095" y="452708"/>
                  <a:pt x="300303" y="449891"/>
                </a:cubicBezTo>
                <a:cubicBezTo>
                  <a:pt x="312511" y="447074"/>
                  <a:pt x="323215" y="443975"/>
                  <a:pt x="332418" y="440595"/>
                </a:cubicBezTo>
                <a:cubicBezTo>
                  <a:pt x="341620" y="437214"/>
                  <a:pt x="348475" y="434068"/>
                  <a:pt x="352983" y="431157"/>
                </a:cubicBezTo>
                <a:cubicBezTo>
                  <a:pt x="357490" y="428246"/>
                  <a:pt x="360025" y="425664"/>
                  <a:pt x="360588" y="423411"/>
                </a:cubicBezTo>
                <a:cubicBezTo>
                  <a:pt x="360401" y="422659"/>
                  <a:pt x="359603" y="421626"/>
                  <a:pt x="358194" y="420312"/>
                </a:cubicBezTo>
                <a:cubicBezTo>
                  <a:pt x="356786" y="418997"/>
                  <a:pt x="354204" y="417213"/>
                  <a:pt x="350447" y="414959"/>
                </a:cubicBezTo>
                <a:cubicBezTo>
                  <a:pt x="346691" y="412706"/>
                  <a:pt x="342137" y="410499"/>
                  <a:pt x="336784" y="408339"/>
                </a:cubicBezTo>
                <a:cubicBezTo>
                  <a:pt x="331432" y="406179"/>
                  <a:pt x="324248" y="403832"/>
                  <a:pt x="315233" y="401296"/>
                </a:cubicBezTo>
                <a:cubicBezTo>
                  <a:pt x="306219" y="398761"/>
                  <a:pt x="296265" y="396554"/>
                  <a:pt x="285372" y="394676"/>
                </a:cubicBezTo>
                <a:cubicBezTo>
                  <a:pt x="280489" y="393925"/>
                  <a:pt x="276592" y="391483"/>
                  <a:pt x="273681" y="387352"/>
                </a:cubicBezTo>
                <a:cubicBezTo>
                  <a:pt x="270770" y="383220"/>
                  <a:pt x="269784" y="378712"/>
                  <a:pt x="270724" y="373829"/>
                </a:cubicBezTo>
                <a:cubicBezTo>
                  <a:pt x="271475" y="368946"/>
                  <a:pt x="273916" y="365049"/>
                  <a:pt x="278048" y="362138"/>
                </a:cubicBezTo>
                <a:cubicBezTo>
                  <a:pt x="282180" y="359227"/>
                  <a:pt x="286687" y="358241"/>
                  <a:pt x="291570" y="359180"/>
                </a:cubicBezTo>
                <a:cubicBezTo>
                  <a:pt x="304904" y="361434"/>
                  <a:pt x="317206" y="364204"/>
                  <a:pt x="328474" y="367491"/>
                </a:cubicBezTo>
                <a:cubicBezTo>
                  <a:pt x="339742" y="370778"/>
                  <a:pt x="350823" y="374956"/>
                  <a:pt x="361716" y="380027"/>
                </a:cubicBezTo>
                <a:cubicBezTo>
                  <a:pt x="372608" y="385098"/>
                  <a:pt x="381154" y="391342"/>
                  <a:pt x="387352" y="398761"/>
                </a:cubicBezTo>
                <a:cubicBezTo>
                  <a:pt x="393549" y="406179"/>
                  <a:pt x="396648" y="414490"/>
                  <a:pt x="396648" y="423692"/>
                </a:cubicBezTo>
                <a:cubicBezTo>
                  <a:pt x="396648" y="435524"/>
                  <a:pt x="390873" y="446182"/>
                  <a:pt x="379323" y="455666"/>
                </a:cubicBezTo>
                <a:cubicBezTo>
                  <a:pt x="367773" y="465151"/>
                  <a:pt x="352373" y="472757"/>
                  <a:pt x="333122" y="478485"/>
                </a:cubicBezTo>
                <a:cubicBezTo>
                  <a:pt x="313872" y="484213"/>
                  <a:pt x="292743" y="488533"/>
                  <a:pt x="269737" y="491444"/>
                </a:cubicBezTo>
                <a:cubicBezTo>
                  <a:pt x="246731" y="494354"/>
                  <a:pt x="222927" y="495810"/>
                  <a:pt x="198323" y="495810"/>
                </a:cubicBezTo>
                <a:cubicBezTo>
                  <a:pt x="173721" y="495810"/>
                  <a:pt x="149917" y="494354"/>
                  <a:pt x="126910" y="491444"/>
                </a:cubicBezTo>
                <a:cubicBezTo>
                  <a:pt x="103904" y="488533"/>
                  <a:pt x="82775" y="484213"/>
                  <a:pt x="63525" y="478485"/>
                </a:cubicBezTo>
                <a:cubicBezTo>
                  <a:pt x="44275" y="472757"/>
                  <a:pt x="28875" y="465151"/>
                  <a:pt x="17325" y="455666"/>
                </a:cubicBezTo>
                <a:cubicBezTo>
                  <a:pt x="5775" y="446182"/>
                  <a:pt x="0" y="435524"/>
                  <a:pt x="0" y="423692"/>
                </a:cubicBezTo>
                <a:cubicBezTo>
                  <a:pt x="0" y="414490"/>
                  <a:pt x="3099" y="406179"/>
                  <a:pt x="9296" y="398761"/>
                </a:cubicBezTo>
                <a:cubicBezTo>
                  <a:pt x="15494" y="391342"/>
                  <a:pt x="24039" y="385098"/>
                  <a:pt x="34932" y="380027"/>
                </a:cubicBezTo>
                <a:cubicBezTo>
                  <a:pt x="45824" y="374956"/>
                  <a:pt x="56905" y="370778"/>
                  <a:pt x="68173" y="367491"/>
                </a:cubicBezTo>
                <a:cubicBezTo>
                  <a:pt x="79442" y="364204"/>
                  <a:pt x="91743" y="361434"/>
                  <a:pt x="105078" y="359180"/>
                </a:cubicBezTo>
                <a:close/>
                <a:moveTo>
                  <a:pt x="144235" y="135222"/>
                </a:moveTo>
                <a:lnTo>
                  <a:pt x="252412" y="135222"/>
                </a:lnTo>
                <a:cubicBezTo>
                  <a:pt x="262366" y="135222"/>
                  <a:pt x="270864" y="138743"/>
                  <a:pt x="277907" y="145786"/>
                </a:cubicBezTo>
                <a:cubicBezTo>
                  <a:pt x="284950" y="152829"/>
                  <a:pt x="288471" y="161327"/>
                  <a:pt x="288471" y="171281"/>
                </a:cubicBezTo>
                <a:lnTo>
                  <a:pt x="288471" y="279457"/>
                </a:lnTo>
                <a:cubicBezTo>
                  <a:pt x="288471" y="284340"/>
                  <a:pt x="286687" y="288566"/>
                  <a:pt x="283118" y="292134"/>
                </a:cubicBezTo>
                <a:cubicBezTo>
                  <a:pt x="279551" y="295703"/>
                  <a:pt x="275325" y="297487"/>
                  <a:pt x="270442" y="297487"/>
                </a:cubicBezTo>
                <a:lnTo>
                  <a:pt x="252412" y="297487"/>
                </a:lnTo>
                <a:lnTo>
                  <a:pt x="252412" y="405664"/>
                </a:lnTo>
                <a:cubicBezTo>
                  <a:pt x="252412" y="410547"/>
                  <a:pt x="250628" y="414772"/>
                  <a:pt x="247059" y="418341"/>
                </a:cubicBezTo>
                <a:cubicBezTo>
                  <a:pt x="243492" y="421909"/>
                  <a:pt x="239266" y="423693"/>
                  <a:pt x="234382" y="423693"/>
                </a:cubicBezTo>
                <a:lnTo>
                  <a:pt x="162265" y="423693"/>
                </a:lnTo>
                <a:cubicBezTo>
                  <a:pt x="157382" y="423693"/>
                  <a:pt x="153156" y="421909"/>
                  <a:pt x="149587" y="418341"/>
                </a:cubicBezTo>
                <a:cubicBezTo>
                  <a:pt x="146020" y="414772"/>
                  <a:pt x="144235" y="410547"/>
                  <a:pt x="144235" y="405664"/>
                </a:cubicBezTo>
                <a:lnTo>
                  <a:pt x="144235" y="297487"/>
                </a:lnTo>
                <a:lnTo>
                  <a:pt x="126206" y="297487"/>
                </a:lnTo>
                <a:cubicBezTo>
                  <a:pt x="121323" y="297487"/>
                  <a:pt x="117097" y="295703"/>
                  <a:pt x="113529" y="292134"/>
                </a:cubicBezTo>
                <a:cubicBezTo>
                  <a:pt x="109961" y="288566"/>
                  <a:pt x="108176" y="284340"/>
                  <a:pt x="108176" y="279457"/>
                </a:cubicBezTo>
                <a:lnTo>
                  <a:pt x="108176" y="171281"/>
                </a:lnTo>
                <a:cubicBezTo>
                  <a:pt x="108176" y="161327"/>
                  <a:pt x="111698" y="152829"/>
                  <a:pt x="118741" y="145786"/>
                </a:cubicBezTo>
                <a:cubicBezTo>
                  <a:pt x="125783" y="138743"/>
                  <a:pt x="134282" y="135222"/>
                  <a:pt x="144235" y="135222"/>
                </a:cubicBezTo>
                <a:close/>
                <a:moveTo>
                  <a:pt x="198323" y="0"/>
                </a:moveTo>
                <a:cubicBezTo>
                  <a:pt x="215790" y="0"/>
                  <a:pt x="230673" y="6150"/>
                  <a:pt x="242975" y="18452"/>
                </a:cubicBezTo>
                <a:cubicBezTo>
                  <a:pt x="255276" y="30753"/>
                  <a:pt x="261427" y="45637"/>
                  <a:pt x="261427" y="63103"/>
                </a:cubicBezTo>
                <a:cubicBezTo>
                  <a:pt x="261427" y="80569"/>
                  <a:pt x="255276" y="95453"/>
                  <a:pt x="242975" y="107754"/>
                </a:cubicBezTo>
                <a:cubicBezTo>
                  <a:pt x="230673" y="120055"/>
                  <a:pt x="215790" y="126206"/>
                  <a:pt x="198323" y="126206"/>
                </a:cubicBezTo>
                <a:cubicBezTo>
                  <a:pt x="180858" y="126206"/>
                  <a:pt x="165974" y="120055"/>
                  <a:pt x="153672" y="107754"/>
                </a:cubicBezTo>
                <a:cubicBezTo>
                  <a:pt x="141372" y="95453"/>
                  <a:pt x="135220" y="80569"/>
                  <a:pt x="135220" y="63103"/>
                </a:cubicBezTo>
                <a:cubicBezTo>
                  <a:pt x="135220" y="45637"/>
                  <a:pt x="141372" y="30753"/>
                  <a:pt x="153672" y="18452"/>
                </a:cubicBezTo>
                <a:cubicBezTo>
                  <a:pt x="165974" y="6150"/>
                  <a:pt x="180858" y="0"/>
                  <a:pt x="198323"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3900" tIns="51951" rIns="103900" bIns="51951" rtlCol="0" anchor="ctr">
            <a:noAutofit/>
          </a:bodyPr>
          <a:lstStyle/>
          <a:p>
            <a:pPr algn="ctr" defTabSz="1218994"/>
            <a:endParaRPr lang="en-US" sz="1600" dirty="0">
              <a:solidFill>
                <a:prstClr val="white"/>
              </a:solidFill>
            </a:endParaRPr>
          </a:p>
        </p:txBody>
      </p:sp>
      <p:sp>
        <p:nvSpPr>
          <p:cNvPr id="51" name="Равнобедренный треугольник 50"/>
          <p:cNvSpPr/>
          <p:nvPr/>
        </p:nvSpPr>
        <p:spPr>
          <a:xfrm>
            <a:off x="2053486" y="5059985"/>
            <a:ext cx="395253" cy="321143"/>
          </a:xfrm>
          <a:prstGeom prst="triangle">
            <a:avLst>
              <a:gd name="adj" fmla="val 100000"/>
            </a:avLst>
          </a:prstGeom>
          <a:solidFill>
            <a:srgbClr val="8FC4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sp>
        <p:nvSpPr>
          <p:cNvPr id="52" name="Равнобедренный треугольник 51"/>
          <p:cNvSpPr/>
          <p:nvPr/>
        </p:nvSpPr>
        <p:spPr>
          <a:xfrm>
            <a:off x="3921710" y="4367775"/>
            <a:ext cx="395253" cy="321143"/>
          </a:xfrm>
          <a:prstGeom prst="triangle">
            <a:avLst>
              <a:gd name="adj" fmla="val 100000"/>
            </a:avLst>
          </a:prstGeom>
          <a:solidFill>
            <a:srgbClr val="5BA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sp>
        <p:nvSpPr>
          <p:cNvPr id="53" name="Равнобедренный треугольник 52"/>
          <p:cNvSpPr/>
          <p:nvPr/>
        </p:nvSpPr>
        <p:spPr>
          <a:xfrm>
            <a:off x="5800270" y="3696734"/>
            <a:ext cx="395253" cy="321143"/>
          </a:xfrm>
          <a:prstGeom prst="triangle">
            <a:avLst>
              <a:gd name="adj" fmla="val 100000"/>
            </a:avLst>
          </a:prstGeom>
          <a:solidFill>
            <a:srgbClr val="1D8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sp>
        <p:nvSpPr>
          <p:cNvPr id="54" name="Равнобедренный треугольник 53"/>
          <p:cNvSpPr/>
          <p:nvPr/>
        </p:nvSpPr>
        <p:spPr>
          <a:xfrm>
            <a:off x="7678831" y="3019943"/>
            <a:ext cx="395253" cy="321143"/>
          </a:xfrm>
          <a:prstGeom prst="triangle">
            <a:avLst>
              <a:gd name="adj" fmla="val 100000"/>
            </a:avLst>
          </a:prstGeom>
          <a:solidFill>
            <a:srgbClr val="0075F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sp>
        <p:nvSpPr>
          <p:cNvPr id="55" name="Равнобедренный треугольник 54"/>
          <p:cNvSpPr/>
          <p:nvPr/>
        </p:nvSpPr>
        <p:spPr>
          <a:xfrm>
            <a:off x="9566771" y="2322531"/>
            <a:ext cx="395253" cy="321143"/>
          </a:xfrm>
          <a:prstGeom prst="triangle">
            <a:avLst>
              <a:gd name="adj" fmla="val 100000"/>
            </a:avLst>
          </a:prstGeom>
          <a:solidFill>
            <a:srgbClr val="005DC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sp>
        <p:nvSpPr>
          <p:cNvPr id="56" name="Равнобедренный треугольник 55"/>
          <p:cNvSpPr/>
          <p:nvPr/>
        </p:nvSpPr>
        <p:spPr>
          <a:xfrm>
            <a:off x="11435951" y="1650826"/>
            <a:ext cx="395253" cy="321143"/>
          </a:xfrm>
          <a:prstGeom prst="triangle">
            <a:avLst>
              <a:gd name="adj" fmla="val 100000"/>
            </a:avLst>
          </a:prstGeom>
          <a:solidFill>
            <a:srgbClr val="004B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rgbClr r="0" g="0" b="0"/>
          </a:lnRef>
          <a:fillRef idx="1">
            <a:scrgbClr r="0" g="0" b="0"/>
          </a:fillRef>
          <a:effectRef idx="0">
            <a:schemeClr val="accent4">
              <a:hueOff val="1662566"/>
              <a:satOff val="-6128"/>
              <a:lumOff val="49"/>
              <a:alphaOff val="0"/>
            </a:schemeClr>
          </a:effectRef>
          <a:fontRef idx="minor">
            <a:schemeClr val="lt1"/>
          </a:fontRef>
        </p:style>
      </p:sp>
      <p:pic>
        <p:nvPicPr>
          <p:cNvPr id="57" name="Рисунок 56"/>
          <p:cNvPicPr>
            <a:picLocks noChangeAspect="1"/>
          </p:cNvPicPr>
          <p:nvPr/>
        </p:nvPicPr>
        <p:blipFill>
          <a:blip r:embed="rId6" cstate="print">
            <a:duotone>
              <a:prstClr val="black"/>
              <a:schemeClr val="accent1">
                <a:tint val="45000"/>
                <a:satMod val="400000"/>
              </a:schemeClr>
            </a:duotone>
            <a:extLst>
              <a:ext uri="{BEBA8EAE-BF5A-486C-A8C5-ECC9F3942E4B}">
                <a14:imgProps xmlns:a14="http://schemas.microsoft.com/office/drawing/2010/main" xmlns="">
                  <a14:imgLayer r:embed="rId9">
                    <a14:imgEffect>
                      <a14:sharpenSoften amount="50000"/>
                    </a14:imgEffect>
                    <a14:imgEffect>
                      <a14:saturation sat="40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a:off x="76629" y="1246055"/>
            <a:ext cx="3078935" cy="3130343"/>
          </a:xfrm>
          <a:prstGeom prst="rect">
            <a:avLst/>
          </a:prstGeom>
        </p:spPr>
      </p:pic>
      <p:sp>
        <p:nvSpPr>
          <p:cNvPr id="17" name="Скругленный прямоугольник 16"/>
          <p:cNvSpPr/>
          <p:nvPr/>
        </p:nvSpPr>
        <p:spPr>
          <a:xfrm>
            <a:off x="3831031" y="1529593"/>
            <a:ext cx="2453516" cy="521267"/>
          </a:xfrm>
          <a:prstGeom prst="roundRect">
            <a:avLst/>
          </a:prstGeom>
          <a:solidFill>
            <a:srgbClr val="004B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white"/>
              </a:solidFill>
            </a:endParaRPr>
          </a:p>
        </p:txBody>
      </p:sp>
      <p:sp>
        <p:nvSpPr>
          <p:cNvPr id="16" name="Прямоугольник 15"/>
          <p:cNvSpPr/>
          <p:nvPr/>
        </p:nvSpPr>
        <p:spPr>
          <a:xfrm>
            <a:off x="4001875" y="1643139"/>
            <a:ext cx="2111824" cy="334788"/>
          </a:xfrm>
          <a:prstGeom prst="rect">
            <a:avLst/>
          </a:prstGeom>
        </p:spPr>
        <p:txBody>
          <a:bodyPr wrap="none" lIns="103900" tIns="51951" rIns="103900" bIns="51951">
            <a:spAutoFit/>
          </a:bodyPr>
          <a:lstStyle/>
          <a:p>
            <a:pPr algn="ctr" defTabSz="1218994">
              <a:lnSpc>
                <a:spcPct val="80000"/>
              </a:lnSpc>
            </a:pPr>
            <a:r>
              <a:rPr lang="ru-RU" sz="1867" b="1" dirty="0">
                <a:ln/>
                <a:solidFill>
                  <a:prstClr val="white"/>
                </a:solidFill>
                <a:latin typeface="Corbel" panose="020B0503020204020204" pitchFamily="34" charset="0"/>
              </a:rPr>
              <a:t>Образовательное</a:t>
            </a:r>
            <a:endParaRPr lang="en-US" sz="1867" b="1" dirty="0">
              <a:ln/>
              <a:solidFill>
                <a:prstClr val="white"/>
              </a:solidFill>
              <a:latin typeface="Corbel" panose="020B0503020204020204" pitchFamily="34" charset="0"/>
            </a:endParaRPr>
          </a:p>
        </p:txBody>
      </p:sp>
      <p:pic>
        <p:nvPicPr>
          <p:cNvPr id="59" name="Рисунок 58"/>
          <p:cNvPicPr>
            <a:picLocks noChangeAspect="1"/>
          </p:cNvPicPr>
          <p:nvPr/>
        </p:nvPicPr>
        <p:blipFill>
          <a:blip r:embed="rId10" cstate="print">
            <a:duotone>
              <a:schemeClr val="accent5">
                <a:shade val="45000"/>
                <a:satMod val="135000"/>
              </a:schemeClr>
              <a:prstClr val="white"/>
            </a:duotone>
            <a:extLst>
              <a:ext uri="{BEBA8EAE-BF5A-486C-A8C5-ECC9F3942E4B}">
                <a14:imgProps xmlns:a14="http://schemas.microsoft.com/office/drawing/2010/main" xmlns="">
                  <a14:imgLayer r:embed="rId11">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a:off x="4163318" y="2588548"/>
            <a:ext cx="1782409" cy="559621"/>
          </a:xfrm>
          <a:prstGeom prst="rect">
            <a:avLst/>
          </a:prstGeom>
          <a:ln>
            <a:noFill/>
          </a:ln>
          <a:effectLst>
            <a:outerShdw blurRad="292100" dist="139700" dir="2700000" algn="tl" rotWithShape="0">
              <a:srgbClr val="333333">
                <a:alpha val="0"/>
              </a:srgbClr>
            </a:outerShdw>
          </a:effectLst>
        </p:spPr>
      </p:pic>
      <p:sp>
        <p:nvSpPr>
          <p:cNvPr id="19" name="Двойная стрелка влево/вправо 18"/>
          <p:cNvSpPr/>
          <p:nvPr/>
        </p:nvSpPr>
        <p:spPr>
          <a:xfrm>
            <a:off x="3008381" y="2749670"/>
            <a:ext cx="969815" cy="402423"/>
          </a:xfrm>
          <a:prstGeom prst="leftRightArrow">
            <a:avLst>
              <a:gd name="adj1" fmla="val 68935"/>
              <a:gd name="adj2" fmla="val 38639"/>
            </a:avLst>
          </a:prstGeom>
          <a:noFill/>
          <a:ln w="19050">
            <a:solidFill>
              <a:srgbClr val="004B9A"/>
            </a:solidFill>
          </a:ln>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white"/>
              </a:solidFill>
            </a:endParaRPr>
          </a:p>
        </p:txBody>
      </p:sp>
      <p:sp>
        <p:nvSpPr>
          <p:cNvPr id="60" name="Скругленный прямоугольник 59"/>
          <p:cNvSpPr/>
          <p:nvPr/>
        </p:nvSpPr>
        <p:spPr>
          <a:xfrm>
            <a:off x="6380226" y="4924823"/>
            <a:ext cx="5456839" cy="521267"/>
          </a:xfrm>
          <a:prstGeom prst="roundRect">
            <a:avLst/>
          </a:prstGeom>
          <a:solidFill>
            <a:srgbClr val="004B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endParaRPr lang="ru-RU" sz="2400">
              <a:solidFill>
                <a:prstClr val="white"/>
              </a:solidFill>
            </a:endParaRPr>
          </a:p>
        </p:txBody>
      </p:sp>
      <p:sp>
        <p:nvSpPr>
          <p:cNvPr id="61" name="Прямоугольник 60"/>
          <p:cNvSpPr/>
          <p:nvPr/>
        </p:nvSpPr>
        <p:spPr>
          <a:xfrm>
            <a:off x="6380221" y="5028491"/>
            <a:ext cx="5456840" cy="363514"/>
          </a:xfrm>
          <a:prstGeom prst="rect">
            <a:avLst/>
          </a:prstGeom>
        </p:spPr>
        <p:txBody>
          <a:bodyPr wrap="square" lIns="103900" tIns="51951" rIns="103900" bIns="51951">
            <a:spAutoFit/>
          </a:bodyPr>
          <a:lstStyle/>
          <a:p>
            <a:pPr algn="ctr" defTabSz="820742">
              <a:lnSpc>
                <a:spcPct val="90000"/>
              </a:lnSpc>
              <a:spcBef>
                <a:spcPct val="0"/>
              </a:spcBef>
              <a:spcAft>
                <a:spcPct val="35000"/>
              </a:spcAft>
            </a:pPr>
            <a:r>
              <a:rPr lang="ru-RU" sz="1867" b="1" dirty="0" err="1">
                <a:solidFill>
                  <a:prstClr val="white"/>
                </a:solidFill>
                <a:effectLst>
                  <a:outerShdw blurRad="38100" dist="38100" dir="2700000" algn="tl">
                    <a:srgbClr val="000000">
                      <a:alpha val="43137"/>
                    </a:srgbClr>
                  </a:outerShdw>
                </a:effectLst>
              </a:rPr>
              <a:t>Внеобразовательное</a:t>
            </a:r>
            <a:r>
              <a:rPr lang="ru-RU" sz="1867" b="1" dirty="0">
                <a:solidFill>
                  <a:prstClr val="white"/>
                </a:solidFill>
                <a:effectLst>
                  <a:outerShdw blurRad="38100" dist="38100" dir="2700000" algn="tl">
                    <a:srgbClr val="000000">
                      <a:alpha val="43137"/>
                    </a:srgbClr>
                  </a:outerShdw>
                </a:effectLst>
              </a:rPr>
              <a:t> сопровождение</a:t>
            </a:r>
          </a:p>
        </p:txBody>
      </p:sp>
      <p:sp>
        <p:nvSpPr>
          <p:cNvPr id="63" name="Скругленный прямоугольник 62"/>
          <p:cNvSpPr/>
          <p:nvPr/>
        </p:nvSpPr>
        <p:spPr>
          <a:xfrm>
            <a:off x="6380224" y="5498889"/>
            <a:ext cx="2726845" cy="521267"/>
          </a:xfrm>
          <a:prstGeom prst="roundRect">
            <a:avLst/>
          </a:prstGeom>
          <a:solidFill>
            <a:schemeClr val="accent1">
              <a:lumMod val="20000"/>
              <a:lumOff val="80000"/>
            </a:schemeClr>
          </a:solidFill>
          <a:ln w="19050">
            <a:solidFill>
              <a:srgbClr val="004B9A"/>
            </a:solidFill>
          </a:ln>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lnSpc>
                <a:spcPct val="80000"/>
              </a:lnSpc>
            </a:pPr>
            <a:r>
              <a:rPr lang="ru-RU" sz="1600" dirty="0">
                <a:solidFill>
                  <a:prstClr val="black"/>
                </a:solidFill>
                <a:latin typeface="Corbel" panose="020B0503020204020204" pitchFamily="34" charset="0"/>
              </a:rPr>
              <a:t>Мотивационное сопровождение </a:t>
            </a:r>
          </a:p>
        </p:txBody>
      </p:sp>
      <p:sp>
        <p:nvSpPr>
          <p:cNvPr id="64" name="Скругленный прямоугольник 63"/>
          <p:cNvSpPr/>
          <p:nvPr/>
        </p:nvSpPr>
        <p:spPr>
          <a:xfrm>
            <a:off x="6380224" y="6053685"/>
            <a:ext cx="2726845" cy="521267"/>
          </a:xfrm>
          <a:prstGeom prst="roundRect">
            <a:avLst/>
          </a:prstGeom>
          <a:solidFill>
            <a:schemeClr val="accent1">
              <a:lumMod val="20000"/>
              <a:lumOff val="80000"/>
            </a:schemeClr>
          </a:solidFill>
          <a:ln w="19050">
            <a:solidFill>
              <a:srgbClr val="004B9A"/>
            </a:solidFill>
          </a:ln>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lnSpc>
                <a:spcPct val="80000"/>
              </a:lnSpc>
            </a:pPr>
            <a:r>
              <a:rPr lang="ru-RU" sz="1600" dirty="0">
                <a:solidFill>
                  <a:prstClr val="black"/>
                </a:solidFill>
                <a:latin typeface="Corbel" panose="020B0503020204020204" pitchFamily="34" charset="0"/>
              </a:rPr>
              <a:t>Консультационное сопровождение </a:t>
            </a:r>
          </a:p>
        </p:txBody>
      </p:sp>
      <p:sp>
        <p:nvSpPr>
          <p:cNvPr id="65" name="Скругленный прямоугольник 64"/>
          <p:cNvSpPr/>
          <p:nvPr/>
        </p:nvSpPr>
        <p:spPr>
          <a:xfrm>
            <a:off x="9110218" y="5496180"/>
            <a:ext cx="2726845" cy="521267"/>
          </a:xfrm>
          <a:prstGeom prst="roundRect">
            <a:avLst/>
          </a:prstGeom>
          <a:solidFill>
            <a:schemeClr val="accent1">
              <a:lumMod val="20000"/>
              <a:lumOff val="80000"/>
            </a:schemeClr>
          </a:solidFill>
          <a:ln w="19050">
            <a:solidFill>
              <a:srgbClr val="004B9A"/>
            </a:solidFill>
          </a:ln>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lnSpc>
                <a:spcPct val="80000"/>
              </a:lnSpc>
            </a:pPr>
            <a:r>
              <a:rPr lang="ru-RU" sz="1600" dirty="0">
                <a:solidFill>
                  <a:prstClr val="black"/>
                </a:solidFill>
                <a:latin typeface="Corbel" panose="020B0503020204020204" pitchFamily="34" charset="0"/>
              </a:rPr>
              <a:t>Информационное сопровождение </a:t>
            </a:r>
          </a:p>
        </p:txBody>
      </p:sp>
      <p:sp>
        <p:nvSpPr>
          <p:cNvPr id="66" name="Скругленный прямоугольник 65"/>
          <p:cNvSpPr/>
          <p:nvPr/>
        </p:nvSpPr>
        <p:spPr>
          <a:xfrm>
            <a:off x="9110218" y="6045280"/>
            <a:ext cx="2726845" cy="521267"/>
          </a:xfrm>
          <a:prstGeom prst="roundRect">
            <a:avLst/>
          </a:prstGeom>
          <a:solidFill>
            <a:schemeClr val="accent1">
              <a:lumMod val="20000"/>
              <a:lumOff val="80000"/>
            </a:schemeClr>
          </a:solidFill>
          <a:ln w="19050">
            <a:solidFill>
              <a:srgbClr val="004B9A"/>
            </a:solidFill>
          </a:ln>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defTabSz="1218994">
              <a:lnSpc>
                <a:spcPct val="80000"/>
              </a:lnSpc>
            </a:pPr>
            <a:r>
              <a:rPr lang="ru-RU" sz="1600" dirty="0">
                <a:solidFill>
                  <a:prstClr val="black"/>
                </a:solidFill>
                <a:latin typeface="Corbel" panose="020B0503020204020204" pitchFamily="34" charset="0"/>
              </a:rPr>
              <a:t>Развивающее сопровождение</a:t>
            </a:r>
          </a:p>
        </p:txBody>
      </p:sp>
      <p:pic>
        <p:nvPicPr>
          <p:cNvPr id="47" name="Рисунок 46"/>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9715968" y="28354"/>
            <a:ext cx="2447682" cy="1361059"/>
          </a:xfrm>
          <a:prstGeom prst="rect">
            <a:avLst/>
          </a:prstGeom>
        </p:spPr>
      </p:pic>
      <p:sp>
        <p:nvSpPr>
          <p:cNvPr id="58" name="Заголовок 1"/>
          <p:cNvSpPr txBox="1">
            <a:spLocks/>
          </p:cNvSpPr>
          <p:nvPr/>
        </p:nvSpPr>
        <p:spPr>
          <a:xfrm>
            <a:off x="831272" y="2493818"/>
            <a:ext cx="1626920" cy="820941"/>
          </a:xfrm>
          <a:prstGeom prst="rect">
            <a:avLst/>
          </a:prstGeom>
          <a:noFill/>
        </p:spPr>
        <p:txBody>
          <a:bodyPr vert="horz" lIns="84416" tIns="42209" rIns="84416" bIns="4220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nSpc>
                <a:spcPct val="90000"/>
              </a:lnSpc>
              <a:spcBef>
                <a:spcPts val="0"/>
              </a:spcBef>
            </a:pPr>
            <a:r>
              <a:rPr lang="ru-RU" sz="1100" b="1" dirty="0">
                <a:solidFill>
                  <a:schemeClr val="tx1"/>
                </a:solidFill>
                <a:latin typeface="Arial" pitchFamily="34" charset="0"/>
                <a:cs typeface="Arial" pitchFamily="34" charset="0"/>
              </a:rPr>
              <a:t>ПЕДАГОГИЧЕСКОЕ СООБЩЕСТВО </a:t>
            </a:r>
          </a:p>
          <a:p>
            <a:pPr>
              <a:lnSpc>
                <a:spcPct val="90000"/>
              </a:lnSpc>
              <a:spcBef>
                <a:spcPts val="0"/>
              </a:spcBef>
            </a:pPr>
            <a:r>
              <a:rPr lang="ru-RU" sz="1100" b="1" dirty="0">
                <a:solidFill>
                  <a:schemeClr val="tx1"/>
                </a:solidFill>
                <a:latin typeface="Arial" pitchFamily="34" charset="0"/>
                <a:cs typeface="Arial" pitchFamily="34" charset="0"/>
              </a:rPr>
              <a:t>РЕСПУБЛИКИ БАШКОРТОСТАН</a:t>
            </a:r>
          </a:p>
        </p:txBody>
      </p:sp>
    </p:spTree>
    <p:extLst>
      <p:ext uri="{BB962C8B-B14F-4D97-AF65-F5344CB8AC3E}">
        <p14:creationId xmlns:p14="http://schemas.microsoft.com/office/powerpoint/2010/main" xmlns="" val="277918966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352" y="-19239"/>
            <a:ext cx="12191999" cy="6858000"/>
          </a:xfrm>
          <a:prstGeom prst="rect">
            <a:avLst/>
          </a:prstGeom>
        </p:spPr>
      </p:pic>
      <p:graphicFrame>
        <p:nvGraphicFramePr>
          <p:cNvPr id="5" name="Таблица 4"/>
          <p:cNvGraphicFramePr>
            <a:graphicFrameLocks noGrp="1"/>
          </p:cNvGraphicFramePr>
          <p:nvPr>
            <p:extLst/>
          </p:nvPr>
        </p:nvGraphicFramePr>
        <p:xfrm>
          <a:off x="47304" y="1105852"/>
          <a:ext cx="12072938" cy="5882946"/>
        </p:xfrm>
        <a:graphic>
          <a:graphicData uri="http://schemas.openxmlformats.org/drawingml/2006/table">
            <a:tbl>
              <a:tblPr firstRow="1" bandRow="1">
                <a:tableStyleId>{22838BEF-8BB2-4498-84A7-C5851F593DF1}</a:tableStyleId>
              </a:tblPr>
              <a:tblGrid>
                <a:gridCol w="1924051"/>
                <a:gridCol w="1539103"/>
                <a:gridCol w="1731576"/>
                <a:gridCol w="1731576"/>
                <a:gridCol w="1731576"/>
                <a:gridCol w="1731576"/>
                <a:gridCol w="1683480"/>
              </a:tblGrid>
              <a:tr h="257479">
                <a:tc rowSpan="2">
                  <a:txBody>
                    <a:bodyPr/>
                    <a:lstStyle/>
                    <a:p>
                      <a:pPr algn="ctr"/>
                      <a:r>
                        <a:rPr lang="ru-RU" sz="1900" kern="1200" dirty="0" smtClean="0">
                          <a:solidFill>
                            <a:srgbClr val="000066"/>
                          </a:solidFill>
                          <a:latin typeface="Corbel" pitchFamily="34" charset="0"/>
                        </a:rPr>
                        <a:t>Формы </a:t>
                      </a:r>
                      <a:r>
                        <a:rPr lang="ru-RU" sz="1900" kern="1200" dirty="0" smtClean="0">
                          <a:solidFill>
                            <a:srgbClr val="000066"/>
                          </a:solidFill>
                          <a:latin typeface="Corbel" pitchFamily="34" charset="0"/>
                        </a:rPr>
                        <a:t>сопровождения</a:t>
                      </a:r>
                      <a:endParaRPr lang="ru-RU" sz="1900" b="1" kern="1200" dirty="0" smtClean="0">
                        <a:solidFill>
                          <a:srgbClr val="000066"/>
                        </a:solidFill>
                        <a:latin typeface="Corbel" pitchFamily="34" charset="0"/>
                        <a:ea typeface="+mn-ea"/>
                        <a:cs typeface="+mn-cs"/>
                      </a:endParaRPr>
                    </a:p>
                  </a:txBody>
                  <a:tcPr anchor="ctr">
                    <a:noFill/>
                  </a:tcPr>
                </a:tc>
                <a:tc gridSpan="6">
                  <a:txBody>
                    <a:bodyPr/>
                    <a:lstStyle/>
                    <a:p>
                      <a:pPr algn="ctr"/>
                      <a:r>
                        <a:rPr lang="ru-RU" sz="1900" dirty="0" smtClean="0">
                          <a:solidFill>
                            <a:schemeClr val="tx1"/>
                          </a:solidFill>
                          <a:latin typeface="Corbel" pitchFamily="34" charset="0"/>
                        </a:rPr>
                        <a:t>ЭТАПЫ ПРОФЕССИОНАЛЬНОГО</a:t>
                      </a:r>
                      <a:r>
                        <a:rPr lang="ru-RU" sz="1900" baseline="0" dirty="0" smtClean="0">
                          <a:solidFill>
                            <a:schemeClr val="tx1"/>
                          </a:solidFill>
                          <a:latin typeface="Corbel" pitchFamily="34" charset="0"/>
                        </a:rPr>
                        <a:t> РАЗВИТИЯ  </a:t>
                      </a:r>
                      <a:r>
                        <a:rPr lang="ru-RU" sz="1900" baseline="0" dirty="0" smtClean="0">
                          <a:solidFill>
                            <a:schemeClr val="tx1"/>
                          </a:solidFill>
                          <a:latin typeface="Corbel" pitchFamily="34" charset="0"/>
                        </a:rPr>
                        <a:t>СЕЛЬСКОГО УЧИТЕЛЯ</a:t>
                      </a:r>
                      <a:endParaRPr lang="ru-RU" sz="1900" b="1" dirty="0">
                        <a:solidFill>
                          <a:schemeClr val="tx1"/>
                        </a:solidFill>
                        <a:latin typeface="Corbel" pitchFamily="34" charset="0"/>
                      </a:endParaRPr>
                    </a:p>
                  </a:txBody>
                  <a:tcPr marL="68580" marR="68580" marT="0" marB="0" anchor="ctr">
                    <a:solidFill>
                      <a:schemeClr val="tx2">
                        <a:lumMod val="20000"/>
                        <a:lumOff val="80000"/>
                      </a:schemeClr>
                    </a:solidFill>
                  </a:tcPr>
                </a:tc>
                <a:tc hMerge="1">
                  <a:txBody>
                    <a:bodyPr/>
                    <a:lstStyle/>
                    <a:p>
                      <a:endParaRPr lang="ru-RU" dirty="0"/>
                    </a:p>
                  </a:txBody>
                  <a:tcPr marL="68580" marR="68580" marT="0" marB="0"/>
                </a:tc>
                <a:tc hMerge="1">
                  <a:txBody>
                    <a:bodyPr/>
                    <a:lstStyle/>
                    <a:p>
                      <a:endParaRPr lang="ru-RU" dirty="0"/>
                    </a:p>
                  </a:txBody>
                  <a:tcPr marL="68580" marR="68580" marT="0" marB="0"/>
                </a:tc>
                <a:tc hMerge="1">
                  <a:txBody>
                    <a:bodyPr/>
                    <a:lstStyle/>
                    <a:p>
                      <a:endParaRPr lang="ru-RU" dirty="0"/>
                    </a:p>
                  </a:txBody>
                  <a:tcPr marL="68580" marR="68580" marT="0" marB="0"/>
                </a:tc>
                <a:tc hMerge="1">
                  <a:txBody>
                    <a:bodyPr/>
                    <a:lstStyle/>
                    <a:p>
                      <a:endParaRPr lang="ru-RU" dirty="0"/>
                    </a:p>
                  </a:txBody>
                  <a:tcPr marL="68580" marR="68580" marT="0" marB="0"/>
                </a:tc>
                <a:tc hMerge="1">
                  <a:txBody>
                    <a:bodyPr/>
                    <a:lstStyle/>
                    <a:p>
                      <a:endParaRPr lang="ru-RU" dirty="0"/>
                    </a:p>
                  </a:txBody>
                  <a:tcPr marL="68580" marR="68580" marT="0" marB="0"/>
                </a:tc>
              </a:tr>
              <a:tr h="853746">
                <a:tc vMerge="1">
                  <a:txBody>
                    <a:bodyPr/>
                    <a:lstStyle/>
                    <a:p>
                      <a:endParaRPr lang="ru-RU" sz="1600" b="0" dirty="0">
                        <a:latin typeface="Cambria" panose="02040503050406030204" pitchFamily="18" charset="0"/>
                      </a:endParaRPr>
                    </a:p>
                  </a:txBody>
                  <a:tcPr anchor="ctr"/>
                </a:tc>
                <a:tc>
                  <a:txBody>
                    <a:bodyPr/>
                    <a:lstStyle/>
                    <a:p>
                      <a:pPr algn="ctr">
                        <a:lnSpc>
                          <a:spcPct val="107000"/>
                        </a:lnSpc>
                        <a:spcAft>
                          <a:spcPts val="0"/>
                        </a:spcAft>
                      </a:pPr>
                      <a:r>
                        <a:rPr lang="ru-RU" sz="1600" b="1" i="1" dirty="0" smtClean="0">
                          <a:solidFill>
                            <a:schemeClr val="tx1"/>
                          </a:solidFill>
                          <a:effectLst/>
                          <a:latin typeface="Corbel" pitchFamily="34" charset="0"/>
                        </a:rPr>
                        <a:t>УЧАЩИЙСЯ </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0"/>
                        </a:spcAft>
                      </a:pPr>
                      <a:r>
                        <a:rPr lang="ru-RU" sz="1600" b="1" i="1" dirty="0" smtClean="0">
                          <a:solidFill>
                            <a:schemeClr val="tx1"/>
                          </a:solidFill>
                          <a:effectLst/>
                          <a:latin typeface="Corbel" pitchFamily="34" charset="0"/>
                        </a:rPr>
                        <a:t>СТУДЕНТ </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0"/>
                        </a:spcAft>
                      </a:pPr>
                      <a:r>
                        <a:rPr lang="ru-RU" sz="1600" b="1" i="1" dirty="0" smtClean="0">
                          <a:solidFill>
                            <a:schemeClr val="tx1"/>
                          </a:solidFill>
                          <a:effectLst/>
                          <a:latin typeface="Corbel" pitchFamily="34" charset="0"/>
                        </a:rPr>
                        <a:t>НАЧИНАЮЩИЙ УЧИТЕЛЬ </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0"/>
                        </a:spcAft>
                      </a:pPr>
                      <a:r>
                        <a:rPr lang="ru-RU" sz="1600" b="1" i="1" dirty="0" smtClean="0">
                          <a:solidFill>
                            <a:schemeClr val="tx1"/>
                          </a:solidFill>
                          <a:effectLst/>
                          <a:latin typeface="Corbel" pitchFamily="34" charset="0"/>
                          <a:ea typeface="+mn-ea"/>
                          <a:cs typeface="+mn-cs"/>
                        </a:rPr>
                        <a:t>УЧИТЕЛЬ</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0"/>
                        </a:spcAft>
                      </a:pPr>
                      <a:r>
                        <a:rPr lang="ru-RU" sz="1600" b="1" i="1" dirty="0" smtClean="0">
                          <a:solidFill>
                            <a:schemeClr val="tx1"/>
                          </a:solidFill>
                          <a:effectLst/>
                          <a:latin typeface="Corbel" pitchFamily="34" charset="0"/>
                        </a:rPr>
                        <a:t>УЧИТЕЛЬ-НАСТАВНИК </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algn="ctr">
                        <a:lnSpc>
                          <a:spcPct val="107000"/>
                        </a:lnSpc>
                        <a:spcAft>
                          <a:spcPts val="0"/>
                        </a:spcAft>
                      </a:pPr>
                      <a:r>
                        <a:rPr lang="ru-RU" sz="1600" b="1" i="1" dirty="0" smtClean="0">
                          <a:solidFill>
                            <a:schemeClr val="tx1"/>
                          </a:solidFill>
                          <a:effectLst/>
                          <a:latin typeface="Corbel" pitchFamily="34" charset="0"/>
                        </a:rPr>
                        <a:t>УЧИТЕЛЬ-ЭКСПЕРТ </a:t>
                      </a:r>
                      <a:endParaRPr lang="ru-RU" sz="1600" b="1" i="1" dirty="0">
                        <a:solidFill>
                          <a:schemeClr val="tx1"/>
                        </a:solidFill>
                        <a:effectLst/>
                        <a:latin typeface="Corbel"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r>
              <a:tr h="691128">
                <a:tc>
                  <a:txBody>
                    <a:bodyPr/>
                    <a:lstStyle/>
                    <a:p>
                      <a:pPr algn="ctr"/>
                      <a:r>
                        <a:rPr lang="ru-RU" sz="1600" b="0" i="1" kern="1200" dirty="0" smtClean="0">
                          <a:solidFill>
                            <a:srgbClr val="000066"/>
                          </a:solidFill>
                          <a:latin typeface="Corbel" pitchFamily="34" charset="0"/>
                          <a:ea typeface="+mn-ea"/>
                          <a:cs typeface="+mn-cs"/>
                        </a:rPr>
                        <a:t>Образовательное сопровождение</a:t>
                      </a:r>
                      <a:endParaRPr lang="ru-RU" sz="1600" b="0" i="1" kern="1200" dirty="0">
                        <a:solidFill>
                          <a:srgbClr val="000066"/>
                        </a:solidFill>
                        <a:latin typeface="Corbel" pitchFamily="34" charset="0"/>
                        <a:ea typeface="+mn-ea"/>
                        <a:cs typeface="+mn-cs"/>
                      </a:endParaRPr>
                    </a:p>
                  </a:txBody>
                  <a:tcPr anchor="ctr">
                    <a:noFill/>
                  </a:tcPr>
                </a:tc>
                <a:tc>
                  <a:txBody>
                    <a:bodyPr/>
                    <a:lstStyle/>
                    <a:p>
                      <a:pPr algn="ctr"/>
                      <a:r>
                        <a:rPr lang="ru-RU" sz="1500" dirty="0" smtClean="0">
                          <a:latin typeface="Corbel" pitchFamily="34" charset="0"/>
                        </a:rPr>
                        <a:t>1 Обучение в педагогических</a:t>
                      </a:r>
                      <a:r>
                        <a:rPr lang="ru-RU" sz="1500" baseline="0" dirty="0" smtClean="0">
                          <a:latin typeface="Corbel" pitchFamily="34" charset="0"/>
                        </a:rPr>
                        <a:t> классах</a:t>
                      </a:r>
                      <a:endParaRPr lang="ru-RU" sz="1500" b="0" dirty="0">
                        <a:latin typeface="Corbel" pitchFamily="34" charset="0"/>
                      </a:endParaRPr>
                    </a:p>
                  </a:txBody>
                  <a:tcPr anchor="ctr"/>
                </a:tc>
                <a:tc gridSpan="3">
                  <a:txBody>
                    <a:bodyPr/>
                    <a:lstStyle/>
                    <a:p>
                      <a:pPr algn="ctr"/>
                      <a:r>
                        <a:rPr lang="ru-RU" sz="1500" dirty="0" smtClean="0">
                          <a:latin typeface="Corbel" pitchFamily="34" charset="0"/>
                        </a:rPr>
                        <a:t>2 Целевое обучение; </a:t>
                      </a:r>
                      <a:r>
                        <a:rPr lang="ru-RU" sz="1500" dirty="0" err="1" smtClean="0">
                          <a:latin typeface="Corbel" pitchFamily="34" charset="0"/>
                        </a:rPr>
                        <a:t>двухпрофильный</a:t>
                      </a:r>
                      <a:r>
                        <a:rPr lang="ru-RU" sz="1500" baseline="0" dirty="0" smtClean="0">
                          <a:latin typeface="Corbel" pitchFamily="34" charset="0"/>
                        </a:rPr>
                        <a:t> </a:t>
                      </a:r>
                      <a:r>
                        <a:rPr lang="ru-RU" sz="1500" baseline="0" dirty="0" err="1" smtClean="0">
                          <a:latin typeface="Corbel" pitchFamily="34" charset="0"/>
                        </a:rPr>
                        <a:t>бакалавриат</a:t>
                      </a:r>
                      <a:r>
                        <a:rPr lang="ru-RU" sz="1500" baseline="0" dirty="0" smtClean="0">
                          <a:latin typeface="Corbel" pitchFamily="34" charset="0"/>
                        </a:rPr>
                        <a:t> с открытым вторым профилем</a:t>
                      </a:r>
                      <a:endParaRPr lang="ru-RU" sz="1500" b="0" dirty="0">
                        <a:latin typeface="Corbel" pitchFamily="34" charset="0"/>
                      </a:endParaRPr>
                    </a:p>
                  </a:txBody>
                  <a:tcPr anchor="ctr"/>
                </a:tc>
                <a:tc hMerge="1">
                  <a:txBody>
                    <a:bodyPr/>
                    <a:lstStyle/>
                    <a:p>
                      <a:endParaRPr lang="ru-RU" sz="1600" b="0" dirty="0">
                        <a:latin typeface="Cambria" panose="02040503050406030204" pitchFamily="18" charset="0"/>
                      </a:endParaRPr>
                    </a:p>
                  </a:txBody>
                  <a:tcPr anchor="ctr"/>
                </a:tc>
                <a:tc hMerge="1">
                  <a:txBody>
                    <a:bodyPr/>
                    <a:lstStyle/>
                    <a:p>
                      <a:endParaRPr lang="ru-RU" sz="1600" b="0" dirty="0">
                        <a:latin typeface="Cambria" panose="02040503050406030204" pitchFamily="18" charset="0"/>
                      </a:endParaRPr>
                    </a:p>
                  </a:txBody>
                  <a:tcPr anchor="ctr"/>
                </a:tc>
                <a:tc gridSpan="2">
                  <a:txBody>
                    <a:bodyPr/>
                    <a:lstStyle/>
                    <a:p>
                      <a:pPr algn="ctr"/>
                      <a:r>
                        <a:rPr lang="ru-RU" sz="1500" dirty="0" smtClean="0">
                          <a:latin typeface="Corbel" pitchFamily="34" charset="0"/>
                        </a:rPr>
                        <a:t>3 Обучение в магистратуре, наставничество, руководство </a:t>
                      </a:r>
                      <a:r>
                        <a:rPr lang="ru-RU" sz="1500" dirty="0" err="1" smtClean="0">
                          <a:latin typeface="Corbel" pitchFamily="34" charset="0"/>
                        </a:rPr>
                        <a:t>стажировочными</a:t>
                      </a:r>
                      <a:r>
                        <a:rPr lang="ru-RU" sz="1500" dirty="0" smtClean="0">
                          <a:latin typeface="Corbel" pitchFamily="34" charset="0"/>
                        </a:rPr>
                        <a:t> площадками</a:t>
                      </a:r>
                      <a:endParaRPr lang="ru-RU" sz="1500" b="0" dirty="0">
                        <a:latin typeface="Corbel" pitchFamily="34" charset="0"/>
                      </a:endParaRPr>
                    </a:p>
                  </a:txBody>
                  <a:tcPr anchor="ctr"/>
                </a:tc>
                <a:tc hMerge="1">
                  <a:txBody>
                    <a:bodyPr/>
                    <a:lstStyle/>
                    <a:p>
                      <a:endParaRPr lang="ru-RU" sz="1600" b="0" dirty="0">
                        <a:latin typeface="Cambria" panose="02040503050406030204" pitchFamily="18" charset="0"/>
                      </a:endParaRPr>
                    </a:p>
                  </a:txBody>
                  <a:tcPr anchor="ctr"/>
                </a:tc>
              </a:tr>
              <a:tr h="894401">
                <a:tc>
                  <a:txBody>
                    <a:bodyPr/>
                    <a:lstStyle/>
                    <a:p>
                      <a:pPr algn="ctr"/>
                      <a:r>
                        <a:rPr lang="ru-RU" sz="1600" b="0" i="1" kern="1200" dirty="0" smtClean="0">
                          <a:solidFill>
                            <a:srgbClr val="000066"/>
                          </a:solidFill>
                          <a:latin typeface="Corbel" pitchFamily="34" charset="0"/>
                          <a:ea typeface="+mn-ea"/>
                          <a:cs typeface="+mn-cs"/>
                        </a:rPr>
                        <a:t>Организационное сопровождение </a:t>
                      </a:r>
                      <a:endParaRPr lang="ru-RU" sz="1600" b="0" i="1" kern="1200" dirty="0">
                        <a:solidFill>
                          <a:srgbClr val="000066"/>
                        </a:solidFill>
                        <a:latin typeface="Corbel" pitchFamily="34" charset="0"/>
                        <a:ea typeface="+mn-ea"/>
                        <a:cs typeface="+mn-cs"/>
                      </a:endParaRPr>
                    </a:p>
                  </a:txBody>
                  <a:tcPr anchor="ctr">
                    <a:noFill/>
                  </a:tcPr>
                </a:tc>
                <a:tc gridSpan="2">
                  <a:txBody>
                    <a:bodyPr/>
                    <a:lstStyle/>
                    <a:p>
                      <a:pPr algn="ctr"/>
                      <a:r>
                        <a:rPr lang="ru-RU" sz="1500" b="0" dirty="0" smtClean="0">
                          <a:latin typeface="Corbel" pitchFamily="34" charset="0"/>
                        </a:rPr>
                        <a:t>4 Участие</a:t>
                      </a:r>
                      <a:r>
                        <a:rPr lang="ru-RU" sz="1500" b="0" baseline="0" dirty="0" smtClean="0">
                          <a:latin typeface="Corbel" pitchFamily="34" charset="0"/>
                        </a:rPr>
                        <a:t> в работе сети молодежных научно-образовательных центров , погружение в профессиональную среду</a:t>
                      </a:r>
                      <a:endParaRPr lang="ru-RU" sz="1500" b="0" dirty="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gridSpan="4">
                  <a:txBody>
                    <a:bodyPr/>
                    <a:lstStyle/>
                    <a:p>
                      <a:pPr algn="ctr"/>
                      <a:r>
                        <a:rPr lang="ru-RU" sz="1500" dirty="0" smtClean="0">
                          <a:latin typeface="Corbel" pitchFamily="34" charset="0"/>
                        </a:rPr>
                        <a:t>5 Участие</a:t>
                      </a:r>
                      <a:r>
                        <a:rPr lang="ru-RU" sz="1500" baseline="0" dirty="0" smtClean="0">
                          <a:latin typeface="Corbel" pitchFamily="34" charset="0"/>
                        </a:rPr>
                        <a:t> в работе региональной сети опытно-экспериментальных площадок </a:t>
                      </a:r>
                      <a:endParaRPr lang="ru-RU" sz="1500" b="0" dirty="0" smtClean="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r>
              <a:tr h="691128">
                <a:tc>
                  <a:txBody>
                    <a:bodyPr/>
                    <a:lstStyle/>
                    <a:p>
                      <a:pPr algn="ctr"/>
                      <a:r>
                        <a:rPr lang="ru-RU" sz="1600" b="0" i="1" kern="1200" dirty="0" smtClean="0">
                          <a:solidFill>
                            <a:srgbClr val="000066"/>
                          </a:solidFill>
                          <a:latin typeface="Corbel" pitchFamily="34" charset="0"/>
                          <a:ea typeface="+mn-ea"/>
                          <a:cs typeface="+mn-cs"/>
                        </a:rPr>
                        <a:t>Мотивационное сопровождение </a:t>
                      </a:r>
                      <a:endParaRPr lang="ru-RU" sz="1600" b="0" i="1" kern="1200" dirty="0">
                        <a:solidFill>
                          <a:srgbClr val="000066"/>
                        </a:solidFill>
                        <a:latin typeface="Corbel" pitchFamily="34" charset="0"/>
                        <a:ea typeface="+mn-ea"/>
                        <a:cs typeface="+mn-cs"/>
                      </a:endParaRPr>
                    </a:p>
                  </a:txBody>
                  <a:tcPr anchor="ctr">
                    <a:noFill/>
                  </a:tcPr>
                </a:tc>
                <a:tc gridSpan="6">
                  <a:txBody>
                    <a:bodyPr/>
                    <a:lstStyle/>
                    <a:p>
                      <a:pPr algn="ctr"/>
                      <a:r>
                        <a:rPr lang="ru-RU" sz="1500" b="0" dirty="0" smtClean="0">
                          <a:latin typeface="Corbel" pitchFamily="34" charset="0"/>
                        </a:rPr>
                        <a:t>6 Организация, участие в мероприятиях по формированию ценностного отношения к образованию</a:t>
                      </a:r>
                      <a:r>
                        <a:rPr lang="ru-RU" sz="1500" b="0" baseline="0" dirty="0" smtClean="0">
                          <a:latin typeface="Corbel" pitchFamily="34" charset="0"/>
                        </a:rPr>
                        <a:t> и </a:t>
                      </a:r>
                      <a:r>
                        <a:rPr lang="ru-RU" sz="1500" b="0" dirty="0" smtClean="0">
                          <a:latin typeface="Corbel" pitchFamily="34" charset="0"/>
                        </a:rPr>
                        <a:t>профессии. </a:t>
                      </a:r>
                    </a:p>
                    <a:p>
                      <a:pPr algn="ctr"/>
                      <a:r>
                        <a:rPr lang="ru-RU" sz="1500" b="0" dirty="0" smtClean="0">
                          <a:latin typeface="Corbel" pitchFamily="34" charset="0"/>
                        </a:rPr>
                        <a:t>7 Участие в конкурсах проектов, олимпиадах,</a:t>
                      </a:r>
                      <a:r>
                        <a:rPr lang="ru-RU" sz="1500" b="0" baseline="0" dirty="0" smtClean="0">
                          <a:latin typeface="Corbel" pitchFamily="34" charset="0"/>
                        </a:rPr>
                        <a:t> конкурсах педагогического мастерства, тренингах по личностному и профессиональному саморазвитию</a:t>
                      </a:r>
                      <a:endParaRPr lang="ru-RU" sz="1500" b="0" dirty="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r>
              <a:tr h="731782">
                <a:tc>
                  <a:txBody>
                    <a:bodyPr/>
                    <a:lstStyle/>
                    <a:p>
                      <a:pPr algn="ctr"/>
                      <a:r>
                        <a:rPr lang="ru-RU" sz="1600" b="0" i="1" kern="1200" dirty="0" smtClean="0">
                          <a:solidFill>
                            <a:srgbClr val="000066"/>
                          </a:solidFill>
                          <a:latin typeface="Corbel" pitchFamily="34" charset="0"/>
                          <a:ea typeface="+mn-ea"/>
                          <a:cs typeface="+mn-cs"/>
                        </a:rPr>
                        <a:t>Научно-методическое сопровождение</a:t>
                      </a:r>
                      <a:endParaRPr lang="ru-RU" sz="1600" b="0" i="1" kern="1200" dirty="0">
                        <a:solidFill>
                          <a:srgbClr val="000066"/>
                        </a:solidFill>
                        <a:latin typeface="Corbel" pitchFamily="34" charset="0"/>
                        <a:ea typeface="+mn-ea"/>
                        <a:cs typeface="+mn-cs"/>
                      </a:endParaRPr>
                    </a:p>
                  </a:txBody>
                  <a:tcPr anchor="c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500" b="0" dirty="0" smtClean="0">
                          <a:latin typeface="Corbel" pitchFamily="34" charset="0"/>
                        </a:rPr>
                        <a:t>8 Разработка </a:t>
                      </a:r>
                      <a:r>
                        <a:rPr lang="ru-RU" sz="1500" b="0" baseline="0" dirty="0" smtClean="0">
                          <a:latin typeface="Corbel" pitchFamily="34" charset="0"/>
                        </a:rPr>
                        <a:t>траектории профессионального самоопределения (профориентация)</a:t>
                      </a:r>
                      <a:endParaRPr lang="ru-RU" sz="1500" b="0" dirty="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500" b="0" dirty="0" smtClean="0">
                          <a:latin typeface="Corbel" pitchFamily="34" charset="0"/>
                        </a:rPr>
                        <a:t>9 Разработка </a:t>
                      </a:r>
                      <a:r>
                        <a:rPr lang="ru-RU" sz="1500" b="0" baseline="0" dirty="0" smtClean="0">
                          <a:latin typeface="Corbel" pitchFamily="34" charset="0"/>
                        </a:rPr>
                        <a:t>индивидуальной траектории профессионального развития на основе диагностики (самодиагностики)</a:t>
                      </a:r>
                      <a:endParaRPr lang="ru-RU" sz="1500" b="0" dirty="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r>
              <a:tr h="514958">
                <a:tc>
                  <a:txBody>
                    <a:bodyPr/>
                    <a:lstStyle/>
                    <a:p>
                      <a:pPr algn="ctr"/>
                      <a:r>
                        <a:rPr lang="ru-RU" sz="1600" b="0" i="1" kern="1200" dirty="0" smtClean="0">
                          <a:solidFill>
                            <a:srgbClr val="000066"/>
                          </a:solidFill>
                          <a:latin typeface="Corbel" pitchFamily="34" charset="0"/>
                          <a:ea typeface="+mn-ea"/>
                          <a:cs typeface="+mn-cs"/>
                        </a:rPr>
                        <a:t>Информационное сопровождение </a:t>
                      </a:r>
                      <a:endParaRPr lang="ru-RU" sz="1600" b="0" i="1" kern="1200" dirty="0">
                        <a:solidFill>
                          <a:srgbClr val="000066"/>
                        </a:solidFill>
                        <a:latin typeface="Corbel" pitchFamily="34" charset="0"/>
                        <a:ea typeface="+mn-ea"/>
                        <a:cs typeface="+mn-cs"/>
                      </a:endParaRPr>
                    </a:p>
                  </a:txBody>
                  <a:tcPr anchor="ctr">
                    <a:noFill/>
                  </a:tcPr>
                </a:tc>
                <a:tc gridSpan="6">
                  <a:txBody>
                    <a:bodyPr/>
                    <a:lstStyle/>
                    <a:p>
                      <a:pPr algn="ctr"/>
                      <a:r>
                        <a:rPr lang="ru-RU" sz="1500" dirty="0" smtClean="0">
                          <a:latin typeface="Corbel" pitchFamily="34" charset="0"/>
                        </a:rPr>
                        <a:t>10 Участие</a:t>
                      </a:r>
                      <a:r>
                        <a:rPr lang="ru-RU" sz="1500" baseline="0" dirty="0" smtClean="0">
                          <a:latin typeface="Corbel" pitchFamily="34" charset="0"/>
                        </a:rPr>
                        <a:t> в проводимых научно-практических конференциях, форумах, вебинарах и других мероприятиях </a:t>
                      </a:r>
                    </a:p>
                    <a:p>
                      <a:pPr algn="ctr"/>
                      <a:r>
                        <a:rPr lang="ru-RU" sz="1500" baseline="0" dirty="0" smtClean="0">
                          <a:latin typeface="Corbel" pitchFamily="34" charset="0"/>
                        </a:rPr>
                        <a:t>по актуальным проблемам развития науки и образования </a:t>
                      </a:r>
                      <a:endParaRPr lang="ru-RU" sz="1500" b="0" dirty="0">
                        <a:latin typeface="Corbel" pitchFamily="34"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r>
              <a:tr h="691128">
                <a:tc>
                  <a:txBody>
                    <a:bodyPr/>
                    <a:lstStyle/>
                    <a:p>
                      <a:pPr algn="ctr"/>
                      <a:r>
                        <a:rPr lang="ru-RU" sz="1600" b="0" i="1" kern="1200" dirty="0" smtClean="0">
                          <a:solidFill>
                            <a:srgbClr val="000066"/>
                          </a:solidFill>
                          <a:latin typeface="Corbel" pitchFamily="34" charset="0"/>
                          <a:ea typeface="+mn-ea"/>
                          <a:cs typeface="+mn-cs"/>
                        </a:rPr>
                        <a:t>Консультационное сопровождение </a:t>
                      </a:r>
                      <a:endParaRPr lang="ru-RU" sz="1600" b="0" i="1" kern="1200" dirty="0">
                        <a:solidFill>
                          <a:srgbClr val="000066"/>
                        </a:solidFill>
                        <a:latin typeface="Corbel" pitchFamily="34" charset="0"/>
                        <a:ea typeface="+mn-ea"/>
                        <a:cs typeface="+mn-cs"/>
                      </a:endParaRPr>
                    </a:p>
                  </a:txBody>
                  <a:tcPr anchor="ctr">
                    <a:solidFill>
                      <a:schemeClr val="bg1"/>
                    </a:solidFill>
                  </a:tcPr>
                </a:tc>
                <a:tc gridSpan="2">
                  <a:txBody>
                    <a:bodyPr/>
                    <a:lstStyle/>
                    <a:p>
                      <a:pPr algn="ctr"/>
                      <a:r>
                        <a:rPr lang="ru-RU" sz="1500" b="0" dirty="0" smtClean="0">
                          <a:latin typeface="Corbel" pitchFamily="34" charset="0"/>
                        </a:rPr>
                        <a:t>11 Получение консультационной помощи при выборе профессии и трудоустройстве на работу </a:t>
                      </a:r>
                      <a:endParaRPr lang="ru-RU" sz="1500" b="0" dirty="0">
                        <a:latin typeface="Corbel" pitchFamily="34" charset="0"/>
                      </a:endParaRPr>
                    </a:p>
                  </a:txBody>
                  <a:tcPr anchor="ctr">
                    <a:solidFill>
                      <a:schemeClr val="bg1"/>
                    </a:solidFill>
                  </a:tcPr>
                </a:tc>
                <a:tc hMerge="1">
                  <a:txBody>
                    <a:bodyPr/>
                    <a:lstStyle/>
                    <a:p>
                      <a:endParaRPr lang="ru-RU" sz="1500" b="0" dirty="0">
                        <a:latin typeface="Cambria" panose="02040503050406030204" pitchFamily="18" charset="0"/>
                      </a:endParaRPr>
                    </a:p>
                  </a:txBody>
                  <a:tcPr anchor="ct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500" b="0" dirty="0" smtClean="0">
                          <a:latin typeface="Corbel" pitchFamily="34" charset="0"/>
                        </a:rPr>
                        <a:t>12 Получение консультационной помощи</a:t>
                      </a:r>
                      <a:r>
                        <a:rPr lang="ru-RU" sz="1500" b="0" baseline="0" dirty="0" smtClean="0">
                          <a:latin typeface="Corbel" pitchFamily="34" charset="0"/>
                        </a:rPr>
                        <a:t> педагогов-наставников и экспертного сообщества при решении сложных профессиональных задач </a:t>
                      </a:r>
                      <a:endParaRPr lang="ru-RU" sz="1500" b="0" dirty="0">
                        <a:latin typeface="Corbel" pitchFamily="34" charset="0"/>
                      </a:endParaRPr>
                    </a:p>
                  </a:txBody>
                  <a:tcPr anchor="ctr">
                    <a:solidFill>
                      <a:schemeClr val="bg1"/>
                    </a:solidFill>
                  </a:tcP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c hMerge="1">
                  <a:txBody>
                    <a:bodyPr/>
                    <a:lstStyle/>
                    <a:p>
                      <a:endParaRPr lang="ru-RU" sz="1500" b="0" dirty="0">
                        <a:latin typeface="Cambria" panose="02040503050406030204" pitchFamily="18" charset="0"/>
                      </a:endParaRPr>
                    </a:p>
                  </a:txBody>
                  <a:tcPr anchor="ctr"/>
                </a:tc>
              </a:tr>
            </a:tbl>
          </a:graphicData>
        </a:graphic>
      </p:graphicFrame>
      <p:sp>
        <p:nvSpPr>
          <p:cNvPr id="7" name="Заголовок 1"/>
          <p:cNvSpPr txBox="1">
            <a:spLocks/>
          </p:cNvSpPr>
          <p:nvPr/>
        </p:nvSpPr>
        <p:spPr>
          <a:xfrm>
            <a:off x="160641" y="16223"/>
            <a:ext cx="11331147" cy="805439"/>
          </a:xfrm>
          <a:prstGeom prst="rect">
            <a:avLst/>
          </a:prstGeom>
        </p:spPr>
        <p:txBody>
          <a:bodyPr vert="horz" lIns="91440" tIns="45720" rIns="91440" bIns="45720"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gn="ctr">
              <a:lnSpc>
                <a:spcPct val="90000"/>
              </a:lnSpc>
              <a:spcBef>
                <a:spcPts val="0"/>
              </a:spcBef>
            </a:pPr>
            <a:r>
              <a:rPr lang="ru-RU" sz="2133"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Основные траектории профессионального роста  сельских учителей</a:t>
            </a:r>
            <a:endParaRPr lang="ru-RU" sz="2133"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256094" y="0"/>
            <a:ext cx="1935906" cy="1187533"/>
          </a:xfrm>
          <a:prstGeom prst="rect">
            <a:avLst/>
          </a:prstGeom>
        </p:spPr>
      </p:pic>
    </p:spTree>
    <p:extLst>
      <p:ext uri="{BB962C8B-B14F-4D97-AF65-F5344CB8AC3E}">
        <p14:creationId xmlns:p14="http://schemas.microsoft.com/office/powerpoint/2010/main" xmlns="" val="1343004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01" y="13096"/>
            <a:ext cx="12191999" cy="6858000"/>
          </a:xfrm>
          <a:prstGeom prst="rect">
            <a:avLst/>
          </a:prstGeom>
        </p:spPr>
      </p:pic>
      <p:sp>
        <p:nvSpPr>
          <p:cNvPr id="31" name="Скругленный прямоугольник 30"/>
          <p:cNvSpPr/>
          <p:nvPr/>
        </p:nvSpPr>
        <p:spPr>
          <a:xfrm>
            <a:off x="290854" y="310581"/>
            <a:ext cx="1488089" cy="828448"/>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pic>
        <p:nvPicPr>
          <p:cNvPr id="2" name="Рисунок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215515" y="379368"/>
            <a:ext cx="3758882" cy="2090166"/>
          </a:xfrm>
          <a:prstGeom prst="rect">
            <a:avLst/>
          </a:prstGeom>
          <a:ln>
            <a:noFill/>
          </a:ln>
          <a:effectLst>
            <a:outerShdw blurRad="190500" algn="tl" rotWithShape="0">
              <a:srgbClr val="000000">
                <a:alpha val="70000"/>
              </a:srgbClr>
            </a:outerShdw>
          </a:effectLst>
        </p:spPr>
      </p:pic>
      <p:pic>
        <p:nvPicPr>
          <p:cNvPr id="2056" name="Picture 8" descr="http://www.laaptech.com/wp-content/uploads/2016/03/training.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58980" y="358470"/>
            <a:ext cx="709265" cy="709265"/>
          </a:xfrm>
          <a:prstGeom prst="rect">
            <a:avLst/>
          </a:prstGeom>
          <a:noFill/>
          <a:extLst>
            <a:ext uri="{909E8E84-426E-40DD-AFC4-6F175D3DCCD1}">
              <a14:hiddenFill xmlns:a14="http://schemas.microsoft.com/office/drawing/2010/main" xmlns="">
                <a:solidFill>
                  <a:srgbClr val="FFFFFF"/>
                </a:solidFill>
              </a14:hiddenFill>
            </a:ext>
          </a:extLst>
        </p:spPr>
      </p:pic>
      <p:sp>
        <p:nvSpPr>
          <p:cNvPr id="34" name="Скругленный прямоугольник 33"/>
          <p:cNvSpPr/>
          <p:nvPr/>
        </p:nvSpPr>
        <p:spPr>
          <a:xfrm>
            <a:off x="1590203" y="1405475"/>
            <a:ext cx="1488089" cy="828448"/>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sp>
        <p:nvSpPr>
          <p:cNvPr id="35" name="Скругленный прямоугольник 34"/>
          <p:cNvSpPr/>
          <p:nvPr/>
        </p:nvSpPr>
        <p:spPr>
          <a:xfrm>
            <a:off x="2855564" y="2528275"/>
            <a:ext cx="1488089" cy="828448"/>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sp>
        <p:nvSpPr>
          <p:cNvPr id="36" name="Скругленный прямоугольник 35"/>
          <p:cNvSpPr/>
          <p:nvPr/>
        </p:nvSpPr>
        <p:spPr>
          <a:xfrm>
            <a:off x="4038405" y="3581567"/>
            <a:ext cx="1488089" cy="828448"/>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sp>
        <p:nvSpPr>
          <p:cNvPr id="37" name="Скругленный прямоугольник 36"/>
          <p:cNvSpPr/>
          <p:nvPr/>
        </p:nvSpPr>
        <p:spPr>
          <a:xfrm>
            <a:off x="5261694" y="4605327"/>
            <a:ext cx="1488089" cy="828448"/>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sp>
        <p:nvSpPr>
          <p:cNvPr id="38" name="Скругленный прямоугольник 37"/>
          <p:cNvSpPr/>
          <p:nvPr/>
        </p:nvSpPr>
        <p:spPr>
          <a:xfrm>
            <a:off x="6660023" y="5634646"/>
            <a:ext cx="1488089" cy="1076237"/>
          </a:xfrm>
          <a:prstGeom prst="roundRect">
            <a:avLst/>
          </a:prstGeom>
          <a:solidFill>
            <a:schemeClr val="accent5">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8994"/>
            <a:endParaRPr lang="ru-RU" sz="2400">
              <a:solidFill>
                <a:prstClr val="white"/>
              </a:solidFill>
            </a:endParaRPr>
          </a:p>
        </p:txBody>
      </p:sp>
      <p:grpSp>
        <p:nvGrpSpPr>
          <p:cNvPr id="3" name="Группа 8"/>
          <p:cNvGrpSpPr/>
          <p:nvPr/>
        </p:nvGrpSpPr>
        <p:grpSpPr>
          <a:xfrm>
            <a:off x="2773713" y="1424451"/>
            <a:ext cx="3406113" cy="828448"/>
            <a:chOff x="0" y="0"/>
            <a:chExt cx="2554585" cy="621336"/>
          </a:xfrm>
          <a:solidFill>
            <a:schemeClr val="accent3">
              <a:lumMod val="60000"/>
              <a:lumOff val="40000"/>
            </a:schemeClr>
          </a:solidFill>
          <a:scene3d>
            <a:camera prst="orthographicFront">
              <a:rot lat="0" lon="0" rev="0"/>
            </a:camera>
            <a:lightRig rig="glow" dir="t">
              <a:rot lat="0" lon="0" rev="4800000"/>
            </a:lightRig>
          </a:scene3d>
        </p:grpSpPr>
        <p:sp>
          <p:nvSpPr>
            <p:cNvPr id="10" name="Скругленный прямоугольник 9"/>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1"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867" b="1" dirty="0">
                  <a:solidFill>
                    <a:prstClr val="black"/>
                  </a:solidFill>
                  <a:latin typeface="Arial" panose="020B0604020202020204" pitchFamily="34" charset="0"/>
                  <a:cs typeface="Arial" panose="020B0604020202020204" pitchFamily="34" charset="0"/>
                </a:rPr>
                <a:t>Целевое обучение</a:t>
              </a:r>
              <a:endParaRPr lang="ru-RU" sz="1867" dirty="0">
                <a:solidFill>
                  <a:prstClr val="white"/>
                </a:solidFill>
                <a:latin typeface="Arial" pitchFamily="34" charset="0"/>
                <a:cs typeface="Arial" pitchFamily="34" charset="0"/>
              </a:endParaRPr>
            </a:p>
          </p:txBody>
        </p:sp>
      </p:grpSp>
      <p:grpSp>
        <p:nvGrpSpPr>
          <p:cNvPr id="5" name="Группа 11"/>
          <p:cNvGrpSpPr/>
          <p:nvPr/>
        </p:nvGrpSpPr>
        <p:grpSpPr>
          <a:xfrm>
            <a:off x="4038405" y="2538214"/>
            <a:ext cx="3406113" cy="828448"/>
            <a:chOff x="0" y="0"/>
            <a:chExt cx="2554585" cy="621336"/>
          </a:xfrm>
          <a:solidFill>
            <a:schemeClr val="accent5">
              <a:lumMod val="40000"/>
              <a:lumOff val="60000"/>
            </a:schemeClr>
          </a:solidFill>
          <a:scene3d>
            <a:camera prst="orthographicFront">
              <a:rot lat="0" lon="0" rev="0"/>
            </a:camera>
            <a:lightRig rig="glow" dir="t">
              <a:rot lat="0" lon="0" rev="4800000"/>
            </a:lightRig>
          </a:scene3d>
        </p:grpSpPr>
        <p:sp>
          <p:nvSpPr>
            <p:cNvPr id="13" name="Скругленный прямоугольник 12"/>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4"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867" b="1" dirty="0">
                  <a:solidFill>
                    <a:prstClr val="black"/>
                  </a:solidFill>
                  <a:latin typeface="Arial" panose="020B0604020202020204" pitchFamily="34" charset="0"/>
                  <a:cs typeface="Arial" panose="020B0604020202020204" pitchFamily="34" charset="0"/>
                </a:rPr>
                <a:t>Методические дни</a:t>
              </a:r>
              <a:endParaRPr lang="ru-RU" sz="1867" dirty="0">
                <a:solidFill>
                  <a:prstClr val="white"/>
                </a:solidFill>
                <a:latin typeface="Arial" pitchFamily="34" charset="0"/>
                <a:cs typeface="Arial" pitchFamily="34" charset="0"/>
              </a:endParaRPr>
            </a:p>
          </p:txBody>
        </p:sp>
      </p:grpSp>
      <p:grpSp>
        <p:nvGrpSpPr>
          <p:cNvPr id="9" name="Группа 14"/>
          <p:cNvGrpSpPr/>
          <p:nvPr/>
        </p:nvGrpSpPr>
        <p:grpSpPr>
          <a:xfrm>
            <a:off x="6444533" y="4628523"/>
            <a:ext cx="3406113" cy="828448"/>
            <a:chOff x="0" y="0"/>
            <a:chExt cx="2554585" cy="621336"/>
          </a:xfrm>
          <a:solidFill>
            <a:schemeClr val="bg2">
              <a:lumMod val="90000"/>
            </a:schemeClr>
          </a:solidFill>
          <a:scene3d>
            <a:camera prst="orthographicFront">
              <a:rot lat="0" lon="0" rev="0"/>
            </a:camera>
            <a:lightRig rig="glow" dir="t">
              <a:rot lat="0" lon="0" rev="4800000"/>
            </a:lightRig>
          </a:scene3d>
        </p:grpSpPr>
        <p:sp>
          <p:nvSpPr>
            <p:cNvPr id="16" name="Скругленный прямоугольник 15"/>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7"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867" b="1" dirty="0">
                  <a:solidFill>
                    <a:prstClr val="black"/>
                  </a:solidFill>
                  <a:latin typeface="Arial" panose="020B0604020202020204" pitchFamily="34" charset="0"/>
                  <a:cs typeface="Arial" panose="020B0604020202020204" pitchFamily="34" charset="0"/>
                </a:rPr>
                <a:t>Квалификационные экзамены</a:t>
              </a:r>
              <a:endParaRPr lang="ru-RU" sz="1867" dirty="0">
                <a:solidFill>
                  <a:prstClr val="white"/>
                </a:solidFill>
                <a:latin typeface="Arial" pitchFamily="34" charset="0"/>
                <a:cs typeface="Arial" pitchFamily="34" charset="0"/>
              </a:endParaRPr>
            </a:p>
          </p:txBody>
        </p:sp>
      </p:grpSp>
      <p:grpSp>
        <p:nvGrpSpPr>
          <p:cNvPr id="12" name="Группа 17"/>
          <p:cNvGrpSpPr/>
          <p:nvPr/>
        </p:nvGrpSpPr>
        <p:grpSpPr>
          <a:xfrm>
            <a:off x="5221245" y="3600564"/>
            <a:ext cx="3406113" cy="828448"/>
            <a:chOff x="0" y="0"/>
            <a:chExt cx="2554585" cy="621336"/>
          </a:xfrm>
          <a:solidFill>
            <a:schemeClr val="accent6">
              <a:lumMod val="60000"/>
              <a:lumOff val="40000"/>
            </a:schemeClr>
          </a:solidFill>
          <a:scene3d>
            <a:camera prst="orthographicFront">
              <a:rot lat="0" lon="0" rev="0"/>
            </a:camera>
            <a:lightRig rig="glow" dir="t">
              <a:rot lat="0" lon="0" rev="4800000"/>
            </a:lightRig>
          </a:scene3d>
        </p:grpSpPr>
        <p:sp>
          <p:nvSpPr>
            <p:cNvPr id="19" name="Скругленный прямоугольник 18"/>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0"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867" b="1" dirty="0">
                  <a:solidFill>
                    <a:prstClr val="black"/>
                  </a:solidFill>
                  <a:latin typeface="Arial" panose="020B0604020202020204" pitchFamily="34" charset="0"/>
                  <a:cs typeface="Arial" panose="020B0604020202020204" pitchFamily="34" charset="0"/>
                </a:rPr>
                <a:t>Магистратура для учителя</a:t>
              </a:r>
              <a:endParaRPr lang="ru-RU" sz="1867" dirty="0">
                <a:solidFill>
                  <a:prstClr val="white"/>
                </a:solidFill>
                <a:latin typeface="Arial" pitchFamily="34" charset="0"/>
                <a:cs typeface="Arial" pitchFamily="34" charset="0"/>
              </a:endParaRPr>
            </a:p>
          </p:txBody>
        </p:sp>
      </p:grpSp>
      <p:grpSp>
        <p:nvGrpSpPr>
          <p:cNvPr id="15" name="Группа 20"/>
          <p:cNvGrpSpPr/>
          <p:nvPr/>
        </p:nvGrpSpPr>
        <p:grpSpPr>
          <a:xfrm>
            <a:off x="7842857" y="5650033"/>
            <a:ext cx="3406115" cy="1060855"/>
            <a:chOff x="0" y="0"/>
            <a:chExt cx="2554585" cy="621336"/>
          </a:xfrm>
          <a:solidFill>
            <a:schemeClr val="accent4">
              <a:lumMod val="60000"/>
              <a:lumOff val="40000"/>
            </a:schemeClr>
          </a:solidFill>
          <a:scene3d>
            <a:camera prst="orthographicFront">
              <a:rot lat="0" lon="0" rev="0"/>
            </a:camera>
            <a:lightRig rig="glow" dir="t">
              <a:rot lat="0" lon="0" rev="4800000"/>
            </a:lightRig>
          </a:scene3d>
        </p:grpSpPr>
        <p:sp>
          <p:nvSpPr>
            <p:cNvPr id="22" name="Скругленный прямоугольник 21"/>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3"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600" b="1" dirty="0">
                  <a:solidFill>
                    <a:prstClr val="black"/>
                  </a:solidFill>
                  <a:latin typeface="Arial" panose="020B0604020202020204" pitchFamily="34" charset="0"/>
                  <a:cs typeface="Arial" panose="020B0604020202020204" pitchFamily="34" charset="0"/>
                </a:rPr>
                <a:t>Прием студентов в рамках </a:t>
              </a:r>
              <a:r>
                <a:rPr lang="ru-RU" sz="1600" b="1" dirty="0" err="1">
                  <a:solidFill>
                    <a:prstClr val="black"/>
                  </a:solidFill>
                  <a:latin typeface="Arial" panose="020B0604020202020204" pitchFamily="34" charset="0"/>
                  <a:cs typeface="Arial" panose="020B0604020202020204" pitchFamily="34" charset="0"/>
                </a:rPr>
                <a:t>двухпрофильного</a:t>
              </a:r>
              <a:r>
                <a:rPr lang="ru-RU" sz="1600" b="1" dirty="0">
                  <a:solidFill>
                    <a:prstClr val="black"/>
                  </a:solidFill>
                  <a:latin typeface="Arial" panose="020B0604020202020204" pitchFamily="34" charset="0"/>
                  <a:cs typeface="Arial" panose="020B0604020202020204" pitchFamily="34" charset="0"/>
                </a:rPr>
                <a:t> </a:t>
              </a:r>
              <a:r>
                <a:rPr lang="ru-RU" sz="1600" b="1" dirty="0" err="1">
                  <a:solidFill>
                    <a:prstClr val="black"/>
                  </a:solidFill>
                  <a:latin typeface="Arial" panose="020B0604020202020204" pitchFamily="34" charset="0"/>
                  <a:cs typeface="Arial" panose="020B0604020202020204" pitchFamily="34" charset="0"/>
                </a:rPr>
                <a:t>бакалавриата</a:t>
              </a:r>
              <a:r>
                <a:rPr lang="ru-RU" sz="1600" b="1" dirty="0">
                  <a:solidFill>
                    <a:prstClr val="black"/>
                  </a:solidFill>
                  <a:latin typeface="Arial" panose="020B0604020202020204" pitchFamily="34" charset="0"/>
                  <a:cs typeface="Arial" panose="020B0604020202020204" pitchFamily="34" charset="0"/>
                </a:rPr>
                <a:t> с открытым профилем</a:t>
              </a:r>
              <a:endParaRPr lang="ru-RU" sz="1600" dirty="0">
                <a:solidFill>
                  <a:prstClr val="white"/>
                </a:solidFill>
                <a:latin typeface="Arial" pitchFamily="34" charset="0"/>
                <a:cs typeface="Arial" pitchFamily="34" charset="0"/>
              </a:endParaRPr>
            </a:p>
          </p:txBody>
        </p:sp>
      </p:grpSp>
      <p:grpSp>
        <p:nvGrpSpPr>
          <p:cNvPr id="18" name="Группа 4"/>
          <p:cNvGrpSpPr/>
          <p:nvPr/>
        </p:nvGrpSpPr>
        <p:grpSpPr>
          <a:xfrm>
            <a:off x="1474362" y="318017"/>
            <a:ext cx="3406113" cy="828448"/>
            <a:chOff x="0" y="0"/>
            <a:chExt cx="2554585" cy="621336"/>
          </a:xfrm>
          <a:solidFill>
            <a:schemeClr val="accent4">
              <a:lumMod val="40000"/>
              <a:lumOff val="60000"/>
            </a:schemeClr>
          </a:solidFill>
          <a:scene3d>
            <a:camera prst="orthographicFront">
              <a:rot lat="0" lon="0" rev="0"/>
            </a:camera>
            <a:lightRig rig="glow" dir="t">
              <a:rot lat="0" lon="0" rev="4800000"/>
            </a:lightRig>
          </a:scene3d>
        </p:grpSpPr>
        <p:sp>
          <p:nvSpPr>
            <p:cNvPr id="7" name="Скругленный прямоугольник 6"/>
            <p:cNvSpPr/>
            <p:nvPr/>
          </p:nvSpPr>
          <p:spPr>
            <a:xfrm>
              <a:off x="0" y="0"/>
              <a:ext cx="2554585" cy="621336"/>
            </a:xfrm>
            <a:prstGeom prst="roundRect">
              <a:avLst>
                <a:gd name="adj" fmla="val 16670"/>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 name="Скругленный прямоугольник 4"/>
            <p:cNvSpPr/>
            <p:nvPr/>
          </p:nvSpPr>
          <p:spPr>
            <a:xfrm>
              <a:off x="30337" y="30337"/>
              <a:ext cx="2493911" cy="560662"/>
            </a:xfrm>
            <a:prstGeom prst="rect">
              <a:avLst/>
            </a:prstGeom>
            <a:grpFill/>
            <a:ln>
              <a:solidFill>
                <a:schemeClr val="tx1"/>
              </a:solid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55">
                <a:lnSpc>
                  <a:spcPct val="90000"/>
                </a:lnSpc>
                <a:spcBef>
                  <a:spcPct val="0"/>
                </a:spcBef>
                <a:spcAft>
                  <a:spcPct val="35000"/>
                </a:spcAft>
              </a:pPr>
              <a:r>
                <a:rPr lang="ru-RU" sz="1867" b="1" dirty="0">
                  <a:solidFill>
                    <a:prstClr val="black"/>
                  </a:solidFill>
                  <a:latin typeface="Arial" panose="020B0604020202020204" pitchFamily="34" charset="0"/>
                  <a:cs typeface="Arial" panose="020B0604020202020204" pitchFamily="34" charset="0"/>
                </a:rPr>
                <a:t>Педагогические классы</a:t>
              </a:r>
              <a:endParaRPr lang="ru-RU" sz="1867" dirty="0">
                <a:solidFill>
                  <a:prstClr val="white"/>
                </a:solidFill>
                <a:latin typeface="Arial" pitchFamily="34" charset="0"/>
                <a:cs typeface="Arial" pitchFamily="34" charset="0"/>
              </a:endParaRPr>
            </a:p>
          </p:txBody>
        </p:sp>
      </p:grpSp>
      <p:pic>
        <p:nvPicPr>
          <p:cNvPr id="26" name="Рисунок 25"/>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202333" y="3641015"/>
            <a:ext cx="948975" cy="711731"/>
          </a:xfrm>
          <a:prstGeom prst="rect">
            <a:avLst/>
          </a:prstGeom>
        </p:spPr>
      </p:pic>
      <p:pic>
        <p:nvPicPr>
          <p:cNvPr id="27" name="Рисунок 26"/>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142301" y="2616419"/>
            <a:ext cx="672037" cy="672037"/>
          </a:xfrm>
          <a:prstGeom prst="rect">
            <a:avLst/>
          </a:prstGeom>
        </p:spPr>
      </p:pic>
      <p:pic>
        <p:nvPicPr>
          <p:cNvPr id="28" name="Рисунок 27"/>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813606" y="1446781"/>
            <a:ext cx="816044" cy="816044"/>
          </a:xfrm>
          <a:prstGeom prst="rect">
            <a:avLst/>
          </a:prstGeom>
        </p:spPr>
      </p:pic>
      <p:pic>
        <p:nvPicPr>
          <p:cNvPr id="30" name="Рисунок 29"/>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5552991" y="4641485"/>
            <a:ext cx="718141" cy="718141"/>
          </a:xfrm>
          <a:prstGeom prst="rect">
            <a:avLst/>
          </a:prstGeom>
        </p:spPr>
      </p:pic>
      <p:pic>
        <p:nvPicPr>
          <p:cNvPr id="2060" name="Picture 12" descr="https://static.tildacdn.com/tild3465-3965-4137-a334-346632356139/graduate.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947819" y="5817483"/>
            <a:ext cx="751648" cy="751648"/>
          </a:xfrm>
          <a:prstGeom prst="rect">
            <a:avLst/>
          </a:prstGeom>
          <a:noFill/>
          <a:extLst>
            <a:ext uri="{909E8E84-426E-40DD-AFC4-6F175D3DCCD1}">
              <a14:hiddenFill xmlns:a14="http://schemas.microsoft.com/office/drawing/2010/main" xmlns="">
                <a:solidFill>
                  <a:srgbClr val="FFFFFF"/>
                </a:solidFill>
              </a14:hiddenFill>
            </a:ext>
          </a:extLst>
        </p:spPr>
      </p:pic>
      <p:cxnSp>
        <p:nvCxnSpPr>
          <p:cNvPr id="6" name="Прямая соединительная линия 5"/>
          <p:cNvCxnSpPr/>
          <p:nvPr/>
        </p:nvCxnSpPr>
        <p:spPr>
          <a:xfrm>
            <a:off x="-20309" y="1219253"/>
            <a:ext cx="6487931" cy="6086422"/>
          </a:xfrm>
          <a:prstGeom prst="line">
            <a:avLst/>
          </a:prstGeom>
          <a:ln w="38100">
            <a:solidFill>
              <a:srgbClr val="002060"/>
            </a:solidFill>
            <a:prstDash val="lgDash"/>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243330" y="-4242"/>
            <a:ext cx="7007005" cy="6573373"/>
          </a:xfrm>
          <a:prstGeom prst="line">
            <a:avLst/>
          </a:prstGeom>
          <a:ln w="38100">
            <a:solidFill>
              <a:srgbClr val="002060"/>
            </a:solidFill>
            <a:prstDash val="lgDash"/>
          </a:ln>
        </p:spPr>
        <p:style>
          <a:lnRef idx="1">
            <a:schemeClr val="accent1"/>
          </a:lnRef>
          <a:fillRef idx="0">
            <a:schemeClr val="accent1"/>
          </a:fillRef>
          <a:effectRef idx="0">
            <a:schemeClr val="accent1"/>
          </a:effectRef>
          <a:fontRef idx="minor">
            <a:schemeClr val="tx1"/>
          </a:fontRef>
        </p:style>
      </p:cxnSp>
      <p:pic>
        <p:nvPicPr>
          <p:cNvPr id="3074" name="Picture 2" descr="https://www.icore-ltd.com/wp-content/uploads/2016/11/service-improvement-icon-mid-white.pn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770532" y="4262464"/>
            <a:ext cx="1975499" cy="19754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33950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2.bp.blogspot.com/-T32AzC4Qh4s/Uhuv-HD-xII/AAAAAAAAATg/ROZi9HDlc34/s1600/%D0%A1%D1%82%D0%B0%D0%B4%D0%B8%D0%B8+%D1%80%D0%BE%D1%81%D1%82%D0%B0+%D0%BE%D1%80%D0%B3%D0%B0%D0%BD%D0%B8%D0%B7%D0%B0%D1%86%D0%B8%D0%B8.gif"/>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1579" b="12711"/>
          <a:stretch/>
        </p:blipFill>
        <p:spPr bwMode="auto">
          <a:xfrm>
            <a:off x="6400806" y="3315211"/>
            <a:ext cx="5791199" cy="3102125"/>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Рисунок 5" descr="ислам2.jpg"/>
          <p:cNvPicPr>
            <a:picLocks noChangeAspect="1"/>
          </p:cNvPicPr>
          <p:nvPr/>
        </p:nvPicPr>
        <p:blipFill>
          <a:blip r:embed="rId4" cstate="print">
            <a:lum bright="-20000"/>
          </a:blip>
          <a:srcRect t="2608" b="78936"/>
          <a:stretch>
            <a:fillRect/>
          </a:stretch>
        </p:blipFill>
        <p:spPr>
          <a:xfrm>
            <a:off x="0" y="130629"/>
            <a:ext cx="12192000" cy="924448"/>
          </a:xfrm>
          <a:prstGeom prst="rect">
            <a:avLst/>
          </a:prstGeom>
        </p:spPr>
      </p:pic>
      <p:sp>
        <p:nvSpPr>
          <p:cNvPr id="7" name="Заголовок 1"/>
          <p:cNvSpPr txBox="1">
            <a:spLocks/>
          </p:cNvSpPr>
          <p:nvPr/>
        </p:nvSpPr>
        <p:spPr>
          <a:xfrm>
            <a:off x="5" y="199101"/>
            <a:ext cx="11491788" cy="805439"/>
          </a:xfrm>
          <a:prstGeom prst="rect">
            <a:avLst/>
          </a:prstGeom>
        </p:spPr>
        <p:txBody>
          <a:bodyPr vert="horz" lIns="91439" tIns="45719" rIns="91439" bIns="4571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nSpc>
                <a:spcPct val="90000"/>
              </a:lnSpc>
              <a:spcBef>
                <a:spcPts val="0"/>
              </a:spcBef>
            </a:pPr>
            <a:endParaRPr lang="ru-RU" sz="1733" dirty="0">
              <a:solidFill>
                <a:prstClr val="white"/>
              </a:solidFill>
              <a:effectLst>
                <a:outerShdw blurRad="38100" dist="38100" dir="2700000" algn="tl">
                  <a:srgbClr val="000000">
                    <a:alpha val="43137"/>
                  </a:srgbClr>
                </a:outerShdw>
              </a:effectLst>
              <a:latin typeface="Corbel" pitchFamily="34" charset="0"/>
              <a:cs typeface="Arial" pitchFamily="34" charset="0"/>
            </a:endParaRPr>
          </a:p>
        </p:txBody>
      </p:sp>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0648867" y="322825"/>
            <a:ext cx="1262615" cy="487903"/>
          </a:xfrm>
          <a:prstGeom prst="rect">
            <a:avLst/>
          </a:prstGeom>
          <a:effectLst>
            <a:outerShdw blurRad="50800" dist="38100" dir="2700000" algn="tl" rotWithShape="0">
              <a:prstClr val="black">
                <a:alpha val="40000"/>
              </a:prstClr>
            </a:outerShdw>
          </a:effectLst>
        </p:spPr>
      </p:pic>
      <p:sp>
        <p:nvSpPr>
          <p:cNvPr id="9" name="Прямоугольник 8"/>
          <p:cNvSpPr/>
          <p:nvPr/>
        </p:nvSpPr>
        <p:spPr>
          <a:xfrm>
            <a:off x="0" y="6422577"/>
            <a:ext cx="12192000" cy="32657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endParaRPr lang="ru-RU" sz="2400">
              <a:solidFill>
                <a:prstClr val="white"/>
              </a:solidFill>
            </a:endParaRPr>
          </a:p>
        </p:txBody>
      </p:sp>
      <p:sp>
        <p:nvSpPr>
          <p:cNvPr id="17" name="Заголовок 1"/>
          <p:cNvSpPr txBox="1">
            <a:spLocks/>
          </p:cNvSpPr>
          <p:nvPr/>
        </p:nvSpPr>
        <p:spPr>
          <a:xfrm>
            <a:off x="152405" y="195635"/>
            <a:ext cx="11491788" cy="805439"/>
          </a:xfrm>
          <a:prstGeom prst="rect">
            <a:avLst/>
          </a:prstGeom>
        </p:spPr>
        <p:txBody>
          <a:bodyPr vert="horz" lIns="91439" tIns="45719" rIns="91439" bIns="4571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nSpc>
                <a:spcPct val="90000"/>
              </a:lnSpc>
              <a:spcBef>
                <a:spcPts val="0"/>
              </a:spcBef>
            </a:pPr>
            <a:r>
              <a:rPr lang="ru-RU" sz="1733" b="1" dirty="0">
                <a:solidFill>
                  <a:prstClr val="white"/>
                </a:solidFill>
                <a:effectLst>
                  <a:outerShdw blurRad="38100" dist="38100" dir="2700000" algn="tl">
                    <a:srgbClr val="000000">
                      <a:alpha val="43137"/>
                    </a:srgbClr>
                  </a:outerShdw>
                </a:effectLst>
                <a:latin typeface="Corbel" pitchFamily="34" charset="0"/>
                <a:cs typeface="Arial" pitchFamily="34" charset="0"/>
              </a:rPr>
              <a:t>УПРАВЛЕНИЕ ИЗМЕНЕНИЯМИ</a:t>
            </a:r>
          </a:p>
          <a:p>
            <a:pPr>
              <a:lnSpc>
                <a:spcPct val="90000"/>
              </a:lnSpc>
              <a:spcBef>
                <a:spcPts val="0"/>
              </a:spcBef>
            </a:pPr>
            <a:endParaRPr lang="ru-RU" sz="1733" dirty="0">
              <a:solidFill>
                <a:prstClr val="white"/>
              </a:solidFill>
              <a:effectLst>
                <a:outerShdw blurRad="38100" dist="38100" dir="2700000" algn="tl">
                  <a:srgbClr val="000000">
                    <a:alpha val="43137"/>
                  </a:srgbClr>
                </a:outerShdw>
              </a:effectLst>
              <a:latin typeface="Corbel" pitchFamily="34" charset="0"/>
              <a:cs typeface="Arial" pitchFamily="34" charset="0"/>
            </a:endParaRPr>
          </a:p>
        </p:txBody>
      </p:sp>
      <p:pic>
        <p:nvPicPr>
          <p:cNvPr id="16" name="Picture 2" descr="C:\Users\Admin\Desktop\Скриншот 02-02-2017 224157.png"/>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r="3744"/>
          <a:stretch/>
        </p:blipFill>
        <p:spPr bwMode="auto">
          <a:xfrm>
            <a:off x="5" y="1758497"/>
            <a:ext cx="6872103" cy="3474393"/>
          </a:xfrm>
          <a:prstGeom prst="rect">
            <a:avLst/>
          </a:prstGeom>
          <a:noFill/>
          <a:extLst>
            <a:ext uri="{909E8E84-426E-40DD-AFC4-6F175D3DCCD1}">
              <a14:hiddenFill xmlns:a14="http://schemas.microsoft.com/office/drawing/2010/main" xmlns="">
                <a:solidFill>
                  <a:srgbClr val="FFFFFF"/>
                </a:solidFill>
              </a14:hiddenFill>
            </a:ext>
          </a:extLst>
        </p:spPr>
      </p:pic>
      <p:pic>
        <p:nvPicPr>
          <p:cNvPr id="4102" name="Picture 6" descr="http://www.plusworld.ru/upload/medialibrary/2d0/2d07da337bdc67fd021bcced53fb4141.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369888" y="1868615"/>
            <a:ext cx="2442997" cy="16270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4864195"/>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01" y="13096"/>
            <a:ext cx="12191999" cy="68580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990417" y="124289"/>
            <a:ext cx="2979910" cy="1657010"/>
          </a:xfrm>
          <a:prstGeom prst="rect">
            <a:avLst/>
          </a:prstGeom>
        </p:spPr>
      </p:pic>
      <p:graphicFrame>
        <p:nvGraphicFramePr>
          <p:cNvPr id="8" name="Таблица 7"/>
          <p:cNvGraphicFramePr>
            <a:graphicFrameLocks noGrp="1"/>
          </p:cNvGraphicFramePr>
          <p:nvPr>
            <p:extLst>
              <p:ext uri="{D42A27DB-BD31-4B8C-83A1-F6EECF244321}">
                <p14:modId xmlns:p14="http://schemas.microsoft.com/office/powerpoint/2010/main" xmlns="" val="2194088766"/>
              </p:ext>
            </p:extLst>
          </p:nvPr>
        </p:nvGraphicFramePr>
        <p:xfrm>
          <a:off x="552326" y="4455927"/>
          <a:ext cx="11171500" cy="2022062"/>
        </p:xfrm>
        <a:graphic>
          <a:graphicData uri="http://schemas.openxmlformats.org/drawingml/2006/table">
            <a:tbl>
              <a:tblPr firstRow="1" bandRow="1">
                <a:effectLst>
                  <a:outerShdw blurRad="50800" dist="38100" dir="18900000" algn="bl" rotWithShape="0">
                    <a:prstClr val="black">
                      <a:alpha val="40000"/>
                    </a:prstClr>
                  </a:outerShdw>
                </a:effectLst>
                <a:tableStyleId>{46F890A9-2807-4EBB-B81D-B2AA78EC7F39}</a:tableStyleId>
              </a:tblPr>
              <a:tblGrid>
                <a:gridCol w="2792875"/>
                <a:gridCol w="2792875"/>
                <a:gridCol w="2792875"/>
                <a:gridCol w="2792875"/>
              </a:tblGrid>
              <a:tr h="384111">
                <a:tc>
                  <a:txBody>
                    <a:bodyPr/>
                    <a:lstStyle/>
                    <a:p>
                      <a:pPr algn="ctr" defTabSz="1218994"/>
                      <a:r>
                        <a:rPr lang="ru-RU" sz="1400" b="1" dirty="0" smtClean="0">
                          <a:solidFill>
                            <a:prstClr val="black"/>
                          </a:solidFill>
                          <a:latin typeface="Arial" pitchFamily="34" charset="0"/>
                          <a:cs typeface="Arial" pitchFamily="34" charset="0"/>
                        </a:rPr>
                        <a:t>учителя </a:t>
                      </a:r>
                      <a:r>
                        <a:rPr lang="ru-RU" sz="1400" b="1" dirty="0" smtClean="0">
                          <a:solidFill>
                            <a:prstClr val="black"/>
                          </a:solidFill>
                          <a:latin typeface="Arial" pitchFamily="34" charset="0"/>
                          <a:cs typeface="Arial" pitchFamily="34" charset="0"/>
                        </a:rPr>
                        <a:t>русского языка</a:t>
                      </a:r>
                    </a:p>
                    <a:p>
                      <a:pPr algn="ctr" defTabSz="1218994"/>
                      <a:r>
                        <a:rPr lang="ru-RU" sz="1400" b="1" dirty="0" smtClean="0">
                          <a:solidFill>
                            <a:prstClr val="black"/>
                          </a:solidFill>
                          <a:latin typeface="Arial" pitchFamily="34" charset="0"/>
                          <a:cs typeface="Arial" pitchFamily="34" charset="0"/>
                        </a:rPr>
                        <a:t> </a:t>
                      </a:r>
                      <a:endParaRPr lang="ru-RU" sz="1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endParaRPr lang="ru-RU" sz="14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5219">
                <a:tc>
                  <a:txBody>
                    <a:bodyPr/>
                    <a:lstStyle/>
                    <a:p>
                      <a:pPr algn="ctr"/>
                      <a:r>
                        <a:rPr lang="ru-RU" sz="1400" dirty="0" smtClean="0">
                          <a:latin typeface="Arial" pitchFamily="34" charset="0"/>
                          <a:cs typeface="Arial" pitchFamily="34" charset="0"/>
                        </a:rPr>
                        <a:t>Диагностическая работа,</a:t>
                      </a:r>
                    </a:p>
                    <a:p>
                      <a:pPr algn="ctr"/>
                      <a:r>
                        <a:rPr lang="ru-RU" sz="1400" dirty="0" smtClean="0">
                          <a:latin typeface="Arial" pitchFamily="34" charset="0"/>
                          <a:cs typeface="Arial" pitchFamily="34" charset="0"/>
                        </a:rPr>
                        <a:t>предметные</a:t>
                      </a:r>
                      <a:r>
                        <a:rPr lang="ru-RU" sz="1400" baseline="0" dirty="0" smtClean="0">
                          <a:latin typeface="Arial" pitchFamily="34" charset="0"/>
                          <a:cs typeface="Arial" pitchFamily="34" charset="0"/>
                        </a:rPr>
                        <a:t> задания</a:t>
                      </a:r>
                      <a:endParaRPr lang="ru-RU" sz="14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C00000"/>
                          </a:solidFill>
                          <a:latin typeface="Arial" pitchFamily="34" charset="0"/>
                          <a:cs typeface="Arial" pitchFamily="34" charset="0"/>
                        </a:rPr>
                        <a:t>24,57</a:t>
                      </a:r>
                      <a:endParaRPr lang="ru-RU" sz="14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002060"/>
                          </a:solidFill>
                          <a:latin typeface="Arial" pitchFamily="34" charset="0"/>
                          <a:cs typeface="Arial" pitchFamily="34" charset="0"/>
                        </a:rPr>
                        <a:t>58,08</a:t>
                      </a: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002060"/>
                          </a:solidFill>
                          <a:latin typeface="Arial" pitchFamily="34" charset="0"/>
                          <a:cs typeface="Arial" pitchFamily="34" charset="0"/>
                        </a:rPr>
                        <a:t>17,35</a:t>
                      </a: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58683">
                <a:tc>
                  <a:txBody>
                    <a:bodyPr/>
                    <a:lstStyle/>
                    <a:p>
                      <a:pPr algn="ctr"/>
                      <a:endParaRPr lang="ru-RU" sz="1400" dirty="0" smtClean="0">
                        <a:latin typeface="Arial" pitchFamily="34" charset="0"/>
                        <a:cs typeface="Arial" pitchFamily="34" charset="0"/>
                      </a:endParaRPr>
                    </a:p>
                    <a:p>
                      <a:pPr algn="ctr"/>
                      <a:r>
                        <a:rPr lang="ru-RU" sz="1400" dirty="0" smtClean="0">
                          <a:latin typeface="Arial" pitchFamily="34" charset="0"/>
                          <a:cs typeface="Arial" pitchFamily="34" charset="0"/>
                        </a:rPr>
                        <a:t>Диагностическая работа,</a:t>
                      </a:r>
                    </a:p>
                    <a:p>
                      <a:pPr algn="ctr"/>
                      <a:r>
                        <a:rPr lang="ru-RU" sz="1400" dirty="0" smtClean="0">
                          <a:latin typeface="Arial" pitchFamily="34" charset="0"/>
                          <a:cs typeface="Arial" pitchFamily="34" charset="0"/>
                        </a:rPr>
                        <a:t>Методические</a:t>
                      </a:r>
                      <a:r>
                        <a:rPr lang="ru-RU" sz="1400" baseline="0" dirty="0" smtClean="0">
                          <a:latin typeface="Arial" pitchFamily="34" charset="0"/>
                          <a:cs typeface="Arial" pitchFamily="34" charset="0"/>
                        </a:rPr>
                        <a:t> задачи</a:t>
                      </a:r>
                      <a:endParaRPr lang="ru-RU" sz="1400" dirty="0" smtClean="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C00000"/>
                          </a:solidFill>
                          <a:latin typeface="Arial" pitchFamily="34" charset="0"/>
                          <a:cs typeface="Arial" pitchFamily="34" charset="0"/>
                        </a:rPr>
                        <a:t>18,25</a:t>
                      </a:r>
                      <a:endParaRPr lang="ru-RU" sz="14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002060"/>
                          </a:solidFill>
                          <a:latin typeface="Arial" pitchFamily="34" charset="0"/>
                          <a:cs typeface="Arial" pitchFamily="34" charset="0"/>
                        </a:rPr>
                        <a:t>33,03</a:t>
                      </a: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b="1" dirty="0" smtClean="0">
                          <a:solidFill>
                            <a:srgbClr val="002060"/>
                          </a:solidFill>
                          <a:latin typeface="Arial" pitchFamily="34" charset="0"/>
                          <a:cs typeface="Arial" pitchFamily="34" charset="0"/>
                        </a:rPr>
                        <a:t>48,72</a:t>
                      </a:r>
                      <a:endParaRPr lang="ru-RU" sz="14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xmlns="" val="792948179"/>
              </p:ext>
            </p:extLst>
          </p:nvPr>
        </p:nvGraphicFramePr>
        <p:xfrm>
          <a:off x="553653" y="2115867"/>
          <a:ext cx="11171500" cy="2322103"/>
        </p:xfrm>
        <a:graphic>
          <a:graphicData uri="http://schemas.openxmlformats.org/drawingml/2006/table">
            <a:tbl>
              <a:tblPr firstRow="1" bandRow="1">
                <a:effectLst>
                  <a:outerShdw blurRad="50800" dist="38100" dir="18900000" algn="bl" rotWithShape="0">
                    <a:prstClr val="black">
                      <a:alpha val="40000"/>
                    </a:prstClr>
                  </a:outerShdw>
                </a:effectLst>
                <a:tableStyleId>{46F890A9-2807-4EBB-B81D-B2AA78EC7F39}</a:tableStyleId>
              </a:tblPr>
              <a:tblGrid>
                <a:gridCol w="2792875"/>
                <a:gridCol w="2792875"/>
                <a:gridCol w="2792875"/>
                <a:gridCol w="2792875"/>
              </a:tblGrid>
              <a:tr h="541115">
                <a:tc>
                  <a:txBody>
                    <a:bodyPr/>
                    <a:lstStyle/>
                    <a:p>
                      <a:pPr algn="ctr"/>
                      <a:r>
                        <a:rPr lang="ru-RU" sz="1600" dirty="0" smtClean="0">
                          <a:solidFill>
                            <a:schemeClr val="tx1"/>
                          </a:solidFill>
                          <a:latin typeface="Arial" pitchFamily="34" charset="0"/>
                          <a:cs typeface="Arial" pitchFamily="34" charset="0"/>
                        </a:rPr>
                        <a:t>учителя </a:t>
                      </a:r>
                      <a:r>
                        <a:rPr lang="ru-RU" sz="1600" dirty="0" smtClean="0">
                          <a:solidFill>
                            <a:schemeClr val="tx1"/>
                          </a:solidFill>
                          <a:latin typeface="Arial" pitchFamily="34" charset="0"/>
                          <a:cs typeface="Arial" pitchFamily="34" charset="0"/>
                        </a:rPr>
                        <a:t>математики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ru-RU" sz="1600" b="1" dirty="0" smtClean="0">
                          <a:solidFill>
                            <a:srgbClr val="C00000"/>
                          </a:solidFill>
                          <a:latin typeface="Arial" pitchFamily="34" charset="0"/>
                          <a:cs typeface="Arial" pitchFamily="34" charset="0"/>
                        </a:rPr>
                        <a:t> менее 50</a:t>
                      </a:r>
                      <a:endParaRPr lang="ru-RU" sz="16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 от 50 до 79</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От 80 до</a:t>
                      </a:r>
                      <a:r>
                        <a:rPr lang="ru-RU" sz="1600" b="1" baseline="0" dirty="0" smtClean="0">
                          <a:solidFill>
                            <a:srgbClr val="002060"/>
                          </a:solidFill>
                          <a:latin typeface="Arial" pitchFamily="34" charset="0"/>
                          <a:cs typeface="Arial" pitchFamily="34" charset="0"/>
                        </a:rPr>
                        <a:t> 100</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4188">
                <a:tc>
                  <a:txBody>
                    <a:bodyPr/>
                    <a:lstStyle/>
                    <a:p>
                      <a:pPr algn="ctr"/>
                      <a:r>
                        <a:rPr lang="ru-RU" sz="1600" dirty="0" smtClean="0">
                          <a:latin typeface="Arial" pitchFamily="34" charset="0"/>
                          <a:cs typeface="Arial" pitchFamily="34" charset="0"/>
                        </a:rPr>
                        <a:t>Диагностическая работа,</a:t>
                      </a:r>
                    </a:p>
                    <a:p>
                      <a:pPr algn="ctr"/>
                      <a:r>
                        <a:rPr lang="ru-RU" sz="1600" dirty="0" smtClean="0">
                          <a:latin typeface="Arial" pitchFamily="34" charset="0"/>
                          <a:cs typeface="Arial" pitchFamily="34" charset="0"/>
                        </a:rPr>
                        <a:t>предметные</a:t>
                      </a:r>
                      <a:r>
                        <a:rPr lang="ru-RU" sz="1600" baseline="0" dirty="0" smtClean="0">
                          <a:latin typeface="Arial" pitchFamily="34" charset="0"/>
                          <a:cs typeface="Arial" pitchFamily="34" charset="0"/>
                        </a:rPr>
                        <a:t> задания</a:t>
                      </a:r>
                      <a:endParaRPr lang="ru-RU" sz="16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C00000"/>
                          </a:solidFill>
                          <a:latin typeface="Arial" pitchFamily="34" charset="0"/>
                          <a:cs typeface="Arial" pitchFamily="34" charset="0"/>
                        </a:rPr>
                        <a:t>43,13</a:t>
                      </a:r>
                      <a:endParaRPr lang="ru-RU" sz="16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49,29</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7,58</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75199">
                <a:tc>
                  <a:txBody>
                    <a:bodyPr/>
                    <a:lstStyle/>
                    <a:p>
                      <a:pPr algn="ctr"/>
                      <a:endParaRPr lang="ru-RU" sz="1600" dirty="0" smtClean="0">
                        <a:latin typeface="Arial" pitchFamily="34" charset="0"/>
                        <a:cs typeface="Arial" pitchFamily="34" charset="0"/>
                      </a:endParaRPr>
                    </a:p>
                    <a:p>
                      <a:pPr algn="ctr"/>
                      <a:r>
                        <a:rPr lang="ru-RU" sz="1600" dirty="0" smtClean="0">
                          <a:latin typeface="Arial" pitchFamily="34" charset="0"/>
                          <a:cs typeface="Arial" pitchFamily="34" charset="0"/>
                        </a:rPr>
                        <a:t>Диагностическая работа,</a:t>
                      </a:r>
                    </a:p>
                    <a:p>
                      <a:pPr algn="ctr"/>
                      <a:r>
                        <a:rPr lang="ru-RU" sz="1600" dirty="0" smtClean="0">
                          <a:latin typeface="Arial" pitchFamily="34" charset="0"/>
                          <a:cs typeface="Arial" pitchFamily="34" charset="0"/>
                        </a:rPr>
                        <a:t>Методические</a:t>
                      </a:r>
                      <a:r>
                        <a:rPr lang="ru-RU" sz="1600" baseline="0" dirty="0" smtClean="0">
                          <a:latin typeface="Arial" pitchFamily="34" charset="0"/>
                          <a:cs typeface="Arial" pitchFamily="34" charset="0"/>
                        </a:rPr>
                        <a:t> задачи</a:t>
                      </a:r>
                      <a:endParaRPr lang="ru-RU" sz="1600" dirty="0" smtClean="0">
                        <a:latin typeface="Arial" pitchFamily="34" charset="0"/>
                        <a:cs typeface="Arial" pitchFamily="34" charset="0"/>
                      </a:endParaRPr>
                    </a:p>
                    <a:p>
                      <a:pPr algn="ctr"/>
                      <a:endParaRPr lang="ru-RU" sz="16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C00000"/>
                          </a:solidFill>
                          <a:latin typeface="Arial" pitchFamily="34" charset="0"/>
                          <a:cs typeface="Arial" pitchFamily="34" charset="0"/>
                        </a:rPr>
                        <a:t>48,22</a:t>
                      </a:r>
                      <a:endParaRPr lang="ru-RU" sz="1600" b="1" dirty="0">
                        <a:solidFill>
                          <a:srgbClr val="C0000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36,08</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600" b="1" dirty="0" smtClean="0">
                          <a:solidFill>
                            <a:srgbClr val="002060"/>
                          </a:solidFill>
                          <a:latin typeface="Arial" pitchFamily="34" charset="0"/>
                          <a:cs typeface="Arial" pitchFamily="34" charset="0"/>
                        </a:rPr>
                        <a:t>15,7</a:t>
                      </a:r>
                      <a:endParaRPr lang="ru-RU" sz="1600" b="1" dirty="0">
                        <a:solidFill>
                          <a:srgbClr val="002060"/>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688770" y="665019"/>
            <a:ext cx="9037122" cy="1015663"/>
          </a:xfrm>
          <a:prstGeom prst="rect">
            <a:avLst/>
          </a:prstGeom>
          <a:noFill/>
        </p:spPr>
        <p:txBody>
          <a:bodyPr wrap="square" rtlCol="0">
            <a:spAutoFit/>
          </a:bodyPr>
          <a:lstStyle/>
          <a:p>
            <a:r>
              <a:rPr lang="ru-RU" sz="2000" b="1" dirty="0" smtClean="0">
                <a:latin typeface="Arial" pitchFamily="34" charset="0"/>
                <a:cs typeface="Arial" pitchFamily="34" charset="0"/>
              </a:rPr>
              <a:t>ИТОГИ ПЕРВОГО ЭТАПА АПРОБАЦИИ </a:t>
            </a:r>
          </a:p>
          <a:p>
            <a:r>
              <a:rPr lang="ru-RU" sz="2000" dirty="0" smtClean="0">
                <a:latin typeface="Arial" pitchFamily="34" charset="0"/>
                <a:cs typeface="Arial" pitchFamily="34" charset="0"/>
              </a:rPr>
              <a:t>(</a:t>
            </a:r>
            <a:r>
              <a:rPr lang="ru-RU" sz="2000" dirty="0" smtClean="0">
                <a:latin typeface="Arial" pitchFamily="34" charset="0"/>
                <a:cs typeface="Arial" pitchFamily="34" charset="0"/>
              </a:rPr>
              <a:t>процент от максимально возможного балла)</a:t>
            </a:r>
          </a:p>
          <a:p>
            <a:endParaRPr lang="ru-RU" sz="2000" b="1" dirty="0">
              <a:latin typeface="Arial" pitchFamily="34" charset="0"/>
              <a:cs typeface="Arial" pitchFamily="34" charset="0"/>
            </a:endParaRPr>
          </a:p>
        </p:txBody>
      </p:sp>
    </p:spTree>
    <p:extLst>
      <p:ext uri="{BB962C8B-B14F-4D97-AF65-F5344CB8AC3E}">
        <p14:creationId xmlns:p14="http://schemas.microsoft.com/office/powerpoint/2010/main" xmlns="" val="31484166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01" y="13096"/>
            <a:ext cx="12191999" cy="6858000"/>
          </a:xfrm>
          <a:prstGeom prst="rect">
            <a:avLst/>
          </a:prstGeom>
        </p:spPr>
      </p:pic>
      <p:pic>
        <p:nvPicPr>
          <p:cNvPr id="3075" name="Picture 3"/>
          <p:cNvPicPr>
            <a:picLocks noGrp="1" noChangeAspect="1" noChangeArrowheads="1"/>
          </p:cNvPicPr>
          <p:nvPr>
            <p:ph idx="1"/>
          </p:nvPr>
        </p:nvPicPr>
        <p:blipFill>
          <a:blip r:embed="rId4" cstate="print"/>
          <a:srcRect l="4166" t="25478" r="3497" b="12734"/>
          <a:stretch>
            <a:fillRect/>
          </a:stretch>
        </p:blipFill>
        <p:spPr bwMode="auto">
          <a:xfrm>
            <a:off x="1" y="1017743"/>
            <a:ext cx="12192000" cy="5840263"/>
          </a:xfrm>
          <a:prstGeom prst="rect">
            <a:avLst/>
          </a:prstGeom>
          <a:noFill/>
          <a:ln w="9525">
            <a:noFill/>
            <a:miter lim="800000"/>
            <a:headEnd/>
            <a:tailEnd/>
          </a:ln>
          <a:effectLst/>
        </p:spPr>
      </p:pic>
      <p:sp>
        <p:nvSpPr>
          <p:cNvPr id="6" name="Заголовок 1"/>
          <p:cNvSpPr txBox="1">
            <a:spLocks/>
          </p:cNvSpPr>
          <p:nvPr/>
        </p:nvSpPr>
        <p:spPr>
          <a:xfrm>
            <a:off x="160641" y="63117"/>
            <a:ext cx="11331147" cy="805439"/>
          </a:xfrm>
          <a:prstGeom prst="rect">
            <a:avLst/>
          </a:prstGeom>
        </p:spPr>
        <p:txBody>
          <a:bodyPr vert="horz" lIns="91439" tIns="45719" rIns="91439" bIns="45719"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endParaRPr lang="ru-RU" sz="1733" b="1" dirty="0">
              <a:solidFill>
                <a:prstClr val="white"/>
              </a:solidFill>
              <a:effectLst>
                <a:outerShdw blurRad="38100" dist="38100" dir="2700000" algn="tl">
                  <a:srgbClr val="000000">
                    <a:alpha val="43137"/>
                  </a:srgbClr>
                </a:outerShdw>
              </a:effectLst>
              <a:latin typeface="Corbel" pitchFamily="34" charset="0"/>
              <a:cs typeface="Arial" pitchFamily="34" charset="0"/>
            </a:endParaRPr>
          </a:p>
        </p:txBody>
      </p:sp>
      <p:cxnSp>
        <p:nvCxnSpPr>
          <p:cNvPr id="30" name="Прямая соединительная линия 29"/>
          <p:cNvCxnSpPr/>
          <p:nvPr/>
        </p:nvCxnSpPr>
        <p:spPr>
          <a:xfrm>
            <a:off x="1349679" y="7766565"/>
            <a:ext cx="12191999"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2290" name="Rectangle 2"/>
          <p:cNvSpPr>
            <a:spLocks noChangeArrowheads="1"/>
          </p:cNvSpPr>
          <p:nvPr/>
        </p:nvSpPr>
        <p:spPr bwMode="auto">
          <a:xfrm>
            <a:off x="0" y="3139691"/>
            <a:ext cx="12192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1218994"/>
            <a:endParaRPr lang="ru-RU" sz="2400" dirty="0">
              <a:solidFill>
                <a:prstClr val="black"/>
              </a:solidFill>
            </a:endParaRPr>
          </a:p>
        </p:txBody>
      </p:sp>
      <p:sp>
        <p:nvSpPr>
          <p:cNvPr id="8" name="Заголовок 8"/>
          <p:cNvSpPr txBox="1">
            <a:spLocks/>
          </p:cNvSpPr>
          <p:nvPr/>
        </p:nvSpPr>
        <p:spPr>
          <a:xfrm>
            <a:off x="259307" y="303912"/>
            <a:ext cx="10256293" cy="659331"/>
          </a:xfrm>
          <a:prstGeom prst="rect">
            <a:avLst/>
          </a:prstGeom>
        </p:spPr>
        <p:txBody>
          <a:bodyPr vert="horz" lIns="91439" tIns="45719" rIns="91439" bIns="45719" rtlCol="0" anchor="ctr">
            <a:normAutofit/>
          </a:bodyPr>
          <a:lstStyle/>
          <a:p>
            <a:pPr defTabSz="914401">
              <a:lnSpc>
                <a:spcPct val="90000"/>
              </a:lnSpc>
              <a:spcBef>
                <a:spcPct val="0"/>
              </a:spcBef>
              <a:defRPr/>
            </a:pPr>
            <a:r>
              <a:rPr lang="ru-RU" sz="2800" b="1" dirty="0">
                <a:solidFill>
                  <a:prstClr val="black"/>
                </a:solidFill>
                <a:latin typeface="Arial" panose="020B0604020202020204" pitchFamily="34" charset="0"/>
                <a:ea typeface="+mj-ea"/>
                <a:cs typeface="Arial" panose="020B0604020202020204" pitchFamily="34" charset="0"/>
              </a:rPr>
              <a:t>Краткие выводы по результатам апробации </a:t>
            </a:r>
          </a:p>
        </p:txBody>
      </p:sp>
      <p:pic>
        <p:nvPicPr>
          <p:cNvPr id="11" name="Рисунок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936427" y="4701"/>
            <a:ext cx="2240331" cy="1245760"/>
          </a:xfrm>
          <a:prstGeom prst="rect">
            <a:avLst/>
          </a:prstGeom>
        </p:spPr>
      </p:pic>
    </p:spTree>
    <p:extLst>
      <p:ext uri="{BB962C8B-B14F-4D97-AF65-F5344CB8AC3E}">
        <p14:creationId xmlns:p14="http://schemas.microsoft.com/office/powerpoint/2010/main" xmlns="" val="952972150"/>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 y="-8870"/>
            <a:ext cx="12207759" cy="6866869"/>
          </a:xfrm>
          <a:prstGeom prst="rect">
            <a:avLst/>
          </a:prstGeom>
        </p:spPr>
      </p:pic>
      <p:sp>
        <p:nvSpPr>
          <p:cNvPr id="19" name="Прямоугольник 18"/>
          <p:cNvSpPr/>
          <p:nvPr/>
        </p:nvSpPr>
        <p:spPr>
          <a:xfrm>
            <a:off x="279746" y="152039"/>
            <a:ext cx="9721931" cy="338552"/>
          </a:xfrm>
          <a:prstGeom prst="rect">
            <a:avLst/>
          </a:prstGeom>
          <a:noFill/>
        </p:spPr>
        <p:txBody>
          <a:bodyPr wrap="square" lIns="91439" tIns="45719" rIns="91439" bIns="45719">
            <a:spAutoFit/>
          </a:bodyPr>
          <a:lstStyle/>
          <a:p>
            <a:pPr defTabSz="1218994"/>
            <a:r>
              <a:rPr lang="ru-RU" sz="1600" b="1" dirty="0">
                <a:solidFill>
                  <a:prstClr val="black"/>
                </a:solidFill>
                <a:latin typeface="Arial" pitchFamily="34" charset="0"/>
                <a:cs typeface="Arial" pitchFamily="34" charset="0"/>
              </a:rPr>
              <a:t>ВЫЯВЛЕНИЕ ПРОФЕССИОНАЛЬНЫХ ДЕФИЦИТОВ </a:t>
            </a:r>
          </a:p>
        </p:txBody>
      </p:sp>
      <p:pic>
        <p:nvPicPr>
          <p:cNvPr id="3084" name="Picture 1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7684" t="23880" r="13221" b="17922"/>
          <a:stretch/>
        </p:blipFill>
        <p:spPr bwMode="auto">
          <a:xfrm>
            <a:off x="9052003" y="2791259"/>
            <a:ext cx="2980871" cy="16512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85" name="Picture 13"/>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27665" t="24171" r="13387" b="16935"/>
          <a:stretch/>
        </p:blipFill>
        <p:spPr bwMode="auto">
          <a:xfrm>
            <a:off x="9052005" y="4550953"/>
            <a:ext cx="2980871" cy="16752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Двойная стрелка влево/вправо 10"/>
          <p:cNvSpPr/>
          <p:nvPr/>
        </p:nvSpPr>
        <p:spPr>
          <a:xfrm>
            <a:off x="5967852" y="3963249"/>
            <a:ext cx="2962907" cy="986852"/>
          </a:xfrm>
          <a:prstGeom prst="leftRightArrow">
            <a:avLst>
              <a:gd name="adj1" fmla="val 50000"/>
              <a:gd name="adj2" fmla="val 2709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endParaRPr lang="ru-RU" sz="2400">
              <a:solidFill>
                <a:prstClr val="white"/>
              </a:solidFill>
            </a:endParaRPr>
          </a:p>
        </p:txBody>
      </p:sp>
      <p:sp>
        <p:nvSpPr>
          <p:cNvPr id="29" name="Двойная стрелка влево/вправо 28"/>
          <p:cNvSpPr/>
          <p:nvPr/>
        </p:nvSpPr>
        <p:spPr>
          <a:xfrm rot="5400000">
            <a:off x="6972587" y="3618520"/>
            <a:ext cx="953444" cy="1187783"/>
          </a:xfrm>
          <a:prstGeom prst="leftRightArrow">
            <a:avLst>
              <a:gd name="adj1" fmla="val 50000"/>
              <a:gd name="adj2" fmla="val 2709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endParaRPr lang="ru-RU" sz="2400">
              <a:solidFill>
                <a:prstClr val="white"/>
              </a:solidFill>
            </a:endParaRPr>
          </a:p>
        </p:txBody>
      </p:sp>
      <p:sp>
        <p:nvSpPr>
          <p:cNvPr id="14" name="Прямоугольник 13"/>
          <p:cNvSpPr/>
          <p:nvPr/>
        </p:nvSpPr>
        <p:spPr>
          <a:xfrm>
            <a:off x="6277364" y="3207287"/>
            <a:ext cx="2326821" cy="14706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endParaRPr lang="ru-RU" sz="1067" dirty="0">
              <a:solidFill>
                <a:schemeClr val="tx1"/>
              </a:solidFill>
              <a:latin typeface="Arial" pitchFamily="34" charset="0"/>
              <a:cs typeface="Arial" pitchFamily="34" charset="0"/>
            </a:endParaRPr>
          </a:p>
          <a:p>
            <a:pPr algn="ctr" defTabSz="1218994"/>
            <a:r>
              <a:rPr lang="ru-RU" sz="1067" dirty="0">
                <a:solidFill>
                  <a:schemeClr val="tx1"/>
                </a:solidFill>
                <a:latin typeface="Arial" pitchFamily="34" charset="0"/>
                <a:cs typeface="Arial" pitchFamily="34" charset="0"/>
              </a:rPr>
              <a:t>МОДУЛИ ПРОГРАММ, РАЗРАБОТАННЫЕ С УЧЕТОМ РЕЙТИНГА КОМПЕТЕНЦИЙ И ПРОФЕССИОНАЛЬНЫХ ДЕФИЦИТОВ</a:t>
            </a:r>
          </a:p>
          <a:p>
            <a:pPr algn="ctr" defTabSz="1218994"/>
            <a:endParaRPr lang="ru-RU" sz="1067" dirty="0">
              <a:solidFill>
                <a:schemeClr val="tx1"/>
              </a:solidFill>
              <a:latin typeface="Arial" pitchFamily="34" charset="0"/>
              <a:cs typeface="Arial" pitchFamily="34" charset="0"/>
            </a:endParaRPr>
          </a:p>
          <a:p>
            <a:pPr algn="ctr" defTabSz="1218994"/>
            <a:endParaRPr lang="ru-RU" sz="1067" dirty="0">
              <a:solidFill>
                <a:schemeClr val="tx1"/>
              </a:solidFill>
              <a:latin typeface="Arial" pitchFamily="34" charset="0"/>
              <a:cs typeface="Arial" pitchFamily="34" charset="0"/>
            </a:endParaRPr>
          </a:p>
          <a:p>
            <a:pPr algn="ctr" defTabSz="1218994"/>
            <a:endParaRPr lang="ru-RU" sz="1067" dirty="0">
              <a:solidFill>
                <a:schemeClr val="tx1"/>
              </a:solidFill>
              <a:latin typeface="Arial" pitchFamily="34" charset="0"/>
              <a:cs typeface="Arial" pitchFamily="34" charset="0"/>
            </a:endParaRPr>
          </a:p>
        </p:txBody>
      </p:sp>
      <p:pic>
        <p:nvPicPr>
          <p:cNvPr id="3086" name="Picture 14"/>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l="18682" t="27103" r="5335" b="18564"/>
          <a:stretch/>
        </p:blipFill>
        <p:spPr bwMode="auto">
          <a:xfrm>
            <a:off x="87070" y="4053675"/>
            <a:ext cx="5727148" cy="23035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2" name="Прямоугольник 31"/>
          <p:cNvSpPr/>
          <p:nvPr/>
        </p:nvSpPr>
        <p:spPr>
          <a:xfrm>
            <a:off x="9566353" y="2351496"/>
            <a:ext cx="3121731" cy="338552"/>
          </a:xfrm>
          <a:prstGeom prst="rect">
            <a:avLst/>
          </a:prstGeom>
          <a:noFill/>
        </p:spPr>
        <p:txBody>
          <a:bodyPr wrap="square" lIns="91439" tIns="45719" rIns="91439" bIns="45719">
            <a:spAutoFit/>
          </a:bodyPr>
          <a:lstStyle/>
          <a:p>
            <a:pPr defTabSz="1218994"/>
            <a:r>
              <a:rPr lang="ru-RU" sz="1600" b="1" dirty="0">
                <a:solidFill>
                  <a:srgbClr val="002060"/>
                </a:solidFill>
                <a:latin typeface="Arial" pitchFamily="34" charset="0"/>
                <a:cs typeface="Arial" pitchFamily="34" charset="0"/>
              </a:rPr>
              <a:t>Руководитель ОО</a:t>
            </a:r>
          </a:p>
        </p:txBody>
      </p:sp>
      <p:sp>
        <p:nvSpPr>
          <p:cNvPr id="33" name="Прямоугольник 32"/>
          <p:cNvSpPr/>
          <p:nvPr/>
        </p:nvSpPr>
        <p:spPr>
          <a:xfrm>
            <a:off x="601690" y="3733712"/>
            <a:ext cx="1769423" cy="338552"/>
          </a:xfrm>
          <a:prstGeom prst="rect">
            <a:avLst/>
          </a:prstGeom>
          <a:noFill/>
        </p:spPr>
        <p:txBody>
          <a:bodyPr wrap="square" lIns="91439" tIns="45719" rIns="91439" bIns="45719">
            <a:spAutoFit/>
          </a:bodyPr>
          <a:lstStyle/>
          <a:p>
            <a:pPr defTabSz="1218994"/>
            <a:r>
              <a:rPr lang="ru-RU" sz="1600" b="1" dirty="0">
                <a:solidFill>
                  <a:srgbClr val="002060"/>
                </a:solidFill>
                <a:latin typeface="Arial" pitchFamily="34" charset="0"/>
                <a:cs typeface="Arial" pitchFamily="34" charset="0"/>
              </a:rPr>
              <a:t>Педагог</a:t>
            </a:r>
          </a:p>
        </p:txBody>
      </p:sp>
      <p:sp>
        <p:nvSpPr>
          <p:cNvPr id="35" name="Прямоугольник 34"/>
          <p:cNvSpPr/>
          <p:nvPr/>
        </p:nvSpPr>
        <p:spPr>
          <a:xfrm>
            <a:off x="6277361" y="4263008"/>
            <a:ext cx="2413456" cy="426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algn="ctr" defTabSz="1218994"/>
            <a:r>
              <a:rPr lang="ru-RU" sz="1067" b="1" dirty="0">
                <a:solidFill>
                  <a:srgbClr val="C00000"/>
                </a:solidFill>
                <a:latin typeface="Arial" pitchFamily="34" charset="0"/>
                <a:cs typeface="Arial" pitchFamily="34" charset="0"/>
              </a:rPr>
              <a:t>РЕЗУЛЬТАТЫ ИССЛЕДОВАНИЯ</a:t>
            </a:r>
          </a:p>
        </p:txBody>
      </p:sp>
      <p:graphicFrame>
        <p:nvGraphicFramePr>
          <p:cNvPr id="13" name="Схема 12"/>
          <p:cNvGraphicFramePr/>
          <p:nvPr>
            <p:extLst>
              <p:ext uri="{D42A27DB-BD31-4B8C-83A1-F6EECF244321}">
                <p14:modId xmlns:p14="http://schemas.microsoft.com/office/powerpoint/2010/main" xmlns="" val="157577363"/>
              </p:ext>
            </p:extLst>
          </p:nvPr>
        </p:nvGraphicFramePr>
        <p:xfrm>
          <a:off x="5847535" y="1138132"/>
          <a:ext cx="3126531" cy="1789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7" name="TextBox 26"/>
          <p:cNvSpPr txBox="1"/>
          <p:nvPr/>
        </p:nvSpPr>
        <p:spPr>
          <a:xfrm>
            <a:off x="380011" y="1128159"/>
            <a:ext cx="3800104" cy="461663"/>
          </a:xfrm>
          <a:prstGeom prst="rect">
            <a:avLst/>
          </a:prstGeom>
          <a:noFill/>
        </p:spPr>
        <p:txBody>
          <a:bodyPr wrap="square" lIns="91439" tIns="45719" rIns="91439" bIns="45719" rtlCol="0">
            <a:spAutoFit/>
          </a:bodyPr>
          <a:lstStyle/>
          <a:p>
            <a:pPr defTabSz="1218994"/>
            <a:endParaRPr lang="ru-RU" sz="2400" dirty="0">
              <a:solidFill>
                <a:prstClr val="black"/>
              </a:solidFill>
            </a:endParaRPr>
          </a:p>
        </p:txBody>
      </p:sp>
      <p:sp>
        <p:nvSpPr>
          <p:cNvPr id="31" name="TextBox 30"/>
          <p:cNvSpPr txBox="1"/>
          <p:nvPr/>
        </p:nvSpPr>
        <p:spPr>
          <a:xfrm>
            <a:off x="463145" y="3942611"/>
            <a:ext cx="4833257" cy="461663"/>
          </a:xfrm>
          <a:prstGeom prst="rect">
            <a:avLst/>
          </a:prstGeom>
          <a:noFill/>
        </p:spPr>
        <p:txBody>
          <a:bodyPr wrap="square" lIns="91439" tIns="45719" rIns="91439" bIns="45719" rtlCol="0">
            <a:spAutoFit/>
          </a:bodyPr>
          <a:lstStyle/>
          <a:p>
            <a:pPr defTabSz="1218994"/>
            <a:endParaRPr lang="ru-RU" sz="2400" dirty="0">
              <a:solidFill>
                <a:prstClr val="black"/>
              </a:solidFill>
            </a:endParaRPr>
          </a:p>
        </p:txBody>
      </p:sp>
      <p:graphicFrame>
        <p:nvGraphicFramePr>
          <p:cNvPr id="36" name="Таблица 35"/>
          <p:cNvGraphicFramePr>
            <a:graphicFrameLocks noGrp="1"/>
          </p:cNvGraphicFramePr>
          <p:nvPr>
            <p:extLst/>
          </p:nvPr>
        </p:nvGraphicFramePr>
        <p:xfrm>
          <a:off x="191450" y="1389145"/>
          <a:ext cx="5581404" cy="2293801"/>
        </p:xfrm>
        <a:graphic>
          <a:graphicData uri="http://schemas.openxmlformats.org/drawingml/2006/table">
            <a:tbl>
              <a:tblPr/>
              <a:tblGrid>
                <a:gridCol w="1745356"/>
                <a:gridCol w="959012"/>
                <a:gridCol w="959012"/>
                <a:gridCol w="959012"/>
                <a:gridCol w="959012"/>
              </a:tblGrid>
              <a:tr h="190500">
                <a:tc>
                  <a:txBody>
                    <a:bodyPr/>
                    <a:lstStyle/>
                    <a:p>
                      <a:pPr algn="ctr">
                        <a:lnSpc>
                          <a:spcPct val="115000"/>
                        </a:lnSpc>
                        <a:spcAft>
                          <a:spcPts val="0"/>
                        </a:spcAft>
                      </a:pPr>
                      <a:r>
                        <a:rPr lang="ru-RU" sz="900" dirty="0">
                          <a:latin typeface="Times New Roman"/>
                          <a:ea typeface="Times New Roman"/>
                          <a:cs typeface="Times New Roman"/>
                        </a:rPr>
                        <a:t>АНКЕТИРУЕМЫЕ</a:t>
                      </a:r>
                      <a:endParaRPr lang="ru-RU"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100%</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От 80 до100%</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От 60 до 80%</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Ниже 60%</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988">
                <a:tc>
                  <a:txBody>
                    <a:bodyPr/>
                    <a:lstStyle/>
                    <a:p>
                      <a:pPr>
                        <a:lnSpc>
                          <a:spcPct val="115000"/>
                        </a:lnSpc>
                        <a:spcAft>
                          <a:spcPts val="0"/>
                        </a:spcAft>
                      </a:pPr>
                      <a:r>
                        <a:rPr lang="ru-RU" sz="900">
                          <a:latin typeface="Times New Roman"/>
                          <a:ea typeface="Times New Roman"/>
                          <a:cs typeface="Times New Roman"/>
                        </a:rPr>
                        <a:t>Сформированность общепедагогических компетенций</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15,55%</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dirty="0">
                          <a:latin typeface="Times New Roman"/>
                          <a:ea typeface="Times New Roman"/>
                          <a:cs typeface="Times New Roman"/>
                        </a:rPr>
                        <a:t>64,92%</a:t>
                      </a:r>
                      <a:endParaRPr lang="ru-RU"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15,19%</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4,34%</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325">
                <a:tc>
                  <a:txBody>
                    <a:bodyPr/>
                    <a:lstStyle/>
                    <a:p>
                      <a:pPr>
                        <a:lnSpc>
                          <a:spcPct val="115000"/>
                        </a:lnSpc>
                        <a:spcAft>
                          <a:spcPts val="0"/>
                        </a:spcAft>
                      </a:pPr>
                      <a:r>
                        <a:rPr lang="ru-RU" sz="900">
                          <a:latin typeface="Times New Roman"/>
                          <a:ea typeface="Times New Roman"/>
                          <a:cs typeface="Times New Roman"/>
                        </a:rPr>
                        <a:t>воспитатель дошкольной образовательной организации</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27,05%</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60,96%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9,25%</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2,74%</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988">
                <a:tc>
                  <a:txBody>
                    <a:bodyPr/>
                    <a:lstStyle/>
                    <a:p>
                      <a:pPr>
                        <a:lnSpc>
                          <a:spcPct val="115000"/>
                        </a:lnSpc>
                        <a:spcAft>
                          <a:spcPts val="0"/>
                        </a:spcAft>
                      </a:pPr>
                      <a:r>
                        <a:rPr lang="ru-RU" sz="900">
                          <a:latin typeface="Times New Roman"/>
                          <a:ea typeface="Times New Roman"/>
                          <a:cs typeface="Times New Roman"/>
                        </a:rPr>
                        <a:t>учитель (за исключением учителей начальных классов, математики и русского языка)</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24,31%</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59,12%</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14,36%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latin typeface="Times New Roman"/>
                          <a:ea typeface="Times New Roman"/>
                          <a:cs typeface="Times New Roman"/>
                        </a:rPr>
                        <a:t>2,21%</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ru-RU" sz="900">
                          <a:solidFill>
                            <a:srgbClr val="000000"/>
                          </a:solidFill>
                          <a:latin typeface="Times New Roman"/>
                          <a:ea typeface="Times New Roman"/>
                          <a:cs typeface="Times New Roman"/>
                        </a:rPr>
                        <a:t>учитель математики</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11,43%</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65,71%</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22,86%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0,00%</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ru-RU" sz="900">
                          <a:solidFill>
                            <a:srgbClr val="000000"/>
                          </a:solidFill>
                          <a:latin typeface="Times New Roman"/>
                          <a:ea typeface="Times New Roman"/>
                          <a:cs typeface="Times New Roman"/>
                        </a:rPr>
                        <a:t>учитель начальных классов</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44,83%</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45,69%</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8,62%</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0,86%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ru-RU" sz="900">
                          <a:solidFill>
                            <a:srgbClr val="000000"/>
                          </a:solidFill>
                          <a:latin typeface="Times New Roman"/>
                          <a:ea typeface="Times New Roman"/>
                          <a:cs typeface="Times New Roman"/>
                        </a:rPr>
                        <a:t>учитель русского языка </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23,26%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72,09%</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2,33%</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2,33%</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nSpc>
                          <a:spcPct val="115000"/>
                        </a:lnSpc>
                        <a:spcAft>
                          <a:spcPts val="0"/>
                        </a:spcAft>
                      </a:pPr>
                      <a:r>
                        <a:rPr lang="ru-RU" sz="900">
                          <a:solidFill>
                            <a:srgbClr val="000000"/>
                          </a:solidFill>
                          <a:latin typeface="Times New Roman"/>
                          <a:ea typeface="Times New Roman"/>
                          <a:cs typeface="Times New Roman"/>
                        </a:rPr>
                        <a:t>ОБЩЕЕ КОЛИЧЕСТВО</a:t>
                      </a:r>
                      <a:endParaRPr lang="ru-RU" sz="11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22,54%</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61,56%</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a:solidFill>
                            <a:srgbClr val="000000"/>
                          </a:solidFill>
                          <a:latin typeface="Times New Roman"/>
                          <a:ea typeface="Times New Roman"/>
                          <a:cs typeface="Times New Roman"/>
                        </a:rPr>
                        <a:t>12,79%</a:t>
                      </a:r>
                      <a:endParaRPr lang="ru-RU"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900" dirty="0">
                          <a:solidFill>
                            <a:srgbClr val="000000"/>
                          </a:solidFill>
                          <a:latin typeface="Times New Roman"/>
                          <a:ea typeface="Times New Roman"/>
                          <a:cs typeface="Times New Roman"/>
                        </a:rPr>
                        <a:t>3,11%</a:t>
                      </a:r>
                      <a:endParaRPr lang="ru-RU"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7" name="TextBox 36"/>
          <p:cNvSpPr txBox="1"/>
          <p:nvPr/>
        </p:nvSpPr>
        <p:spPr>
          <a:xfrm>
            <a:off x="194021" y="796149"/>
            <a:ext cx="5593277" cy="584773"/>
          </a:xfrm>
          <a:prstGeom prst="rect">
            <a:avLst/>
          </a:prstGeom>
          <a:noFill/>
        </p:spPr>
        <p:txBody>
          <a:bodyPr wrap="square" lIns="91439" tIns="45719" rIns="91439" bIns="45719" rtlCol="0">
            <a:spAutoFit/>
          </a:bodyPr>
          <a:lstStyle/>
          <a:p>
            <a:pPr algn="ctr" defTabSz="1218994"/>
            <a:r>
              <a:rPr lang="ru-RU" sz="1600" b="1" dirty="0">
                <a:solidFill>
                  <a:srgbClr val="002060"/>
                </a:solidFill>
                <a:latin typeface="Arial" pitchFamily="34" charset="0"/>
                <a:cs typeface="Arial" pitchFamily="34" charset="0"/>
              </a:rPr>
              <a:t>Результаты анкетирования готовности к реализации ТФ  ПС</a:t>
            </a:r>
          </a:p>
        </p:txBody>
      </p:sp>
      <p:pic>
        <p:nvPicPr>
          <p:cNvPr id="22" name="Рисунок 21"/>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8989408" y="237626"/>
            <a:ext cx="3203008" cy="1781065"/>
          </a:xfrm>
          <a:prstGeom prst="rect">
            <a:avLst/>
          </a:prstGeom>
        </p:spPr>
      </p:pic>
      <p:pic>
        <p:nvPicPr>
          <p:cNvPr id="2052" name="Picture 4" descr="http://www.greysoft.co/images/benifits4.png"/>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5888328" y="1290175"/>
            <a:ext cx="425383" cy="426411"/>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https://rabota-na-kompjutere.ru/wp-content/uploads/2016/03/poisk-i-predstavleniye-zadach-v-vindovs-10.pn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012009" y="1818767"/>
            <a:ext cx="433255" cy="433255"/>
          </a:xfrm>
          <a:prstGeom prst="rect">
            <a:avLst/>
          </a:prstGeom>
          <a:noFill/>
          <a:extLst>
            <a:ext uri="{909E8E84-426E-40DD-AFC4-6F175D3DCCD1}">
              <a14:hiddenFill xmlns:a14="http://schemas.microsoft.com/office/drawing/2010/main" xmlns="">
                <a:solidFill>
                  <a:srgbClr val="FFFFFF"/>
                </a:solidFill>
              </a14:hiddenFill>
            </a:ext>
          </a:extLst>
        </p:spPr>
      </p:pic>
      <p:pic>
        <p:nvPicPr>
          <p:cNvPr id="2058" name="Picture 10" descr="https://www.shareicon.net/download/2015/08/09/82676_office_512x512.pn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5900767" y="2360553"/>
            <a:ext cx="416119" cy="416119"/>
          </a:xfrm>
          <a:prstGeom prst="rect">
            <a:avLst/>
          </a:prstGeom>
          <a:noFill/>
          <a:extLst>
            <a:ext uri="{909E8E84-426E-40DD-AFC4-6F175D3DCCD1}">
              <a14:hiddenFill xmlns:a14="http://schemas.microsoft.com/office/drawing/2010/main" xmlns="">
                <a:solidFill>
                  <a:srgbClr val="FFFFFF"/>
                </a:solidFill>
              </a14:hiddenFill>
            </a:ext>
          </a:extLst>
        </p:spPr>
      </p:pic>
      <p:pic>
        <p:nvPicPr>
          <p:cNvPr id="2062" name="Picture 14" descr="https://userscontent2.emaze.com/images/66d0d877-5e3e-448b-92a0-31e5f5e38a69/11a1ae20b26a408d2dedb41efb08fe77.png"/>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6705721" y="4858610"/>
            <a:ext cx="1575786" cy="157578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76954880"/>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00" y="13096"/>
            <a:ext cx="12191999" cy="6858000"/>
          </a:xfrm>
          <a:prstGeom prst="rect">
            <a:avLst/>
          </a:prstGeom>
        </p:spPr>
      </p:pic>
      <p:graphicFrame>
        <p:nvGraphicFramePr>
          <p:cNvPr id="4" name="Схема 3"/>
          <p:cNvGraphicFramePr/>
          <p:nvPr>
            <p:extLst>
              <p:ext uri="{D42A27DB-BD31-4B8C-83A1-F6EECF244321}">
                <p14:modId xmlns:p14="http://schemas.microsoft.com/office/powerpoint/2010/main" xmlns="" val="4182335617"/>
              </p:ext>
            </p:extLst>
          </p:nvPr>
        </p:nvGraphicFramePr>
        <p:xfrm>
          <a:off x="1576568" y="1797182"/>
          <a:ext cx="10280072" cy="6912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Заголовок 1"/>
          <p:cNvSpPr txBox="1">
            <a:spLocks/>
          </p:cNvSpPr>
          <p:nvPr/>
        </p:nvSpPr>
        <p:spPr>
          <a:xfrm>
            <a:off x="146728" y="106110"/>
            <a:ext cx="10135885" cy="805439"/>
          </a:xfrm>
          <a:prstGeom prst="rect">
            <a:avLst/>
          </a:prstGeom>
        </p:spPr>
        <p:txBody>
          <a:bodyPr vert="horz" lIns="91440" tIns="45720" rIns="91440" bIns="45720" rtlCol="0" anchor="b">
            <a:noAutofit/>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algn="ctr">
              <a:lnSpc>
                <a:spcPct val="90000"/>
              </a:lnSpc>
              <a:spcBef>
                <a:spcPts val="0"/>
              </a:spcBef>
            </a:pPr>
            <a:r>
              <a:rPr lang="ru-RU" sz="2000"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ТЕХНОЛОГИЯ РЕАЛИЗАЦИИ МОДУЛЬНЫХ ДПП, ОСНОВАННЫХ НА ПРОФДЕФИЦИТАХ</a:t>
            </a:r>
          </a:p>
        </p:txBody>
      </p:sp>
      <p:graphicFrame>
        <p:nvGraphicFramePr>
          <p:cNvPr id="2" name="Схема 1"/>
          <p:cNvGraphicFramePr/>
          <p:nvPr>
            <p:extLst>
              <p:ext uri="{D42A27DB-BD31-4B8C-83A1-F6EECF244321}">
                <p14:modId xmlns:p14="http://schemas.microsoft.com/office/powerpoint/2010/main" xmlns="" val="67493682"/>
              </p:ext>
            </p:extLst>
          </p:nvPr>
        </p:nvGraphicFramePr>
        <p:xfrm>
          <a:off x="160648" y="1169493"/>
          <a:ext cx="12207041" cy="272087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3" name="Схема 2"/>
          <p:cNvGraphicFramePr/>
          <p:nvPr>
            <p:extLst>
              <p:ext uri="{D42A27DB-BD31-4B8C-83A1-F6EECF244321}">
                <p14:modId xmlns:p14="http://schemas.microsoft.com/office/powerpoint/2010/main" xmlns="" val="252964830"/>
              </p:ext>
            </p:extLst>
          </p:nvPr>
        </p:nvGraphicFramePr>
        <p:xfrm>
          <a:off x="-736253" y="3256789"/>
          <a:ext cx="5200073" cy="3566123"/>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11" name="Рисунок 10"/>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10440946" y="28982"/>
            <a:ext cx="1725887" cy="959697"/>
          </a:xfrm>
          <a:prstGeom prst="rect">
            <a:avLst/>
          </a:prstGeom>
        </p:spPr>
      </p:pic>
    </p:spTree>
    <p:extLst>
      <p:ext uri="{BB962C8B-B14F-4D97-AF65-F5344CB8AC3E}">
        <p14:creationId xmlns:p14="http://schemas.microsoft.com/office/powerpoint/2010/main" xmlns="" val="286605516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1554</Words>
  <Application>Microsoft Office PowerPoint</Application>
  <PresentationFormat>Произвольный</PresentationFormat>
  <Paragraphs>267</Paragraphs>
  <Slides>12</Slides>
  <Notes>11</Notes>
  <HiddenSlides>0</HiddenSlides>
  <MMClips>0</MMClips>
  <ScaleCrop>false</ScaleCrop>
  <HeadingPairs>
    <vt:vector size="6" baseType="variant">
      <vt:variant>
        <vt:lpstr>Тема</vt:lpstr>
      </vt:variant>
      <vt:variant>
        <vt:i4>3</vt:i4>
      </vt:variant>
      <vt:variant>
        <vt:lpstr>Внедренные серверы OLE</vt:lpstr>
      </vt:variant>
      <vt:variant>
        <vt:i4>1</vt:i4>
      </vt:variant>
      <vt:variant>
        <vt:lpstr>Заголовки слайдов</vt:lpstr>
      </vt:variant>
      <vt:variant>
        <vt:i4>12</vt:i4>
      </vt:variant>
    </vt:vector>
  </HeadingPairs>
  <TitlesOfParts>
    <vt:vector size="16" baseType="lpstr">
      <vt:lpstr>Тема Office</vt:lpstr>
      <vt:lpstr>1_Тема Office</vt:lpstr>
      <vt:lpstr>2_Тема Office</vt:lpstr>
      <vt:lpstr>think-cell Slide</vt:lpstr>
      <vt:lpstr>Слайд 1</vt:lpstr>
      <vt:lpstr>Слайд 2</vt:lpstr>
      <vt:lpstr>Слайд 3</vt:lpstr>
      <vt:lpstr>Слайд 4</vt:lpstr>
      <vt:lpstr>Слайд 5</vt:lpstr>
      <vt:lpstr>Слайд 6</vt:lpstr>
      <vt:lpstr>Слайд 7</vt:lpstr>
      <vt:lpstr>Слайд 8</vt:lpstr>
      <vt:lpstr>Слайд 9</vt:lpstr>
      <vt:lpstr>Центр социального развития</vt:lpstr>
      <vt:lpstr>Слайд 11</vt:lpstr>
      <vt:lpstr>Слайд 12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user</cp:lastModifiedBy>
  <cp:revision>34</cp:revision>
  <dcterms:created xsi:type="dcterms:W3CDTF">2019-01-30T05:27:00Z</dcterms:created>
  <dcterms:modified xsi:type="dcterms:W3CDTF">2019-01-30T13:53:33Z</dcterms:modified>
</cp:coreProperties>
</file>