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1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9FBA2-76C9-400E-9A7B-7EAB971AC9F9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E361C-71ED-4B86-B33F-11C203504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207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9FBA2-76C9-400E-9A7B-7EAB971AC9F9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E361C-71ED-4B86-B33F-11C203504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778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9FBA2-76C9-400E-9A7B-7EAB971AC9F9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E361C-71ED-4B86-B33F-11C203504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316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9FBA2-76C9-400E-9A7B-7EAB971AC9F9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E361C-71ED-4B86-B33F-11C203504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895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9FBA2-76C9-400E-9A7B-7EAB971AC9F9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E361C-71ED-4B86-B33F-11C203504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643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9FBA2-76C9-400E-9A7B-7EAB971AC9F9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E361C-71ED-4B86-B33F-11C203504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858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9FBA2-76C9-400E-9A7B-7EAB971AC9F9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E361C-71ED-4B86-B33F-11C203504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787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9FBA2-76C9-400E-9A7B-7EAB971AC9F9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E361C-71ED-4B86-B33F-11C203504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606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9FBA2-76C9-400E-9A7B-7EAB971AC9F9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E361C-71ED-4B86-B33F-11C203504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662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9FBA2-76C9-400E-9A7B-7EAB971AC9F9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E361C-71ED-4B86-B33F-11C203504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363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9FBA2-76C9-400E-9A7B-7EAB971AC9F9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E361C-71ED-4B86-B33F-11C203504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44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9FBA2-76C9-400E-9A7B-7EAB971AC9F9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E361C-71ED-4B86-B33F-11C203504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221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37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89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689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9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49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40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33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56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2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5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16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2019-02-01T03:24:12Z</dcterms:created>
  <dcterms:modified xsi:type="dcterms:W3CDTF">2019-02-01T03:24:23Z</dcterms:modified>
</cp:coreProperties>
</file>