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1" r:id="rId3"/>
    <p:sldId id="283" r:id="rId4"/>
    <p:sldId id="285" r:id="rId5"/>
    <p:sldId id="286" r:id="rId6"/>
    <p:sldId id="292" r:id="rId7"/>
    <p:sldId id="294" r:id="rId8"/>
    <p:sldId id="287" r:id="rId9"/>
    <p:sldId id="288" r:id="rId10"/>
    <p:sldId id="290" r:id="rId11"/>
    <p:sldId id="289" r:id="rId12"/>
    <p:sldId id="291" r:id="rId13"/>
    <p:sldId id="293" r:id="rId14"/>
    <p:sldId id="284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0"/>
          <c:y val="7.2483036476030965E-2"/>
          <c:w val="0.63467444249113936"/>
          <c:h val="0.92491609946903175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Лист1!$A$5:$A$7</c:f>
              <c:strCache>
                <c:ptCount val="3"/>
                <c:pt idx="0">
                  <c:v>всего</c:v>
                </c:pt>
                <c:pt idx="1">
                  <c:v>от 21 до 30 лет</c:v>
                </c:pt>
                <c:pt idx="2">
                  <c:v>от 55 до 64 лет</c:v>
                </c:pt>
              </c:strCache>
            </c:strRef>
          </c:cat>
          <c:val>
            <c:numRef>
              <c:f>Лист1!$B$5:$B$7</c:f>
              <c:numCache>
                <c:formatCode>General</c:formatCode>
                <c:ptCount val="3"/>
                <c:pt idx="0">
                  <c:v>512</c:v>
                </c:pt>
                <c:pt idx="1">
                  <c:v>43</c:v>
                </c:pt>
                <c:pt idx="2">
                  <c:v>88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9512" y="843558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ТУХВАТУЛЛИНА </a:t>
            </a: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Зухра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Рафисовна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УЧИТЕЛЬ БИОЛОГИИ И ХИМИИ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МБОУ ООШ ИМ.З.БИИШЕВОЙ С.МРАКОВО МУНИЦИПАЛЬНОГО РАЙОНА КУГАРЧИНСКИЙ РАЙОН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55576" y="2499742"/>
            <a:ext cx="7902549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«Молодой педагог в сельском образовательном учреждении. Проблемы становления»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5979"/>
            <a:ext cx="7704856" cy="63757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Муниципальный этап республиканского конкурса «Молодой учитель года - 2019» (победитель)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8" name="Содержимое 7" descr="KpvFa7V3ws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4683" r="9453" b="17641"/>
          <a:stretch>
            <a:fillRect/>
          </a:stretch>
        </p:blipFill>
        <p:spPr>
          <a:xfrm>
            <a:off x="5364088" y="987574"/>
            <a:ext cx="2922395" cy="3963888"/>
          </a:xfrm>
        </p:spPr>
      </p:pic>
      <p:pic>
        <p:nvPicPr>
          <p:cNvPr id="9" name="Рисунок 8" descr="j5cI2oLhUB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419622"/>
            <a:ext cx="4507458" cy="30037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DSC003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411509"/>
            <a:ext cx="2448272" cy="4352483"/>
          </a:xfrm>
        </p:spPr>
      </p:pic>
      <p:pic>
        <p:nvPicPr>
          <p:cNvPr id="13" name="Содержимое 12" descr="IMG_20180219_1445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987574"/>
            <a:ext cx="4043205" cy="3032404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7" name="Содержимое 6" descr="DSCN995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930524"/>
            <a:ext cx="4283968" cy="3212976"/>
          </a:xfrm>
        </p:spPr>
      </p:pic>
      <p:pic>
        <p:nvPicPr>
          <p:cNvPr id="15" name="Содержимое 14" descr="L9r7Y5OVPv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995936" cy="299695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/>
        </p:nvGraphicFramePr>
        <p:xfrm>
          <a:off x="1043608" y="915566"/>
          <a:ext cx="734481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19256" cy="85360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Доля учителей пенсионного возраста </a:t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молодых учителей  в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Кугарчинском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районе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563638"/>
            <a:ext cx="8640166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</a:p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" name="Рисунок 5" descr="_var_www_womanisv.ru_web_media_kunena_attachments_2713_PSX_20171006_1649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347614"/>
            <a:ext cx="1853952" cy="2085696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23528" y="1059582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Консультант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0192" y="1059582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Психолог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0192" y="3435846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Актер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3363838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Учитель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5076056" y="2859782"/>
            <a:ext cx="1152128" cy="576064"/>
          </a:xfrm>
          <a:prstGeom prst="straightConnector1">
            <a:avLst/>
          </a:prstGeom>
          <a:ln w="190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004048" y="1491630"/>
            <a:ext cx="1080120" cy="432048"/>
          </a:xfrm>
          <a:prstGeom prst="straightConnector1">
            <a:avLst/>
          </a:prstGeom>
          <a:ln w="190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2555776" y="1419622"/>
            <a:ext cx="792088" cy="504056"/>
          </a:xfrm>
          <a:prstGeom prst="straightConnector1">
            <a:avLst/>
          </a:prstGeom>
          <a:ln w="190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555776" y="2931790"/>
            <a:ext cx="864096" cy="504056"/>
          </a:xfrm>
          <a:prstGeom prst="straightConnector1">
            <a:avLst/>
          </a:prstGeom>
          <a:ln w="190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83568" y="249399"/>
            <a:ext cx="7130113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ПРОБЛЕМЫ МОЛОДОГО ПЕДАГОГА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314" y="1131590"/>
            <a:ext cx="8640166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Отсутствие вакансий для работы по своей специальности</a:t>
            </a:r>
          </a:p>
        </p:txBody>
      </p:sp>
      <p:pic>
        <p:nvPicPr>
          <p:cNvPr id="6" name="Рисунок 5" descr="anuncio0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779661"/>
            <a:ext cx="4320480" cy="3067541"/>
          </a:xfrm>
          <a:prstGeom prst="rect">
            <a:avLst/>
          </a:prstGeom>
        </p:spPr>
      </p:pic>
      <p:pic>
        <p:nvPicPr>
          <p:cNvPr id="8" name="Рисунок 7" descr="image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779662"/>
            <a:ext cx="2814370" cy="28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2314" y="1131590"/>
            <a:ext cx="86401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преемственности </a:t>
            </a:r>
          </a:p>
          <a:p>
            <a:pPr algn="ctr">
              <a:spcAft>
                <a:spcPts val="600"/>
              </a:spcAft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ВУЗами и муниципалитетами</a:t>
            </a:r>
            <a:endParaRPr lang="ru-RU" sz="2000" i="1" dirty="0"/>
          </a:p>
        </p:txBody>
      </p:sp>
      <p:pic>
        <p:nvPicPr>
          <p:cNvPr id="6" name="Рисунок 5" descr="normal_ian-symbol-universit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211710"/>
            <a:ext cx="3810000" cy="1771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5656" y="4011910"/>
            <a:ext cx="2016224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600"/>
              </a:spcAft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</a:t>
            </a:r>
            <a:endParaRPr lang="ru-RU" sz="3200" dirty="0"/>
          </a:p>
        </p:txBody>
      </p:sp>
      <p:pic>
        <p:nvPicPr>
          <p:cNvPr id="9" name="Рисунок 8" descr="institution-ic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995686"/>
            <a:ext cx="2160240" cy="21602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36096" y="3867894"/>
            <a:ext cx="3456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600"/>
              </a:spcAft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923928" y="1491630"/>
            <a:ext cx="2016224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600"/>
              </a:spcAft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0" dirty="0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3995936" y="2859782"/>
            <a:ext cx="2232248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4283968" y="2283718"/>
            <a:ext cx="1296144" cy="1728192"/>
          </a:xfrm>
          <a:prstGeom prst="line">
            <a:avLst/>
          </a:prstGeom>
          <a:ln w="539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49398"/>
            <a:ext cx="7813681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         </a:t>
            </a:r>
            <a:endParaRPr lang="ru-RU" sz="2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987574"/>
            <a:ext cx="8640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 государственных программ по улучшению жилищных условий молодых педагогов</a:t>
            </a:r>
            <a:endParaRPr lang="ru-RU" sz="20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23928" y="1491630"/>
            <a:ext cx="2016224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600"/>
              </a:spcAft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0" dirty="0"/>
          </a:p>
        </p:txBody>
      </p:sp>
      <p:pic>
        <p:nvPicPr>
          <p:cNvPr id="13" name="Рисунок 12" descr="Aviso-de-Retención-de-Descuentos-en-Mi-Cuenta-Infonavit-2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1707654"/>
            <a:ext cx="4260296" cy="328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49398"/>
            <a:ext cx="7813681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         </a:t>
            </a:r>
            <a:endParaRPr lang="ru-RU" sz="2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771550"/>
            <a:ext cx="8640166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Завышенные требования руководителей образовательных организаций к молодым педагогам</a:t>
            </a:r>
            <a:endParaRPr lang="ru-RU" sz="20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23928" y="1491630"/>
            <a:ext cx="2016224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600"/>
              </a:spcAft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0" dirty="0"/>
          </a:p>
        </p:txBody>
      </p:sp>
      <p:pic>
        <p:nvPicPr>
          <p:cNvPr id="8" name="Рисунок 7" descr="AR-1805187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419622"/>
            <a:ext cx="3723878" cy="37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7813681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         </a:t>
            </a:r>
            <a:endParaRPr lang="ru-RU" sz="2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411510"/>
            <a:ext cx="86401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единой программы по поддержке </a:t>
            </a:r>
          </a:p>
          <a:p>
            <a:pPr algn="ctr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молодых специалистов - педагогов</a:t>
            </a:r>
            <a:endParaRPr lang="ru-RU" sz="20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23928" y="1491630"/>
            <a:ext cx="2016224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600"/>
              </a:spcAft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0" dirty="0"/>
          </a:p>
        </p:txBody>
      </p:sp>
      <p:pic>
        <p:nvPicPr>
          <p:cNvPr id="9" name="Рисунок 8" descr="585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316651"/>
            <a:ext cx="4610662" cy="382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5979"/>
            <a:ext cx="8640960" cy="6375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Хороший коллектив – </a:t>
            </a:r>
            <a:br>
              <a:rPr 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залог успешности молодого педагога</a:t>
            </a:r>
            <a:endParaRPr lang="ru-RU" sz="2800" dirty="0"/>
          </a:p>
        </p:txBody>
      </p:sp>
      <p:pic>
        <p:nvPicPr>
          <p:cNvPr id="4" name="Содержимое 3" descr="DSC_68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524" r="15476"/>
          <a:stretch>
            <a:fillRect/>
          </a:stretch>
        </p:blipFill>
        <p:spPr>
          <a:xfrm>
            <a:off x="2195736" y="987574"/>
            <a:ext cx="4536504" cy="40217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5979"/>
            <a:ext cx="7704856" cy="63757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Конкурс среди молодых учителей на соискание грантов Республики Башкортостан (август 2018 г., победитель)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7" name="Содержимое 6" descr="u-bbS-fslH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99792" y="1059582"/>
            <a:ext cx="3671851" cy="353464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125</Words>
  <Application>Microsoft Office PowerPoint</Application>
  <PresentationFormat>Экран (16:9)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Хороший коллектив –  залог успешности молодого педагога</vt:lpstr>
      <vt:lpstr>Конкурс среди молодых учителей на соискание грантов Республики Башкортостан (август 2018 г., победитель)</vt:lpstr>
      <vt:lpstr>Муниципальный этап республиканского конкурса «Молодой учитель года - 2019» (победитель)</vt:lpstr>
      <vt:lpstr>Слайд 11</vt:lpstr>
      <vt:lpstr>Слайд 12</vt:lpstr>
      <vt:lpstr>Доля учителей пенсионного возраста  и молодых учителей  в Кугарчинском районе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Рита</cp:lastModifiedBy>
  <cp:revision>30</cp:revision>
  <dcterms:created xsi:type="dcterms:W3CDTF">2019-01-28T07:19:05Z</dcterms:created>
  <dcterms:modified xsi:type="dcterms:W3CDTF">2019-01-31T13:28:04Z</dcterms:modified>
</cp:coreProperties>
</file>