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64" r:id="rId10"/>
    <p:sldId id="265" r:id="rId11"/>
    <p:sldId id="266" r:id="rId12"/>
    <p:sldId id="268" r:id="rId13"/>
    <p:sldId id="269" r:id="rId14"/>
    <p:sldId id="270" r:id="rId15"/>
    <p:sldId id="267" r:id="rId16"/>
    <p:sldId id="271" r:id="rId17"/>
  </p:sldIdLst>
  <p:sldSz cx="5835650" cy="3282950"/>
  <p:notesSz cx="10018713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7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75" d="100"/>
          <a:sy n="175" d="100"/>
        </p:scale>
        <p:origin x="600" y="126"/>
      </p:cViewPr>
      <p:guideLst>
        <p:guide orient="horz" pos="2880"/>
        <p:guide pos="217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864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9708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183840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77909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83712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694566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8130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8518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764053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8835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37709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134542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39917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2317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456656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52041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 lIns="170362" tIns="85181" rIns="170362" bIns="85181">
            <a:normAutofit fontScale="25000" lnSpcReduction="20000"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48119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7674" y="1013777"/>
            <a:ext cx="4960303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75348" y="1831340"/>
            <a:ext cx="408495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4212A-D251-43C1-80E7-6888A720A049}" type="datetime1">
              <a:rPr lang="en-US" smtClean="0"/>
              <a:t>2/1/2019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B2A2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FEFEF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F2879-7253-4F90-A689-E9EB032D3C98}" type="datetime1">
              <a:rPr lang="en-US" smtClean="0"/>
              <a:t>2/1/2019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180" y="14072"/>
            <a:ext cx="5804296" cy="3240405"/>
          </a:xfrm>
          <a:custGeom>
            <a:avLst/>
            <a:gdLst/>
            <a:ahLst/>
            <a:cxnLst/>
            <a:rect l="l" t="t" r="r" b="b"/>
            <a:pathLst>
              <a:path w="5760085" h="3240404">
                <a:moveTo>
                  <a:pt x="0" y="0"/>
                </a:moveTo>
                <a:lnTo>
                  <a:pt x="5759999" y="0"/>
                </a:lnTo>
                <a:lnTo>
                  <a:pt x="5759999" y="3239999"/>
                </a:lnTo>
                <a:lnTo>
                  <a:pt x="0" y="323999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k object 17"/>
          <p:cNvSpPr/>
          <p:nvPr/>
        </p:nvSpPr>
        <p:spPr>
          <a:xfrm>
            <a:off x="376944" y="374071"/>
            <a:ext cx="5078679" cy="2520315"/>
          </a:xfrm>
          <a:custGeom>
            <a:avLst/>
            <a:gdLst/>
            <a:ahLst/>
            <a:cxnLst/>
            <a:rect l="l" t="t" r="r" b="b"/>
            <a:pathLst>
              <a:path w="5039995" h="2520315">
                <a:moveTo>
                  <a:pt x="0" y="0"/>
                </a:moveTo>
                <a:lnTo>
                  <a:pt x="5040000" y="0"/>
                </a:lnTo>
                <a:lnTo>
                  <a:pt x="5040000" y="2520000"/>
                </a:lnTo>
                <a:lnTo>
                  <a:pt x="0" y="2520000"/>
                </a:lnTo>
                <a:lnTo>
                  <a:pt x="0" y="0"/>
                </a:lnTo>
                <a:close/>
              </a:path>
            </a:pathLst>
          </a:custGeom>
          <a:ln w="107999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B2A2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14551" y="903003"/>
            <a:ext cx="1895307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FEFEF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005359" y="752157"/>
            <a:ext cx="253850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340B-3DDE-442B-B2D5-98A25D269B7F}" type="datetime1">
              <a:rPr lang="en-US" smtClean="0"/>
              <a:t>2/1/2019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rgbClr val="2B2A2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1417A-1212-4F6B-8B9F-41DE5D945F01}" type="datetime1">
              <a:rPr lang="en-US" smtClean="0"/>
              <a:t>2/1/2019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25F4D7-9C85-4E44-A82A-C5369B961BF3}" type="datetime1">
              <a:rPr lang="en-US" smtClean="0"/>
              <a:t>2/1/2019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180" y="14072"/>
            <a:ext cx="5804296" cy="3240405"/>
          </a:xfrm>
          <a:custGeom>
            <a:avLst/>
            <a:gdLst/>
            <a:ahLst/>
            <a:cxnLst/>
            <a:rect l="l" t="t" r="r" b="b"/>
            <a:pathLst>
              <a:path w="5760085" h="3240404">
                <a:moveTo>
                  <a:pt x="0" y="0"/>
                </a:moveTo>
                <a:lnTo>
                  <a:pt x="5759996" y="0"/>
                </a:lnTo>
                <a:lnTo>
                  <a:pt x="5759996" y="3239998"/>
                </a:lnTo>
                <a:lnTo>
                  <a:pt x="0" y="3239998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8555" y="332683"/>
            <a:ext cx="5178540" cy="3077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2B2A29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61543" y="1050759"/>
            <a:ext cx="451256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FEFEF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84122" y="3041332"/>
            <a:ext cx="186740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91782" y="3041332"/>
            <a:ext cx="1342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22774-84BC-4AB4-8035-EECEE8C56263}" type="datetime1">
              <a:rPr lang="en-US" smtClean="0"/>
              <a:t>2/1/2019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201668" y="3041332"/>
            <a:ext cx="1342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sdd@bashkortostan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73735" y="1753625"/>
            <a:ext cx="3402329" cy="96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650" b="1" dirty="0">
                <a:solidFill>
                  <a:srgbClr val="2B2A29"/>
                </a:solidFill>
                <a:latin typeface="Calibri"/>
                <a:cs typeface="Calibri"/>
              </a:rPr>
              <a:t>ША</a:t>
            </a:r>
            <a:r>
              <a:rPr sz="1650" b="1" spc="-95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650" b="1" spc="-80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1650" b="1" spc="-55" dirty="0">
                <a:solidFill>
                  <a:srgbClr val="2B2A29"/>
                </a:solidFill>
                <a:latin typeface="Calibri"/>
                <a:cs typeface="Calibri"/>
              </a:rPr>
              <a:t>Ф</a:t>
            </a:r>
            <a:r>
              <a:rPr sz="1650" b="1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650" b="1" spc="-10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650" b="1" dirty="0">
                <a:solidFill>
                  <a:srgbClr val="2B2A29"/>
                </a:solidFill>
                <a:latin typeface="Calibri"/>
                <a:cs typeface="Calibri"/>
              </a:rPr>
              <a:t>ДИНОВ</a:t>
            </a:r>
            <a:endParaRPr sz="1650">
              <a:latin typeface="Calibri"/>
              <a:cs typeface="Calibri"/>
            </a:endParaRPr>
          </a:p>
          <a:p>
            <a:pPr marL="12700">
              <a:spcBef>
                <a:spcPts val="45"/>
              </a:spcBef>
            </a:pPr>
            <a:r>
              <a:rPr sz="1650" b="1" dirty="0">
                <a:solidFill>
                  <a:srgbClr val="2B2A29"/>
                </a:solidFill>
                <a:latin typeface="Calibri"/>
                <a:cs typeface="Calibri"/>
              </a:rPr>
              <a:t>Динар Данилович</a:t>
            </a:r>
            <a:endParaRPr sz="1650">
              <a:latin typeface="Calibri"/>
              <a:cs typeface="Calibri"/>
            </a:endParaRPr>
          </a:p>
          <a:p>
            <a:pPr marL="12700" marR="5080">
              <a:lnSpc>
                <a:spcPct val="103899"/>
              </a:lnSpc>
              <a:spcBef>
                <a:spcPts val="335"/>
              </a:spcBef>
            </a:pP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Замести</a:t>
            </a:r>
            <a:r>
              <a:rPr sz="1300" spc="-5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300" spc="-1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ль</a:t>
            </a:r>
            <a:r>
              <a:rPr sz="1300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пр</a:t>
            </a:r>
            <a:r>
              <a:rPr sz="1300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spc="-5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с</a:t>
            </a:r>
            <a:r>
              <a:rPr sz="1300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да</a:t>
            </a:r>
            <a:r>
              <a:rPr sz="1300" spc="-1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300" spc="-1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ля</a:t>
            </a:r>
            <a:r>
              <a:rPr sz="1300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spc="-13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ос</a:t>
            </a:r>
            <a:r>
              <a:rPr sz="1300" spc="-1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300" spc="15" dirty="0">
                <a:solidFill>
                  <a:srgbClr val="2B2A29"/>
                </a:solidFill>
                <a:latin typeface="Calibri"/>
                <a:cs typeface="Calibri"/>
              </a:rPr>
              <a:t>оми</a:t>
            </a:r>
            <a:r>
              <a:rPr sz="1300" spc="-5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30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та</a:t>
            </a:r>
            <a:r>
              <a:rPr sz="1300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еспу</a:t>
            </a:r>
            <a:r>
              <a:rPr sz="1300" spc="-2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лики</a:t>
            </a:r>
            <a:r>
              <a:rPr sz="1300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spc="15" dirty="0">
                <a:solidFill>
                  <a:srgbClr val="2B2A29"/>
                </a:solidFill>
                <a:latin typeface="Calibri"/>
                <a:cs typeface="Calibri"/>
              </a:rPr>
              <a:t>Баш</a:t>
            </a:r>
            <a:r>
              <a:rPr sz="1300" spc="-1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ор</a:t>
            </a:r>
            <a:r>
              <a:rPr sz="1300" spc="-5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остан</a:t>
            </a:r>
            <a:r>
              <a:rPr sz="1300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по</a:t>
            </a:r>
            <a:r>
              <a:rPr sz="1300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spc="10" dirty="0">
                <a:solidFill>
                  <a:srgbClr val="2B2A29"/>
                </a:solidFill>
                <a:latin typeface="Calibri"/>
                <a:cs typeface="Calibri"/>
              </a:rPr>
              <a:t>информатизации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3202" y="625315"/>
            <a:ext cx="4229735" cy="7694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Диск</a:t>
            </a:r>
            <a:r>
              <a:rPr sz="2500" b="1" spc="-35" dirty="0">
                <a:solidFill>
                  <a:srgbClr val="2B2A29"/>
                </a:solidFill>
                <a:latin typeface="Calibri"/>
                <a:cs typeface="Calibri"/>
              </a:rPr>
              <a:t>ус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сионная</a:t>
            </a:r>
            <a:r>
              <a:rPr sz="2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площад</a:t>
            </a:r>
            <a:r>
              <a:rPr sz="2500" b="1" spc="-5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2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2500" b="1" spc="-30" dirty="0">
                <a:solidFill>
                  <a:srgbClr val="2B2A29"/>
                </a:solidFill>
                <a:latin typeface="Calibri"/>
                <a:cs typeface="Calibri"/>
              </a:rPr>
              <a:t>№</a:t>
            </a:r>
            <a:r>
              <a:rPr sz="2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7</a:t>
            </a:r>
            <a:endParaRPr sz="2500">
              <a:latin typeface="Calibri"/>
              <a:cs typeface="Calibri"/>
            </a:endParaRPr>
          </a:p>
          <a:p>
            <a:pPr marL="12700">
              <a:spcBef>
                <a:spcPts val="40"/>
              </a:spcBef>
            </a:pPr>
            <a:r>
              <a:rPr sz="2500" b="1" spc="-20" dirty="0">
                <a:solidFill>
                  <a:srgbClr val="2B2A29"/>
                </a:solidFill>
                <a:latin typeface="Calibri"/>
                <a:cs typeface="Calibri"/>
              </a:rPr>
              <a:t>«Ш</a:t>
            </a:r>
            <a:r>
              <a:rPr sz="2500" b="1" spc="-60" dirty="0">
                <a:solidFill>
                  <a:srgbClr val="2B2A29"/>
                </a:solidFill>
                <a:latin typeface="Calibri"/>
                <a:cs typeface="Calibri"/>
              </a:rPr>
              <a:t>ко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ла</a:t>
            </a:r>
            <a:r>
              <a:rPr sz="2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цифрово</a:t>
            </a:r>
            <a:r>
              <a:rPr sz="2500" b="1" spc="-40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2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ве</a:t>
            </a:r>
            <a:r>
              <a:rPr sz="2500" b="1" spc="-5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2500" b="1" spc="-15" dirty="0">
                <a:solidFill>
                  <a:srgbClr val="2B2A29"/>
                </a:solidFill>
                <a:latin typeface="Calibri"/>
                <a:cs typeface="Calibri"/>
              </a:rPr>
              <a:t>а»</a:t>
            </a:r>
            <a:endParaRPr sz="25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7586" y="1523616"/>
            <a:ext cx="4362450" cy="0"/>
          </a:xfrm>
          <a:custGeom>
            <a:avLst/>
            <a:gdLst/>
            <a:ahLst/>
            <a:cxnLst/>
            <a:rect l="l" t="t" r="r" b="b"/>
            <a:pathLst>
              <a:path w="4362450">
                <a:moveTo>
                  <a:pt x="0" y="0"/>
                </a:moveTo>
                <a:lnTo>
                  <a:pt x="4362145" y="0"/>
                </a:lnTo>
              </a:path>
            </a:pathLst>
          </a:custGeom>
          <a:ln w="17995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0"/>
            <a:ext cx="170815" cy="428898"/>
          </a:xfrm>
          <a:custGeom>
            <a:avLst/>
            <a:gdLst/>
            <a:ahLst/>
            <a:cxnLst/>
            <a:rect l="l" t="t" r="r" b="b"/>
            <a:pathLst>
              <a:path w="170815" h="383540">
                <a:moveTo>
                  <a:pt x="170751" y="0"/>
                </a:moveTo>
                <a:lnTo>
                  <a:pt x="0" y="0"/>
                </a:lnTo>
                <a:lnTo>
                  <a:pt x="0" y="383057"/>
                </a:lnTo>
                <a:lnTo>
                  <a:pt x="170751" y="27826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798627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27"/>
                </a:lnTo>
                <a:lnTo>
                  <a:pt x="170751" y="0"/>
                </a:lnTo>
                <a:close/>
              </a:path>
            </a:pathLst>
          </a:custGeom>
          <a:solidFill>
            <a:srgbClr val="549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1319479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52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0" y="27756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A4C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0" y="236137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52"/>
                </a:lnTo>
                <a:lnTo>
                  <a:pt x="170751" y="520865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0" y="2892397"/>
            <a:ext cx="170815" cy="390553"/>
          </a:xfrm>
          <a:custGeom>
            <a:avLst/>
            <a:gdLst/>
            <a:ahLst/>
            <a:cxnLst/>
            <a:rect l="l" t="t" r="r" b="b"/>
            <a:pathLst>
              <a:path w="170815" h="349250">
                <a:moveTo>
                  <a:pt x="170751" y="0"/>
                </a:moveTo>
                <a:lnTo>
                  <a:pt x="0" y="104787"/>
                </a:lnTo>
                <a:lnTo>
                  <a:pt x="0" y="348856"/>
                </a:lnTo>
                <a:lnTo>
                  <a:pt x="170751" y="348856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0" y="1840323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0" y="0"/>
            <a:ext cx="170815" cy="428898"/>
          </a:xfrm>
          <a:custGeom>
            <a:avLst/>
            <a:gdLst/>
            <a:ahLst/>
            <a:cxnLst/>
            <a:rect l="l" t="t" r="r" b="b"/>
            <a:pathLst>
              <a:path w="170815" h="383540">
                <a:moveTo>
                  <a:pt x="170751" y="0"/>
                </a:moveTo>
                <a:lnTo>
                  <a:pt x="0" y="0"/>
                </a:lnTo>
                <a:lnTo>
                  <a:pt x="0" y="383057"/>
                </a:lnTo>
                <a:lnTo>
                  <a:pt x="170751" y="27826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0" y="798627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27"/>
                </a:lnTo>
                <a:lnTo>
                  <a:pt x="170751" y="0"/>
                </a:lnTo>
                <a:close/>
              </a:path>
            </a:pathLst>
          </a:custGeom>
          <a:solidFill>
            <a:srgbClr val="549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0" y="1319479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52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0" y="27756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A4C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0" y="236137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52"/>
                </a:lnTo>
                <a:lnTo>
                  <a:pt x="170751" y="520865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0" y="2892397"/>
            <a:ext cx="170815" cy="390553"/>
          </a:xfrm>
          <a:custGeom>
            <a:avLst/>
            <a:gdLst/>
            <a:ahLst/>
            <a:cxnLst/>
            <a:rect l="l" t="t" r="r" b="b"/>
            <a:pathLst>
              <a:path w="170815" h="349250">
                <a:moveTo>
                  <a:pt x="170751" y="0"/>
                </a:moveTo>
                <a:lnTo>
                  <a:pt x="0" y="104787"/>
                </a:lnTo>
                <a:lnTo>
                  <a:pt x="0" y="348856"/>
                </a:lnTo>
                <a:lnTo>
                  <a:pt x="170751" y="348856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0" y="1840323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0"/>
            <a:ext cx="170815" cy="428898"/>
          </a:xfrm>
          <a:custGeom>
            <a:avLst/>
            <a:gdLst/>
            <a:ahLst/>
            <a:cxnLst/>
            <a:rect l="l" t="t" r="r" b="b"/>
            <a:pathLst>
              <a:path w="170815" h="383540">
                <a:moveTo>
                  <a:pt x="170751" y="0"/>
                </a:moveTo>
                <a:lnTo>
                  <a:pt x="0" y="0"/>
                </a:lnTo>
                <a:lnTo>
                  <a:pt x="0" y="383057"/>
                </a:lnTo>
                <a:lnTo>
                  <a:pt x="170751" y="27826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798627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27"/>
                </a:lnTo>
                <a:lnTo>
                  <a:pt x="170751" y="0"/>
                </a:lnTo>
                <a:close/>
              </a:path>
            </a:pathLst>
          </a:custGeom>
          <a:solidFill>
            <a:srgbClr val="549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1319479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52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0" y="27756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A4C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236137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52"/>
                </a:lnTo>
                <a:lnTo>
                  <a:pt x="170751" y="520865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2892397"/>
            <a:ext cx="170815" cy="390553"/>
          </a:xfrm>
          <a:custGeom>
            <a:avLst/>
            <a:gdLst/>
            <a:ahLst/>
            <a:cxnLst/>
            <a:rect l="l" t="t" r="r" b="b"/>
            <a:pathLst>
              <a:path w="170815" h="349250">
                <a:moveTo>
                  <a:pt x="170751" y="0"/>
                </a:moveTo>
                <a:lnTo>
                  <a:pt x="0" y="104787"/>
                </a:lnTo>
                <a:lnTo>
                  <a:pt x="0" y="348856"/>
                </a:lnTo>
                <a:lnTo>
                  <a:pt x="170751" y="348856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1840323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0" y="0"/>
            <a:ext cx="170815" cy="428898"/>
          </a:xfrm>
          <a:custGeom>
            <a:avLst/>
            <a:gdLst/>
            <a:ahLst/>
            <a:cxnLst/>
            <a:rect l="l" t="t" r="r" b="b"/>
            <a:pathLst>
              <a:path w="170815" h="383540">
                <a:moveTo>
                  <a:pt x="170751" y="0"/>
                </a:moveTo>
                <a:lnTo>
                  <a:pt x="0" y="0"/>
                </a:lnTo>
                <a:lnTo>
                  <a:pt x="0" y="383057"/>
                </a:lnTo>
                <a:lnTo>
                  <a:pt x="170751" y="27826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0" y="798627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27"/>
                </a:lnTo>
                <a:lnTo>
                  <a:pt x="170751" y="0"/>
                </a:lnTo>
                <a:close/>
              </a:path>
            </a:pathLst>
          </a:custGeom>
          <a:solidFill>
            <a:srgbClr val="549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0" y="1319479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52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0" y="27756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A4C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0" y="236137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52"/>
                </a:lnTo>
                <a:lnTo>
                  <a:pt x="170751" y="520865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0" y="2892397"/>
            <a:ext cx="170815" cy="390553"/>
          </a:xfrm>
          <a:custGeom>
            <a:avLst/>
            <a:gdLst/>
            <a:ahLst/>
            <a:cxnLst/>
            <a:rect l="l" t="t" r="r" b="b"/>
            <a:pathLst>
              <a:path w="170815" h="349250">
                <a:moveTo>
                  <a:pt x="170751" y="0"/>
                </a:moveTo>
                <a:lnTo>
                  <a:pt x="0" y="104787"/>
                </a:lnTo>
                <a:lnTo>
                  <a:pt x="0" y="348856"/>
                </a:lnTo>
                <a:lnTo>
                  <a:pt x="170751" y="348856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0" y="1840323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0" y="0"/>
            <a:ext cx="170815" cy="428898"/>
          </a:xfrm>
          <a:custGeom>
            <a:avLst/>
            <a:gdLst/>
            <a:ahLst/>
            <a:cxnLst/>
            <a:rect l="l" t="t" r="r" b="b"/>
            <a:pathLst>
              <a:path w="170815" h="383540">
                <a:moveTo>
                  <a:pt x="170751" y="0"/>
                </a:moveTo>
                <a:lnTo>
                  <a:pt x="0" y="0"/>
                </a:lnTo>
                <a:lnTo>
                  <a:pt x="0" y="383057"/>
                </a:lnTo>
                <a:lnTo>
                  <a:pt x="170751" y="27826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0" y="798627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27"/>
                </a:lnTo>
                <a:lnTo>
                  <a:pt x="170751" y="0"/>
                </a:lnTo>
                <a:close/>
              </a:path>
            </a:pathLst>
          </a:custGeom>
          <a:solidFill>
            <a:srgbClr val="549F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0" y="1319479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52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0" y="27756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A4CA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0" y="2361374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800"/>
                </a:lnTo>
                <a:lnTo>
                  <a:pt x="0" y="625652"/>
                </a:lnTo>
                <a:lnTo>
                  <a:pt x="170751" y="520865"/>
                </a:lnTo>
                <a:lnTo>
                  <a:pt x="170751" y="0"/>
                </a:lnTo>
                <a:close/>
              </a:path>
            </a:pathLst>
          </a:custGeom>
          <a:solidFill>
            <a:srgbClr val="A1C06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0" y="2892397"/>
            <a:ext cx="170815" cy="390553"/>
          </a:xfrm>
          <a:custGeom>
            <a:avLst/>
            <a:gdLst/>
            <a:ahLst/>
            <a:cxnLst/>
            <a:rect l="l" t="t" r="r" b="b"/>
            <a:pathLst>
              <a:path w="170815" h="349250">
                <a:moveTo>
                  <a:pt x="170751" y="0"/>
                </a:moveTo>
                <a:lnTo>
                  <a:pt x="0" y="104787"/>
                </a:lnTo>
                <a:lnTo>
                  <a:pt x="0" y="348856"/>
                </a:lnTo>
                <a:lnTo>
                  <a:pt x="170751" y="348856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0" y="1840323"/>
            <a:ext cx="170815" cy="700155"/>
          </a:xfrm>
          <a:custGeom>
            <a:avLst/>
            <a:gdLst/>
            <a:ahLst/>
            <a:cxnLst/>
            <a:rect l="l" t="t" r="r" b="b"/>
            <a:pathLst>
              <a:path w="170815" h="626110">
                <a:moveTo>
                  <a:pt x="170751" y="0"/>
                </a:moveTo>
                <a:lnTo>
                  <a:pt x="0" y="104787"/>
                </a:lnTo>
                <a:lnTo>
                  <a:pt x="0" y="625627"/>
                </a:lnTo>
                <a:lnTo>
                  <a:pt x="170751" y="520839"/>
                </a:lnTo>
                <a:lnTo>
                  <a:pt x="170751" y="0"/>
                </a:lnTo>
                <a:close/>
              </a:path>
            </a:pathLst>
          </a:custGeom>
          <a:solidFill>
            <a:srgbClr val="51996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6251" y="1782217"/>
            <a:ext cx="609601" cy="90525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4297" y="1873266"/>
            <a:ext cx="3632835" cy="3829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050"/>
            <a:r>
              <a:rPr sz="1200" b="1" spc="70" dirty="0">
                <a:latin typeface="Calibri"/>
                <a:cs typeface="Calibri"/>
              </a:rPr>
              <a:t>Сниж</a:t>
            </a:r>
            <a:r>
              <a:rPr sz="1200" b="1" spc="65" dirty="0">
                <a:latin typeface="Calibri"/>
                <a:cs typeface="Calibri"/>
              </a:rPr>
              <a:t>ение</a:t>
            </a:r>
            <a:r>
              <a:rPr sz="1200" b="1" dirty="0">
                <a:latin typeface="Calibri"/>
                <a:cs typeface="Calibri"/>
              </a:rPr>
              <a:t>  </a:t>
            </a:r>
            <a:r>
              <a:rPr sz="1200" b="1" spc="100" dirty="0">
                <a:latin typeface="Calibri"/>
                <a:cs typeface="Calibri"/>
              </a:rPr>
              <a:t> </a:t>
            </a:r>
            <a:r>
              <a:rPr sz="1200" b="1" spc="60" dirty="0">
                <a:latin typeface="Calibri"/>
                <a:cs typeface="Calibri"/>
              </a:rPr>
              <a:t>рас</a:t>
            </a:r>
            <a:r>
              <a:rPr sz="1200" b="1" spc="30" dirty="0">
                <a:latin typeface="Calibri"/>
                <a:cs typeface="Calibri"/>
              </a:rPr>
              <a:t>х</a:t>
            </a:r>
            <a:r>
              <a:rPr sz="1200" b="1" spc="35" dirty="0">
                <a:latin typeface="Calibri"/>
                <a:cs typeface="Calibri"/>
              </a:rPr>
              <a:t>о</a:t>
            </a:r>
            <a:r>
              <a:rPr sz="1200" b="1" spc="60" dirty="0">
                <a:latin typeface="Calibri"/>
                <a:cs typeface="Calibri"/>
              </a:rPr>
              <a:t>д</a:t>
            </a:r>
            <a:r>
              <a:rPr sz="1200" b="1" spc="65" dirty="0">
                <a:latin typeface="Calibri"/>
                <a:cs typeface="Calibri"/>
              </a:rPr>
              <a:t>ов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на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5" dirty="0">
                <a:latin typeface="Calibri"/>
                <a:cs typeface="Calibri"/>
              </a:rPr>
              <a:t>с</a:t>
            </a:r>
            <a:r>
              <a:rPr sz="1200" b="1" spc="30" dirty="0">
                <a:latin typeface="Calibri"/>
                <a:cs typeface="Calibri"/>
              </a:rPr>
              <a:t>о</a:t>
            </a:r>
            <a:r>
              <a:rPr sz="1200" b="1" spc="60" dirty="0">
                <a:latin typeface="Calibri"/>
                <a:cs typeface="Calibri"/>
              </a:rPr>
              <a:t>д</a:t>
            </a:r>
            <a:r>
              <a:rPr sz="1200" b="1" spc="65" dirty="0">
                <a:latin typeface="Calibri"/>
                <a:cs typeface="Calibri"/>
              </a:rPr>
              <a:t>е</a:t>
            </a:r>
            <a:r>
              <a:rPr sz="1200" b="1" spc="55" dirty="0">
                <a:latin typeface="Calibri"/>
                <a:cs typeface="Calibri"/>
              </a:rPr>
              <a:t>р</a:t>
            </a:r>
            <a:r>
              <a:rPr sz="1200" b="1" spc="75" dirty="0">
                <a:latin typeface="Calibri"/>
                <a:cs typeface="Calibri"/>
              </a:rPr>
              <a:t>ж</a:t>
            </a:r>
            <a:r>
              <a:rPr sz="1200" b="1" spc="65" dirty="0">
                <a:latin typeface="Calibri"/>
                <a:cs typeface="Calibri"/>
              </a:rPr>
              <a:t>ание</a:t>
            </a:r>
            <a:endParaRPr sz="1200">
              <a:latin typeface="Calibri"/>
              <a:cs typeface="Calibri"/>
            </a:endParaRPr>
          </a:p>
          <a:p>
            <a:pPr marL="12700">
              <a:spcBef>
                <a:spcPts val="145"/>
              </a:spcBef>
            </a:pPr>
            <a:r>
              <a:rPr sz="1200" b="1" spc="50" dirty="0">
                <a:latin typeface="Calibri"/>
                <a:cs typeface="Calibri"/>
              </a:rPr>
              <a:t>IT</a:t>
            </a:r>
            <a:r>
              <a:rPr sz="1200" b="1" spc="-75" dirty="0">
                <a:latin typeface="Calibri"/>
                <a:cs typeface="Calibri"/>
              </a:rPr>
              <a:t> </a:t>
            </a:r>
            <a:r>
              <a:rPr sz="1200" b="1" spc="40" dirty="0">
                <a:latin typeface="Calibri"/>
                <a:cs typeface="Calibri"/>
              </a:rPr>
              <a:t>-</a:t>
            </a:r>
            <a:r>
              <a:rPr sz="1200" b="1" spc="-70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инфраст</a:t>
            </a:r>
            <a:r>
              <a:rPr sz="1200" b="1" spc="50" dirty="0">
                <a:latin typeface="Calibri"/>
                <a:cs typeface="Calibri"/>
              </a:rPr>
              <a:t>р</a:t>
            </a:r>
            <a:r>
              <a:rPr sz="1200" b="1" spc="65" dirty="0">
                <a:latin typeface="Calibri"/>
                <a:cs typeface="Calibri"/>
              </a:rPr>
              <a:t>уктуры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и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п</a:t>
            </a:r>
            <a:r>
              <a:rPr sz="1200" b="1" spc="30" dirty="0">
                <a:latin typeface="Calibri"/>
                <a:cs typeface="Calibri"/>
              </a:rPr>
              <a:t>о</a:t>
            </a:r>
            <a:r>
              <a:rPr sz="1200" b="1" spc="95" dirty="0">
                <a:latin typeface="Calibri"/>
                <a:cs typeface="Calibri"/>
              </a:rPr>
              <a:t>д</a:t>
            </a:r>
            <a:r>
              <a:rPr sz="1200" b="1" spc="60" dirty="0">
                <a:latin typeface="Calibri"/>
                <a:cs typeface="Calibri"/>
              </a:rPr>
              <a:t>д</a:t>
            </a:r>
            <a:r>
              <a:rPr sz="1200" b="1" spc="65" dirty="0">
                <a:latin typeface="Calibri"/>
                <a:cs typeface="Calibri"/>
              </a:rPr>
              <a:t>е</a:t>
            </a:r>
            <a:r>
              <a:rPr sz="1200" b="1" spc="55" dirty="0">
                <a:latin typeface="Calibri"/>
                <a:cs typeface="Calibri"/>
              </a:rPr>
              <a:t>р</a:t>
            </a:r>
            <a:r>
              <a:rPr sz="1200" b="1" spc="75" dirty="0">
                <a:latin typeface="Calibri"/>
                <a:cs typeface="Calibri"/>
              </a:rPr>
              <a:t>жку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п</a:t>
            </a:r>
            <a:r>
              <a:rPr sz="1200" b="1" spc="45" dirty="0">
                <a:latin typeface="Calibri"/>
                <a:cs typeface="Calibri"/>
              </a:rPr>
              <a:t>о</a:t>
            </a:r>
            <a:r>
              <a:rPr sz="1200" b="1" spc="65" dirty="0">
                <a:latin typeface="Calibri"/>
                <a:cs typeface="Calibri"/>
              </a:rPr>
              <a:t>льзова</a:t>
            </a:r>
            <a:r>
              <a:rPr sz="1200" b="1" spc="30" dirty="0">
                <a:latin typeface="Calibri"/>
                <a:cs typeface="Calibri"/>
              </a:rPr>
              <a:t>т</a:t>
            </a:r>
            <a:r>
              <a:rPr sz="1200" b="1" spc="40" dirty="0">
                <a:latin typeface="Calibri"/>
                <a:cs typeface="Calibri"/>
              </a:rPr>
              <a:t>е</a:t>
            </a:r>
            <a:r>
              <a:rPr sz="1200" b="1" spc="65" dirty="0">
                <a:latin typeface="Calibri"/>
                <a:cs typeface="Calibri"/>
              </a:rPr>
              <a:t>лей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83420" y="2075153"/>
            <a:ext cx="112966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65" dirty="0">
                <a:solidFill>
                  <a:srgbClr val="2B2A29"/>
                </a:solidFill>
                <a:latin typeface="Calibri"/>
                <a:cs typeface="Calibri"/>
              </a:rPr>
              <a:t>в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65" dirty="0">
                <a:solidFill>
                  <a:srgbClr val="2B2A29"/>
                </a:solidFill>
                <a:latin typeface="Calibri"/>
                <a:cs typeface="Calibri"/>
              </a:rPr>
              <a:t>2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70" dirty="0">
                <a:solidFill>
                  <a:srgbClr val="2B2A29"/>
                </a:solidFill>
                <a:latin typeface="Calibri"/>
                <a:cs typeface="Calibri"/>
              </a:rPr>
              <a:t>и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7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200" b="1" spc="4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spc="65" dirty="0">
                <a:solidFill>
                  <a:srgbClr val="2B2A29"/>
                </a:solidFill>
                <a:latin typeface="Calibri"/>
                <a:cs typeface="Calibri"/>
              </a:rPr>
              <a:t>лее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60" dirty="0">
                <a:solidFill>
                  <a:srgbClr val="2B2A29"/>
                </a:solidFill>
                <a:latin typeface="Calibri"/>
                <a:cs typeface="Calibri"/>
              </a:rPr>
              <a:t>раз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4297" y="2343641"/>
            <a:ext cx="261302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70" dirty="0">
                <a:latin typeface="Calibri"/>
                <a:cs typeface="Calibri"/>
              </a:rPr>
              <a:t>Выравнивание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60" dirty="0">
                <a:latin typeface="Calibri"/>
                <a:cs typeface="Calibri"/>
              </a:rPr>
              <a:t>наг</a:t>
            </a:r>
            <a:r>
              <a:rPr sz="1200" b="1" spc="50" dirty="0">
                <a:latin typeface="Calibri"/>
                <a:cs typeface="Calibri"/>
              </a:rPr>
              <a:t>р</a:t>
            </a:r>
            <a:r>
              <a:rPr sz="1200" b="1" spc="60" dirty="0">
                <a:latin typeface="Calibri"/>
                <a:cs typeface="Calibri"/>
              </a:rPr>
              <a:t>узки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70" dirty="0">
                <a:latin typeface="Calibri"/>
                <a:cs typeface="Calibri"/>
              </a:rPr>
              <a:t>и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5" dirty="0">
                <a:latin typeface="Calibri"/>
                <a:cs typeface="Calibri"/>
              </a:rPr>
              <a:t>д</a:t>
            </a:r>
            <a:r>
              <a:rPr sz="1200" b="1" spc="40" dirty="0">
                <a:latin typeface="Calibri"/>
                <a:cs typeface="Calibri"/>
              </a:rPr>
              <a:t>ох</a:t>
            </a:r>
            <a:r>
              <a:rPr sz="1200" b="1" spc="35" dirty="0">
                <a:latin typeface="Calibri"/>
                <a:cs typeface="Calibri"/>
              </a:rPr>
              <a:t>о</a:t>
            </a:r>
            <a:r>
              <a:rPr sz="1200" b="1" spc="60" dirty="0">
                <a:latin typeface="Calibri"/>
                <a:cs typeface="Calibri"/>
              </a:rPr>
              <a:t>д</a:t>
            </a:r>
            <a:r>
              <a:rPr sz="1200" b="1" spc="65" dirty="0">
                <a:latin typeface="Calibri"/>
                <a:cs typeface="Calibri"/>
              </a:rPr>
              <a:t>ов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8502" y="2343641"/>
            <a:ext cx="5162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6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spc="5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75" dirty="0">
                <a:solidFill>
                  <a:srgbClr val="2B2A29"/>
                </a:solidFill>
                <a:latin typeface="Calibri"/>
                <a:cs typeface="Calibri"/>
              </a:rPr>
              <a:t>30%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1069" y="2612425"/>
            <a:ext cx="327342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65" dirty="0">
                <a:latin typeface="Calibri"/>
                <a:cs typeface="Calibri"/>
              </a:rPr>
              <a:t>Сокра</a:t>
            </a:r>
            <a:r>
              <a:rPr sz="1200" b="1" spc="85" dirty="0">
                <a:latin typeface="Calibri"/>
                <a:cs typeface="Calibri"/>
              </a:rPr>
              <a:t>щ</a:t>
            </a:r>
            <a:r>
              <a:rPr sz="1200" b="1" spc="65" dirty="0">
                <a:latin typeface="Calibri"/>
                <a:cs typeface="Calibri"/>
              </a:rPr>
              <a:t>ение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55" dirty="0">
                <a:latin typeface="Calibri"/>
                <a:cs typeface="Calibri"/>
              </a:rPr>
              <a:t>б</a:t>
            </a:r>
            <a:r>
              <a:rPr sz="1200" b="1" spc="50" dirty="0">
                <a:latin typeface="Calibri"/>
                <a:cs typeface="Calibri"/>
              </a:rPr>
              <a:t>у</a:t>
            </a:r>
            <a:r>
              <a:rPr sz="1200" b="1" spc="80" dirty="0">
                <a:latin typeface="Calibri"/>
                <a:cs typeface="Calibri"/>
              </a:rPr>
              <a:t>мажно</a:t>
            </a:r>
            <a:r>
              <a:rPr sz="1200" b="1" spc="25" dirty="0">
                <a:latin typeface="Calibri"/>
                <a:cs typeface="Calibri"/>
              </a:rPr>
              <a:t>г</a:t>
            </a:r>
            <a:r>
              <a:rPr sz="1200" b="1" spc="70" dirty="0">
                <a:latin typeface="Calibri"/>
                <a:cs typeface="Calibri"/>
              </a:rPr>
              <a:t>о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60" dirty="0">
                <a:latin typeface="Calibri"/>
                <a:cs typeface="Calibri"/>
              </a:rPr>
              <a:t>д</a:t>
            </a:r>
            <a:r>
              <a:rPr sz="1200" b="1" spc="65" dirty="0">
                <a:latin typeface="Calibri"/>
                <a:cs typeface="Calibri"/>
              </a:rPr>
              <a:t>ок</a:t>
            </a:r>
            <a:r>
              <a:rPr sz="1200" b="1" spc="50" dirty="0">
                <a:latin typeface="Calibri"/>
                <a:cs typeface="Calibri"/>
              </a:rPr>
              <a:t>у</a:t>
            </a:r>
            <a:r>
              <a:rPr sz="1200" b="1" spc="75" dirty="0">
                <a:latin typeface="Calibri"/>
                <a:cs typeface="Calibri"/>
              </a:rPr>
              <a:t>мен</a:t>
            </a:r>
            <a:r>
              <a:rPr sz="1200" b="1" spc="35" dirty="0">
                <a:latin typeface="Calibri"/>
                <a:cs typeface="Calibri"/>
              </a:rPr>
              <a:t>т</a:t>
            </a:r>
            <a:r>
              <a:rPr sz="1200" b="1" spc="70" dirty="0">
                <a:latin typeface="Calibri"/>
                <a:cs typeface="Calibri"/>
              </a:rPr>
              <a:t>ообор</a:t>
            </a:r>
            <a:r>
              <a:rPr sz="1200" b="1" spc="60" dirty="0">
                <a:latin typeface="Calibri"/>
                <a:cs typeface="Calibri"/>
              </a:rPr>
              <a:t>о</a:t>
            </a:r>
            <a:r>
              <a:rPr sz="1200" b="1" spc="55" dirty="0">
                <a:latin typeface="Calibri"/>
                <a:cs typeface="Calibri"/>
              </a:rPr>
              <a:t>та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288502" y="2612425"/>
            <a:ext cx="5162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6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spc="5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75" dirty="0">
                <a:solidFill>
                  <a:srgbClr val="2B2A29"/>
                </a:solidFill>
                <a:latin typeface="Calibri"/>
                <a:cs typeface="Calibri"/>
              </a:rPr>
              <a:t>50%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04297" y="2881212"/>
            <a:ext cx="17735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65" dirty="0">
                <a:latin typeface="Calibri"/>
                <a:cs typeface="Calibri"/>
              </a:rPr>
              <a:t>Развитие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65" dirty="0">
                <a:latin typeface="Calibri"/>
                <a:cs typeface="Calibri"/>
              </a:rPr>
              <a:t>платных</a:t>
            </a:r>
            <a:r>
              <a:rPr sz="1200" b="1" spc="30" dirty="0">
                <a:latin typeface="Calibri"/>
                <a:cs typeface="Calibri"/>
              </a:rPr>
              <a:t> </a:t>
            </a:r>
            <a:r>
              <a:rPr sz="1200" b="1" spc="40" dirty="0">
                <a:latin typeface="Calibri"/>
                <a:cs typeface="Calibri"/>
              </a:rPr>
              <a:t>у</a:t>
            </a:r>
            <a:r>
              <a:rPr sz="1200" b="1" spc="55" dirty="0">
                <a:latin typeface="Calibri"/>
                <a:cs typeface="Calibri"/>
              </a:rPr>
              <a:t>слуг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83420" y="2881212"/>
            <a:ext cx="112966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65" dirty="0">
                <a:solidFill>
                  <a:srgbClr val="2B2A29"/>
                </a:solidFill>
                <a:latin typeface="Calibri"/>
                <a:cs typeface="Calibri"/>
              </a:rPr>
              <a:t>в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65" dirty="0">
                <a:solidFill>
                  <a:srgbClr val="2B2A29"/>
                </a:solidFill>
                <a:latin typeface="Calibri"/>
                <a:cs typeface="Calibri"/>
              </a:rPr>
              <a:t>2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70" dirty="0">
                <a:solidFill>
                  <a:srgbClr val="2B2A29"/>
                </a:solidFill>
                <a:latin typeface="Calibri"/>
                <a:cs typeface="Calibri"/>
              </a:rPr>
              <a:t>и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7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200" b="1" spc="4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spc="65" dirty="0">
                <a:solidFill>
                  <a:srgbClr val="2B2A29"/>
                </a:solidFill>
                <a:latin typeface="Calibri"/>
                <a:cs typeface="Calibri"/>
              </a:rPr>
              <a:t>лее</a:t>
            </a:r>
            <a:r>
              <a:rPr sz="1200" b="1" spc="3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200" b="1" spc="60" dirty="0">
                <a:solidFill>
                  <a:srgbClr val="2B2A29"/>
                </a:solidFill>
                <a:latin typeface="Calibri"/>
                <a:cs typeface="Calibri"/>
              </a:rPr>
              <a:t>раз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49202" y="1804647"/>
            <a:ext cx="4958080" cy="0"/>
          </a:xfrm>
          <a:custGeom>
            <a:avLst/>
            <a:gdLst/>
            <a:ahLst/>
            <a:cxnLst/>
            <a:rect l="l" t="t" r="r" b="b"/>
            <a:pathLst>
              <a:path w="4958080">
                <a:moveTo>
                  <a:pt x="0" y="0"/>
                </a:moveTo>
                <a:lnTo>
                  <a:pt x="4957692" y="0"/>
                </a:lnTo>
              </a:path>
            </a:pathLst>
          </a:custGeom>
          <a:ln w="7199">
            <a:solidFill>
              <a:srgbClr val="7272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49202" y="2297475"/>
            <a:ext cx="4958080" cy="0"/>
          </a:xfrm>
          <a:custGeom>
            <a:avLst/>
            <a:gdLst/>
            <a:ahLst/>
            <a:cxnLst/>
            <a:rect l="l" t="t" r="r" b="b"/>
            <a:pathLst>
              <a:path w="4958080">
                <a:moveTo>
                  <a:pt x="0" y="0"/>
                </a:moveTo>
                <a:lnTo>
                  <a:pt x="4957692" y="0"/>
                </a:lnTo>
              </a:path>
            </a:pathLst>
          </a:custGeom>
          <a:ln w="7199">
            <a:solidFill>
              <a:srgbClr val="7272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49202" y="2573944"/>
            <a:ext cx="4958080" cy="0"/>
          </a:xfrm>
          <a:custGeom>
            <a:avLst/>
            <a:gdLst/>
            <a:ahLst/>
            <a:cxnLst/>
            <a:rect l="l" t="t" r="r" b="b"/>
            <a:pathLst>
              <a:path w="4958080">
                <a:moveTo>
                  <a:pt x="0" y="0"/>
                </a:moveTo>
                <a:lnTo>
                  <a:pt x="4957692" y="0"/>
                </a:lnTo>
              </a:path>
            </a:pathLst>
          </a:custGeom>
          <a:ln w="7199">
            <a:solidFill>
              <a:srgbClr val="7272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9202" y="2856419"/>
            <a:ext cx="4958080" cy="0"/>
          </a:xfrm>
          <a:custGeom>
            <a:avLst/>
            <a:gdLst/>
            <a:ahLst/>
            <a:cxnLst/>
            <a:rect l="l" t="t" r="r" b="b"/>
            <a:pathLst>
              <a:path w="4958080">
                <a:moveTo>
                  <a:pt x="0" y="0"/>
                </a:moveTo>
                <a:lnTo>
                  <a:pt x="4957692" y="0"/>
                </a:lnTo>
              </a:path>
            </a:pathLst>
          </a:custGeom>
          <a:ln w="7199">
            <a:solidFill>
              <a:srgbClr val="72727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402785" y="1485763"/>
            <a:ext cx="1340485" cy="2923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900" b="1" spc="85" dirty="0">
                <a:solidFill>
                  <a:srgbClr val="2B2A29"/>
                </a:solidFill>
                <a:latin typeface="Calibri"/>
                <a:cs typeface="Calibri"/>
              </a:rPr>
              <a:t>СЛ</a:t>
            </a:r>
            <a:r>
              <a:rPr sz="1900" b="1" spc="6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900" b="1" spc="55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900" b="1" spc="80" dirty="0">
                <a:solidFill>
                  <a:srgbClr val="2B2A29"/>
                </a:solidFill>
                <a:latin typeface="Calibri"/>
                <a:cs typeface="Calibri"/>
              </a:rPr>
              <a:t>СТВИЕ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36129" y="764744"/>
            <a:ext cx="1242695" cy="58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50800" algn="ctr"/>
            <a:r>
              <a:rPr sz="2000" b="1" spc="10" dirty="0">
                <a:solidFill>
                  <a:srgbClr val="FEFEFE"/>
                </a:solidFill>
                <a:latin typeface="Calibri"/>
                <a:cs typeface="Calibri"/>
              </a:rPr>
              <a:t>1</a:t>
            </a:r>
            <a:endParaRPr sz="2000" dirty="0">
              <a:latin typeface="Calibri"/>
              <a:cs typeface="Calibri"/>
            </a:endParaRPr>
          </a:p>
          <a:p>
            <a:pPr algn="ctr">
              <a:spcBef>
                <a:spcPts val="815"/>
              </a:spcBef>
            </a:pP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С</a:t>
            </a:r>
            <a:r>
              <a:rPr sz="1150" b="1" spc="-7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АНДАРТИ</a:t>
            </a:r>
            <a:r>
              <a:rPr sz="1150" b="1" spc="-10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АЦИЯ</a:t>
            </a:r>
            <a:endParaRPr sz="115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050084" y="752948"/>
            <a:ext cx="1067435" cy="58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9050" algn="ctr"/>
            <a:r>
              <a:rPr sz="2000" b="1" spc="10" dirty="0">
                <a:solidFill>
                  <a:srgbClr val="FEFEFE"/>
                </a:solidFill>
                <a:latin typeface="Calibri"/>
                <a:cs typeface="Calibri"/>
              </a:rPr>
              <a:t>2</a:t>
            </a:r>
            <a:endParaRPr sz="2000" dirty="0">
              <a:latin typeface="Calibri"/>
              <a:cs typeface="Calibri"/>
            </a:endParaRPr>
          </a:p>
          <a:p>
            <a:pPr algn="ctr">
              <a:spcBef>
                <a:spcPts val="790"/>
              </a:spcBef>
            </a:pPr>
            <a:r>
              <a:rPr sz="1150" b="1" spc="15" dirty="0">
                <a:solidFill>
                  <a:srgbClr val="2B2A29"/>
                </a:solidFill>
                <a:latin typeface="Calibri"/>
                <a:cs typeface="Calibri"/>
              </a:rPr>
              <a:t>ОПТИМИ</a:t>
            </a:r>
            <a:r>
              <a:rPr sz="1150" b="1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АЦИЯ</a:t>
            </a:r>
            <a:endParaRPr sz="115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3597162" y="751529"/>
            <a:ext cx="1198245" cy="587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R="140970" algn="ctr"/>
            <a:r>
              <a:rPr sz="2000" b="1" spc="10" dirty="0">
                <a:solidFill>
                  <a:srgbClr val="FEFEFE"/>
                </a:solidFill>
                <a:latin typeface="Calibri"/>
                <a:cs typeface="Calibri"/>
              </a:rPr>
              <a:t>3</a:t>
            </a:r>
            <a:endParaRPr sz="2000">
              <a:latin typeface="Calibri"/>
              <a:cs typeface="Calibri"/>
            </a:endParaRPr>
          </a:p>
          <a:p>
            <a:pPr marL="12700">
              <a:spcBef>
                <a:spcPts val="795"/>
              </a:spcBef>
            </a:pP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1150" b="1" spc="-15" dirty="0">
                <a:solidFill>
                  <a:srgbClr val="2B2A29"/>
                </a:solidFill>
                <a:latin typeface="Calibri"/>
                <a:cs typeface="Calibri"/>
              </a:rPr>
              <a:t>В</a:t>
            </a:r>
            <a:r>
              <a:rPr sz="1150" b="1" spc="-2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150" b="1" spc="15" dirty="0">
                <a:solidFill>
                  <a:srgbClr val="2B2A29"/>
                </a:solidFill>
                <a:latin typeface="Calibri"/>
                <a:cs typeface="Calibri"/>
              </a:rPr>
              <a:t>ОМ</a:t>
            </a:r>
            <a:r>
              <a:rPr sz="1150" b="1" spc="-75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ТИ</a:t>
            </a:r>
            <a:r>
              <a:rPr sz="1150" b="1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150" b="1" spc="10" dirty="0">
                <a:solidFill>
                  <a:srgbClr val="2B2A29"/>
                </a:solidFill>
                <a:latin typeface="Calibri"/>
                <a:cs typeface="Calibri"/>
              </a:rPr>
              <a:t>АЦИЯ</a:t>
            </a:r>
            <a:endParaRPr sz="115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7790"/>
            <a:r>
              <a:rPr dirty="0">
                <a:latin typeface="Calibri"/>
                <a:cs typeface="Calibri"/>
              </a:rPr>
              <a:t>РЕЦЕПТ</a:t>
            </a:r>
            <a:r>
              <a:rPr spc="-5" dirty="0"/>
              <a:t> </a:t>
            </a:r>
            <a:r>
              <a:rPr dirty="0">
                <a:latin typeface="Calibri"/>
                <a:cs typeface="Calibri"/>
              </a:rPr>
              <a:t>–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28" y="458378"/>
            <a:ext cx="5007874" cy="853442"/>
          </a:xfrm>
          <a:prstGeom prst="rect">
            <a:avLst/>
          </a:prstGeom>
        </p:spPr>
      </p:pic>
      <p:sp>
        <p:nvSpPr>
          <p:cNvPr id="17" name="Номер слайда 16"/>
          <p:cNvSpPr>
            <a:spLocks noGrp="1"/>
          </p:cNvSpPr>
          <p:nvPr>
            <p:ph type="sldNum" sz="quarter" idx="7"/>
          </p:nvPr>
        </p:nvSpPr>
        <p:spPr>
          <a:xfrm>
            <a:off x="4395025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10</a:t>
            </a:fld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35650" cy="3282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78235" y="1348452"/>
            <a:ext cx="3165475" cy="561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3650" b="1" spc="-25" dirty="0">
                <a:solidFill>
                  <a:srgbClr val="FEFEFE"/>
                </a:solidFill>
                <a:latin typeface="Calibri"/>
                <a:cs typeface="Calibri"/>
              </a:rPr>
              <a:t>ПР</a:t>
            </a:r>
            <a:r>
              <a:rPr sz="3650" b="1" spc="-40" dirty="0">
                <a:solidFill>
                  <a:srgbClr val="FEFEFE"/>
                </a:solidFill>
                <a:latin typeface="Calibri"/>
                <a:cs typeface="Calibri"/>
              </a:rPr>
              <a:t>Е</a:t>
            </a:r>
            <a:r>
              <a:rPr sz="3650" b="1" spc="-25" dirty="0">
                <a:solidFill>
                  <a:srgbClr val="FEFEFE"/>
                </a:solidFill>
                <a:latin typeface="Calibri"/>
                <a:cs typeface="Calibri"/>
              </a:rPr>
              <a:t>ДЛ</a:t>
            </a:r>
            <a:r>
              <a:rPr sz="3650" b="1" spc="-100" dirty="0">
                <a:solidFill>
                  <a:srgbClr val="FEFEFE"/>
                </a:solidFill>
                <a:latin typeface="Calibri"/>
                <a:cs typeface="Calibri"/>
              </a:rPr>
              <a:t>О</a:t>
            </a:r>
            <a:r>
              <a:rPr sz="3650" b="1" spc="-25" dirty="0">
                <a:solidFill>
                  <a:srgbClr val="FEFEFE"/>
                </a:solidFill>
                <a:latin typeface="Calibri"/>
                <a:cs typeface="Calibri"/>
              </a:rPr>
              <a:t>ЖЕНИЯ</a:t>
            </a:r>
            <a:endParaRPr sz="3650">
              <a:latin typeface="Calibri"/>
              <a:cs typeface="Calibri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>
          <a:xfrm>
            <a:off x="420166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bg1"/>
                </a:solidFill>
              </a:rPr>
              <a:t>11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96298" y="375241"/>
            <a:ext cx="5039995" cy="2520315"/>
          </a:xfrm>
          <a:custGeom>
            <a:avLst/>
            <a:gdLst/>
            <a:ahLst/>
            <a:cxnLst/>
            <a:rect l="l" t="t" r="r" b="b"/>
            <a:pathLst>
              <a:path w="5039995" h="2520315">
                <a:moveTo>
                  <a:pt x="0" y="0"/>
                </a:moveTo>
                <a:lnTo>
                  <a:pt x="5040000" y="0"/>
                </a:lnTo>
                <a:lnTo>
                  <a:pt x="5040000" y="2520000"/>
                </a:lnTo>
                <a:lnTo>
                  <a:pt x="0" y="2520000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1"/>
            <a:ext cx="5835650" cy="32829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" y="0"/>
            <a:ext cx="3256382" cy="1889760"/>
          </a:xfrm>
          <a:custGeom>
            <a:avLst/>
            <a:gdLst/>
            <a:ahLst/>
            <a:cxnLst/>
            <a:rect l="l" t="t" r="r" b="b"/>
            <a:pathLst>
              <a:path w="3220085" h="1877060">
                <a:moveTo>
                  <a:pt x="3219991" y="0"/>
                </a:moveTo>
                <a:lnTo>
                  <a:pt x="94216" y="0"/>
                </a:lnTo>
                <a:lnTo>
                  <a:pt x="87091" y="881"/>
                </a:lnTo>
                <a:lnTo>
                  <a:pt x="80225" y="2541"/>
                </a:lnTo>
                <a:lnTo>
                  <a:pt x="0" y="2541"/>
                </a:lnTo>
                <a:lnTo>
                  <a:pt x="0" y="1465238"/>
                </a:lnTo>
                <a:lnTo>
                  <a:pt x="161796" y="1582916"/>
                </a:lnTo>
                <a:lnTo>
                  <a:pt x="336523" y="1681079"/>
                </a:lnTo>
                <a:lnTo>
                  <a:pt x="522010" y="1759630"/>
                </a:lnTo>
                <a:lnTo>
                  <a:pt x="716090" y="1818471"/>
                </a:lnTo>
                <a:lnTo>
                  <a:pt x="916593" y="1857505"/>
                </a:lnTo>
                <a:lnTo>
                  <a:pt x="1121350" y="1876635"/>
                </a:lnTo>
                <a:lnTo>
                  <a:pt x="1328191" y="1875763"/>
                </a:lnTo>
                <a:lnTo>
                  <a:pt x="1534950" y="1854792"/>
                </a:lnTo>
                <a:lnTo>
                  <a:pt x="1739455" y="1813625"/>
                </a:lnTo>
                <a:lnTo>
                  <a:pt x="1939538" y="1752164"/>
                </a:lnTo>
                <a:lnTo>
                  <a:pt x="2133031" y="1670313"/>
                </a:lnTo>
                <a:lnTo>
                  <a:pt x="2317763" y="1567973"/>
                </a:lnTo>
                <a:lnTo>
                  <a:pt x="2491567" y="1445047"/>
                </a:lnTo>
                <a:lnTo>
                  <a:pt x="2652273" y="1301439"/>
                </a:lnTo>
                <a:lnTo>
                  <a:pt x="2797712" y="1137050"/>
                </a:lnTo>
                <a:lnTo>
                  <a:pt x="2925715" y="951784"/>
                </a:lnTo>
                <a:lnTo>
                  <a:pt x="3034114" y="745544"/>
                </a:lnTo>
                <a:lnTo>
                  <a:pt x="3120739" y="518231"/>
                </a:lnTo>
                <a:lnTo>
                  <a:pt x="3183420" y="269749"/>
                </a:lnTo>
                <a:lnTo>
                  <a:pt x="3219991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33941" y="671053"/>
            <a:ext cx="3187065" cy="274955"/>
          </a:xfrm>
          <a:custGeom>
            <a:avLst/>
            <a:gdLst/>
            <a:ahLst/>
            <a:cxnLst/>
            <a:rect l="l" t="t" r="r" b="b"/>
            <a:pathLst>
              <a:path w="3187065" h="274955">
                <a:moveTo>
                  <a:pt x="0" y="0"/>
                </a:moveTo>
                <a:lnTo>
                  <a:pt x="3187019" y="0"/>
                </a:lnTo>
                <a:lnTo>
                  <a:pt x="3187019" y="274410"/>
                </a:lnTo>
                <a:lnTo>
                  <a:pt x="0" y="2744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33940" y="981463"/>
            <a:ext cx="3608704" cy="274955"/>
          </a:xfrm>
          <a:custGeom>
            <a:avLst/>
            <a:gdLst/>
            <a:ahLst/>
            <a:cxnLst/>
            <a:rect l="l" t="t" r="r" b="b"/>
            <a:pathLst>
              <a:path w="3608704" h="274955">
                <a:moveTo>
                  <a:pt x="0" y="0"/>
                </a:moveTo>
                <a:lnTo>
                  <a:pt x="3608654" y="0"/>
                </a:lnTo>
                <a:lnTo>
                  <a:pt x="3608654" y="274413"/>
                </a:lnTo>
                <a:lnTo>
                  <a:pt x="0" y="274413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33941" y="360639"/>
            <a:ext cx="2940685" cy="215444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0" rIns="0" bIns="0" rtlCol="0">
            <a:spAutoFit/>
          </a:bodyPr>
          <a:lstStyle/>
          <a:p>
            <a:pPr marL="93345"/>
            <a:r>
              <a:rPr sz="1400" b="1" spc="-5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АКРЕПЛЕНИЕ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Ц</a:t>
            </a:r>
            <a:r>
              <a:rPr sz="1400" b="1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ЛЕВЫХ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20" dirty="0">
                <a:solidFill>
                  <a:srgbClr val="2B2A29"/>
                </a:solidFill>
                <a:latin typeface="Calibri"/>
                <a:cs typeface="Calibri"/>
              </a:rPr>
              <a:t>М</a:t>
            </a:r>
            <a:r>
              <a:rPr sz="1400" b="1" spc="-2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400" b="1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ЛЕЙ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5030" y="713445"/>
            <a:ext cx="3451225" cy="5206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ОКА</a:t>
            </a:r>
            <a:r>
              <a:rPr sz="1400" b="1" spc="-5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АНИЯ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ОБ</a:t>
            </a:r>
            <a:r>
              <a:rPr sz="1400" b="1" spc="-70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АЗО</a:t>
            </a:r>
            <a:r>
              <a:rPr sz="1400" b="1" spc="-5" dirty="0">
                <a:solidFill>
                  <a:srgbClr val="2B2A29"/>
                </a:solidFill>
                <a:latin typeface="Calibri"/>
                <a:cs typeface="Calibri"/>
              </a:rPr>
              <a:t>В</a:t>
            </a:r>
            <a:r>
              <a:rPr sz="1400" b="1" spc="-85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1400" b="1" spc="1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400" b="1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ЛЬНЫХ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-25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СЛУГ</a:t>
            </a:r>
            <a:endParaRPr sz="1400">
              <a:latin typeface="Calibri"/>
              <a:cs typeface="Calibri"/>
            </a:endParaRPr>
          </a:p>
          <a:p>
            <a:pPr marL="12700">
              <a:spcBef>
                <a:spcPts val="735"/>
              </a:spcBef>
            </a:pP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И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-70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АБ</a:t>
            </a:r>
            <a:r>
              <a:rPr sz="1400" b="1" spc="-2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400" b="1" spc="-9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ПО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20" dirty="0">
                <a:solidFill>
                  <a:srgbClr val="2B2A29"/>
                </a:solidFill>
                <a:latin typeface="Calibri"/>
                <a:cs typeface="Calibri"/>
              </a:rPr>
              <a:t>М</a:t>
            </a:r>
            <a:r>
              <a:rPr sz="1400" b="1" spc="-2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400" b="1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ЛЬНЫМ</a:t>
            </a:r>
            <a:r>
              <a:rPr sz="140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400" b="1" spc="10" dirty="0">
                <a:solidFill>
                  <a:srgbClr val="2B2A29"/>
                </a:solidFill>
                <a:latin typeface="Calibri"/>
                <a:cs typeface="Calibri"/>
              </a:rPr>
              <a:t>РЕ</a:t>
            </a:r>
            <a:r>
              <a:rPr sz="1400" b="1" spc="-9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400" b="1" spc="15" dirty="0">
                <a:solidFill>
                  <a:srgbClr val="2B2A29"/>
                </a:solidFill>
                <a:latin typeface="Calibri"/>
                <a:cs typeface="Calibri"/>
              </a:rPr>
              <a:t>ЛАМЕН</a:t>
            </a:r>
            <a:r>
              <a:rPr sz="1400" b="1" spc="-9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400" b="1" spc="20" dirty="0">
                <a:solidFill>
                  <a:srgbClr val="2B2A29"/>
                </a:solidFill>
                <a:latin typeface="Calibri"/>
                <a:cs typeface="Calibri"/>
              </a:rPr>
              <a:t>АМ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370998" y="2532968"/>
            <a:ext cx="471170" cy="754380"/>
          </a:xfrm>
          <a:custGeom>
            <a:avLst/>
            <a:gdLst/>
            <a:ahLst/>
            <a:cxnLst/>
            <a:rect l="l" t="t" r="r" b="b"/>
            <a:pathLst>
              <a:path w="471170" h="754379">
                <a:moveTo>
                  <a:pt x="376970" y="0"/>
                </a:moveTo>
                <a:lnTo>
                  <a:pt x="320133" y="4256"/>
                </a:lnTo>
                <a:lnTo>
                  <a:pt x="265955" y="16614"/>
                </a:lnTo>
                <a:lnTo>
                  <a:pt x="215055" y="36451"/>
                </a:lnTo>
                <a:lnTo>
                  <a:pt x="168053" y="63148"/>
                </a:lnTo>
                <a:lnTo>
                  <a:pt x="125569" y="96084"/>
                </a:lnTo>
                <a:lnTo>
                  <a:pt x="88222" y="134639"/>
                </a:lnTo>
                <a:lnTo>
                  <a:pt x="56633" y="178194"/>
                </a:lnTo>
                <a:lnTo>
                  <a:pt x="31422" y="226126"/>
                </a:lnTo>
                <a:lnTo>
                  <a:pt x="13207" y="277818"/>
                </a:lnTo>
                <a:lnTo>
                  <a:pt x="2609" y="332647"/>
                </a:lnTo>
                <a:lnTo>
                  <a:pt x="0" y="380145"/>
                </a:lnTo>
                <a:lnTo>
                  <a:pt x="133" y="386985"/>
                </a:lnTo>
                <a:lnTo>
                  <a:pt x="6918" y="449065"/>
                </a:lnTo>
                <a:lnTo>
                  <a:pt x="21420" y="502403"/>
                </a:lnTo>
                <a:lnTo>
                  <a:pt x="43282" y="552293"/>
                </a:lnTo>
                <a:lnTo>
                  <a:pt x="71921" y="598113"/>
                </a:lnTo>
                <a:lnTo>
                  <a:pt x="106750" y="639243"/>
                </a:lnTo>
                <a:lnTo>
                  <a:pt x="147186" y="675063"/>
                </a:lnTo>
                <a:lnTo>
                  <a:pt x="192644" y="704951"/>
                </a:lnTo>
                <a:lnTo>
                  <a:pt x="242539" y="728289"/>
                </a:lnTo>
                <a:lnTo>
                  <a:pt x="296286" y="744455"/>
                </a:lnTo>
                <a:lnTo>
                  <a:pt x="353301" y="752828"/>
                </a:lnTo>
                <a:lnTo>
                  <a:pt x="382851" y="753899"/>
                </a:lnTo>
                <a:lnTo>
                  <a:pt x="395800" y="753481"/>
                </a:lnTo>
                <a:lnTo>
                  <a:pt x="433988" y="749654"/>
                </a:lnTo>
                <a:lnTo>
                  <a:pt x="470865" y="742147"/>
                </a:lnTo>
                <a:lnTo>
                  <a:pt x="470754" y="449065"/>
                </a:lnTo>
                <a:lnTo>
                  <a:pt x="470632" y="266151"/>
                </a:lnTo>
                <a:lnTo>
                  <a:pt x="470420" y="226126"/>
                </a:lnTo>
                <a:lnTo>
                  <a:pt x="469913" y="175106"/>
                </a:lnTo>
                <a:lnTo>
                  <a:pt x="469255" y="134639"/>
                </a:lnTo>
                <a:lnTo>
                  <a:pt x="468054" y="83783"/>
                </a:lnTo>
                <a:lnTo>
                  <a:pt x="466173" y="28801"/>
                </a:lnTo>
                <a:lnTo>
                  <a:pt x="428272" y="3465"/>
                </a:lnTo>
                <a:lnTo>
                  <a:pt x="389968" y="220"/>
                </a:lnTo>
                <a:lnTo>
                  <a:pt x="376970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7"/>
          </p:nvPr>
        </p:nvSpPr>
        <p:spPr>
          <a:xfrm>
            <a:off x="420166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12</a:t>
            </a:fld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dirty="0">
                <a:latin typeface="Calibri"/>
                <a:cs typeface="Calibri"/>
              </a:rPr>
              <a:t>ПОВЫШЕНИЕ ЦИФРОВОЙ Г</a:t>
            </a:r>
            <a:r>
              <a:rPr spc="-114" dirty="0"/>
              <a:t>Р</a:t>
            </a:r>
            <a:r>
              <a:rPr dirty="0">
                <a:latin typeface="Calibri"/>
                <a:cs typeface="Calibri"/>
              </a:rPr>
              <a:t>АМ</a:t>
            </a:r>
            <a:r>
              <a:rPr spc="-45" dirty="0"/>
              <a:t>О</a:t>
            </a:r>
            <a:r>
              <a:rPr dirty="0">
                <a:latin typeface="Calibri"/>
                <a:cs typeface="Calibri"/>
              </a:rPr>
              <a:t>ТНОСТИ</a:t>
            </a:r>
          </a:p>
        </p:txBody>
      </p:sp>
      <p:sp>
        <p:nvSpPr>
          <p:cNvPr id="3" name="object 3"/>
          <p:cNvSpPr/>
          <p:nvPr/>
        </p:nvSpPr>
        <p:spPr>
          <a:xfrm>
            <a:off x="791349" y="875972"/>
            <a:ext cx="2569456" cy="17278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928030" y="832082"/>
            <a:ext cx="1578610" cy="17418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33375">
              <a:lnSpc>
                <a:spcPct val="65800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Информационная грам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тность</a:t>
            </a:r>
            <a:endParaRPr sz="1200">
              <a:latin typeface="Calibri"/>
              <a:cs typeface="Calibri"/>
            </a:endParaRPr>
          </a:p>
          <a:p>
            <a:pPr marL="12700" marR="158750">
              <a:lnSpc>
                <a:spcPct val="65800"/>
              </a:lnSpc>
              <a:spcBef>
                <a:spcPts val="944"/>
              </a:spcBef>
            </a:pP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ом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м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уни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ативная грам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тность</a:t>
            </a:r>
            <a:endParaRPr sz="1200">
              <a:latin typeface="Calibri"/>
              <a:cs typeface="Calibri"/>
            </a:endParaRPr>
          </a:p>
          <a:p>
            <a:pPr marL="12700" marR="158750">
              <a:lnSpc>
                <a:spcPct val="65800"/>
              </a:lnSpc>
              <a:spcBef>
                <a:spcPts val="944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Со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дание цифрово</a:t>
            </a:r>
            <a:r>
              <a:rPr sz="1200" b="1" spc="-1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о 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он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ента</a:t>
            </a:r>
            <a:endParaRPr sz="1200">
              <a:latin typeface="Calibri"/>
              <a:cs typeface="Calibri"/>
            </a:endParaRPr>
          </a:p>
          <a:p>
            <a:pPr marL="12700" marR="668655">
              <a:lnSpc>
                <a:spcPct val="65800"/>
              </a:lnSpc>
              <a:spcBef>
                <a:spcPts val="944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Цифровая безопасность</a:t>
            </a:r>
            <a:endParaRPr sz="1200">
              <a:latin typeface="Calibri"/>
              <a:cs typeface="Calibri"/>
            </a:endParaRPr>
          </a:p>
          <a:p>
            <a:pPr marL="12700" marR="5080">
              <a:lnSpc>
                <a:spcPct val="65800"/>
              </a:lnSpc>
              <a:spcBef>
                <a:spcPts val="944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Навыки решения проб- л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м в цифровой ср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782174" y="860760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168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82174" y="1222711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168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782174" y="1586880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168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782174" y="1941688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168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782174" y="2303640"/>
            <a:ext cx="0" cy="220345"/>
          </a:xfrm>
          <a:custGeom>
            <a:avLst/>
            <a:gdLst/>
            <a:ahLst/>
            <a:cxnLst/>
            <a:rect l="l" t="t" r="r" b="b"/>
            <a:pathLst>
              <a:path h="220344">
                <a:moveTo>
                  <a:pt x="0" y="0"/>
                </a:moveTo>
                <a:lnTo>
                  <a:pt x="0" y="220168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47685" y="709157"/>
            <a:ext cx="3686392" cy="228187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7"/>
          </p:nvPr>
        </p:nvSpPr>
        <p:spPr>
          <a:xfrm>
            <a:off x="420166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13</a:t>
            </a:fld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7685" y="703736"/>
            <a:ext cx="3686392" cy="228187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dirty="0"/>
              <a:t>ПОВЫШЕНИЕ ЦИФРОВОЙ Г</a:t>
            </a:r>
            <a:r>
              <a:rPr spc="-114" dirty="0"/>
              <a:t>Р</a:t>
            </a:r>
            <a:r>
              <a:rPr dirty="0"/>
              <a:t>АМ</a:t>
            </a:r>
            <a:r>
              <a:rPr spc="-45" dirty="0"/>
              <a:t>О</a:t>
            </a:r>
            <a:r>
              <a:rPr dirty="0"/>
              <a:t>ТНОСТИ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975230" y="805230"/>
            <a:ext cx="1583055" cy="501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1270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Инст</a:t>
            </a:r>
            <a:r>
              <a:rPr sz="1200" b="1" spc="-15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мент измерения уровня цифровой грам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тности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872174" y="838559"/>
            <a:ext cx="0" cy="418465"/>
          </a:xfrm>
          <a:custGeom>
            <a:avLst/>
            <a:gdLst/>
            <a:ahLst/>
            <a:cxnLst/>
            <a:rect l="l" t="t" r="r" b="b"/>
            <a:pathLst>
              <a:path h="418465">
                <a:moveTo>
                  <a:pt x="0" y="0"/>
                </a:moveTo>
                <a:lnTo>
                  <a:pt x="0" y="418042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236" y="1109135"/>
            <a:ext cx="2536822" cy="143554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2237" y="965135"/>
            <a:ext cx="2536825" cy="144145"/>
          </a:xfrm>
          <a:custGeom>
            <a:avLst/>
            <a:gdLst/>
            <a:ahLst/>
            <a:cxnLst/>
            <a:rect l="l" t="t" r="r" b="b"/>
            <a:pathLst>
              <a:path w="2536825" h="144144">
                <a:moveTo>
                  <a:pt x="0" y="0"/>
                </a:moveTo>
                <a:lnTo>
                  <a:pt x="2536822" y="0"/>
                </a:lnTo>
                <a:lnTo>
                  <a:pt x="2536822" y="144000"/>
                </a:lnTo>
                <a:lnTo>
                  <a:pt x="0" y="144000"/>
                </a:lnTo>
                <a:lnTo>
                  <a:pt x="0" y="0"/>
                </a:lnTo>
                <a:close/>
              </a:path>
            </a:pathLst>
          </a:custGeom>
          <a:solidFill>
            <a:srgbClr val="F4F5F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7"/>
          </p:nvPr>
        </p:nvSpPr>
        <p:spPr>
          <a:xfrm>
            <a:off x="420166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14</a:t>
            </a:fld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0"/>
            <a:r>
              <a:rPr dirty="0">
                <a:latin typeface="Calibri"/>
                <a:cs typeface="Calibri"/>
              </a:rPr>
              <a:t>ПЕРЕ</a:t>
            </a:r>
            <a:r>
              <a:rPr spc="-60" dirty="0"/>
              <a:t>Х</a:t>
            </a:r>
            <a:r>
              <a:rPr spc="-55" dirty="0"/>
              <a:t>О</a:t>
            </a:r>
            <a:r>
              <a:rPr dirty="0">
                <a:latin typeface="Calibri"/>
                <a:cs typeface="Calibri"/>
              </a:rPr>
              <a:t>Д К </a:t>
            </a:r>
            <a:r>
              <a:rPr spc="-15" dirty="0"/>
              <a:t>Е</a:t>
            </a:r>
            <a:r>
              <a:rPr dirty="0">
                <a:latin typeface="Calibri"/>
                <a:cs typeface="Calibri"/>
              </a:rPr>
              <a:t>ДИНЫМ РЕШЕНИЯМ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83209" y="853757"/>
            <a:ext cx="1125855" cy="376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Личный 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абинет р</a:t>
            </a:r>
            <a:r>
              <a:rPr sz="1200" b="1" spc="-3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ди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лей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83206" y="1411833"/>
            <a:ext cx="124015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Пси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х</a:t>
            </a:r>
            <a:r>
              <a:rPr sz="1200" b="1" spc="-3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диагности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83197" y="1783887"/>
            <a:ext cx="977900" cy="565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Ма</a:t>
            </a:r>
            <a:r>
              <a:rPr sz="1200" b="1" spc="-15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ериально- 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те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хничес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ое обеспечение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583198" y="2527989"/>
            <a:ext cx="993775" cy="5651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Финансово- 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х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озяйственная 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ея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льность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44704" y="855755"/>
            <a:ext cx="1302385" cy="376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Административная 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ея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льность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144699" y="1413831"/>
            <a:ext cx="80391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Би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ли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от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200" b="1" spc="-2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44700" y="1785884"/>
            <a:ext cx="920115" cy="376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200" b="1" spc="-30" dirty="0">
                <a:solidFill>
                  <a:srgbClr val="2B2A29"/>
                </a:solidFill>
                <a:latin typeface="Calibri"/>
                <a:cs typeface="Calibri"/>
              </a:rPr>
              <a:t>Э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лектронный дневник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44697" y="2343958"/>
            <a:ext cx="796290" cy="376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Пр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ох</a:t>
            </a:r>
            <a:r>
              <a:rPr sz="1200" b="1" spc="-3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дная Расписание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144698" y="2902035"/>
            <a:ext cx="586105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Питание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69140" y="1049075"/>
            <a:ext cx="1762958" cy="152606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506089" y="887285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720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506089" y="1822198"/>
            <a:ext cx="0" cy="462915"/>
          </a:xfrm>
          <a:custGeom>
            <a:avLst/>
            <a:gdLst/>
            <a:ahLst/>
            <a:cxnLst/>
            <a:rect l="l" t="t" r="r" b="b"/>
            <a:pathLst>
              <a:path h="462914">
                <a:moveTo>
                  <a:pt x="0" y="0"/>
                </a:moveTo>
                <a:lnTo>
                  <a:pt x="0" y="462325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506089" y="1441195"/>
            <a:ext cx="0" cy="99695"/>
          </a:xfrm>
          <a:custGeom>
            <a:avLst/>
            <a:gdLst/>
            <a:ahLst/>
            <a:cxnLst/>
            <a:rect l="l" t="t" r="r" b="b"/>
            <a:pathLst>
              <a:path h="99694">
                <a:moveTo>
                  <a:pt x="0" y="0"/>
                </a:moveTo>
                <a:lnTo>
                  <a:pt x="0" y="99222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63701" y="1441195"/>
            <a:ext cx="0" cy="99695"/>
          </a:xfrm>
          <a:custGeom>
            <a:avLst/>
            <a:gdLst/>
            <a:ahLst/>
            <a:cxnLst/>
            <a:rect l="l" t="t" r="r" b="b"/>
            <a:pathLst>
              <a:path h="99694">
                <a:moveTo>
                  <a:pt x="0" y="0"/>
                </a:moveTo>
                <a:lnTo>
                  <a:pt x="0" y="99222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63701" y="887285"/>
            <a:ext cx="0" cy="307975"/>
          </a:xfrm>
          <a:custGeom>
            <a:avLst/>
            <a:gdLst/>
            <a:ahLst/>
            <a:cxnLst/>
            <a:rect l="l" t="t" r="r" b="b"/>
            <a:pathLst>
              <a:path h="307975">
                <a:moveTo>
                  <a:pt x="0" y="0"/>
                </a:moveTo>
                <a:lnTo>
                  <a:pt x="0" y="307720"/>
                </a:lnTo>
              </a:path>
            </a:pathLst>
          </a:custGeom>
          <a:ln w="37266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70851" y="1816505"/>
            <a:ext cx="0" cy="309880"/>
          </a:xfrm>
          <a:custGeom>
            <a:avLst/>
            <a:gdLst/>
            <a:ahLst/>
            <a:cxnLst/>
            <a:rect l="l" t="t" r="r" b="b"/>
            <a:pathLst>
              <a:path h="309880">
                <a:moveTo>
                  <a:pt x="0" y="0"/>
                </a:moveTo>
                <a:lnTo>
                  <a:pt x="0" y="309563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70851" y="2373721"/>
            <a:ext cx="0" cy="285115"/>
          </a:xfrm>
          <a:custGeom>
            <a:avLst/>
            <a:gdLst/>
            <a:ahLst/>
            <a:cxnLst/>
            <a:rect l="l" t="t" r="r" b="b"/>
            <a:pathLst>
              <a:path h="285114">
                <a:moveTo>
                  <a:pt x="0" y="0"/>
                </a:moveTo>
                <a:lnTo>
                  <a:pt x="0" y="284853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70851" y="2926159"/>
            <a:ext cx="0" cy="99695"/>
          </a:xfrm>
          <a:custGeom>
            <a:avLst/>
            <a:gdLst/>
            <a:ahLst/>
            <a:cxnLst/>
            <a:rect l="l" t="t" r="r" b="b"/>
            <a:pathLst>
              <a:path h="99694">
                <a:moveTo>
                  <a:pt x="0" y="0"/>
                </a:moveTo>
                <a:lnTo>
                  <a:pt x="0" y="99222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2506089" y="2579435"/>
            <a:ext cx="0" cy="462915"/>
          </a:xfrm>
          <a:custGeom>
            <a:avLst/>
            <a:gdLst/>
            <a:ahLst/>
            <a:cxnLst/>
            <a:rect l="l" t="t" r="r" b="b"/>
            <a:pathLst>
              <a:path h="462914">
                <a:moveTo>
                  <a:pt x="0" y="0"/>
                </a:moveTo>
                <a:lnTo>
                  <a:pt x="0" y="462326"/>
                </a:lnTo>
              </a:path>
            </a:pathLst>
          </a:custGeom>
          <a:ln w="37265">
            <a:solidFill>
              <a:srgbClr val="783F8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Номер слайда 23"/>
          <p:cNvSpPr>
            <a:spLocks noGrp="1"/>
          </p:cNvSpPr>
          <p:nvPr>
            <p:ph type="sldNum" sz="quarter" idx="7"/>
          </p:nvPr>
        </p:nvSpPr>
        <p:spPr>
          <a:xfrm>
            <a:off x="420166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15</a:t>
            </a:fld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01" y="1"/>
            <a:ext cx="4341249" cy="3282949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225" y="1776990"/>
            <a:ext cx="5791200" cy="979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300" b="1" dirty="0">
                <a:solidFill>
                  <a:srgbClr val="2B2A29"/>
                </a:solidFill>
                <a:latin typeface="Calibri"/>
                <a:cs typeface="Calibri"/>
              </a:rPr>
              <a:t>ШАРАФУТДИНОВ</a:t>
            </a:r>
            <a:endParaRPr sz="2300" dirty="0">
              <a:latin typeface="Calibri"/>
              <a:cs typeface="Calibri"/>
            </a:endParaRPr>
          </a:p>
          <a:p>
            <a:pPr algn="ctr">
              <a:spcBef>
                <a:spcPts val="140"/>
              </a:spcBef>
            </a:pPr>
            <a:r>
              <a:rPr sz="2400" b="1" dirty="0" smtClean="0">
                <a:solidFill>
                  <a:srgbClr val="2B2A29"/>
                </a:solidFill>
                <a:latin typeface="Calibri"/>
                <a:cs typeface="Calibri"/>
              </a:rPr>
              <a:t>Динар</a:t>
            </a:r>
            <a:endParaRPr sz="2400" dirty="0">
              <a:latin typeface="Calibri"/>
              <a:cs typeface="Calibri"/>
            </a:endParaRPr>
          </a:p>
          <a:p>
            <a:pPr algn="ctr">
              <a:spcBef>
                <a:spcPts val="90"/>
              </a:spcBef>
            </a:pPr>
            <a:r>
              <a:rPr sz="1500" b="1" dirty="0">
                <a:solidFill>
                  <a:srgbClr val="2B2A29"/>
                </a:solidFill>
                <a:latin typeface="Calibri"/>
                <a:cs typeface="Calibri"/>
                <a:hlinkClick r:id="rId4"/>
              </a:rPr>
              <a:t>sdd@bashkortostan.ru</a:t>
            </a:r>
            <a:endParaRPr sz="1500" dirty="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70496" y="2428545"/>
            <a:ext cx="0" cy="13335"/>
          </a:xfrm>
          <a:custGeom>
            <a:avLst/>
            <a:gdLst/>
            <a:ahLst/>
            <a:cxnLst/>
            <a:rect l="l" t="t" r="r" b="b"/>
            <a:pathLst>
              <a:path h="13335">
                <a:moveTo>
                  <a:pt x="0" y="6635"/>
                </a:moveTo>
                <a:lnTo>
                  <a:pt x="0" y="6635"/>
                </a:lnTo>
              </a:path>
            </a:pathLst>
          </a:custGeom>
          <a:ln w="14541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317626" y="1031875"/>
            <a:ext cx="2985135" cy="3693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400" b="1" dirty="0">
                <a:solidFill>
                  <a:srgbClr val="2B2A29"/>
                </a:solidFill>
                <a:latin typeface="Calibri"/>
                <a:cs typeface="Calibri"/>
              </a:rPr>
              <a:t>Спасибо за внимани</a:t>
            </a:r>
            <a:r>
              <a:rPr sz="2400" b="1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2400" b="1" dirty="0">
                <a:solidFill>
                  <a:srgbClr val="2B2A29"/>
                </a:solidFill>
                <a:latin typeface="Calibri"/>
                <a:cs typeface="Calibri"/>
              </a:rPr>
              <a:t>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25709" y="2709995"/>
            <a:ext cx="33842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35"/>
              </a:spcBef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Microsoft YaHei UI"/>
                <a:cs typeface="Microsoft YaHei UI"/>
              </a:rPr>
              <a:t>https://vk.com/oranjman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9680" y="1968485"/>
            <a:ext cx="2169795" cy="6907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2200" b="1" dirty="0">
                <a:solidFill>
                  <a:srgbClr val="2B2A29"/>
                </a:solidFill>
                <a:latin typeface="Calibri"/>
                <a:cs typeface="Calibri"/>
              </a:rPr>
              <a:t>УРОК ЦИФРОВОЙ Э</a:t>
            </a:r>
            <a:r>
              <a:rPr sz="2200" b="1" spc="-6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2200" b="1" dirty="0">
                <a:solidFill>
                  <a:srgbClr val="2B2A29"/>
                </a:solidFill>
                <a:latin typeface="Calibri"/>
                <a:cs typeface="Calibri"/>
              </a:rPr>
              <a:t>ОНОМИКИ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401" y="1"/>
            <a:ext cx="4341249" cy="3282950"/>
          </a:xfrm>
          <a:prstGeom prst="rect">
            <a:avLst/>
          </a:prstGeom>
        </p:spPr>
      </p:pic>
      <p:sp>
        <p:nvSpPr>
          <p:cNvPr id="6" name="Номер слайда 5"/>
          <p:cNvSpPr>
            <a:spLocks noGrp="1"/>
          </p:cNvSpPr>
          <p:nvPr>
            <p:ph type="sldNum" sz="quarter" idx="7"/>
          </p:nvPr>
        </p:nvSpPr>
        <p:spPr>
          <a:xfrm>
            <a:off x="4201668" y="28606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bg1"/>
                </a:solidFill>
              </a:rPr>
              <a:t>2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78" y="1912999"/>
            <a:ext cx="420625" cy="42062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936" y="811575"/>
            <a:ext cx="420625" cy="420625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1911353" y="12700"/>
            <a:ext cx="3924297" cy="2000250"/>
          </a:xfrm>
          <a:custGeom>
            <a:avLst/>
            <a:gdLst/>
            <a:ahLst/>
            <a:cxnLst/>
            <a:rect l="l" t="t" r="r" b="b"/>
            <a:pathLst>
              <a:path w="3885565" h="2000250">
                <a:moveTo>
                  <a:pt x="0" y="0"/>
                </a:moveTo>
                <a:lnTo>
                  <a:pt x="44121" y="287465"/>
                </a:lnTo>
                <a:lnTo>
                  <a:pt x="119747" y="552268"/>
                </a:lnTo>
                <a:lnTo>
                  <a:pt x="224260" y="794510"/>
                </a:lnTo>
                <a:lnTo>
                  <a:pt x="355044" y="1014296"/>
                </a:lnTo>
                <a:lnTo>
                  <a:pt x="509480" y="1211730"/>
                </a:lnTo>
                <a:lnTo>
                  <a:pt x="684954" y="1386916"/>
                </a:lnTo>
                <a:lnTo>
                  <a:pt x="878847" y="1539956"/>
                </a:lnTo>
                <a:lnTo>
                  <a:pt x="1088542" y="1670955"/>
                </a:lnTo>
                <a:lnTo>
                  <a:pt x="1311423" y="1780016"/>
                </a:lnTo>
                <a:lnTo>
                  <a:pt x="1544874" y="1867244"/>
                </a:lnTo>
                <a:lnTo>
                  <a:pt x="1786276" y="1932741"/>
                </a:lnTo>
                <a:lnTo>
                  <a:pt x="2033013" y="1976612"/>
                </a:lnTo>
                <a:lnTo>
                  <a:pt x="2282468" y="1998961"/>
                </a:lnTo>
                <a:lnTo>
                  <a:pt x="2532025" y="1999890"/>
                </a:lnTo>
                <a:lnTo>
                  <a:pt x="2779066" y="1979504"/>
                </a:lnTo>
                <a:lnTo>
                  <a:pt x="3020974" y="1937906"/>
                </a:lnTo>
                <a:lnTo>
                  <a:pt x="3255133" y="1875201"/>
                </a:lnTo>
                <a:lnTo>
                  <a:pt x="3478925" y="1791491"/>
                </a:lnTo>
                <a:lnTo>
                  <a:pt x="3689735" y="1686881"/>
                </a:lnTo>
                <a:lnTo>
                  <a:pt x="3884943" y="1561475"/>
                </a:lnTo>
                <a:lnTo>
                  <a:pt x="3884943" y="2707"/>
                </a:lnTo>
                <a:lnTo>
                  <a:pt x="3788154" y="2707"/>
                </a:lnTo>
                <a:lnTo>
                  <a:pt x="3775722" y="714"/>
                </a:lnTo>
                <a:lnTo>
                  <a:pt x="3762907" y="0"/>
                </a:lnTo>
                <a:lnTo>
                  <a:pt x="0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/>
            <a:r>
              <a:rPr dirty="0">
                <a:latin typeface="Calibri"/>
                <a:cs typeface="Calibri"/>
              </a:rPr>
              <a:t>ПРОГ</a:t>
            </a:r>
            <a:r>
              <a:rPr spc="-110" dirty="0"/>
              <a:t>Р</a:t>
            </a:r>
            <a:r>
              <a:rPr dirty="0">
                <a:latin typeface="Calibri"/>
                <a:cs typeface="Calibri"/>
              </a:rPr>
              <a:t>АММА УРОКА</a:t>
            </a:r>
          </a:p>
        </p:txBody>
      </p:sp>
      <p:sp>
        <p:nvSpPr>
          <p:cNvPr id="5" name="object 5"/>
          <p:cNvSpPr/>
          <p:nvPr/>
        </p:nvSpPr>
        <p:spPr>
          <a:xfrm>
            <a:off x="634809" y="1403315"/>
            <a:ext cx="0" cy="369570"/>
          </a:xfrm>
          <a:custGeom>
            <a:avLst/>
            <a:gdLst/>
            <a:ahLst/>
            <a:cxnLst/>
            <a:rect l="l" t="t" r="r" b="b"/>
            <a:pathLst>
              <a:path h="369569">
                <a:moveTo>
                  <a:pt x="0" y="0"/>
                </a:moveTo>
                <a:lnTo>
                  <a:pt x="0" y="369244"/>
                </a:lnTo>
              </a:path>
            </a:pathLst>
          </a:custGeom>
          <a:ln w="37266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34812" y="2492560"/>
            <a:ext cx="0" cy="369570"/>
          </a:xfrm>
          <a:custGeom>
            <a:avLst/>
            <a:gdLst/>
            <a:ahLst/>
            <a:cxnLst/>
            <a:rect l="l" t="t" r="r" b="b"/>
            <a:pathLst>
              <a:path h="369569">
                <a:moveTo>
                  <a:pt x="0" y="0"/>
                </a:moveTo>
                <a:lnTo>
                  <a:pt x="0" y="369244"/>
                </a:lnTo>
              </a:path>
            </a:pathLst>
          </a:custGeom>
          <a:ln w="37265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238656" y="1403315"/>
            <a:ext cx="0" cy="369570"/>
          </a:xfrm>
          <a:custGeom>
            <a:avLst/>
            <a:gdLst/>
            <a:ahLst/>
            <a:cxnLst/>
            <a:rect l="l" t="t" r="r" b="b"/>
            <a:pathLst>
              <a:path h="369569">
                <a:moveTo>
                  <a:pt x="0" y="0"/>
                </a:moveTo>
                <a:lnTo>
                  <a:pt x="0" y="369244"/>
                </a:lnTo>
              </a:path>
            </a:pathLst>
          </a:custGeom>
          <a:ln w="37273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655758" y="2524336"/>
            <a:ext cx="207010" cy="207645"/>
          </a:xfrm>
          <a:custGeom>
            <a:avLst/>
            <a:gdLst/>
            <a:ahLst/>
            <a:cxnLst/>
            <a:rect l="l" t="t" r="r" b="b"/>
            <a:pathLst>
              <a:path w="207010" h="207644">
                <a:moveTo>
                  <a:pt x="106003" y="0"/>
                </a:moveTo>
                <a:lnTo>
                  <a:pt x="59212" y="9814"/>
                </a:lnTo>
                <a:lnTo>
                  <a:pt x="20439" y="42438"/>
                </a:lnTo>
                <a:lnTo>
                  <a:pt x="1398" y="87140"/>
                </a:lnTo>
                <a:lnTo>
                  <a:pt x="0" y="110703"/>
                </a:lnTo>
                <a:lnTo>
                  <a:pt x="1328" y="122398"/>
                </a:lnTo>
                <a:lnTo>
                  <a:pt x="20147" y="166016"/>
                </a:lnTo>
                <a:lnTo>
                  <a:pt x="50694" y="191710"/>
                </a:lnTo>
                <a:lnTo>
                  <a:pt x="96405" y="206754"/>
                </a:lnTo>
                <a:lnTo>
                  <a:pt x="108064" y="207135"/>
                </a:lnTo>
                <a:lnTo>
                  <a:pt x="119619" y="206178"/>
                </a:lnTo>
                <a:lnTo>
                  <a:pt x="162815" y="189134"/>
                </a:lnTo>
                <a:lnTo>
                  <a:pt x="189572" y="158141"/>
                </a:lnTo>
                <a:lnTo>
                  <a:pt x="205808" y="112562"/>
                </a:lnTo>
                <a:lnTo>
                  <a:pt x="206483" y="101004"/>
                </a:lnTo>
                <a:lnTo>
                  <a:pt x="205829" y="89561"/>
                </a:lnTo>
                <a:lnTo>
                  <a:pt x="190198" y="46713"/>
                </a:lnTo>
                <a:lnTo>
                  <a:pt x="162554" y="18404"/>
                </a:lnTo>
                <a:lnTo>
                  <a:pt x="117908" y="980"/>
                </a:lnTo>
                <a:lnTo>
                  <a:pt x="106003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166780" y="2141728"/>
            <a:ext cx="415925" cy="415925"/>
          </a:xfrm>
          <a:custGeom>
            <a:avLst/>
            <a:gdLst/>
            <a:ahLst/>
            <a:cxnLst/>
            <a:rect l="l" t="t" r="r" b="b"/>
            <a:pathLst>
              <a:path w="415925" h="415925">
                <a:moveTo>
                  <a:pt x="204752" y="0"/>
                </a:moveTo>
                <a:lnTo>
                  <a:pt x="157206" y="6186"/>
                </a:lnTo>
                <a:lnTo>
                  <a:pt x="111697" y="23476"/>
                </a:lnTo>
                <a:lnTo>
                  <a:pt x="70263" y="51997"/>
                </a:lnTo>
                <a:lnTo>
                  <a:pt x="36821" y="89573"/>
                </a:lnTo>
                <a:lnTo>
                  <a:pt x="14019" y="132586"/>
                </a:lnTo>
                <a:lnTo>
                  <a:pt x="1981" y="178998"/>
                </a:lnTo>
                <a:lnTo>
                  <a:pt x="0" y="210820"/>
                </a:lnTo>
                <a:lnTo>
                  <a:pt x="836" y="226769"/>
                </a:lnTo>
                <a:lnTo>
                  <a:pt x="10710" y="273863"/>
                </a:lnTo>
                <a:lnTo>
                  <a:pt x="31731" y="318241"/>
                </a:lnTo>
                <a:lnTo>
                  <a:pt x="63796" y="357632"/>
                </a:lnTo>
                <a:lnTo>
                  <a:pt x="103411" y="387541"/>
                </a:lnTo>
                <a:lnTo>
                  <a:pt x="147782" y="406769"/>
                </a:lnTo>
                <a:lnTo>
                  <a:pt x="194873" y="415189"/>
                </a:lnTo>
                <a:lnTo>
                  <a:pt x="210822" y="415573"/>
                </a:lnTo>
                <a:lnTo>
                  <a:pt x="226770" y="414736"/>
                </a:lnTo>
                <a:lnTo>
                  <a:pt x="273863" y="404862"/>
                </a:lnTo>
                <a:lnTo>
                  <a:pt x="318241" y="383842"/>
                </a:lnTo>
                <a:lnTo>
                  <a:pt x="357632" y="351778"/>
                </a:lnTo>
                <a:lnTo>
                  <a:pt x="387540" y="312163"/>
                </a:lnTo>
                <a:lnTo>
                  <a:pt x="406768" y="267790"/>
                </a:lnTo>
                <a:lnTo>
                  <a:pt x="415189" y="220699"/>
                </a:lnTo>
                <a:lnTo>
                  <a:pt x="415572" y="204750"/>
                </a:lnTo>
                <a:lnTo>
                  <a:pt x="414735" y="188801"/>
                </a:lnTo>
                <a:lnTo>
                  <a:pt x="404861" y="141709"/>
                </a:lnTo>
                <a:lnTo>
                  <a:pt x="383841" y="97332"/>
                </a:lnTo>
                <a:lnTo>
                  <a:pt x="351777" y="57942"/>
                </a:lnTo>
                <a:lnTo>
                  <a:pt x="312163" y="28033"/>
                </a:lnTo>
                <a:lnTo>
                  <a:pt x="267791" y="8804"/>
                </a:lnTo>
                <a:lnTo>
                  <a:pt x="220701" y="383"/>
                </a:lnTo>
                <a:lnTo>
                  <a:pt x="204752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sz="half" idx="2"/>
          </p:nvPr>
        </p:nvSpPr>
        <p:spPr>
          <a:xfrm>
            <a:off x="795068" y="857148"/>
            <a:ext cx="1895307" cy="20818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/>
            <a:r>
              <a:rPr spc="10" dirty="0" smtClean="0"/>
              <a:t>1</a:t>
            </a:r>
          </a:p>
          <a:p>
            <a:pPr marL="12700" marR="690245">
              <a:lnSpc>
                <a:spcPct val="101699"/>
              </a:lnSpc>
              <a:spcBef>
                <a:spcPts val="1255"/>
              </a:spcBef>
            </a:pPr>
            <a:r>
              <a:rPr sz="1600" dirty="0" smtClean="0">
                <a:solidFill>
                  <a:srgbClr val="2B2A29"/>
                </a:solidFill>
              </a:rPr>
              <a:t>Э</a:t>
            </a:r>
            <a:r>
              <a:rPr sz="1600" spc="-45" dirty="0" smtClean="0">
                <a:solidFill>
                  <a:srgbClr val="2B2A29"/>
                </a:solidFill>
              </a:rPr>
              <a:t>К</a:t>
            </a:r>
            <a:r>
              <a:rPr sz="1600" dirty="0" smtClean="0">
                <a:solidFill>
                  <a:srgbClr val="2B2A29"/>
                </a:solidFill>
              </a:rPr>
              <a:t>ОНОМИКА ДАННЫХ</a:t>
            </a:r>
            <a:endParaRPr sz="1600" dirty="0" smtClean="0"/>
          </a:p>
          <a:p>
            <a:pPr marL="360045">
              <a:spcBef>
                <a:spcPts val="1020"/>
              </a:spcBef>
            </a:pPr>
            <a:r>
              <a:rPr spc="10" dirty="0" smtClean="0"/>
              <a:t>2</a:t>
            </a:r>
          </a:p>
          <a:p>
            <a:pPr marL="13335" marR="5080">
              <a:lnSpc>
                <a:spcPct val="101699"/>
              </a:lnSpc>
              <a:spcBef>
                <a:spcPts val="1250"/>
              </a:spcBef>
            </a:pPr>
            <a:r>
              <a:rPr sz="1600" dirty="0" smtClean="0">
                <a:solidFill>
                  <a:srgbClr val="2B2A29"/>
                </a:solidFill>
              </a:rPr>
              <a:t>ИНФОРМАЦИОННАЯ ИНФ</a:t>
            </a:r>
            <a:r>
              <a:rPr sz="1600" spc="-90" dirty="0" smtClean="0">
                <a:solidFill>
                  <a:srgbClr val="2B2A29"/>
                </a:solidFill>
              </a:rPr>
              <a:t>Р</a:t>
            </a:r>
            <a:r>
              <a:rPr sz="1600" spc="-50" dirty="0" smtClean="0">
                <a:solidFill>
                  <a:srgbClr val="2B2A29"/>
                </a:solidFill>
              </a:rPr>
              <a:t>А</a:t>
            </a:r>
            <a:r>
              <a:rPr sz="1600" dirty="0" smtClean="0">
                <a:solidFill>
                  <a:srgbClr val="2B2A29"/>
                </a:solidFill>
              </a:rPr>
              <a:t>СТ</a:t>
            </a:r>
            <a:r>
              <a:rPr sz="1600" spc="-10" dirty="0" smtClean="0">
                <a:solidFill>
                  <a:srgbClr val="2B2A29"/>
                </a:solidFill>
              </a:rPr>
              <a:t>Р</a:t>
            </a:r>
            <a:r>
              <a:rPr sz="1600" dirty="0" smtClean="0">
                <a:solidFill>
                  <a:srgbClr val="2B2A29"/>
                </a:solidFill>
              </a:rPr>
              <a:t>У</a:t>
            </a:r>
            <a:r>
              <a:rPr sz="1600" spc="-15" dirty="0" smtClean="0">
                <a:solidFill>
                  <a:srgbClr val="2B2A29"/>
                </a:solidFill>
              </a:rPr>
              <a:t>К</a:t>
            </a:r>
            <a:r>
              <a:rPr sz="1600" spc="15" dirty="0" smtClean="0">
                <a:solidFill>
                  <a:srgbClr val="2B2A29"/>
                </a:solidFill>
              </a:rPr>
              <a:t>Т</a:t>
            </a:r>
            <a:r>
              <a:rPr sz="1600" dirty="0" smtClean="0">
                <a:solidFill>
                  <a:srgbClr val="2B2A29"/>
                </a:solidFill>
              </a:rPr>
              <a:t>У</a:t>
            </a:r>
            <a:r>
              <a:rPr sz="1600" spc="-90" dirty="0" smtClean="0">
                <a:solidFill>
                  <a:srgbClr val="2B2A29"/>
                </a:solidFill>
              </a:rPr>
              <a:t>Р</a:t>
            </a:r>
            <a:r>
              <a:rPr sz="1600" dirty="0" smtClean="0">
                <a:solidFill>
                  <a:srgbClr val="2B2A29"/>
                </a:solidFill>
              </a:rPr>
              <a:t>А</a:t>
            </a:r>
            <a:endParaRPr sz="1600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7"/>
          </p:nvPr>
        </p:nvSpPr>
        <p:spPr>
          <a:xfrm>
            <a:off x="4201668" y="28606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3</a:t>
            </a:fld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6347" y="802512"/>
            <a:ext cx="420625" cy="420625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3428303" y="857148"/>
            <a:ext cx="1330960" cy="97680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5280"/>
            <a:r>
              <a:rPr sz="2000" b="1" spc="10" dirty="0">
                <a:solidFill>
                  <a:srgbClr val="FEFEFE"/>
                </a:solidFill>
                <a:latin typeface="Calibri"/>
                <a:cs typeface="Calibri"/>
              </a:rPr>
              <a:t>3</a:t>
            </a: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101699"/>
              </a:lnSpc>
              <a:spcBef>
                <a:spcPts val="1260"/>
              </a:spcBef>
            </a:pPr>
            <a:r>
              <a:rPr sz="1600" b="1" dirty="0">
                <a:solidFill>
                  <a:srgbClr val="2B2A29"/>
                </a:solidFill>
                <a:latin typeface="Calibri"/>
                <a:cs typeface="Calibri"/>
              </a:rPr>
              <a:t>ЦИФРО</a:t>
            </a:r>
            <a:r>
              <a:rPr sz="1600" b="1" spc="-20" dirty="0">
                <a:solidFill>
                  <a:srgbClr val="2B2A29"/>
                </a:solidFill>
                <a:latin typeface="Calibri"/>
                <a:cs typeface="Calibri"/>
              </a:rPr>
              <a:t>В</a:t>
            </a:r>
            <a:r>
              <a:rPr sz="1600" b="1" dirty="0">
                <a:solidFill>
                  <a:srgbClr val="2B2A29"/>
                </a:solidFill>
                <a:latin typeface="Calibri"/>
                <a:cs typeface="Calibri"/>
              </a:rPr>
              <a:t>АЯ Г</a:t>
            </a:r>
            <a:r>
              <a:rPr sz="1600" b="1" spc="-90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600" b="1" dirty="0">
                <a:solidFill>
                  <a:srgbClr val="2B2A29"/>
                </a:solidFill>
                <a:latin typeface="Calibri"/>
                <a:cs typeface="Calibri"/>
              </a:rPr>
              <a:t>АМ</a:t>
            </a:r>
            <a:r>
              <a:rPr sz="1600" b="1" spc="-3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600" b="1" dirty="0">
                <a:solidFill>
                  <a:srgbClr val="2B2A29"/>
                </a:solidFill>
                <a:latin typeface="Calibri"/>
                <a:cs typeface="Calibri"/>
              </a:rPr>
              <a:t>ТНОСТЬ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37591" y="601436"/>
            <a:ext cx="253301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Э</a:t>
            </a:r>
            <a:r>
              <a:rPr sz="2000" b="1" spc="-5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ОНОМИКА ДАННЫХ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2236" y="1087014"/>
            <a:ext cx="1710055" cy="1393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1620"/>
              </a:lnSpc>
            </a:pP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Кадры,</a:t>
            </a:r>
            <a:r>
              <a:rPr sz="155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зараб</a:t>
            </a:r>
            <a:r>
              <a:rPr sz="1550" b="1" spc="-2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тная пл</a:t>
            </a:r>
            <a:r>
              <a:rPr sz="1550" b="1" spc="-20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та,</a:t>
            </a:r>
            <a:r>
              <a:rPr sz="155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информация о</a:t>
            </a:r>
            <a:r>
              <a:rPr sz="155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50" b="1" spc="-40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омпе</a:t>
            </a:r>
            <a:r>
              <a:rPr sz="1550" b="1" spc="-25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енциях</a:t>
            </a:r>
            <a:endParaRPr sz="155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500">
              <a:latin typeface="Times New Roman"/>
              <a:cs typeface="Times New Roman"/>
            </a:endParaRPr>
          </a:p>
          <a:p>
            <a:pPr marL="13970" marR="517525">
              <a:lnSpc>
                <a:spcPts val="1550"/>
              </a:lnSpc>
              <a:spcBef>
                <a:spcPts val="1145"/>
              </a:spcBef>
            </a:pPr>
            <a:r>
              <a:rPr sz="1550" b="1" spc="-3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онтин</a:t>
            </a:r>
            <a:r>
              <a:rPr sz="1550" b="1" spc="-30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ент о</a:t>
            </a:r>
            <a:r>
              <a:rPr sz="1550" b="1" spc="-3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учающи</a:t>
            </a:r>
            <a:r>
              <a:rPr sz="1550" b="1" spc="-40" dirty="0">
                <a:solidFill>
                  <a:srgbClr val="2B2A29"/>
                </a:solidFill>
                <a:latin typeface="Calibri"/>
                <a:cs typeface="Calibri"/>
              </a:rPr>
              <a:t>х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ся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897393" y="1077588"/>
            <a:ext cx="1308100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ts val="1650"/>
              </a:lnSpc>
            </a:pPr>
            <a:r>
              <a:rPr sz="1550" b="1" spc="-100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спева</a:t>
            </a:r>
            <a:r>
              <a:rPr sz="1550" b="1" spc="-2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мость о</a:t>
            </a:r>
            <a:r>
              <a:rPr sz="1550" b="1" spc="-3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учающи</a:t>
            </a:r>
            <a:r>
              <a:rPr sz="1550" b="1" spc="-40" dirty="0">
                <a:solidFill>
                  <a:srgbClr val="2B2A29"/>
                </a:solidFill>
                <a:latin typeface="Calibri"/>
                <a:cs typeface="Calibri"/>
              </a:rPr>
              <a:t>х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ся, их</a:t>
            </a:r>
            <a:r>
              <a:rPr sz="155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50" b="1" spc="-30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ости</a:t>
            </a:r>
            <a:r>
              <a:rPr sz="1550" b="1" spc="-45" dirty="0">
                <a:solidFill>
                  <a:srgbClr val="2B2A29"/>
                </a:solidFill>
                <a:latin typeface="Calibri"/>
                <a:cs typeface="Calibri"/>
              </a:rPr>
              <a:t>ж</a:t>
            </a:r>
            <a:r>
              <a:rPr sz="1550" b="1" spc="-10" dirty="0">
                <a:solidFill>
                  <a:srgbClr val="2B2A29"/>
                </a:solidFill>
                <a:latin typeface="Calibri"/>
                <a:cs typeface="Calibri"/>
              </a:rPr>
              <a:t>ения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25342" y="1114268"/>
            <a:ext cx="0" cy="577215"/>
          </a:xfrm>
          <a:custGeom>
            <a:avLst/>
            <a:gdLst/>
            <a:ahLst/>
            <a:cxnLst/>
            <a:rect l="l" t="t" r="r" b="b"/>
            <a:pathLst>
              <a:path h="577214">
                <a:moveTo>
                  <a:pt x="0" y="0"/>
                </a:moveTo>
                <a:lnTo>
                  <a:pt x="0" y="576666"/>
                </a:lnTo>
              </a:path>
            </a:pathLst>
          </a:custGeom>
          <a:ln w="37273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87350" y="1116981"/>
            <a:ext cx="0" cy="571500"/>
          </a:xfrm>
          <a:custGeom>
            <a:avLst/>
            <a:gdLst/>
            <a:ahLst/>
            <a:cxnLst/>
            <a:rect l="l" t="t" r="r" b="b"/>
            <a:pathLst>
              <a:path h="571500">
                <a:moveTo>
                  <a:pt x="0" y="0"/>
                </a:moveTo>
                <a:lnTo>
                  <a:pt x="0" y="571240"/>
                </a:lnTo>
              </a:path>
            </a:pathLst>
          </a:custGeom>
          <a:ln w="37274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25342" y="2094612"/>
            <a:ext cx="0" cy="364490"/>
          </a:xfrm>
          <a:custGeom>
            <a:avLst/>
            <a:gdLst/>
            <a:ahLst/>
            <a:cxnLst/>
            <a:rect l="l" t="t" r="r" b="b"/>
            <a:pathLst>
              <a:path h="364489">
                <a:moveTo>
                  <a:pt x="0" y="0"/>
                </a:moveTo>
                <a:lnTo>
                  <a:pt x="0" y="364182"/>
                </a:lnTo>
              </a:path>
            </a:pathLst>
          </a:custGeom>
          <a:ln w="37273">
            <a:solidFill>
              <a:srgbClr val="AB3BF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025" y="306446"/>
            <a:ext cx="5148082" cy="2630429"/>
          </a:xfrm>
          <a:prstGeom prst="rect">
            <a:avLst/>
          </a:prstGeom>
        </p:spPr>
      </p:pic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>
          <a:xfrm>
            <a:off x="4201668" y="2888476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4</a:t>
            </a:fld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176" y="1904365"/>
            <a:ext cx="347473" cy="55473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92" y="1134506"/>
            <a:ext cx="435865" cy="5364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672" y="1108075"/>
            <a:ext cx="505969" cy="56692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410" y="1"/>
            <a:ext cx="3789240" cy="3282949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585290" y="2537978"/>
            <a:ext cx="1310005" cy="43947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1699"/>
              </a:lnSpc>
            </a:pP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Безопасность инфраст</a:t>
            </a:r>
            <a:r>
              <a:rPr sz="1400" b="1" spc="-20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уктуры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765"/>
            <a:r>
              <a:rPr dirty="0">
                <a:latin typeface="Calibri"/>
                <a:cs typeface="Calibri"/>
              </a:rPr>
              <a:t>ИНФОРМАЦИОННАЯ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60630" y="672621"/>
            <a:ext cx="2689225" cy="13208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ИНФ</a:t>
            </a:r>
            <a:r>
              <a:rPr sz="2000" b="1" spc="-114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2000" b="1" spc="-60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СТ</a:t>
            </a:r>
            <a:r>
              <a:rPr sz="2000" b="1" spc="-10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2000" b="1" spc="-15" dirty="0">
                <a:solidFill>
                  <a:srgbClr val="2B2A29"/>
                </a:solidFill>
                <a:latin typeface="Calibri"/>
                <a:cs typeface="Calibri"/>
              </a:rPr>
              <a:t>К</a:t>
            </a:r>
            <a:r>
              <a:rPr sz="2000" b="1" spc="20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2000" b="1" spc="-114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2000" b="1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endParaRPr sz="2000" dirty="0">
              <a:latin typeface="Calibri"/>
              <a:cs typeface="Calibri"/>
            </a:endParaRPr>
          </a:p>
          <a:p>
            <a:pPr marL="218440">
              <a:lnSpc>
                <a:spcPts val="1614"/>
              </a:lnSpc>
              <a:spcBef>
                <a:spcPts val="1405"/>
              </a:spcBef>
            </a:pPr>
            <a:r>
              <a:rPr sz="1400" b="1" spc="-30" dirty="0">
                <a:solidFill>
                  <a:srgbClr val="2B2A29"/>
                </a:solidFill>
                <a:latin typeface="Calibri"/>
                <a:cs typeface="Calibri"/>
              </a:rPr>
              <a:t>Э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лектронные би</a:t>
            </a:r>
            <a:r>
              <a:rPr sz="1400" b="1" spc="-3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ли</a:t>
            </a:r>
            <a:r>
              <a:rPr sz="1400" b="1" spc="-10" dirty="0">
                <a:solidFill>
                  <a:srgbClr val="2B2A29"/>
                </a:solidFill>
                <a:latin typeface="Calibri"/>
                <a:cs typeface="Calibri"/>
              </a:rPr>
              <a:t>от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еки</a:t>
            </a:r>
            <a:endParaRPr sz="1400" dirty="0">
              <a:latin typeface="Calibri"/>
              <a:cs typeface="Calibri"/>
            </a:endParaRPr>
          </a:p>
          <a:p>
            <a:pPr marL="218440" marR="5080">
              <a:lnSpc>
                <a:spcPts val="1550"/>
              </a:lnSpc>
              <a:spcBef>
                <a:spcPts val="95"/>
              </a:spcBef>
            </a:pP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и м</a:t>
            </a:r>
            <a:r>
              <a:rPr sz="1400" b="1" spc="-2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ди</a:t>
            </a:r>
            <a:r>
              <a:rPr sz="1400" b="1" spc="-10" dirty="0">
                <a:solidFill>
                  <a:srgbClr val="2B2A29"/>
                </a:solidFill>
                <a:latin typeface="Calibri"/>
                <a:cs typeface="Calibri"/>
              </a:rPr>
              <a:t>ат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еки: про</a:t>
            </a:r>
            <a:r>
              <a:rPr sz="1400" b="1" spc="-30" dirty="0">
                <a:solidFill>
                  <a:srgbClr val="2B2A29"/>
                </a:solidFill>
                <a:latin typeface="Calibri"/>
                <a:cs typeface="Calibri"/>
              </a:rPr>
              <a:t>б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л</a:t>
            </a:r>
            <a:r>
              <a:rPr sz="1400" b="1" spc="-1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400" b="1" dirty="0">
                <a:solidFill>
                  <a:srgbClr val="2B2A29"/>
                </a:solidFill>
                <a:latin typeface="Calibri"/>
                <a:cs typeface="Calibri"/>
              </a:rPr>
              <a:t>ма востре- бованности и понимания истинности информации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551315" y="2118999"/>
            <a:ext cx="2856230" cy="880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750" algn="just">
              <a:lnSpc>
                <a:spcPct val="85500"/>
              </a:lnSpc>
            </a:pPr>
            <a:r>
              <a:rPr sz="3850" b="1" dirty="0">
                <a:solidFill>
                  <a:srgbClr val="FEFEFE"/>
                </a:solidFill>
                <a:latin typeface="Calibri"/>
                <a:cs typeface="Calibri"/>
              </a:rPr>
              <a:t>&gt; 90 </a:t>
            </a:r>
            <a:r>
              <a:rPr sz="3850" b="1" spc="250" dirty="0">
                <a:solidFill>
                  <a:srgbClr val="FEFEFE"/>
                </a:solidFill>
                <a:latin typeface="Calibri"/>
                <a:cs typeface="Calibri"/>
              </a:rPr>
              <a:t>%</a:t>
            </a:r>
            <a:r>
              <a:rPr sz="1400" b="1" spc="-15" dirty="0">
                <a:solidFill>
                  <a:srgbClr val="FEFEFE"/>
                </a:solidFill>
                <a:latin typeface="Calibri"/>
                <a:cs typeface="Calibri"/>
              </a:rPr>
              <a:t>ш</a:t>
            </a:r>
            <a:r>
              <a:rPr sz="1400" b="1" spc="-35" dirty="0">
                <a:solidFill>
                  <a:srgbClr val="FEFEFE"/>
                </a:solidFill>
                <a:latin typeface="Calibri"/>
                <a:cs typeface="Calibri"/>
              </a:rPr>
              <a:t>ко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л</a:t>
            </a:r>
            <a:r>
              <a:rPr sz="1400" b="1" spc="-5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п</a:t>
            </a:r>
            <a:r>
              <a:rPr sz="1400" b="1" spc="-45" dirty="0">
                <a:solidFill>
                  <a:srgbClr val="FEFEFE"/>
                </a:solidFill>
                <a:latin typeface="Calibri"/>
                <a:cs typeface="Calibri"/>
              </a:rPr>
              <a:t>о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дключены</a:t>
            </a:r>
            <a:r>
              <a:rPr sz="1400" b="1" spc="-5" dirty="0">
                <a:solidFill>
                  <a:srgbClr val="FEFEFE"/>
                </a:solidFill>
                <a:latin typeface="Calibri"/>
                <a:cs typeface="Calibri"/>
              </a:rPr>
              <a:t> к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ин</a:t>
            </a:r>
            <a:r>
              <a:rPr sz="1400" b="1" spc="-20" dirty="0">
                <a:solidFill>
                  <a:srgbClr val="FEFEFE"/>
                </a:solidFill>
                <a:latin typeface="Calibri"/>
                <a:cs typeface="Calibri"/>
              </a:rPr>
              <a:t>т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ернет</a:t>
            </a:r>
            <a:r>
              <a:rPr sz="1400" b="1" spc="-60" dirty="0">
                <a:solidFill>
                  <a:srgbClr val="FEFEFE"/>
                </a:solidFill>
                <a:latin typeface="Calibri"/>
                <a:cs typeface="Calibri"/>
              </a:rPr>
              <a:t>у</a:t>
            </a:r>
            <a:r>
              <a:rPr sz="1400" b="1" spc="-5" dirty="0">
                <a:solidFill>
                  <a:srgbClr val="FEFEFE"/>
                </a:solidFill>
                <a:latin typeface="Calibri"/>
                <a:cs typeface="Calibri"/>
              </a:rPr>
              <a:t>,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но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не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130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имеет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125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внутр</a:t>
            </a:r>
            <a:r>
              <a:rPr sz="1400" b="1" spc="-15" dirty="0">
                <a:solidFill>
                  <a:srgbClr val="FEFEFE"/>
                </a:solidFill>
                <a:latin typeface="Calibri"/>
                <a:cs typeface="Calibri"/>
              </a:rPr>
              <a:t>и</a:t>
            </a:r>
            <a:r>
              <a:rPr sz="1400" b="1" spc="-5" dirty="0">
                <a:solidFill>
                  <a:srgbClr val="FEFEFE"/>
                </a:solidFill>
                <a:latin typeface="Calibri"/>
                <a:cs typeface="Calibri"/>
              </a:rPr>
              <a:t>- </a:t>
            </a:r>
            <a:r>
              <a:rPr sz="1400" b="1" spc="20" dirty="0">
                <a:solidFill>
                  <a:srgbClr val="FEFEFE"/>
                </a:solidFill>
                <a:latin typeface="Calibri"/>
                <a:cs typeface="Calibri"/>
              </a:rPr>
              <a:t>ш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ко</a:t>
            </a:r>
            <a:r>
              <a:rPr sz="1400" b="1" spc="25" dirty="0">
                <a:solidFill>
                  <a:srgbClr val="FEFEFE"/>
                </a:solidFill>
                <a:latin typeface="Calibri"/>
                <a:cs typeface="Calibri"/>
              </a:rPr>
              <a:t>льно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й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 </a:t>
            </a:r>
            <a:r>
              <a:rPr sz="1400" b="1" spc="-125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25" dirty="0">
                <a:solidFill>
                  <a:srgbClr val="FEFEFE"/>
                </a:solidFill>
                <a:latin typeface="Calibri"/>
                <a:cs typeface="Calibri"/>
              </a:rPr>
              <a:t>информационно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й</a:t>
            </a:r>
            <a:r>
              <a:rPr sz="1400" b="1" dirty="0">
                <a:solidFill>
                  <a:srgbClr val="FEFEFE"/>
                </a:solidFill>
                <a:latin typeface="Calibri"/>
                <a:cs typeface="Calibri"/>
              </a:rPr>
              <a:t>  </a:t>
            </a:r>
            <a:r>
              <a:rPr sz="1400" b="1" spc="-125" dirty="0">
                <a:solidFill>
                  <a:srgbClr val="FEFEFE"/>
                </a:solidFill>
                <a:latin typeface="Calibri"/>
                <a:cs typeface="Calibri"/>
              </a:rPr>
              <a:t> </a:t>
            </a:r>
            <a:r>
              <a:rPr sz="1400" b="1" spc="25" dirty="0">
                <a:solidFill>
                  <a:srgbClr val="FEFEFE"/>
                </a:solidFill>
                <a:latin typeface="Calibri"/>
                <a:cs typeface="Calibri"/>
              </a:rPr>
              <a:t>с</a:t>
            </a:r>
            <a:r>
              <a:rPr sz="1400" b="1" spc="20" dirty="0">
                <a:solidFill>
                  <a:srgbClr val="FEFEFE"/>
                </a:solidFill>
                <a:latin typeface="Calibri"/>
                <a:cs typeface="Calibri"/>
              </a:rPr>
              <a:t>е</a:t>
            </a:r>
            <a:r>
              <a:rPr sz="1400" b="1" spc="25" dirty="0">
                <a:solidFill>
                  <a:srgbClr val="FEFEFE"/>
                </a:solidFill>
                <a:latin typeface="Calibri"/>
                <a:cs typeface="Calibri"/>
              </a:rPr>
              <a:t>т</a:t>
            </a:r>
            <a:r>
              <a:rPr sz="1400" b="1" spc="-10" dirty="0">
                <a:solidFill>
                  <a:srgbClr val="FEFEFE"/>
                </a:solidFill>
                <a:latin typeface="Calibri"/>
                <a:cs typeface="Calibri"/>
              </a:rPr>
              <a:t>и</a:t>
            </a:r>
            <a:endParaRPr sz="14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34168" y="1306195"/>
            <a:ext cx="0" cy="716280"/>
          </a:xfrm>
          <a:custGeom>
            <a:avLst/>
            <a:gdLst/>
            <a:ahLst/>
            <a:cxnLst/>
            <a:rect l="l" t="t" r="r" b="b"/>
            <a:pathLst>
              <a:path h="716280">
                <a:moveTo>
                  <a:pt x="0" y="0"/>
                </a:moveTo>
                <a:lnTo>
                  <a:pt x="0" y="716090"/>
                </a:lnTo>
              </a:path>
            </a:pathLst>
          </a:custGeom>
          <a:ln w="44592">
            <a:solidFill>
              <a:srgbClr val="9B3C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4172" y="2613025"/>
            <a:ext cx="0" cy="323850"/>
          </a:xfrm>
          <a:custGeom>
            <a:avLst/>
            <a:gdLst/>
            <a:ahLst/>
            <a:cxnLst/>
            <a:rect l="l" t="t" r="r" b="b"/>
            <a:pathLst>
              <a:path h="323850">
                <a:moveTo>
                  <a:pt x="0" y="0"/>
                </a:moveTo>
                <a:lnTo>
                  <a:pt x="0" y="323733"/>
                </a:lnTo>
              </a:path>
            </a:pathLst>
          </a:custGeom>
          <a:ln w="44592">
            <a:solidFill>
              <a:srgbClr val="9B3CF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>
          <a:xfrm>
            <a:off x="421151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>
                <a:solidFill>
                  <a:schemeClr val="bg1"/>
                </a:solidFill>
              </a:rPr>
              <a:t>5</a:t>
            </a:fld>
            <a:endParaRPr lang="ru-RU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5835649" cy="32753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1405890"/>
            <a:ext cx="3220085" cy="1877060"/>
          </a:xfrm>
          <a:custGeom>
            <a:avLst/>
            <a:gdLst/>
            <a:ahLst/>
            <a:cxnLst/>
            <a:rect l="l" t="t" r="r" b="b"/>
            <a:pathLst>
              <a:path w="3220085" h="1877060">
                <a:moveTo>
                  <a:pt x="1121350" y="0"/>
                </a:moveTo>
                <a:lnTo>
                  <a:pt x="916593" y="19129"/>
                </a:lnTo>
                <a:lnTo>
                  <a:pt x="716090" y="58163"/>
                </a:lnTo>
                <a:lnTo>
                  <a:pt x="522010" y="117004"/>
                </a:lnTo>
                <a:lnTo>
                  <a:pt x="336523" y="195555"/>
                </a:lnTo>
                <a:lnTo>
                  <a:pt x="161796" y="293718"/>
                </a:lnTo>
                <a:lnTo>
                  <a:pt x="0" y="411397"/>
                </a:lnTo>
                <a:lnTo>
                  <a:pt x="0" y="1874095"/>
                </a:lnTo>
                <a:lnTo>
                  <a:pt x="80225" y="1874095"/>
                </a:lnTo>
                <a:lnTo>
                  <a:pt x="87091" y="1875755"/>
                </a:lnTo>
                <a:lnTo>
                  <a:pt x="94216" y="1876636"/>
                </a:lnTo>
                <a:lnTo>
                  <a:pt x="3219991" y="1876636"/>
                </a:lnTo>
                <a:lnTo>
                  <a:pt x="3183420" y="1606887"/>
                </a:lnTo>
                <a:lnTo>
                  <a:pt x="3120739" y="1358405"/>
                </a:lnTo>
                <a:lnTo>
                  <a:pt x="3034114" y="1131091"/>
                </a:lnTo>
                <a:lnTo>
                  <a:pt x="2925715" y="924851"/>
                </a:lnTo>
                <a:lnTo>
                  <a:pt x="2797712" y="739585"/>
                </a:lnTo>
                <a:lnTo>
                  <a:pt x="2652273" y="575196"/>
                </a:lnTo>
                <a:lnTo>
                  <a:pt x="2491567" y="431588"/>
                </a:lnTo>
                <a:lnTo>
                  <a:pt x="2317763" y="308662"/>
                </a:lnTo>
                <a:lnTo>
                  <a:pt x="2133031" y="206322"/>
                </a:lnTo>
                <a:lnTo>
                  <a:pt x="1939538" y="124470"/>
                </a:lnTo>
                <a:lnTo>
                  <a:pt x="1739455" y="63010"/>
                </a:lnTo>
                <a:lnTo>
                  <a:pt x="1534950" y="21842"/>
                </a:lnTo>
                <a:lnTo>
                  <a:pt x="1328191" y="871"/>
                </a:lnTo>
                <a:lnTo>
                  <a:pt x="1121350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42890" y="1764270"/>
            <a:ext cx="1490345" cy="6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4250" b="1" dirty="0">
                <a:solidFill>
                  <a:srgbClr val="2B2A29"/>
                </a:solidFill>
                <a:latin typeface="Calibri"/>
                <a:cs typeface="Calibri"/>
              </a:rPr>
              <a:t>87</a:t>
            </a:r>
            <a:r>
              <a:rPr sz="425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4250" b="1" dirty="0">
                <a:solidFill>
                  <a:srgbClr val="2B2A29"/>
                </a:solidFill>
                <a:latin typeface="Calibri"/>
                <a:cs typeface="Calibri"/>
              </a:rPr>
              <a:t>%</a:t>
            </a:r>
            <a:r>
              <a:rPr sz="4250" b="1" spc="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4250" b="1" dirty="0">
                <a:solidFill>
                  <a:srgbClr val="2B2A29"/>
                </a:solidFill>
                <a:latin typeface="Calibri"/>
                <a:cs typeface="Calibri"/>
              </a:rPr>
              <a:t>–</a:t>
            </a:r>
            <a:endParaRPr sz="425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86488" y="2300392"/>
            <a:ext cx="1987550" cy="7155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580" marR="5080">
              <a:lnSpc>
                <a:spcPts val="1490"/>
              </a:lnSpc>
            </a:pP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уровень</a:t>
            </a:r>
            <a:r>
              <a:rPr sz="1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цифровой грам</a:t>
            </a:r>
            <a:r>
              <a:rPr sz="1500" b="1" spc="-2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тности</a:t>
            </a:r>
            <a:r>
              <a:rPr sz="1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п</a:t>
            </a:r>
            <a:r>
              <a:rPr sz="1500" b="1" spc="-3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да</a:t>
            </a:r>
            <a:r>
              <a:rPr sz="1500" b="1" spc="-2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500" b="1" spc="-2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ов в</a:t>
            </a:r>
            <a:r>
              <a:rPr sz="15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500" b="1" spc="-25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500" b="1" spc="-20" dirty="0">
                <a:solidFill>
                  <a:srgbClr val="2B2A29"/>
                </a:solidFill>
                <a:latin typeface="Calibri"/>
                <a:cs typeface="Calibri"/>
              </a:rPr>
              <a:t>с</a:t>
            </a:r>
            <a:r>
              <a:rPr sz="1500" b="1" spc="-10" dirty="0">
                <a:solidFill>
                  <a:srgbClr val="2B2A29"/>
                </a:solidFill>
                <a:latin typeface="Calibri"/>
                <a:cs typeface="Calibri"/>
              </a:rPr>
              <a:t>сии*</a:t>
            </a:r>
            <a:endParaRPr sz="1500">
              <a:latin typeface="Calibri"/>
              <a:cs typeface="Calibri"/>
            </a:endParaRPr>
          </a:p>
          <a:p>
            <a:pPr marL="12700">
              <a:spcBef>
                <a:spcPts val="345"/>
              </a:spcBef>
            </a:pPr>
            <a:r>
              <a:rPr sz="650" spc="5" dirty="0">
                <a:solidFill>
                  <a:srgbClr val="2B2A29"/>
                </a:solidFill>
                <a:latin typeface="Calibri"/>
                <a:cs typeface="Calibri"/>
              </a:rPr>
              <a:t>* По данным иссл</a:t>
            </a:r>
            <a:r>
              <a:rPr sz="650" spc="-10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650" spc="-5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650" spc="5" dirty="0">
                <a:solidFill>
                  <a:srgbClr val="2B2A29"/>
                </a:solidFill>
                <a:latin typeface="Calibri"/>
                <a:cs typeface="Calibri"/>
              </a:rPr>
              <a:t>ований</a:t>
            </a:r>
            <a:r>
              <a:rPr sz="650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650" spc="5" dirty="0">
                <a:solidFill>
                  <a:srgbClr val="2B2A29"/>
                </a:solidFill>
                <a:latin typeface="Calibri"/>
                <a:cs typeface="Calibri"/>
              </a:rPr>
              <a:t>Н</a:t>
            </a:r>
            <a:r>
              <a:rPr sz="650" spc="-25" dirty="0">
                <a:solidFill>
                  <a:srgbClr val="2B2A29"/>
                </a:solidFill>
                <a:latin typeface="Calibri"/>
                <a:cs typeface="Calibri"/>
              </a:rPr>
              <a:t>А</a:t>
            </a:r>
            <a:r>
              <a:rPr sz="650" spc="5" dirty="0">
                <a:solidFill>
                  <a:srgbClr val="2B2A29"/>
                </a:solidFill>
                <a:latin typeface="Calibri"/>
                <a:cs typeface="Calibri"/>
              </a:rPr>
              <a:t>ФИ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7"/>
          </p:nvPr>
        </p:nvSpPr>
        <p:spPr>
          <a:xfrm>
            <a:off x="4201668" y="2888476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6</a:t>
            </a:fld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"/>
            <a:r>
              <a:rPr dirty="0">
                <a:latin typeface="Calibri"/>
                <a:cs typeface="Calibri"/>
              </a:rPr>
              <a:t>ПРИМЕР «ИНФОРМ</a:t>
            </a:r>
            <a:r>
              <a:rPr spc="-140" dirty="0"/>
              <a:t>А</a:t>
            </a:r>
            <a:r>
              <a:rPr dirty="0">
                <a:latin typeface="Calibri"/>
                <a:cs typeface="Calibri"/>
              </a:rPr>
              <a:t>ТИ</a:t>
            </a:r>
            <a:r>
              <a:rPr spc="-20" dirty="0"/>
              <a:t>З</a:t>
            </a:r>
            <a:r>
              <a:rPr dirty="0">
                <a:latin typeface="Calibri"/>
                <a:cs typeface="Calibri"/>
              </a:rPr>
              <a:t>АЦИИ»</a:t>
            </a:r>
            <a:r>
              <a:rPr spc="-5" dirty="0"/>
              <a:t> </a:t>
            </a:r>
            <a:r>
              <a:rPr dirty="0">
                <a:latin typeface="Calibri"/>
                <a:cs typeface="Calibri"/>
              </a:rPr>
              <a:t>№</a:t>
            </a:r>
            <a:r>
              <a:rPr spc="-5" dirty="0"/>
              <a:t> </a:t>
            </a:r>
            <a:r>
              <a:rPr dirty="0">
                <a:latin typeface="Calibri"/>
                <a:cs typeface="Calibri"/>
              </a:rPr>
              <a:t>1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89693" y="1625909"/>
            <a:ext cx="2040255" cy="1203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6510" marR="185420">
              <a:lnSpc>
                <a:spcPct val="75900"/>
              </a:lnSpc>
            </a:pP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Н</a:t>
            </a:r>
            <a:r>
              <a:rPr sz="1300" b="1" spc="-25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льзя мгновенно</a:t>
            </a:r>
            <a:r>
              <a:rPr sz="1300" b="1" spc="-1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о собирать информацию</a:t>
            </a:r>
            <a:endParaRPr sz="1300">
              <a:latin typeface="Calibri"/>
              <a:cs typeface="Calibri"/>
            </a:endParaRPr>
          </a:p>
          <a:p>
            <a:pPr>
              <a:spcBef>
                <a:spcPts val="38"/>
              </a:spcBef>
            </a:pPr>
            <a:endParaRPr sz="1000">
              <a:latin typeface="Times New Roman"/>
              <a:cs typeface="Times New Roman"/>
            </a:endParaRPr>
          </a:p>
          <a:p>
            <a:pPr marL="20320" marR="185420">
              <a:lnSpc>
                <a:spcPct val="71800"/>
              </a:lnSpc>
            </a:pP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Разные форматы данных и формы </a:t>
            </a:r>
            <a:r>
              <a:rPr sz="1300" b="1" spc="-15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ок</a:t>
            </a:r>
            <a:r>
              <a:rPr sz="1300" b="1" spc="-10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мен</a:t>
            </a:r>
            <a:r>
              <a:rPr sz="1300" b="1" spc="-15" dirty="0">
                <a:solidFill>
                  <a:srgbClr val="2B2A29"/>
                </a:solidFill>
                <a:latin typeface="Calibri"/>
                <a:cs typeface="Calibri"/>
              </a:rPr>
              <a:t>т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ов</a:t>
            </a:r>
            <a:endParaRPr sz="1300">
              <a:latin typeface="Calibri"/>
              <a:cs typeface="Calibri"/>
            </a:endParaRPr>
          </a:p>
          <a:p>
            <a:pPr marL="12700" marR="5080">
              <a:lnSpc>
                <a:spcPct val="72100"/>
              </a:lnSpc>
              <a:spcBef>
                <a:spcPts val="1110"/>
              </a:spcBef>
            </a:pP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Е</a:t>
            </a:r>
            <a:r>
              <a:rPr sz="1300" b="1" spc="-15" dirty="0">
                <a:solidFill>
                  <a:srgbClr val="2B2A29"/>
                </a:solidFill>
                <a:latin typeface="Calibri"/>
                <a:cs typeface="Calibri"/>
              </a:rPr>
              <a:t>щ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е раз</a:t>
            </a:r>
            <a:r>
              <a:rPr sz="1300" b="1" spc="-5" dirty="0">
                <a:solidFill>
                  <a:srgbClr val="2B2A29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2B2A29"/>
                </a:solidFill>
                <a:latin typeface="Calibri"/>
                <a:cs typeface="Calibri"/>
              </a:rPr>
              <a:t>– информационная безопасность</a:t>
            </a:r>
            <a:endParaRPr sz="13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188359" y="748323"/>
            <a:ext cx="2247900" cy="2247900"/>
          </a:xfrm>
          <a:custGeom>
            <a:avLst/>
            <a:gdLst/>
            <a:ahLst/>
            <a:cxnLst/>
            <a:rect l="l" t="t" r="r" b="b"/>
            <a:pathLst>
              <a:path w="2247900" h="2247900">
                <a:moveTo>
                  <a:pt x="1123944" y="0"/>
                </a:moveTo>
                <a:lnTo>
                  <a:pt x="1031764" y="3725"/>
                </a:lnTo>
                <a:lnTo>
                  <a:pt x="941635" y="14710"/>
                </a:lnTo>
                <a:lnTo>
                  <a:pt x="853848" y="32664"/>
                </a:lnTo>
                <a:lnTo>
                  <a:pt x="768691" y="57299"/>
                </a:lnTo>
                <a:lnTo>
                  <a:pt x="686455" y="88325"/>
                </a:lnTo>
                <a:lnTo>
                  <a:pt x="607427" y="125452"/>
                </a:lnTo>
                <a:lnTo>
                  <a:pt x="531899" y="168393"/>
                </a:lnTo>
                <a:lnTo>
                  <a:pt x="460158" y="216856"/>
                </a:lnTo>
                <a:lnTo>
                  <a:pt x="392494" y="270554"/>
                </a:lnTo>
                <a:lnTo>
                  <a:pt x="329196" y="329196"/>
                </a:lnTo>
                <a:lnTo>
                  <a:pt x="270553" y="392494"/>
                </a:lnTo>
                <a:lnTo>
                  <a:pt x="216856" y="460158"/>
                </a:lnTo>
                <a:lnTo>
                  <a:pt x="168393" y="531900"/>
                </a:lnTo>
                <a:lnTo>
                  <a:pt x="125452" y="607429"/>
                </a:lnTo>
                <a:lnTo>
                  <a:pt x="88325" y="686456"/>
                </a:lnTo>
                <a:lnTo>
                  <a:pt x="57299" y="768693"/>
                </a:lnTo>
                <a:lnTo>
                  <a:pt x="32664" y="853850"/>
                </a:lnTo>
                <a:lnTo>
                  <a:pt x="14710" y="941638"/>
                </a:lnTo>
                <a:lnTo>
                  <a:pt x="3725" y="1031767"/>
                </a:lnTo>
                <a:lnTo>
                  <a:pt x="0" y="1123948"/>
                </a:lnTo>
                <a:lnTo>
                  <a:pt x="3725" y="1216129"/>
                </a:lnTo>
                <a:lnTo>
                  <a:pt x="14710" y="1306258"/>
                </a:lnTo>
                <a:lnTo>
                  <a:pt x="32664" y="1394045"/>
                </a:lnTo>
                <a:lnTo>
                  <a:pt x="57299" y="1479202"/>
                </a:lnTo>
                <a:lnTo>
                  <a:pt x="88325" y="1561439"/>
                </a:lnTo>
                <a:lnTo>
                  <a:pt x="125452" y="1640466"/>
                </a:lnTo>
                <a:lnTo>
                  <a:pt x="168393" y="1715995"/>
                </a:lnTo>
                <a:lnTo>
                  <a:pt x="216856" y="1787736"/>
                </a:lnTo>
                <a:lnTo>
                  <a:pt x="270553" y="1855400"/>
                </a:lnTo>
                <a:lnTo>
                  <a:pt x="329196" y="1918698"/>
                </a:lnTo>
                <a:lnTo>
                  <a:pt x="392494" y="1977340"/>
                </a:lnTo>
                <a:lnTo>
                  <a:pt x="460158" y="2031038"/>
                </a:lnTo>
                <a:lnTo>
                  <a:pt x="531899" y="2079501"/>
                </a:lnTo>
                <a:lnTo>
                  <a:pt x="607427" y="2122442"/>
                </a:lnTo>
                <a:lnTo>
                  <a:pt x="686455" y="2159569"/>
                </a:lnTo>
                <a:lnTo>
                  <a:pt x="768691" y="2190595"/>
                </a:lnTo>
                <a:lnTo>
                  <a:pt x="853848" y="2215230"/>
                </a:lnTo>
                <a:lnTo>
                  <a:pt x="941635" y="2233184"/>
                </a:lnTo>
                <a:lnTo>
                  <a:pt x="1031764" y="2244169"/>
                </a:lnTo>
                <a:lnTo>
                  <a:pt x="1123944" y="2247894"/>
                </a:lnTo>
                <a:lnTo>
                  <a:pt x="1216126" y="2244169"/>
                </a:lnTo>
                <a:lnTo>
                  <a:pt x="1306255" y="2233184"/>
                </a:lnTo>
                <a:lnTo>
                  <a:pt x="1394043" y="2215230"/>
                </a:lnTo>
                <a:lnTo>
                  <a:pt x="1479200" y="2190595"/>
                </a:lnTo>
                <a:lnTo>
                  <a:pt x="1561437" y="2159569"/>
                </a:lnTo>
                <a:lnTo>
                  <a:pt x="1640464" y="2122442"/>
                </a:lnTo>
                <a:lnTo>
                  <a:pt x="1715994" y="2079501"/>
                </a:lnTo>
                <a:lnTo>
                  <a:pt x="1787735" y="2031038"/>
                </a:lnTo>
                <a:lnTo>
                  <a:pt x="1855399" y="1977340"/>
                </a:lnTo>
                <a:lnTo>
                  <a:pt x="1918697" y="1918698"/>
                </a:lnTo>
                <a:lnTo>
                  <a:pt x="1977339" y="1855400"/>
                </a:lnTo>
                <a:lnTo>
                  <a:pt x="2031037" y="1787736"/>
                </a:lnTo>
                <a:lnTo>
                  <a:pt x="2079500" y="1715995"/>
                </a:lnTo>
                <a:lnTo>
                  <a:pt x="2122440" y="1640466"/>
                </a:lnTo>
                <a:lnTo>
                  <a:pt x="2159568" y="1561439"/>
                </a:lnTo>
                <a:lnTo>
                  <a:pt x="2190594" y="1479202"/>
                </a:lnTo>
                <a:lnTo>
                  <a:pt x="2215228" y="1394045"/>
                </a:lnTo>
                <a:lnTo>
                  <a:pt x="2233183" y="1306258"/>
                </a:lnTo>
                <a:lnTo>
                  <a:pt x="2244167" y="1216129"/>
                </a:lnTo>
                <a:lnTo>
                  <a:pt x="2247893" y="1123948"/>
                </a:lnTo>
                <a:lnTo>
                  <a:pt x="2244167" y="1031767"/>
                </a:lnTo>
                <a:lnTo>
                  <a:pt x="2233183" y="941638"/>
                </a:lnTo>
                <a:lnTo>
                  <a:pt x="2215228" y="853850"/>
                </a:lnTo>
                <a:lnTo>
                  <a:pt x="2190594" y="768693"/>
                </a:lnTo>
                <a:lnTo>
                  <a:pt x="2159568" y="686456"/>
                </a:lnTo>
                <a:lnTo>
                  <a:pt x="2122440" y="607429"/>
                </a:lnTo>
                <a:lnTo>
                  <a:pt x="2079500" y="531900"/>
                </a:lnTo>
                <a:lnTo>
                  <a:pt x="2031037" y="460158"/>
                </a:lnTo>
                <a:lnTo>
                  <a:pt x="1977339" y="392494"/>
                </a:lnTo>
                <a:lnTo>
                  <a:pt x="1918697" y="329196"/>
                </a:lnTo>
                <a:lnTo>
                  <a:pt x="1855399" y="270554"/>
                </a:lnTo>
                <a:lnTo>
                  <a:pt x="1787735" y="216856"/>
                </a:lnTo>
                <a:lnTo>
                  <a:pt x="1715994" y="168393"/>
                </a:lnTo>
                <a:lnTo>
                  <a:pt x="1640464" y="125452"/>
                </a:lnTo>
                <a:lnTo>
                  <a:pt x="1561437" y="88325"/>
                </a:lnTo>
                <a:lnTo>
                  <a:pt x="1479200" y="57299"/>
                </a:lnTo>
                <a:lnTo>
                  <a:pt x="1394043" y="32664"/>
                </a:lnTo>
                <a:lnTo>
                  <a:pt x="1306255" y="14710"/>
                </a:lnTo>
                <a:lnTo>
                  <a:pt x="1216126" y="3725"/>
                </a:lnTo>
                <a:lnTo>
                  <a:pt x="1123944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479593" y="1313696"/>
            <a:ext cx="80264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Дневник.</a:t>
            </a:r>
            <a:r>
              <a:rPr sz="1200" b="1" spc="-15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479593" y="1547046"/>
            <a:ext cx="35941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БРСК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479593" y="1779559"/>
            <a:ext cx="46355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spc="-30" dirty="0">
                <a:solidFill>
                  <a:srgbClr val="2B2A29"/>
                </a:solidFill>
                <a:latin typeface="Calibri"/>
                <a:cs typeface="Calibri"/>
              </a:rPr>
              <a:t>Э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</a:t>
            </a:r>
            <a:r>
              <a:rPr sz="1200" b="1" spc="-35" dirty="0">
                <a:solidFill>
                  <a:srgbClr val="2B2A29"/>
                </a:solidFill>
                <a:latin typeface="Calibri"/>
                <a:cs typeface="Calibri"/>
              </a:rPr>
              <a:t>Ж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ур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479594" y="2012921"/>
            <a:ext cx="1127125" cy="47269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27600"/>
              </a:lnSpc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Д</a:t>
            </a:r>
            <a:r>
              <a:rPr sz="1200" b="1" spc="-15" dirty="0">
                <a:solidFill>
                  <a:srgbClr val="2B2A29"/>
                </a:solidFill>
                <a:latin typeface="Calibri"/>
                <a:cs typeface="Calibri"/>
              </a:rPr>
              <a:t>р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200" b="1" spc="-15" dirty="0">
                <a:solidFill>
                  <a:srgbClr val="2B2A29"/>
                </a:solidFill>
                <a:latin typeface="Calibri"/>
                <a:cs typeface="Calibri"/>
              </a:rPr>
              <a:t>г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ое решение Не п</a:t>
            </a:r>
            <a:r>
              <a:rPr sz="1200" b="1" spc="-25" dirty="0">
                <a:solidFill>
                  <a:srgbClr val="2B2A29"/>
                </a:solidFill>
                <a:latin typeface="Calibri"/>
                <a:cs typeface="Calibri"/>
              </a:rPr>
              <a:t>о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ль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з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у</a:t>
            </a:r>
            <a:r>
              <a:rPr sz="1200" b="1" spc="-10" dirty="0">
                <a:solidFill>
                  <a:srgbClr val="2B2A29"/>
                </a:solidFill>
                <a:latin typeface="Calibri"/>
                <a:cs typeface="Calibri"/>
              </a:rPr>
              <a:t>ют</a:t>
            </a: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ся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740184" y="1317595"/>
            <a:ext cx="409575" cy="11285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70,5%</a:t>
            </a:r>
            <a:endParaRPr sz="1200">
              <a:latin typeface="Calibri"/>
              <a:cs typeface="Calibri"/>
            </a:endParaRPr>
          </a:p>
          <a:p>
            <a:pPr marL="12700">
              <a:spcBef>
                <a:spcPts val="359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23,2%</a:t>
            </a:r>
            <a:endParaRPr sz="1200">
              <a:latin typeface="Calibri"/>
              <a:cs typeface="Calibri"/>
            </a:endParaRPr>
          </a:p>
          <a:p>
            <a:pPr marL="12700">
              <a:spcBef>
                <a:spcPts val="420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2,9%</a:t>
            </a:r>
            <a:endParaRPr sz="1200">
              <a:latin typeface="Calibri"/>
              <a:cs typeface="Calibri"/>
            </a:endParaRPr>
          </a:p>
          <a:p>
            <a:pPr marL="14604">
              <a:spcBef>
                <a:spcPts val="360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0,2%</a:t>
            </a:r>
            <a:endParaRPr sz="1200">
              <a:latin typeface="Calibri"/>
              <a:cs typeface="Calibri"/>
            </a:endParaRPr>
          </a:p>
          <a:p>
            <a:pPr marL="12700">
              <a:spcBef>
                <a:spcPts val="409"/>
              </a:spcBef>
            </a:pPr>
            <a:r>
              <a:rPr sz="1200" b="1" dirty="0">
                <a:solidFill>
                  <a:srgbClr val="2B2A29"/>
                </a:solidFill>
                <a:latin typeface="Calibri"/>
                <a:cs typeface="Calibri"/>
              </a:rPr>
              <a:t>3,2%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4310854" y="1414418"/>
            <a:ext cx="421005" cy="0"/>
          </a:xfrm>
          <a:custGeom>
            <a:avLst/>
            <a:gdLst/>
            <a:ahLst/>
            <a:cxnLst/>
            <a:rect l="l" t="t" r="r" b="b"/>
            <a:pathLst>
              <a:path w="421004">
                <a:moveTo>
                  <a:pt x="0" y="0"/>
                </a:moveTo>
                <a:lnTo>
                  <a:pt x="420814" y="0"/>
                </a:lnTo>
              </a:path>
            </a:pathLst>
          </a:custGeom>
          <a:ln w="17513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892938" y="1630593"/>
            <a:ext cx="838835" cy="0"/>
          </a:xfrm>
          <a:custGeom>
            <a:avLst/>
            <a:gdLst/>
            <a:ahLst/>
            <a:cxnLst/>
            <a:rect l="l" t="t" r="r" b="b"/>
            <a:pathLst>
              <a:path w="838835">
                <a:moveTo>
                  <a:pt x="0" y="0"/>
                </a:moveTo>
                <a:lnTo>
                  <a:pt x="838730" y="0"/>
                </a:lnTo>
              </a:path>
            </a:pathLst>
          </a:custGeom>
          <a:ln w="17513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977864" y="1878990"/>
            <a:ext cx="754380" cy="0"/>
          </a:xfrm>
          <a:custGeom>
            <a:avLst/>
            <a:gdLst/>
            <a:ahLst/>
            <a:cxnLst/>
            <a:rect l="l" t="t" r="r" b="b"/>
            <a:pathLst>
              <a:path w="754379">
                <a:moveTo>
                  <a:pt x="0" y="0"/>
                </a:moveTo>
                <a:lnTo>
                  <a:pt x="753803" y="0"/>
                </a:lnTo>
              </a:path>
            </a:pathLst>
          </a:custGeom>
          <a:ln w="17513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668151" y="2107243"/>
            <a:ext cx="64135" cy="0"/>
          </a:xfrm>
          <a:custGeom>
            <a:avLst/>
            <a:gdLst/>
            <a:ahLst/>
            <a:cxnLst/>
            <a:rect l="l" t="t" r="r" b="b"/>
            <a:pathLst>
              <a:path w="64135">
                <a:moveTo>
                  <a:pt x="0" y="0"/>
                </a:moveTo>
                <a:lnTo>
                  <a:pt x="63517" y="0"/>
                </a:lnTo>
              </a:path>
            </a:pathLst>
          </a:custGeom>
          <a:ln w="17517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533812" y="2330126"/>
            <a:ext cx="198120" cy="0"/>
          </a:xfrm>
          <a:custGeom>
            <a:avLst/>
            <a:gdLst/>
            <a:ahLst/>
            <a:cxnLst/>
            <a:rect l="l" t="t" r="r" b="b"/>
            <a:pathLst>
              <a:path w="198120">
                <a:moveTo>
                  <a:pt x="0" y="0"/>
                </a:moveTo>
                <a:lnTo>
                  <a:pt x="197855" y="0"/>
                </a:lnTo>
              </a:path>
            </a:pathLst>
          </a:custGeom>
          <a:ln w="17515">
            <a:solidFill>
              <a:srgbClr val="2B2A2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320666" y="2740025"/>
            <a:ext cx="514984" cy="542925"/>
          </a:xfrm>
          <a:custGeom>
            <a:avLst/>
            <a:gdLst/>
            <a:ahLst/>
            <a:cxnLst/>
            <a:rect l="l" t="t" r="r" b="b"/>
            <a:pathLst>
              <a:path w="514985" h="542925">
                <a:moveTo>
                  <a:pt x="411952" y="0"/>
                </a:moveTo>
                <a:lnTo>
                  <a:pt x="345125" y="5397"/>
                </a:lnTo>
                <a:lnTo>
                  <a:pt x="281732" y="21045"/>
                </a:lnTo>
                <a:lnTo>
                  <a:pt x="222621" y="46129"/>
                </a:lnTo>
                <a:lnTo>
                  <a:pt x="168640" y="79831"/>
                </a:lnTo>
                <a:lnTo>
                  <a:pt x="120637" y="121336"/>
                </a:lnTo>
                <a:lnTo>
                  <a:pt x="79462" y="169827"/>
                </a:lnTo>
                <a:lnTo>
                  <a:pt x="45962" y="224489"/>
                </a:lnTo>
                <a:lnTo>
                  <a:pt x="20986" y="284506"/>
                </a:lnTo>
                <a:lnTo>
                  <a:pt x="5382" y="349061"/>
                </a:lnTo>
                <a:lnTo>
                  <a:pt x="0" y="417339"/>
                </a:lnTo>
                <a:lnTo>
                  <a:pt x="375" y="430396"/>
                </a:lnTo>
                <a:lnTo>
                  <a:pt x="3910" y="468904"/>
                </a:lnTo>
                <a:lnTo>
                  <a:pt x="13979" y="518501"/>
                </a:lnTo>
                <a:lnTo>
                  <a:pt x="21179" y="542451"/>
                </a:lnTo>
                <a:lnTo>
                  <a:pt x="514390" y="542451"/>
                </a:lnTo>
                <a:lnTo>
                  <a:pt x="514316" y="316267"/>
                </a:lnTo>
                <a:lnTo>
                  <a:pt x="514203" y="251122"/>
                </a:lnTo>
                <a:lnTo>
                  <a:pt x="514033" y="196438"/>
                </a:lnTo>
                <a:lnTo>
                  <a:pt x="513805" y="144759"/>
                </a:lnTo>
                <a:lnTo>
                  <a:pt x="513267" y="61953"/>
                </a:lnTo>
                <a:lnTo>
                  <a:pt x="512832" y="12450"/>
                </a:lnTo>
                <a:lnTo>
                  <a:pt x="463337" y="3176"/>
                </a:lnTo>
                <a:lnTo>
                  <a:pt x="424955" y="201"/>
                </a:lnTo>
                <a:lnTo>
                  <a:pt x="411952" y="0"/>
                </a:lnTo>
                <a:close/>
              </a:path>
            </a:pathLst>
          </a:custGeom>
          <a:solidFill>
            <a:srgbClr val="FFEA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314645" y="809782"/>
            <a:ext cx="67310" cy="363220"/>
          </a:xfrm>
          <a:custGeom>
            <a:avLst/>
            <a:gdLst/>
            <a:ahLst/>
            <a:cxnLst/>
            <a:rect l="l" t="t" r="r" b="b"/>
            <a:pathLst>
              <a:path w="67309" h="363219">
                <a:moveTo>
                  <a:pt x="0" y="363218"/>
                </a:moveTo>
                <a:lnTo>
                  <a:pt x="66945" y="363218"/>
                </a:lnTo>
                <a:lnTo>
                  <a:pt x="66945" y="0"/>
                </a:lnTo>
                <a:lnTo>
                  <a:pt x="0" y="0"/>
                </a:lnTo>
                <a:lnTo>
                  <a:pt x="0" y="363218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1314645" y="1295251"/>
            <a:ext cx="67310" cy="133985"/>
          </a:xfrm>
          <a:custGeom>
            <a:avLst/>
            <a:gdLst/>
            <a:ahLst/>
            <a:cxnLst/>
            <a:rect l="l" t="t" r="r" b="b"/>
            <a:pathLst>
              <a:path w="67309" h="133984">
                <a:moveTo>
                  <a:pt x="0" y="133891"/>
                </a:moveTo>
                <a:lnTo>
                  <a:pt x="66945" y="133891"/>
                </a:lnTo>
                <a:lnTo>
                  <a:pt x="66945" y="0"/>
                </a:lnTo>
                <a:lnTo>
                  <a:pt x="0" y="0"/>
                </a:lnTo>
                <a:lnTo>
                  <a:pt x="0" y="133891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81591" y="809782"/>
            <a:ext cx="67310" cy="363220"/>
          </a:xfrm>
          <a:custGeom>
            <a:avLst/>
            <a:gdLst/>
            <a:ahLst/>
            <a:cxnLst/>
            <a:rect l="l" t="t" r="r" b="b"/>
            <a:pathLst>
              <a:path w="67309" h="363219">
                <a:moveTo>
                  <a:pt x="0" y="363218"/>
                </a:moveTo>
                <a:lnTo>
                  <a:pt x="66949" y="363218"/>
                </a:lnTo>
                <a:lnTo>
                  <a:pt x="66949" y="0"/>
                </a:lnTo>
                <a:lnTo>
                  <a:pt x="0" y="0"/>
                </a:lnTo>
                <a:lnTo>
                  <a:pt x="0" y="363218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81591" y="1295251"/>
            <a:ext cx="67310" cy="133985"/>
          </a:xfrm>
          <a:custGeom>
            <a:avLst/>
            <a:gdLst/>
            <a:ahLst/>
            <a:cxnLst/>
            <a:rect l="l" t="t" r="r" b="b"/>
            <a:pathLst>
              <a:path w="67309" h="133984">
                <a:moveTo>
                  <a:pt x="0" y="133891"/>
                </a:moveTo>
                <a:lnTo>
                  <a:pt x="66949" y="133891"/>
                </a:lnTo>
                <a:lnTo>
                  <a:pt x="66949" y="0"/>
                </a:lnTo>
                <a:lnTo>
                  <a:pt x="0" y="0"/>
                </a:lnTo>
                <a:lnTo>
                  <a:pt x="0" y="133891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70611" y="828823"/>
            <a:ext cx="154940" cy="581660"/>
          </a:xfrm>
          <a:custGeom>
            <a:avLst/>
            <a:gdLst/>
            <a:ahLst/>
            <a:cxnLst/>
            <a:rect l="l" t="t" r="r" b="b"/>
            <a:pathLst>
              <a:path w="154940" h="581660">
                <a:moveTo>
                  <a:pt x="120373" y="0"/>
                </a:moveTo>
                <a:lnTo>
                  <a:pt x="87823" y="36593"/>
                </a:lnTo>
                <a:lnTo>
                  <a:pt x="60141" y="76254"/>
                </a:lnTo>
                <a:lnTo>
                  <a:pt x="37485" y="118600"/>
                </a:lnTo>
                <a:lnTo>
                  <a:pt x="20016" y="163244"/>
                </a:lnTo>
                <a:lnTo>
                  <a:pt x="7892" y="209802"/>
                </a:lnTo>
                <a:lnTo>
                  <a:pt x="1274" y="257889"/>
                </a:lnTo>
                <a:lnTo>
                  <a:pt x="0" y="290606"/>
                </a:lnTo>
                <a:lnTo>
                  <a:pt x="319" y="307021"/>
                </a:lnTo>
                <a:lnTo>
                  <a:pt x="5067" y="355532"/>
                </a:lnTo>
                <a:lnTo>
                  <a:pt x="15373" y="402643"/>
                </a:lnTo>
                <a:lnTo>
                  <a:pt x="31078" y="447967"/>
                </a:lnTo>
                <a:lnTo>
                  <a:pt x="52022" y="491122"/>
                </a:lnTo>
                <a:lnTo>
                  <a:pt x="78047" y="531721"/>
                </a:lnTo>
                <a:lnTo>
                  <a:pt x="108992" y="569379"/>
                </a:lnTo>
                <a:lnTo>
                  <a:pt x="120373" y="581212"/>
                </a:lnTo>
                <a:lnTo>
                  <a:pt x="154429" y="547160"/>
                </a:lnTo>
                <a:lnTo>
                  <a:pt x="144381" y="536713"/>
                </a:lnTo>
                <a:lnTo>
                  <a:pt x="134801" y="525940"/>
                </a:lnTo>
                <a:lnTo>
                  <a:pt x="108914" y="491791"/>
                </a:lnTo>
                <a:lnTo>
                  <a:pt x="87418" y="455159"/>
                </a:lnTo>
                <a:lnTo>
                  <a:pt x="70454" y="416385"/>
                </a:lnTo>
                <a:lnTo>
                  <a:pt x="58162" y="375808"/>
                </a:lnTo>
                <a:lnTo>
                  <a:pt x="50684" y="333768"/>
                </a:lnTo>
                <a:lnTo>
                  <a:pt x="48160" y="290606"/>
                </a:lnTo>
                <a:lnTo>
                  <a:pt x="48443" y="276115"/>
                </a:lnTo>
                <a:lnTo>
                  <a:pt x="52634" y="233289"/>
                </a:lnTo>
                <a:lnTo>
                  <a:pt x="61732" y="191699"/>
                </a:lnTo>
                <a:lnTo>
                  <a:pt x="75596" y="151685"/>
                </a:lnTo>
                <a:lnTo>
                  <a:pt x="94087" y="113587"/>
                </a:lnTo>
                <a:lnTo>
                  <a:pt x="117062" y="77745"/>
                </a:lnTo>
                <a:lnTo>
                  <a:pt x="144381" y="44499"/>
                </a:lnTo>
                <a:lnTo>
                  <a:pt x="154429" y="34052"/>
                </a:lnTo>
                <a:lnTo>
                  <a:pt x="120373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67187" y="905153"/>
            <a:ext cx="126364" cy="436880"/>
          </a:xfrm>
          <a:custGeom>
            <a:avLst/>
            <a:gdLst/>
            <a:ahLst/>
            <a:cxnLst/>
            <a:rect l="l" t="t" r="r" b="b"/>
            <a:pathLst>
              <a:path w="126365" h="436880">
                <a:moveTo>
                  <a:pt x="84158" y="0"/>
                </a:moveTo>
                <a:lnTo>
                  <a:pt x="53052" y="39279"/>
                </a:lnTo>
                <a:lnTo>
                  <a:pt x="28806" y="83176"/>
                </a:lnTo>
                <a:lnTo>
                  <a:pt x="15307" y="119075"/>
                </a:lnTo>
                <a:lnTo>
                  <a:pt x="5968" y="157483"/>
                </a:lnTo>
                <a:lnTo>
                  <a:pt x="919" y="198360"/>
                </a:lnTo>
                <a:lnTo>
                  <a:pt x="0" y="226964"/>
                </a:lnTo>
                <a:lnTo>
                  <a:pt x="791" y="240110"/>
                </a:lnTo>
                <a:lnTo>
                  <a:pt x="6365" y="278850"/>
                </a:lnTo>
                <a:lnTo>
                  <a:pt x="16623" y="316277"/>
                </a:lnTo>
                <a:lnTo>
                  <a:pt x="31423" y="352043"/>
                </a:lnTo>
                <a:lnTo>
                  <a:pt x="50622" y="385803"/>
                </a:lnTo>
                <a:lnTo>
                  <a:pt x="74075" y="417212"/>
                </a:lnTo>
                <a:lnTo>
                  <a:pt x="92003" y="436673"/>
                </a:lnTo>
                <a:lnTo>
                  <a:pt x="125024" y="401581"/>
                </a:lnTo>
                <a:lnTo>
                  <a:pt x="115961" y="391968"/>
                </a:lnTo>
                <a:lnTo>
                  <a:pt x="107429" y="381991"/>
                </a:lnTo>
                <a:lnTo>
                  <a:pt x="85098" y="350052"/>
                </a:lnTo>
                <a:lnTo>
                  <a:pt x="67814" y="315445"/>
                </a:lnTo>
                <a:lnTo>
                  <a:pt x="55777" y="278619"/>
                </a:lnTo>
                <a:lnTo>
                  <a:pt x="49184" y="240023"/>
                </a:lnTo>
                <a:lnTo>
                  <a:pt x="47911" y="213530"/>
                </a:lnTo>
                <a:lnTo>
                  <a:pt x="48269" y="200310"/>
                </a:lnTo>
                <a:lnTo>
                  <a:pt x="53141" y="161418"/>
                </a:lnTo>
                <a:lnTo>
                  <a:pt x="63556" y="124052"/>
                </a:lnTo>
                <a:lnTo>
                  <a:pt x="79314" y="88694"/>
                </a:lnTo>
                <a:lnTo>
                  <a:pt x="100214" y="55826"/>
                </a:lnTo>
                <a:lnTo>
                  <a:pt x="126058" y="25931"/>
                </a:lnTo>
                <a:lnTo>
                  <a:pt x="84158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638141" y="828823"/>
            <a:ext cx="154940" cy="581660"/>
          </a:xfrm>
          <a:custGeom>
            <a:avLst/>
            <a:gdLst/>
            <a:ahLst/>
            <a:cxnLst/>
            <a:rect l="l" t="t" r="r" b="b"/>
            <a:pathLst>
              <a:path w="154939" h="581660">
                <a:moveTo>
                  <a:pt x="34056" y="0"/>
                </a:moveTo>
                <a:lnTo>
                  <a:pt x="0" y="34052"/>
                </a:lnTo>
                <a:lnTo>
                  <a:pt x="10047" y="44499"/>
                </a:lnTo>
                <a:lnTo>
                  <a:pt x="19628" y="55271"/>
                </a:lnTo>
                <a:lnTo>
                  <a:pt x="45515" y="89421"/>
                </a:lnTo>
                <a:lnTo>
                  <a:pt x="67011" y="126053"/>
                </a:lnTo>
                <a:lnTo>
                  <a:pt x="83975" y="164827"/>
                </a:lnTo>
                <a:lnTo>
                  <a:pt x="96266" y="205404"/>
                </a:lnTo>
                <a:lnTo>
                  <a:pt x="103744" y="247444"/>
                </a:lnTo>
                <a:lnTo>
                  <a:pt x="106268" y="290606"/>
                </a:lnTo>
                <a:lnTo>
                  <a:pt x="105986" y="305097"/>
                </a:lnTo>
                <a:lnTo>
                  <a:pt x="101795" y="347923"/>
                </a:lnTo>
                <a:lnTo>
                  <a:pt x="92697" y="389513"/>
                </a:lnTo>
                <a:lnTo>
                  <a:pt x="78833" y="429527"/>
                </a:lnTo>
                <a:lnTo>
                  <a:pt x="60342" y="467625"/>
                </a:lnTo>
                <a:lnTo>
                  <a:pt x="37367" y="503467"/>
                </a:lnTo>
                <a:lnTo>
                  <a:pt x="10047" y="536713"/>
                </a:lnTo>
                <a:lnTo>
                  <a:pt x="0" y="547160"/>
                </a:lnTo>
                <a:lnTo>
                  <a:pt x="34056" y="581212"/>
                </a:lnTo>
                <a:lnTo>
                  <a:pt x="66606" y="544619"/>
                </a:lnTo>
                <a:lnTo>
                  <a:pt x="94288" y="504958"/>
                </a:lnTo>
                <a:lnTo>
                  <a:pt x="116944" y="462612"/>
                </a:lnTo>
                <a:lnTo>
                  <a:pt x="134413" y="417968"/>
                </a:lnTo>
                <a:lnTo>
                  <a:pt x="146536" y="371410"/>
                </a:lnTo>
                <a:lnTo>
                  <a:pt x="153154" y="323323"/>
                </a:lnTo>
                <a:lnTo>
                  <a:pt x="154429" y="290606"/>
                </a:lnTo>
                <a:lnTo>
                  <a:pt x="154109" y="274191"/>
                </a:lnTo>
                <a:lnTo>
                  <a:pt x="149362" y="225680"/>
                </a:lnTo>
                <a:lnTo>
                  <a:pt x="139056" y="178569"/>
                </a:lnTo>
                <a:lnTo>
                  <a:pt x="123351" y="133245"/>
                </a:lnTo>
                <a:lnTo>
                  <a:pt x="102407" y="90090"/>
                </a:lnTo>
                <a:lnTo>
                  <a:pt x="76382" y="49491"/>
                </a:lnTo>
                <a:lnTo>
                  <a:pt x="45437" y="11833"/>
                </a:lnTo>
                <a:lnTo>
                  <a:pt x="34056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569935" y="897029"/>
            <a:ext cx="126364" cy="445134"/>
          </a:xfrm>
          <a:custGeom>
            <a:avLst/>
            <a:gdLst/>
            <a:ahLst/>
            <a:cxnLst/>
            <a:rect l="l" t="t" r="r" b="b"/>
            <a:pathLst>
              <a:path w="126364" h="445134">
                <a:moveTo>
                  <a:pt x="34056" y="0"/>
                </a:moveTo>
                <a:lnTo>
                  <a:pt x="1034" y="35096"/>
                </a:lnTo>
                <a:lnTo>
                  <a:pt x="10097" y="44710"/>
                </a:lnTo>
                <a:lnTo>
                  <a:pt x="18629" y="54686"/>
                </a:lnTo>
                <a:lnTo>
                  <a:pt x="40961" y="86625"/>
                </a:lnTo>
                <a:lnTo>
                  <a:pt x="58244" y="121232"/>
                </a:lnTo>
                <a:lnTo>
                  <a:pt x="70282" y="158058"/>
                </a:lnTo>
                <a:lnTo>
                  <a:pt x="76875" y="196654"/>
                </a:lnTo>
                <a:lnTo>
                  <a:pt x="78148" y="223147"/>
                </a:lnTo>
                <a:lnTo>
                  <a:pt x="77790" y="236367"/>
                </a:lnTo>
                <a:lnTo>
                  <a:pt x="72918" y="275259"/>
                </a:lnTo>
                <a:lnTo>
                  <a:pt x="62502" y="312624"/>
                </a:lnTo>
                <a:lnTo>
                  <a:pt x="46744" y="347982"/>
                </a:lnTo>
                <a:lnTo>
                  <a:pt x="25843" y="380850"/>
                </a:lnTo>
                <a:lnTo>
                  <a:pt x="0" y="410745"/>
                </a:lnTo>
                <a:lnTo>
                  <a:pt x="34056" y="444798"/>
                </a:lnTo>
                <a:lnTo>
                  <a:pt x="65863" y="407649"/>
                </a:lnTo>
                <a:lnTo>
                  <a:pt x="91853" y="364897"/>
                </a:lnTo>
                <a:lnTo>
                  <a:pt x="110754" y="317596"/>
                </a:lnTo>
                <a:lnTo>
                  <a:pt x="120093" y="279189"/>
                </a:lnTo>
                <a:lnTo>
                  <a:pt x="125143" y="238312"/>
                </a:lnTo>
                <a:lnTo>
                  <a:pt x="126062" y="209707"/>
                </a:lnTo>
                <a:lnTo>
                  <a:pt x="125270" y="196561"/>
                </a:lnTo>
                <a:lnTo>
                  <a:pt x="119696" y="157821"/>
                </a:lnTo>
                <a:lnTo>
                  <a:pt x="109437" y="120394"/>
                </a:lnTo>
                <a:lnTo>
                  <a:pt x="94636" y="84628"/>
                </a:lnTo>
                <a:lnTo>
                  <a:pt x="75437" y="50868"/>
                </a:lnTo>
                <a:lnTo>
                  <a:pt x="51984" y="19461"/>
                </a:lnTo>
                <a:lnTo>
                  <a:pt x="43246" y="9574"/>
                </a:lnTo>
                <a:lnTo>
                  <a:pt x="34056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70611" y="1119430"/>
            <a:ext cx="154940" cy="290830"/>
          </a:xfrm>
          <a:custGeom>
            <a:avLst/>
            <a:gdLst/>
            <a:ahLst/>
            <a:cxnLst/>
            <a:rect l="l" t="t" r="r" b="b"/>
            <a:pathLst>
              <a:path w="154940" h="290830">
                <a:moveTo>
                  <a:pt x="48160" y="0"/>
                </a:moveTo>
                <a:lnTo>
                  <a:pt x="0" y="0"/>
                </a:lnTo>
                <a:lnTo>
                  <a:pt x="319" y="16415"/>
                </a:lnTo>
                <a:lnTo>
                  <a:pt x="5067" y="64926"/>
                </a:lnTo>
                <a:lnTo>
                  <a:pt x="15373" y="112036"/>
                </a:lnTo>
                <a:lnTo>
                  <a:pt x="31078" y="157361"/>
                </a:lnTo>
                <a:lnTo>
                  <a:pt x="52022" y="200515"/>
                </a:lnTo>
                <a:lnTo>
                  <a:pt x="78047" y="241114"/>
                </a:lnTo>
                <a:lnTo>
                  <a:pt x="108992" y="278773"/>
                </a:lnTo>
                <a:lnTo>
                  <a:pt x="120373" y="290606"/>
                </a:lnTo>
                <a:lnTo>
                  <a:pt x="154429" y="256553"/>
                </a:lnTo>
                <a:lnTo>
                  <a:pt x="144381" y="246107"/>
                </a:lnTo>
                <a:lnTo>
                  <a:pt x="134801" y="235334"/>
                </a:lnTo>
                <a:lnTo>
                  <a:pt x="108914" y="201184"/>
                </a:lnTo>
                <a:lnTo>
                  <a:pt x="87418" y="164553"/>
                </a:lnTo>
                <a:lnTo>
                  <a:pt x="70454" y="125778"/>
                </a:lnTo>
                <a:lnTo>
                  <a:pt x="58162" y="85202"/>
                </a:lnTo>
                <a:lnTo>
                  <a:pt x="50684" y="43162"/>
                </a:lnTo>
                <a:lnTo>
                  <a:pt x="48443" y="14491"/>
                </a:lnTo>
                <a:lnTo>
                  <a:pt x="48160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066937" y="1119431"/>
            <a:ext cx="126364" cy="222885"/>
          </a:xfrm>
          <a:custGeom>
            <a:avLst/>
            <a:gdLst/>
            <a:ahLst/>
            <a:cxnLst/>
            <a:rect l="l" t="t" r="r" b="b"/>
            <a:pathLst>
              <a:path w="126365" h="222884">
                <a:moveTo>
                  <a:pt x="0" y="0"/>
                </a:moveTo>
                <a:lnTo>
                  <a:pt x="2437" y="39411"/>
                </a:lnTo>
                <a:lnTo>
                  <a:pt x="9717" y="77967"/>
                </a:lnTo>
                <a:lnTo>
                  <a:pt x="21505" y="114623"/>
                </a:lnTo>
                <a:lnTo>
                  <a:pt x="37848" y="149732"/>
                </a:lnTo>
                <a:lnTo>
                  <a:pt x="58540" y="182716"/>
                </a:lnTo>
                <a:lnTo>
                  <a:pt x="83436" y="213226"/>
                </a:lnTo>
                <a:lnTo>
                  <a:pt x="92254" y="222397"/>
                </a:lnTo>
                <a:lnTo>
                  <a:pt x="126309" y="188344"/>
                </a:lnTo>
                <a:lnTo>
                  <a:pt x="117157" y="178739"/>
                </a:lnTo>
                <a:lnTo>
                  <a:pt x="108540" y="168768"/>
                </a:lnTo>
                <a:lnTo>
                  <a:pt x="85970" y="136837"/>
                </a:lnTo>
                <a:lnTo>
                  <a:pt x="68475" y="102256"/>
                </a:lnTo>
                <a:lnTo>
                  <a:pt x="56257" y="65506"/>
                </a:lnTo>
                <a:lnTo>
                  <a:pt x="49515" y="27069"/>
                </a:lnTo>
                <a:lnTo>
                  <a:pt x="48161" y="746"/>
                </a:lnTo>
                <a:lnTo>
                  <a:pt x="0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638141" y="1119430"/>
            <a:ext cx="154940" cy="290830"/>
          </a:xfrm>
          <a:custGeom>
            <a:avLst/>
            <a:gdLst/>
            <a:ahLst/>
            <a:cxnLst/>
            <a:rect l="l" t="t" r="r" b="b"/>
            <a:pathLst>
              <a:path w="154939" h="290830">
                <a:moveTo>
                  <a:pt x="154429" y="0"/>
                </a:moveTo>
                <a:lnTo>
                  <a:pt x="106268" y="0"/>
                </a:lnTo>
                <a:lnTo>
                  <a:pt x="105986" y="14491"/>
                </a:lnTo>
                <a:lnTo>
                  <a:pt x="105143" y="28882"/>
                </a:lnTo>
                <a:lnTo>
                  <a:pt x="99301" y="71334"/>
                </a:lnTo>
                <a:lnTo>
                  <a:pt x="88598" y="112436"/>
                </a:lnTo>
                <a:lnTo>
                  <a:pt x="73176" y="151849"/>
                </a:lnTo>
                <a:lnTo>
                  <a:pt x="53175" y="189233"/>
                </a:lnTo>
                <a:lnTo>
                  <a:pt x="28736" y="224248"/>
                </a:lnTo>
                <a:lnTo>
                  <a:pt x="0" y="256553"/>
                </a:lnTo>
                <a:lnTo>
                  <a:pt x="34056" y="290606"/>
                </a:lnTo>
                <a:lnTo>
                  <a:pt x="66606" y="254013"/>
                </a:lnTo>
                <a:lnTo>
                  <a:pt x="94288" y="214351"/>
                </a:lnTo>
                <a:lnTo>
                  <a:pt x="116944" y="172006"/>
                </a:lnTo>
                <a:lnTo>
                  <a:pt x="134413" y="127362"/>
                </a:lnTo>
                <a:lnTo>
                  <a:pt x="146536" y="80804"/>
                </a:lnTo>
                <a:lnTo>
                  <a:pt x="153154" y="32717"/>
                </a:lnTo>
                <a:lnTo>
                  <a:pt x="154109" y="16415"/>
                </a:lnTo>
                <a:lnTo>
                  <a:pt x="154429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569935" y="1119431"/>
            <a:ext cx="126364" cy="222885"/>
          </a:xfrm>
          <a:custGeom>
            <a:avLst/>
            <a:gdLst/>
            <a:ahLst/>
            <a:cxnLst/>
            <a:rect l="l" t="t" r="r" b="b"/>
            <a:pathLst>
              <a:path w="126364" h="222884">
                <a:moveTo>
                  <a:pt x="78149" y="0"/>
                </a:moveTo>
                <a:lnTo>
                  <a:pt x="75276" y="39314"/>
                </a:lnTo>
                <a:lnTo>
                  <a:pt x="66789" y="77272"/>
                </a:lnTo>
                <a:lnTo>
                  <a:pt x="52889" y="113391"/>
                </a:lnTo>
                <a:lnTo>
                  <a:pt x="33776" y="147191"/>
                </a:lnTo>
                <a:lnTo>
                  <a:pt x="9650" y="178188"/>
                </a:lnTo>
                <a:lnTo>
                  <a:pt x="0" y="188344"/>
                </a:lnTo>
                <a:lnTo>
                  <a:pt x="34056" y="222397"/>
                </a:lnTo>
                <a:lnTo>
                  <a:pt x="60266" y="192749"/>
                </a:lnTo>
                <a:lnTo>
                  <a:pt x="82317" y="160518"/>
                </a:lnTo>
                <a:lnTo>
                  <a:pt x="100066" y="126051"/>
                </a:lnTo>
                <a:lnTo>
                  <a:pt x="113411" y="89540"/>
                </a:lnTo>
                <a:lnTo>
                  <a:pt x="122082" y="51790"/>
                </a:lnTo>
                <a:lnTo>
                  <a:pt x="126062" y="12689"/>
                </a:lnTo>
                <a:lnTo>
                  <a:pt x="78149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Номер слайда 29"/>
          <p:cNvSpPr>
            <a:spLocks noGrp="1"/>
          </p:cNvSpPr>
          <p:nvPr>
            <p:ph type="sldNum" sz="quarter" idx="7"/>
          </p:nvPr>
        </p:nvSpPr>
        <p:spPr>
          <a:xfrm>
            <a:off x="4201668" y="28606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7</a:t>
            </a:fld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60" y="326261"/>
            <a:ext cx="5151130" cy="2630429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78730" y="554223"/>
            <a:ext cx="5139095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/>
            <a:r>
              <a:rPr dirty="0"/>
              <a:t>ПРИМЕР «ИНФОРМ</a:t>
            </a:r>
            <a:r>
              <a:rPr spc="-140" dirty="0"/>
              <a:t>А</a:t>
            </a:r>
            <a:r>
              <a:rPr dirty="0"/>
              <a:t>ТИ</a:t>
            </a:r>
            <a:r>
              <a:rPr spc="-20" dirty="0"/>
              <a:t>З</a:t>
            </a:r>
            <a:r>
              <a:rPr dirty="0"/>
              <a:t>АЦИИ»</a:t>
            </a:r>
            <a:r>
              <a:rPr spc="-5" dirty="0"/>
              <a:t> </a:t>
            </a:r>
            <a:r>
              <a:rPr dirty="0"/>
              <a:t>№</a:t>
            </a:r>
            <a:r>
              <a:rPr spc="-5" dirty="0"/>
              <a:t> </a:t>
            </a:r>
            <a:r>
              <a:rPr dirty="0"/>
              <a:t>2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784225" y="1241656"/>
            <a:ext cx="4478190" cy="1094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00125" marR="5080">
              <a:lnSpc>
                <a:spcPct val="101699"/>
              </a:lnSpc>
            </a:pP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</a:t>
            </a:r>
            <a:r>
              <a:rPr spc="-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льзя п</a:t>
            </a:r>
            <a:r>
              <a:rPr spc="-3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</a:t>
            </a:r>
            <a:r>
              <a:rPr spc="-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а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ть заявки в </a:t>
            </a:r>
            <a:r>
              <a:rPr spc="-3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э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лектронном ви</a:t>
            </a:r>
            <a:r>
              <a:rPr spc="-1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 на зачисление </a:t>
            </a:r>
            <a:r>
              <a:rPr spc="-1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</a:t>
            </a:r>
            <a:r>
              <a:rPr spc="-1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ей в д</a:t>
            </a:r>
            <a:r>
              <a:rPr spc="-2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угие кла</a:t>
            </a:r>
            <a:r>
              <a:rPr spc="-1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сы</a:t>
            </a:r>
          </a:p>
          <a:p>
            <a:pPr marL="987425">
              <a:spcBef>
                <a:spcPts val="32"/>
              </a:spcBef>
            </a:pPr>
            <a:endParaRPr dirty="0">
              <a:solidFill>
                <a:schemeClr val="tx1">
                  <a:lumMod val="85000"/>
                  <a:lumOff val="15000"/>
                </a:schemeClr>
              </a:solidFill>
              <a:latin typeface="Times New Roman"/>
              <a:cs typeface="Times New Roman"/>
            </a:endParaRPr>
          </a:p>
          <a:p>
            <a:pPr marL="1001394" marR="67310">
              <a:lnSpc>
                <a:spcPct val="101699"/>
              </a:lnSpc>
            </a:pP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Нет </a:t>
            </a:r>
            <a:r>
              <a:rPr spc="-2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е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диных сро</a:t>
            </a:r>
            <a:r>
              <a:rPr spc="-3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ов и ре</a:t>
            </a:r>
            <a:r>
              <a:rPr spc="-5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ламен</a:t>
            </a:r>
            <a:r>
              <a:rPr spc="-1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т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ов начала зачисления в первый кла</a:t>
            </a:r>
            <a:r>
              <a:rPr spc="-15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</a:t>
            </a:r>
            <a:r>
              <a:rPr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</a:t>
            </a:r>
          </a:p>
        </p:txBody>
      </p:sp>
      <p:sp>
        <p:nvSpPr>
          <p:cNvPr id="4" name="object 16"/>
          <p:cNvSpPr/>
          <p:nvPr/>
        </p:nvSpPr>
        <p:spPr>
          <a:xfrm>
            <a:off x="1131548" y="1418007"/>
            <a:ext cx="67310" cy="363220"/>
          </a:xfrm>
          <a:custGeom>
            <a:avLst/>
            <a:gdLst/>
            <a:ahLst/>
            <a:cxnLst/>
            <a:rect l="l" t="t" r="r" b="b"/>
            <a:pathLst>
              <a:path w="67309" h="363219">
                <a:moveTo>
                  <a:pt x="0" y="363218"/>
                </a:moveTo>
                <a:lnTo>
                  <a:pt x="66945" y="363218"/>
                </a:lnTo>
                <a:lnTo>
                  <a:pt x="66945" y="0"/>
                </a:lnTo>
                <a:lnTo>
                  <a:pt x="0" y="0"/>
                </a:lnTo>
                <a:lnTo>
                  <a:pt x="0" y="363218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17"/>
          <p:cNvSpPr/>
          <p:nvPr/>
        </p:nvSpPr>
        <p:spPr>
          <a:xfrm>
            <a:off x="1131548" y="1903476"/>
            <a:ext cx="67310" cy="133985"/>
          </a:xfrm>
          <a:custGeom>
            <a:avLst/>
            <a:gdLst/>
            <a:ahLst/>
            <a:cxnLst/>
            <a:rect l="l" t="t" r="r" b="b"/>
            <a:pathLst>
              <a:path w="67309" h="133984">
                <a:moveTo>
                  <a:pt x="0" y="133891"/>
                </a:moveTo>
                <a:lnTo>
                  <a:pt x="66945" y="133891"/>
                </a:lnTo>
                <a:lnTo>
                  <a:pt x="66945" y="0"/>
                </a:lnTo>
                <a:lnTo>
                  <a:pt x="0" y="0"/>
                </a:lnTo>
                <a:lnTo>
                  <a:pt x="0" y="133891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18"/>
          <p:cNvSpPr/>
          <p:nvPr/>
        </p:nvSpPr>
        <p:spPr>
          <a:xfrm>
            <a:off x="1198494" y="1418007"/>
            <a:ext cx="67310" cy="363220"/>
          </a:xfrm>
          <a:custGeom>
            <a:avLst/>
            <a:gdLst/>
            <a:ahLst/>
            <a:cxnLst/>
            <a:rect l="l" t="t" r="r" b="b"/>
            <a:pathLst>
              <a:path w="67309" h="363219">
                <a:moveTo>
                  <a:pt x="0" y="363218"/>
                </a:moveTo>
                <a:lnTo>
                  <a:pt x="66949" y="363218"/>
                </a:lnTo>
                <a:lnTo>
                  <a:pt x="66949" y="0"/>
                </a:lnTo>
                <a:lnTo>
                  <a:pt x="0" y="0"/>
                </a:lnTo>
                <a:lnTo>
                  <a:pt x="0" y="363218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19"/>
          <p:cNvSpPr/>
          <p:nvPr/>
        </p:nvSpPr>
        <p:spPr>
          <a:xfrm>
            <a:off x="1198494" y="1903476"/>
            <a:ext cx="67310" cy="133985"/>
          </a:xfrm>
          <a:custGeom>
            <a:avLst/>
            <a:gdLst/>
            <a:ahLst/>
            <a:cxnLst/>
            <a:rect l="l" t="t" r="r" b="b"/>
            <a:pathLst>
              <a:path w="67309" h="133984">
                <a:moveTo>
                  <a:pt x="0" y="133891"/>
                </a:moveTo>
                <a:lnTo>
                  <a:pt x="66949" y="133891"/>
                </a:lnTo>
                <a:lnTo>
                  <a:pt x="66949" y="0"/>
                </a:lnTo>
                <a:lnTo>
                  <a:pt x="0" y="0"/>
                </a:lnTo>
                <a:lnTo>
                  <a:pt x="0" y="133891"/>
                </a:lnTo>
                <a:close/>
              </a:path>
            </a:pathLst>
          </a:custGeom>
          <a:solidFill>
            <a:srgbClr val="D5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20"/>
          <p:cNvSpPr/>
          <p:nvPr/>
        </p:nvSpPr>
        <p:spPr>
          <a:xfrm>
            <a:off x="787514" y="1437048"/>
            <a:ext cx="154940" cy="581660"/>
          </a:xfrm>
          <a:custGeom>
            <a:avLst/>
            <a:gdLst/>
            <a:ahLst/>
            <a:cxnLst/>
            <a:rect l="l" t="t" r="r" b="b"/>
            <a:pathLst>
              <a:path w="154940" h="581660">
                <a:moveTo>
                  <a:pt x="120373" y="0"/>
                </a:moveTo>
                <a:lnTo>
                  <a:pt x="87823" y="36593"/>
                </a:lnTo>
                <a:lnTo>
                  <a:pt x="60141" y="76254"/>
                </a:lnTo>
                <a:lnTo>
                  <a:pt x="37485" y="118600"/>
                </a:lnTo>
                <a:lnTo>
                  <a:pt x="20016" y="163244"/>
                </a:lnTo>
                <a:lnTo>
                  <a:pt x="7892" y="209802"/>
                </a:lnTo>
                <a:lnTo>
                  <a:pt x="1274" y="257889"/>
                </a:lnTo>
                <a:lnTo>
                  <a:pt x="0" y="290606"/>
                </a:lnTo>
                <a:lnTo>
                  <a:pt x="319" y="307021"/>
                </a:lnTo>
                <a:lnTo>
                  <a:pt x="5067" y="355532"/>
                </a:lnTo>
                <a:lnTo>
                  <a:pt x="15373" y="402643"/>
                </a:lnTo>
                <a:lnTo>
                  <a:pt x="31078" y="447967"/>
                </a:lnTo>
                <a:lnTo>
                  <a:pt x="52022" y="491122"/>
                </a:lnTo>
                <a:lnTo>
                  <a:pt x="78047" y="531721"/>
                </a:lnTo>
                <a:lnTo>
                  <a:pt x="108992" y="569379"/>
                </a:lnTo>
                <a:lnTo>
                  <a:pt x="120373" y="581212"/>
                </a:lnTo>
                <a:lnTo>
                  <a:pt x="154429" y="547160"/>
                </a:lnTo>
                <a:lnTo>
                  <a:pt x="144381" y="536713"/>
                </a:lnTo>
                <a:lnTo>
                  <a:pt x="134801" y="525940"/>
                </a:lnTo>
                <a:lnTo>
                  <a:pt x="108914" y="491791"/>
                </a:lnTo>
                <a:lnTo>
                  <a:pt x="87418" y="455159"/>
                </a:lnTo>
                <a:lnTo>
                  <a:pt x="70454" y="416385"/>
                </a:lnTo>
                <a:lnTo>
                  <a:pt x="58162" y="375808"/>
                </a:lnTo>
                <a:lnTo>
                  <a:pt x="50684" y="333768"/>
                </a:lnTo>
                <a:lnTo>
                  <a:pt x="48160" y="290606"/>
                </a:lnTo>
                <a:lnTo>
                  <a:pt x="48443" y="276115"/>
                </a:lnTo>
                <a:lnTo>
                  <a:pt x="52634" y="233289"/>
                </a:lnTo>
                <a:lnTo>
                  <a:pt x="61732" y="191699"/>
                </a:lnTo>
                <a:lnTo>
                  <a:pt x="75596" y="151685"/>
                </a:lnTo>
                <a:lnTo>
                  <a:pt x="94087" y="113587"/>
                </a:lnTo>
                <a:lnTo>
                  <a:pt x="117062" y="77745"/>
                </a:lnTo>
                <a:lnTo>
                  <a:pt x="144381" y="44499"/>
                </a:lnTo>
                <a:lnTo>
                  <a:pt x="154429" y="34052"/>
                </a:lnTo>
                <a:lnTo>
                  <a:pt x="120373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21"/>
          <p:cNvSpPr/>
          <p:nvPr/>
        </p:nvSpPr>
        <p:spPr>
          <a:xfrm>
            <a:off x="884090" y="1513378"/>
            <a:ext cx="126364" cy="436880"/>
          </a:xfrm>
          <a:custGeom>
            <a:avLst/>
            <a:gdLst/>
            <a:ahLst/>
            <a:cxnLst/>
            <a:rect l="l" t="t" r="r" b="b"/>
            <a:pathLst>
              <a:path w="126365" h="436880">
                <a:moveTo>
                  <a:pt x="84158" y="0"/>
                </a:moveTo>
                <a:lnTo>
                  <a:pt x="53052" y="39279"/>
                </a:lnTo>
                <a:lnTo>
                  <a:pt x="28806" y="83176"/>
                </a:lnTo>
                <a:lnTo>
                  <a:pt x="15307" y="119075"/>
                </a:lnTo>
                <a:lnTo>
                  <a:pt x="5968" y="157483"/>
                </a:lnTo>
                <a:lnTo>
                  <a:pt x="919" y="198360"/>
                </a:lnTo>
                <a:lnTo>
                  <a:pt x="0" y="226964"/>
                </a:lnTo>
                <a:lnTo>
                  <a:pt x="791" y="240110"/>
                </a:lnTo>
                <a:lnTo>
                  <a:pt x="6365" y="278850"/>
                </a:lnTo>
                <a:lnTo>
                  <a:pt x="16623" y="316277"/>
                </a:lnTo>
                <a:lnTo>
                  <a:pt x="31423" y="352043"/>
                </a:lnTo>
                <a:lnTo>
                  <a:pt x="50622" y="385803"/>
                </a:lnTo>
                <a:lnTo>
                  <a:pt x="74075" y="417212"/>
                </a:lnTo>
                <a:lnTo>
                  <a:pt x="92003" y="436673"/>
                </a:lnTo>
                <a:lnTo>
                  <a:pt x="125024" y="401581"/>
                </a:lnTo>
                <a:lnTo>
                  <a:pt x="115961" y="391968"/>
                </a:lnTo>
                <a:lnTo>
                  <a:pt x="107429" y="381991"/>
                </a:lnTo>
                <a:lnTo>
                  <a:pt x="85098" y="350052"/>
                </a:lnTo>
                <a:lnTo>
                  <a:pt x="67814" y="315445"/>
                </a:lnTo>
                <a:lnTo>
                  <a:pt x="55777" y="278619"/>
                </a:lnTo>
                <a:lnTo>
                  <a:pt x="49184" y="240023"/>
                </a:lnTo>
                <a:lnTo>
                  <a:pt x="47911" y="213530"/>
                </a:lnTo>
                <a:lnTo>
                  <a:pt x="48269" y="200310"/>
                </a:lnTo>
                <a:lnTo>
                  <a:pt x="53141" y="161418"/>
                </a:lnTo>
                <a:lnTo>
                  <a:pt x="63556" y="124052"/>
                </a:lnTo>
                <a:lnTo>
                  <a:pt x="79314" y="88694"/>
                </a:lnTo>
                <a:lnTo>
                  <a:pt x="100214" y="55826"/>
                </a:lnTo>
                <a:lnTo>
                  <a:pt x="126058" y="25931"/>
                </a:lnTo>
                <a:lnTo>
                  <a:pt x="84158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2"/>
          <p:cNvSpPr/>
          <p:nvPr/>
        </p:nvSpPr>
        <p:spPr>
          <a:xfrm>
            <a:off x="1455044" y="1437048"/>
            <a:ext cx="154940" cy="581660"/>
          </a:xfrm>
          <a:custGeom>
            <a:avLst/>
            <a:gdLst/>
            <a:ahLst/>
            <a:cxnLst/>
            <a:rect l="l" t="t" r="r" b="b"/>
            <a:pathLst>
              <a:path w="154939" h="581660">
                <a:moveTo>
                  <a:pt x="34056" y="0"/>
                </a:moveTo>
                <a:lnTo>
                  <a:pt x="0" y="34052"/>
                </a:lnTo>
                <a:lnTo>
                  <a:pt x="10047" y="44499"/>
                </a:lnTo>
                <a:lnTo>
                  <a:pt x="19628" y="55271"/>
                </a:lnTo>
                <a:lnTo>
                  <a:pt x="45515" y="89421"/>
                </a:lnTo>
                <a:lnTo>
                  <a:pt x="67011" y="126053"/>
                </a:lnTo>
                <a:lnTo>
                  <a:pt x="83975" y="164827"/>
                </a:lnTo>
                <a:lnTo>
                  <a:pt x="96266" y="205404"/>
                </a:lnTo>
                <a:lnTo>
                  <a:pt x="103744" y="247444"/>
                </a:lnTo>
                <a:lnTo>
                  <a:pt x="106268" y="290606"/>
                </a:lnTo>
                <a:lnTo>
                  <a:pt x="105986" y="305097"/>
                </a:lnTo>
                <a:lnTo>
                  <a:pt x="101795" y="347923"/>
                </a:lnTo>
                <a:lnTo>
                  <a:pt x="92697" y="389513"/>
                </a:lnTo>
                <a:lnTo>
                  <a:pt x="78833" y="429527"/>
                </a:lnTo>
                <a:lnTo>
                  <a:pt x="60342" y="467625"/>
                </a:lnTo>
                <a:lnTo>
                  <a:pt x="37367" y="503467"/>
                </a:lnTo>
                <a:lnTo>
                  <a:pt x="10047" y="536713"/>
                </a:lnTo>
                <a:lnTo>
                  <a:pt x="0" y="547160"/>
                </a:lnTo>
                <a:lnTo>
                  <a:pt x="34056" y="581212"/>
                </a:lnTo>
                <a:lnTo>
                  <a:pt x="66606" y="544619"/>
                </a:lnTo>
                <a:lnTo>
                  <a:pt x="94288" y="504958"/>
                </a:lnTo>
                <a:lnTo>
                  <a:pt x="116944" y="462612"/>
                </a:lnTo>
                <a:lnTo>
                  <a:pt x="134413" y="417968"/>
                </a:lnTo>
                <a:lnTo>
                  <a:pt x="146536" y="371410"/>
                </a:lnTo>
                <a:lnTo>
                  <a:pt x="153154" y="323323"/>
                </a:lnTo>
                <a:lnTo>
                  <a:pt x="154429" y="290606"/>
                </a:lnTo>
                <a:lnTo>
                  <a:pt x="154109" y="274191"/>
                </a:lnTo>
                <a:lnTo>
                  <a:pt x="149362" y="225680"/>
                </a:lnTo>
                <a:lnTo>
                  <a:pt x="139056" y="178569"/>
                </a:lnTo>
                <a:lnTo>
                  <a:pt x="123351" y="133245"/>
                </a:lnTo>
                <a:lnTo>
                  <a:pt x="102407" y="90090"/>
                </a:lnTo>
                <a:lnTo>
                  <a:pt x="76382" y="49491"/>
                </a:lnTo>
                <a:lnTo>
                  <a:pt x="45437" y="11833"/>
                </a:lnTo>
                <a:lnTo>
                  <a:pt x="34056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23"/>
          <p:cNvSpPr/>
          <p:nvPr/>
        </p:nvSpPr>
        <p:spPr>
          <a:xfrm>
            <a:off x="1386838" y="1505254"/>
            <a:ext cx="126364" cy="445134"/>
          </a:xfrm>
          <a:custGeom>
            <a:avLst/>
            <a:gdLst/>
            <a:ahLst/>
            <a:cxnLst/>
            <a:rect l="l" t="t" r="r" b="b"/>
            <a:pathLst>
              <a:path w="126364" h="445134">
                <a:moveTo>
                  <a:pt x="34056" y="0"/>
                </a:moveTo>
                <a:lnTo>
                  <a:pt x="1034" y="35096"/>
                </a:lnTo>
                <a:lnTo>
                  <a:pt x="10097" y="44710"/>
                </a:lnTo>
                <a:lnTo>
                  <a:pt x="18629" y="54686"/>
                </a:lnTo>
                <a:lnTo>
                  <a:pt x="40961" y="86625"/>
                </a:lnTo>
                <a:lnTo>
                  <a:pt x="58244" y="121232"/>
                </a:lnTo>
                <a:lnTo>
                  <a:pt x="70282" y="158058"/>
                </a:lnTo>
                <a:lnTo>
                  <a:pt x="76875" y="196654"/>
                </a:lnTo>
                <a:lnTo>
                  <a:pt x="78148" y="223147"/>
                </a:lnTo>
                <a:lnTo>
                  <a:pt x="77790" y="236367"/>
                </a:lnTo>
                <a:lnTo>
                  <a:pt x="72918" y="275259"/>
                </a:lnTo>
                <a:lnTo>
                  <a:pt x="62502" y="312624"/>
                </a:lnTo>
                <a:lnTo>
                  <a:pt x="46744" y="347982"/>
                </a:lnTo>
                <a:lnTo>
                  <a:pt x="25843" y="380850"/>
                </a:lnTo>
                <a:lnTo>
                  <a:pt x="0" y="410745"/>
                </a:lnTo>
                <a:lnTo>
                  <a:pt x="34056" y="444798"/>
                </a:lnTo>
                <a:lnTo>
                  <a:pt x="65863" y="407649"/>
                </a:lnTo>
                <a:lnTo>
                  <a:pt x="91853" y="364897"/>
                </a:lnTo>
                <a:lnTo>
                  <a:pt x="110754" y="317596"/>
                </a:lnTo>
                <a:lnTo>
                  <a:pt x="120093" y="279189"/>
                </a:lnTo>
                <a:lnTo>
                  <a:pt x="125143" y="238312"/>
                </a:lnTo>
                <a:lnTo>
                  <a:pt x="126062" y="209707"/>
                </a:lnTo>
                <a:lnTo>
                  <a:pt x="125270" y="196561"/>
                </a:lnTo>
                <a:lnTo>
                  <a:pt x="119696" y="157821"/>
                </a:lnTo>
                <a:lnTo>
                  <a:pt x="109437" y="120394"/>
                </a:lnTo>
                <a:lnTo>
                  <a:pt x="94636" y="84628"/>
                </a:lnTo>
                <a:lnTo>
                  <a:pt x="75437" y="50868"/>
                </a:lnTo>
                <a:lnTo>
                  <a:pt x="51984" y="19461"/>
                </a:lnTo>
                <a:lnTo>
                  <a:pt x="43246" y="9574"/>
                </a:lnTo>
                <a:lnTo>
                  <a:pt x="34056" y="0"/>
                </a:lnTo>
                <a:close/>
              </a:path>
            </a:pathLst>
          </a:custGeom>
          <a:solidFill>
            <a:srgbClr val="D8DC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24"/>
          <p:cNvSpPr/>
          <p:nvPr/>
        </p:nvSpPr>
        <p:spPr>
          <a:xfrm>
            <a:off x="787514" y="1727655"/>
            <a:ext cx="154940" cy="290830"/>
          </a:xfrm>
          <a:custGeom>
            <a:avLst/>
            <a:gdLst/>
            <a:ahLst/>
            <a:cxnLst/>
            <a:rect l="l" t="t" r="r" b="b"/>
            <a:pathLst>
              <a:path w="154940" h="290830">
                <a:moveTo>
                  <a:pt x="48160" y="0"/>
                </a:moveTo>
                <a:lnTo>
                  <a:pt x="0" y="0"/>
                </a:lnTo>
                <a:lnTo>
                  <a:pt x="319" y="16415"/>
                </a:lnTo>
                <a:lnTo>
                  <a:pt x="5067" y="64926"/>
                </a:lnTo>
                <a:lnTo>
                  <a:pt x="15373" y="112036"/>
                </a:lnTo>
                <a:lnTo>
                  <a:pt x="31078" y="157361"/>
                </a:lnTo>
                <a:lnTo>
                  <a:pt x="52022" y="200515"/>
                </a:lnTo>
                <a:lnTo>
                  <a:pt x="78047" y="241114"/>
                </a:lnTo>
                <a:lnTo>
                  <a:pt x="108992" y="278773"/>
                </a:lnTo>
                <a:lnTo>
                  <a:pt x="120373" y="290606"/>
                </a:lnTo>
                <a:lnTo>
                  <a:pt x="154429" y="256553"/>
                </a:lnTo>
                <a:lnTo>
                  <a:pt x="144381" y="246107"/>
                </a:lnTo>
                <a:lnTo>
                  <a:pt x="134801" y="235334"/>
                </a:lnTo>
                <a:lnTo>
                  <a:pt x="108914" y="201184"/>
                </a:lnTo>
                <a:lnTo>
                  <a:pt x="87418" y="164553"/>
                </a:lnTo>
                <a:lnTo>
                  <a:pt x="70454" y="125778"/>
                </a:lnTo>
                <a:lnTo>
                  <a:pt x="58162" y="85202"/>
                </a:lnTo>
                <a:lnTo>
                  <a:pt x="50684" y="43162"/>
                </a:lnTo>
                <a:lnTo>
                  <a:pt x="48443" y="14491"/>
                </a:lnTo>
                <a:lnTo>
                  <a:pt x="48160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25"/>
          <p:cNvSpPr/>
          <p:nvPr/>
        </p:nvSpPr>
        <p:spPr>
          <a:xfrm>
            <a:off x="883840" y="1727656"/>
            <a:ext cx="126364" cy="222885"/>
          </a:xfrm>
          <a:custGeom>
            <a:avLst/>
            <a:gdLst/>
            <a:ahLst/>
            <a:cxnLst/>
            <a:rect l="l" t="t" r="r" b="b"/>
            <a:pathLst>
              <a:path w="126365" h="222884">
                <a:moveTo>
                  <a:pt x="0" y="0"/>
                </a:moveTo>
                <a:lnTo>
                  <a:pt x="2437" y="39411"/>
                </a:lnTo>
                <a:lnTo>
                  <a:pt x="9717" y="77967"/>
                </a:lnTo>
                <a:lnTo>
                  <a:pt x="21505" y="114623"/>
                </a:lnTo>
                <a:lnTo>
                  <a:pt x="37848" y="149732"/>
                </a:lnTo>
                <a:lnTo>
                  <a:pt x="58540" y="182716"/>
                </a:lnTo>
                <a:lnTo>
                  <a:pt x="83436" y="213226"/>
                </a:lnTo>
                <a:lnTo>
                  <a:pt x="92254" y="222397"/>
                </a:lnTo>
                <a:lnTo>
                  <a:pt x="126309" y="188344"/>
                </a:lnTo>
                <a:lnTo>
                  <a:pt x="117157" y="178739"/>
                </a:lnTo>
                <a:lnTo>
                  <a:pt x="108540" y="168768"/>
                </a:lnTo>
                <a:lnTo>
                  <a:pt x="85970" y="136837"/>
                </a:lnTo>
                <a:lnTo>
                  <a:pt x="68475" y="102256"/>
                </a:lnTo>
                <a:lnTo>
                  <a:pt x="56257" y="65506"/>
                </a:lnTo>
                <a:lnTo>
                  <a:pt x="49515" y="27069"/>
                </a:lnTo>
                <a:lnTo>
                  <a:pt x="48161" y="746"/>
                </a:lnTo>
                <a:lnTo>
                  <a:pt x="0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26"/>
          <p:cNvSpPr/>
          <p:nvPr/>
        </p:nvSpPr>
        <p:spPr>
          <a:xfrm>
            <a:off x="1455044" y="1727655"/>
            <a:ext cx="154940" cy="290830"/>
          </a:xfrm>
          <a:custGeom>
            <a:avLst/>
            <a:gdLst/>
            <a:ahLst/>
            <a:cxnLst/>
            <a:rect l="l" t="t" r="r" b="b"/>
            <a:pathLst>
              <a:path w="154939" h="290830">
                <a:moveTo>
                  <a:pt x="154429" y="0"/>
                </a:moveTo>
                <a:lnTo>
                  <a:pt x="106268" y="0"/>
                </a:lnTo>
                <a:lnTo>
                  <a:pt x="105986" y="14491"/>
                </a:lnTo>
                <a:lnTo>
                  <a:pt x="105143" y="28882"/>
                </a:lnTo>
                <a:lnTo>
                  <a:pt x="99301" y="71334"/>
                </a:lnTo>
                <a:lnTo>
                  <a:pt x="88598" y="112436"/>
                </a:lnTo>
                <a:lnTo>
                  <a:pt x="73176" y="151849"/>
                </a:lnTo>
                <a:lnTo>
                  <a:pt x="53175" y="189233"/>
                </a:lnTo>
                <a:lnTo>
                  <a:pt x="28736" y="224248"/>
                </a:lnTo>
                <a:lnTo>
                  <a:pt x="0" y="256553"/>
                </a:lnTo>
                <a:lnTo>
                  <a:pt x="34056" y="290606"/>
                </a:lnTo>
                <a:lnTo>
                  <a:pt x="66606" y="254013"/>
                </a:lnTo>
                <a:lnTo>
                  <a:pt x="94288" y="214351"/>
                </a:lnTo>
                <a:lnTo>
                  <a:pt x="116944" y="172006"/>
                </a:lnTo>
                <a:lnTo>
                  <a:pt x="134413" y="127362"/>
                </a:lnTo>
                <a:lnTo>
                  <a:pt x="146536" y="80804"/>
                </a:lnTo>
                <a:lnTo>
                  <a:pt x="153154" y="32717"/>
                </a:lnTo>
                <a:lnTo>
                  <a:pt x="154109" y="16415"/>
                </a:lnTo>
                <a:lnTo>
                  <a:pt x="154429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7"/>
          <p:cNvSpPr/>
          <p:nvPr/>
        </p:nvSpPr>
        <p:spPr>
          <a:xfrm>
            <a:off x="1386838" y="1727656"/>
            <a:ext cx="126364" cy="222885"/>
          </a:xfrm>
          <a:custGeom>
            <a:avLst/>
            <a:gdLst/>
            <a:ahLst/>
            <a:cxnLst/>
            <a:rect l="l" t="t" r="r" b="b"/>
            <a:pathLst>
              <a:path w="126364" h="222884">
                <a:moveTo>
                  <a:pt x="78149" y="0"/>
                </a:moveTo>
                <a:lnTo>
                  <a:pt x="75276" y="39314"/>
                </a:lnTo>
                <a:lnTo>
                  <a:pt x="66789" y="77272"/>
                </a:lnTo>
                <a:lnTo>
                  <a:pt x="52889" y="113391"/>
                </a:lnTo>
                <a:lnTo>
                  <a:pt x="33776" y="147191"/>
                </a:lnTo>
                <a:lnTo>
                  <a:pt x="9650" y="178188"/>
                </a:lnTo>
                <a:lnTo>
                  <a:pt x="0" y="188344"/>
                </a:lnTo>
                <a:lnTo>
                  <a:pt x="34056" y="222397"/>
                </a:lnTo>
                <a:lnTo>
                  <a:pt x="60266" y="192749"/>
                </a:lnTo>
                <a:lnTo>
                  <a:pt x="82317" y="160518"/>
                </a:lnTo>
                <a:lnTo>
                  <a:pt x="100066" y="126051"/>
                </a:lnTo>
                <a:lnTo>
                  <a:pt x="113411" y="89540"/>
                </a:lnTo>
                <a:lnTo>
                  <a:pt x="122082" y="51790"/>
                </a:lnTo>
                <a:lnTo>
                  <a:pt x="126062" y="12689"/>
                </a:lnTo>
                <a:lnTo>
                  <a:pt x="78149" y="0"/>
                </a:lnTo>
                <a:close/>
              </a:path>
            </a:pathLst>
          </a:custGeom>
          <a:solidFill>
            <a:srgbClr val="CBCF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Номер слайда 18"/>
          <p:cNvSpPr>
            <a:spLocks noGrp="1"/>
          </p:cNvSpPr>
          <p:nvPr>
            <p:ph type="sldNum" sz="quarter" idx="7"/>
          </p:nvPr>
        </p:nvSpPr>
        <p:spPr>
          <a:xfrm>
            <a:off x="4201668" y="2964676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8628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5835650" cy="32829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03" y="1"/>
            <a:ext cx="4352147" cy="3282948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84985"/>
            <a:r>
              <a:rPr spc="-25" dirty="0">
                <a:solidFill>
                  <a:srgbClr val="FEFEFE"/>
                </a:solidFill>
              </a:rPr>
              <a:t>Б</a:t>
            </a:r>
            <a:r>
              <a:rPr dirty="0">
                <a:solidFill>
                  <a:srgbClr val="FEFEFE"/>
                </a:solidFill>
                <a:latin typeface="Calibri"/>
                <a:cs typeface="Calibri"/>
              </a:rPr>
              <a:t>АРЬЕРЫ А</a:t>
            </a:r>
            <a:r>
              <a:rPr spc="-40" dirty="0">
                <a:solidFill>
                  <a:srgbClr val="FEFEFE"/>
                </a:solidFill>
              </a:rPr>
              <a:t>В</a:t>
            </a:r>
            <a:r>
              <a:rPr spc="-45" dirty="0">
                <a:solidFill>
                  <a:srgbClr val="FEFEFE"/>
                </a:solidFill>
              </a:rPr>
              <a:t>Т</a:t>
            </a:r>
            <a:r>
              <a:rPr dirty="0">
                <a:solidFill>
                  <a:srgbClr val="FEFEFE"/>
                </a:solidFill>
                <a:latin typeface="Calibri"/>
                <a:cs typeface="Calibri"/>
              </a:rPr>
              <a:t>ОМ</a:t>
            </a:r>
            <a:r>
              <a:rPr spc="-140" dirty="0">
                <a:solidFill>
                  <a:srgbClr val="FEFEFE"/>
                </a:solidFill>
              </a:rPr>
              <a:t>А</a:t>
            </a:r>
            <a:r>
              <a:rPr dirty="0">
                <a:solidFill>
                  <a:srgbClr val="FEFEFE"/>
                </a:solidFill>
                <a:latin typeface="Calibri"/>
                <a:cs typeface="Calibri"/>
              </a:rPr>
              <a:t>ТИ</a:t>
            </a:r>
            <a:r>
              <a:rPr spc="-20" dirty="0">
                <a:solidFill>
                  <a:srgbClr val="FEFEFE"/>
                </a:solidFill>
              </a:rPr>
              <a:t>З</a:t>
            </a:r>
            <a:r>
              <a:rPr dirty="0">
                <a:solidFill>
                  <a:srgbClr val="FEFEFE"/>
                </a:solidFill>
                <a:latin typeface="Calibri"/>
                <a:cs typeface="Calibri"/>
              </a:rPr>
              <a:t>АЦИИ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xfrm>
            <a:off x="683768" y="1050760"/>
            <a:ext cx="4512562" cy="1800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478280" marR="423545">
              <a:lnSpc>
                <a:spcPct val="103499"/>
              </a:lnSpc>
            </a:pPr>
            <a:r>
              <a:rPr spc="-75" dirty="0"/>
              <a:t>Р</a:t>
            </a:r>
            <a:r>
              <a:rPr spc="5" dirty="0"/>
              <a:t>АЗНООБ</a:t>
            </a:r>
            <a:r>
              <a:rPr spc="-75" dirty="0"/>
              <a:t>Р</a:t>
            </a:r>
            <a:r>
              <a:rPr spc="5" dirty="0"/>
              <a:t>АЗИЕ И</a:t>
            </a:r>
            <a:r>
              <a:rPr spc="-60" dirty="0"/>
              <a:t>Т</a:t>
            </a:r>
            <a:r>
              <a:rPr spc="5" dirty="0"/>
              <a:t>-СИСТЕМ МНО</a:t>
            </a:r>
            <a:r>
              <a:rPr spc="-35" dirty="0"/>
              <a:t>Г</a:t>
            </a:r>
            <a:r>
              <a:rPr spc="5" dirty="0"/>
              <a:t>ОК</a:t>
            </a:r>
            <a:r>
              <a:rPr spc="-75" dirty="0"/>
              <a:t>Р</a:t>
            </a:r>
            <a:r>
              <a:rPr spc="-95" dirty="0"/>
              <a:t>А</a:t>
            </a:r>
            <a:r>
              <a:rPr spc="5" dirty="0"/>
              <a:t>ТНЫЙ ВВ</a:t>
            </a:r>
            <a:r>
              <a:rPr spc="-35" dirty="0"/>
              <a:t>О</a:t>
            </a:r>
            <a:r>
              <a:rPr spc="5" dirty="0"/>
              <a:t>Д ДАННЫХ</a:t>
            </a:r>
          </a:p>
          <a:p>
            <a:pPr marL="1465580">
              <a:spcBef>
                <a:spcPts val="12"/>
              </a:spcBef>
            </a:pPr>
            <a:endParaRPr sz="1500" dirty="0">
              <a:latin typeface="Times New Roman"/>
              <a:cs typeface="Times New Roman"/>
            </a:endParaRPr>
          </a:p>
          <a:p>
            <a:pPr marL="1478280" marR="13335">
              <a:lnSpc>
                <a:spcPct val="103499"/>
              </a:lnSpc>
            </a:pPr>
            <a:r>
              <a:rPr spc="-15" dirty="0"/>
              <a:t>В</a:t>
            </a:r>
            <a:r>
              <a:rPr spc="5" dirty="0"/>
              <a:t>ЧЕ</a:t>
            </a:r>
            <a:r>
              <a:rPr spc="-75" dirty="0"/>
              <a:t>Р</a:t>
            </a:r>
            <a:r>
              <a:rPr spc="5" dirty="0"/>
              <a:t>АШНИЕ ПА</a:t>
            </a:r>
            <a:r>
              <a:rPr spc="-80" dirty="0"/>
              <a:t>Р</a:t>
            </a:r>
            <a:r>
              <a:rPr spc="5" dirty="0"/>
              <a:t>АДИГМЫ</a:t>
            </a:r>
            <a:r>
              <a:rPr dirty="0"/>
              <a:t> </a:t>
            </a:r>
            <a:r>
              <a:rPr spc="-20" dirty="0"/>
              <a:t>Д</a:t>
            </a:r>
            <a:r>
              <a:rPr spc="5" dirty="0"/>
              <a:t>УБЛИРО</a:t>
            </a:r>
            <a:r>
              <a:rPr spc="-15" dirty="0"/>
              <a:t>В</a:t>
            </a:r>
            <a:r>
              <a:rPr spc="5" dirty="0"/>
              <a:t>АНИЕ НА </a:t>
            </a:r>
            <a:r>
              <a:rPr spc="-15" dirty="0"/>
              <a:t>Б</a:t>
            </a:r>
            <a:r>
              <a:rPr spc="5" dirty="0"/>
              <a:t>УМАГЕ И В ПО</a:t>
            </a:r>
          </a:p>
          <a:p>
            <a:pPr marL="1465580">
              <a:spcBef>
                <a:spcPts val="13"/>
              </a:spcBef>
            </a:pPr>
            <a:endParaRPr sz="1550" dirty="0">
              <a:latin typeface="Times New Roman"/>
              <a:cs typeface="Times New Roman"/>
            </a:endParaRPr>
          </a:p>
          <a:p>
            <a:pPr marL="1478280"/>
            <a:r>
              <a:rPr spc="5" dirty="0"/>
              <a:t>Н</a:t>
            </a:r>
            <a:r>
              <a:rPr spc="-5" dirty="0"/>
              <a:t>Е</a:t>
            </a:r>
            <a:r>
              <a:rPr spc="5" dirty="0"/>
              <a:t>Т ИНТЕГ</a:t>
            </a:r>
            <a:r>
              <a:rPr spc="-75" dirty="0"/>
              <a:t>Р</a:t>
            </a:r>
            <a:r>
              <a:rPr spc="5" dirty="0"/>
              <a:t>АЦИИ ВНУТРИШ</a:t>
            </a:r>
            <a:r>
              <a:rPr spc="-35" dirty="0"/>
              <a:t>КО</a:t>
            </a:r>
            <a:r>
              <a:rPr spc="5" dirty="0"/>
              <a:t>ЛЬНЫХ</a:t>
            </a:r>
          </a:p>
          <a:p>
            <a:pPr marL="1478280">
              <a:spcBef>
                <a:spcPts val="55"/>
              </a:spcBef>
            </a:pPr>
            <a:r>
              <a:rPr spc="5" dirty="0"/>
              <a:t>СИСТЕМ </a:t>
            </a:r>
            <a:r>
              <a:rPr spc="-5" dirty="0"/>
              <a:t>(</a:t>
            </a:r>
            <a:r>
              <a:rPr sz="1050" dirty="0"/>
              <a:t>СК</a:t>
            </a:r>
            <a:r>
              <a:rPr sz="1050" spc="-80" dirty="0"/>
              <a:t>У</a:t>
            </a:r>
            <a:r>
              <a:rPr sz="1050" spc="30" dirty="0"/>
              <a:t>Д</a:t>
            </a:r>
            <a:r>
              <a:rPr sz="1050" dirty="0"/>
              <a:t>, учет питания, дневник, журна</a:t>
            </a:r>
            <a:r>
              <a:rPr sz="1050" spc="-10" dirty="0"/>
              <a:t>л</a:t>
            </a:r>
            <a:r>
              <a:rPr dirty="0"/>
              <a:t>)</a:t>
            </a:r>
            <a:endParaRPr sz="1050" dirty="0"/>
          </a:p>
        </p:txBody>
      </p:sp>
      <p:sp>
        <p:nvSpPr>
          <p:cNvPr id="7" name="object 7"/>
          <p:cNvSpPr/>
          <p:nvPr/>
        </p:nvSpPr>
        <p:spPr>
          <a:xfrm>
            <a:off x="1973303" y="1086343"/>
            <a:ext cx="0" cy="335915"/>
          </a:xfrm>
          <a:custGeom>
            <a:avLst/>
            <a:gdLst/>
            <a:ahLst/>
            <a:cxnLst/>
            <a:rect l="l" t="t" r="r" b="b"/>
            <a:pathLst>
              <a:path h="335915">
                <a:moveTo>
                  <a:pt x="0" y="0"/>
                </a:moveTo>
                <a:lnTo>
                  <a:pt x="0" y="335354"/>
                </a:lnTo>
              </a:path>
            </a:pathLst>
          </a:custGeom>
          <a:ln w="37265">
            <a:solidFill>
              <a:srgbClr val="664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973303" y="1757858"/>
            <a:ext cx="0" cy="335915"/>
          </a:xfrm>
          <a:custGeom>
            <a:avLst/>
            <a:gdLst/>
            <a:ahLst/>
            <a:cxnLst/>
            <a:rect l="l" t="t" r="r" b="b"/>
            <a:pathLst>
              <a:path h="335914">
                <a:moveTo>
                  <a:pt x="0" y="0"/>
                </a:moveTo>
                <a:lnTo>
                  <a:pt x="0" y="335354"/>
                </a:lnTo>
              </a:path>
            </a:pathLst>
          </a:custGeom>
          <a:ln w="37265">
            <a:solidFill>
              <a:srgbClr val="664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973303" y="2396035"/>
            <a:ext cx="0" cy="335915"/>
          </a:xfrm>
          <a:custGeom>
            <a:avLst/>
            <a:gdLst/>
            <a:ahLst/>
            <a:cxnLst/>
            <a:rect l="l" t="t" r="r" b="b"/>
            <a:pathLst>
              <a:path h="335914">
                <a:moveTo>
                  <a:pt x="0" y="0"/>
                </a:moveTo>
                <a:lnTo>
                  <a:pt x="0" y="335353"/>
                </a:lnTo>
              </a:path>
            </a:pathLst>
          </a:custGeom>
          <a:ln w="37265">
            <a:solidFill>
              <a:srgbClr val="6642D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7"/>
          </p:nvPr>
        </p:nvSpPr>
        <p:spPr>
          <a:xfrm>
            <a:off x="4201668" y="2936875"/>
            <a:ext cx="1342200" cy="276999"/>
          </a:xfrm>
        </p:spPr>
        <p:txBody>
          <a:bodyPr/>
          <a:lstStyle/>
          <a:p>
            <a:fld id="{B6F15528-21DE-4FAA-801E-634DDDAF4B2B}" type="slidenum">
              <a:rPr lang="ru-RU" smtClean="0"/>
              <a:t>9</a:t>
            </a:fld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B2A29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321</Words>
  <Application>Microsoft Office PowerPoint</Application>
  <PresentationFormat>Произвольный</PresentationFormat>
  <Paragraphs>110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Microsoft YaHei UI</vt:lpstr>
      <vt:lpstr>Calibri</vt:lpstr>
      <vt:lpstr>Times New Roman</vt:lpstr>
      <vt:lpstr>Office Theme</vt:lpstr>
      <vt:lpstr>Презентация PowerPoint</vt:lpstr>
      <vt:lpstr>Презентация PowerPoint</vt:lpstr>
      <vt:lpstr>ПРОГРАММА УРОКА</vt:lpstr>
      <vt:lpstr>Презентация PowerPoint</vt:lpstr>
      <vt:lpstr>ИНФОРМАЦИОННАЯ</vt:lpstr>
      <vt:lpstr>Презентация PowerPoint</vt:lpstr>
      <vt:lpstr>ПРИМЕР «ИНФОРМАТИЗАЦИИ» № 1</vt:lpstr>
      <vt:lpstr>ПРИМЕР «ИНФОРМАТИЗАЦИИ» № 2</vt:lpstr>
      <vt:lpstr>БАРЬЕРЫ АВТОМАТИЗАЦИИ</vt:lpstr>
      <vt:lpstr>РЕЦЕПТ –</vt:lpstr>
      <vt:lpstr>Презентация PowerPoint</vt:lpstr>
      <vt:lpstr>Презентация PowerPoint</vt:lpstr>
      <vt:lpstr>ПОВЫШЕНИЕ ЦИФРОВОЙ ГРАМОТНОСТИ</vt:lpstr>
      <vt:lpstr>ПОВЫШЕНИЕ ЦИФРОВОЙ ГРАМОТНОСТИ</vt:lpstr>
      <vt:lpstr>ПЕРЕХОД К ЕДИНЫМ РЕШЕНИЯМ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дд.cdr</dc:title>
  <dc:creator>Rina</dc:creator>
  <cp:lastModifiedBy>Dinar Sharafutdinov</cp:lastModifiedBy>
  <cp:revision>9</cp:revision>
  <cp:lastPrinted>2019-02-01T04:40:11Z</cp:lastPrinted>
  <dcterms:created xsi:type="dcterms:W3CDTF">2019-02-01T09:15:42Z</dcterms:created>
  <dcterms:modified xsi:type="dcterms:W3CDTF">2019-02-01T04:42:40Z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2019-02-01T00:00:00Z</vt:filetime>
  </property>
  <property fmtid="{D5CDD505-2E9C-101B-9397-08002B2CF9AE}" pid="3" name="LastSaved">
    <vt:filetime>2019-02-01T00:00:00Z</vt:filetime>
  </property>
</Properties>
</file>