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3" r:id="rId2"/>
    <p:sldId id="263" r:id="rId3"/>
    <p:sldId id="367" r:id="rId4"/>
    <p:sldId id="368" r:id="rId5"/>
    <p:sldId id="369" r:id="rId6"/>
    <p:sldId id="299" r:id="rId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4F81BD"/>
    <a:srgbClr val="33CCFF"/>
    <a:srgbClr val="66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99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6D316-DAF9-43E5-ABE3-BFC5BCCE401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DC321-20A0-4DD9-92CE-7AAB5805E5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2438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2.jpg@01D4B994.565BC460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питание: системный подход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70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ГАЛИЕВА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Альфия Закировна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ОБРАЗОВАНИЯ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Итоги голосования  удовлетворенности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школьным питанием в Республике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ашкортостан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87574"/>
            <a:ext cx="648072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225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id:image002.jpg@01D4B994.565BC46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5486"/>
            <a:ext cx="6840760" cy="460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756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5486"/>
            <a:ext cx="6768753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714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питание: системный подход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207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34</Words>
  <Application>Microsoft Office PowerPoint</Application>
  <PresentationFormat>Экран (16:9)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  Итоги голосования  удовлетворенности школьным питанием в Республике Башкортостан 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цито</cp:lastModifiedBy>
  <cp:revision>40</cp:revision>
  <dcterms:created xsi:type="dcterms:W3CDTF">2019-01-28T07:19:05Z</dcterms:created>
  <dcterms:modified xsi:type="dcterms:W3CDTF">2019-02-01T04:36:29Z</dcterms:modified>
</cp:coreProperties>
</file>