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81" r:id="rId4"/>
    <p:sldId id="282" r:id="rId5"/>
    <p:sldId id="283" r:id="rId6"/>
    <p:sldId id="284" r:id="rId7"/>
    <p:sldId id="285" r:id="rId8"/>
    <p:sldId id="286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72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t>31.01.2019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5.png"/><Relationship Id="rId7" Type="http://schemas.openxmlformats.org/officeDocument/2006/relationships/image" Target="../media/image36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питание: системный подход»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Хисматуллина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Рита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Мутагаровна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651870"/>
            <a:ext cx="8640960" cy="120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МУНИЦИПАЛЬНОГО ОБЩЕОБРАЗОВАТЕЛЬНОГО БЮДЖЕТНОГО УЧРЕЖДЕНИЯ СРЕДНЯЯ ОБЩЕОБРАЗОВАТЕЛЬНАЯ ШКОЛА С.ПРИБЕЛЬСКИЙ МУНИЦИПАЛЬНОГО РАЙОНА КАРМАСКАЛИНСКИЙ РАЙОН РЕСПУБЛИКИ БАШКОРТОСТАН 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511" y="3394197"/>
            <a:ext cx="2332404" cy="17493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9070"/>
            <a:ext cx="7813681" cy="7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2018-2019 учебном году в МОБУ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с.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обучается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854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обучающихся, из них: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800032"/>
            <a:ext cx="8964488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базовой школе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690 обучающихся;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филиале МОБУ СОШ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Бишаул-Унгарово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- 92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обучающихся;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филиале МОБУ СОШ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ООШ д.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Старошареево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обучающихся;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филиале МОБУ СОШ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 д.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Мукаево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обучающихся.</a:t>
            </a: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В школе работает 86 педагогических работников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842" y="2877524"/>
            <a:ext cx="2520637" cy="1497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72" y="2826146"/>
            <a:ext cx="2197428" cy="15859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16" y="3394197"/>
            <a:ext cx="2391235" cy="1823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3" y="2078126"/>
            <a:ext cx="2244059" cy="149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21" y="82858"/>
            <a:ext cx="8064896" cy="397217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ходе капитального ремонта 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в 2011-2012 </a:t>
            </a:r>
            <a:r>
              <a:rPr lang="ru-RU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столовой базовой школы произведен ремонт систем отопления, канализации и водоснабжения,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электрооборудования;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функционируют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вентиляции и пожарной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сигнализации;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укомплектована всем необходимым инвентарем, мебелью, посудой, оборудованием для организации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обустроен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обеденный зал на 72 посадочных места, раздаточная, производственные и складские помещения (камеры охлаждения для скоропортящихся продуктов, морозильные камеры, кладовые для сухих продуктов и овощей), перед входом в столовую оборудованы умывальники с сушилками для рук.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148" y="2976807"/>
            <a:ext cx="1731367" cy="11542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809" y="2904297"/>
            <a:ext cx="1450354" cy="11507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60" y="3903824"/>
            <a:ext cx="1819476" cy="12129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0778" y="3885450"/>
            <a:ext cx="1789846" cy="1193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2" y="3702919"/>
            <a:ext cx="2009331" cy="135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292" y="3005761"/>
            <a:ext cx="1801368" cy="120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783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7534"/>
            <a:ext cx="8013576" cy="3394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2012 года питание в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МОБУ СОШ с. 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организовано по договору с ИП 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О.Ю.Аминева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работа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организации контроля расходования денежных средств через систему «Аксиома».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31" y="2579216"/>
            <a:ext cx="1640880" cy="2461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89" y="3668047"/>
            <a:ext cx="2173822" cy="14492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28" y="2579216"/>
            <a:ext cx="2304256" cy="15361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35" y="3682653"/>
            <a:ext cx="2160240" cy="14401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9" y="2579216"/>
            <a:ext cx="2273449" cy="1515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1940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онтроль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стороны родителей </a:t>
            </a:r>
            <a:endParaRPr lang="ru-RU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ведется: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 проведении бракеража готовых блюд;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соблюдением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меню;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 полнотой закладки продуктов;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соблюдением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приготовления пищи;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 приемке сырья и продуктов.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994233"/>
            <a:ext cx="1291705" cy="19375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083" y="3046867"/>
            <a:ext cx="1296144" cy="19442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8" y="3111264"/>
            <a:ext cx="1309717" cy="1964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588" y="3656218"/>
            <a:ext cx="2129433" cy="14196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94" y="3111264"/>
            <a:ext cx="2055442" cy="13702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809" y="3075400"/>
            <a:ext cx="1935943" cy="1290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492" y="33950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столовой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питаются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следующие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обучающихся: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Многодетные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малоимущие - 130 чел.;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Дети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ОВЗ - 57 чел.;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По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родительским взносам - 309 чел.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06572"/>
            <a:ext cx="2376264" cy="1584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904" y="3596033"/>
            <a:ext cx="2268252" cy="15121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915566"/>
            <a:ext cx="1484648" cy="22269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344" y="3518656"/>
            <a:ext cx="2374144" cy="15827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92" y="2511010"/>
            <a:ext cx="2369607" cy="157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60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097" y="3497980"/>
            <a:ext cx="2445741" cy="16304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3861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Овощи и фрукты, выращенные на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пришкольных участках школы позволяют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разнообразить и витаминизировать меню наших детей как в учебное время, так и во время работы школьных лагерей.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1084518"/>
            <a:ext cx="1279520" cy="1919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114" y="3435846"/>
            <a:ext cx="2561481" cy="1707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" y="2499742"/>
            <a:ext cx="2119395" cy="14129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77599"/>
            <a:ext cx="2304256" cy="15361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278" y="3070525"/>
            <a:ext cx="1468923" cy="220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5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1139</TotalTime>
  <Words>340</Words>
  <Application>Microsoft Office PowerPoint</Application>
  <PresentationFormat>Экран (16:9)</PresentationFormat>
  <Paragraphs>33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Директор</cp:lastModifiedBy>
  <cp:revision>31</cp:revision>
  <dcterms:created xsi:type="dcterms:W3CDTF">2019-01-28T07:19:05Z</dcterms:created>
  <dcterms:modified xsi:type="dcterms:W3CDTF">2019-01-31T12:57:54Z</dcterms:modified>
</cp:coreProperties>
</file>