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44" r:id="rId3"/>
  </p:sldMasterIdLst>
  <p:sldIdLst>
    <p:sldId id="256" r:id="rId4"/>
    <p:sldId id="258" r:id="rId5"/>
    <p:sldId id="263" r:id="rId6"/>
    <p:sldId id="260" r:id="rId7"/>
    <p:sldId id="261" r:id="rId8"/>
    <p:sldId id="262" r:id="rId9"/>
    <p:sldId id="264" r:id="rId10"/>
    <p:sldId id="259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1" d="100"/>
          <a:sy n="91" d="100"/>
        </p:scale>
        <p:origin x="-88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3D60-8B53-423F-B25E-A0818534883B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8907BC-A5D5-4168-9E8B-6EAF341069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3D60-8B53-423F-B25E-A0818534883B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07BC-A5D5-4168-9E8B-6EAF34106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3D60-8B53-423F-B25E-A0818534883B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07BC-A5D5-4168-9E8B-6EAF34106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3D60-8B53-423F-B25E-A0818534883B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07BC-A5D5-4168-9E8B-6EAF34106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3D60-8B53-423F-B25E-A0818534883B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07BC-A5D5-4168-9E8B-6EAF34106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3D60-8B53-423F-B25E-A0818534883B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07BC-A5D5-4168-9E8B-6EAF34106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3D60-8B53-423F-B25E-A0818534883B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07BC-A5D5-4168-9E8B-6EAF34106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3D60-8B53-423F-B25E-A0818534883B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07BC-A5D5-4168-9E8B-6EAF34106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3D60-8B53-423F-B25E-A0818534883B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07BC-A5D5-4168-9E8B-6EAF34106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3D60-8B53-423F-B25E-A0818534883B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07BC-A5D5-4168-9E8B-6EAF34106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3D60-8B53-423F-B25E-A0818534883B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07BC-A5D5-4168-9E8B-6EAF34106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A3A3D60-8B53-423F-B25E-A0818534883B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E8907BC-A5D5-4168-9E8B-6EAF341069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3D60-8B53-423F-B25E-A0818534883B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07BC-A5D5-4168-9E8B-6EAF34106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3D60-8B53-423F-B25E-A0818534883B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07BC-A5D5-4168-9E8B-6EAF34106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3D60-8B53-423F-B25E-A0818534883B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07BC-A5D5-4168-9E8B-6EAF34106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3D60-8B53-423F-B25E-A0818534883B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8907BC-A5D5-4168-9E8B-6EAF341069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A3A3D60-8B53-423F-B25E-A0818534883B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E8907BC-A5D5-4168-9E8B-6EAF341069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3D60-8B53-423F-B25E-A0818534883B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07BC-A5D5-4168-9E8B-6EAF341069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3D60-8B53-423F-B25E-A0818534883B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07BC-A5D5-4168-9E8B-6EAF341069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07BC-A5D5-4168-9E8B-6EAF341069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3D60-8B53-423F-B25E-A0818534883B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3D60-8B53-423F-B25E-A0818534883B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07BC-A5D5-4168-9E8B-6EAF341069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3D60-8B53-423F-B25E-A0818534883B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07BC-A5D5-4168-9E8B-6EAF34106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3D60-8B53-423F-B25E-A0818534883B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07BC-A5D5-4168-9E8B-6EAF341069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A3A3D60-8B53-423F-B25E-A0818534883B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8907BC-A5D5-4168-9E8B-6EAF341069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3D60-8B53-423F-B25E-A0818534883B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8907BC-A5D5-4168-9E8B-6EAF341069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3D60-8B53-423F-B25E-A0818534883B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07BC-A5D5-4168-9E8B-6EAF34106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3D60-8B53-423F-B25E-A0818534883B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07BC-A5D5-4168-9E8B-6EAF34106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3D60-8B53-423F-B25E-A0818534883B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07BC-A5D5-4168-9E8B-6EAF341069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07BC-A5D5-4168-9E8B-6EAF341069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3D60-8B53-423F-B25E-A0818534883B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3D60-8B53-423F-B25E-A0818534883B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07BC-A5D5-4168-9E8B-6EAF341069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3D60-8B53-423F-B25E-A0818534883B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07BC-A5D5-4168-9E8B-6EAF34106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A3A3D60-8B53-423F-B25E-A0818534883B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8907BC-A5D5-4168-9E8B-6EAF341069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3D60-8B53-423F-B25E-A0818534883B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8907BC-A5D5-4168-9E8B-6EAF341069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A3A3D60-8B53-423F-B25E-A0818534883B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E8907BC-A5D5-4168-9E8B-6EAF341069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A3D60-8B53-423F-B25E-A0818534883B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907BC-A5D5-4168-9E8B-6EAF34106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A3A3D60-8B53-423F-B25E-A0818534883B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E8907BC-A5D5-4168-9E8B-6EAF341069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Бугаев Иван Александрович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28604"/>
            <a:ext cx="8401080" cy="2986328"/>
          </a:xfrm>
        </p:spPr>
        <p:txBody>
          <a:bodyPr/>
          <a:lstStyle/>
          <a:p>
            <a:r>
              <a:rPr lang="ru-RU" sz="4000" b="1" dirty="0" smtClean="0"/>
              <a:t>Преподавание биологии в 10–11 классах на углубленном уровне по новому УМК «Биология. 10–11» под редакцией В.К. Шумного и др.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14290"/>
            <a:ext cx="5002046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366973"/>
            <a:ext cx="5000660" cy="3491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256"/>
            <a:ext cx="9144000" cy="6720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-601"/>
            <a:ext cx="6929454" cy="685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3116"/>
            <a:ext cx="9144000" cy="1643066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Благодарю за внимание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199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51878"/>
            <a:ext cx="4000528" cy="547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Дымшиц (ФП 2019) Биология. 10 класс. Углубленный уровень. Учебник/Высоцкая Л.В., Дымшиц Г.М., Рувинский А.О. и др./ Под ред. Шумного В.К., Дымшица Г.М. (обложка обновлена, содержание без изменения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5" y="-1"/>
            <a:ext cx="2928926" cy="3870827"/>
          </a:xfrm>
          <a:prstGeom prst="rect">
            <a:avLst/>
          </a:prstGeom>
          <a:noFill/>
        </p:spPr>
      </p:pic>
      <p:pic>
        <p:nvPicPr>
          <p:cNvPr id="1030" name="Picture 6" descr="https://uchitel.by/storage/thumbs/9f/h501_w315_9ff914fa973e25ad22204fc2fd1b7a6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387963"/>
            <a:ext cx="3357554" cy="4470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2066" y="1600200"/>
            <a:ext cx="3614734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 этом учебнике появилась информация о свежих достижениях науки, которые раньше приходилось собирать из разных книг, чтобы показать учащимся, что филогенетические ряды не ограничиваются лошадьми.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5000628" cy="675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4035"/>
            <a:ext cx="7643866" cy="677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1600200"/>
            <a:ext cx="4686304" cy="4525963"/>
          </a:xfrm>
        </p:spPr>
        <p:txBody>
          <a:bodyPr>
            <a:normAutofit/>
          </a:bodyPr>
          <a:lstStyle/>
          <a:p>
            <a:r>
              <a:rPr lang="ru-RU" dirty="0"/>
              <a:t>Таблица генетического кода дана в непривычном виде, что затрудняет выполнение тренировочных заданий и вместе с тем не даёт сформироваться стереотипам.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357"/>
            <a:ext cx="3428992" cy="6817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71414"/>
            <a:ext cx="6786586" cy="678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7020"/>
            <a:ext cx="6500858" cy="6830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008313" cy="11620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26" y="273050"/>
            <a:ext cx="6072230" cy="658495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 В учебнике 2012 года при описании параллелизма, изображение вымерших саблезубых кошек не соответствует подписи. Австралийский сумчатый волк саблезубых клыков не имел, судя по видео и фотографиям, и на иллюстрации его вообще нет, а на его месте изображён южноамериканский сумчатый тигр </a:t>
            </a:r>
            <a:r>
              <a:rPr lang="ru-RU" dirty="0" err="1"/>
              <a:t>тилакосмил</a:t>
            </a:r>
            <a:r>
              <a:rPr lang="ru-RU" dirty="0" smtClean="0"/>
              <a:t>.</a:t>
            </a:r>
            <a:r>
              <a:rPr lang="ru-RU" dirty="0"/>
              <a:t> В учебнике 2019 года ошибка была исправлена, теперь там все три саблезубых тигра названы южноамериканскими, что тоже плохо сочетается с привлечённой дополнительной информацией. Саблезубые тигры сверху и снизу, при сравнении с иллюстрациями в других источниках, изображены не южноамериканские, а североамериканские, хотя во время «Великого межамериканского обмена» могли заходить и в Южную Америку. Рисунок может создать у учащихся впечатление, что все саблезубые кошки обитали в Южной Америке, что не совсем верно.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30"/>
            <a:ext cx="2857488" cy="6855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0562" cy="6879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0"/>
            <a:ext cx="4286248" cy="6667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123</TotalTime>
  <Words>213</Words>
  <Application>Microsoft Office PowerPoint</Application>
  <PresentationFormat>Экран (4:3)</PresentationFormat>
  <Paragraphs>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1_Бумажная</vt:lpstr>
      <vt:lpstr>Тема Office</vt:lpstr>
      <vt:lpstr>Бумажная</vt:lpstr>
      <vt:lpstr>Преподавание биологии в 10–11 классах на углубленном уровне по новому УМК «Биология. 10–11» под редакцией В.К. Шумного и др.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Благодарю за внимание.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Бугаев Иван Александрович</dc:title>
  <dc:creator>IVAN</dc:creator>
  <cp:lastModifiedBy>КТМПБХГ</cp:lastModifiedBy>
  <cp:revision>12</cp:revision>
  <dcterms:created xsi:type="dcterms:W3CDTF">2019-09-24T12:18:48Z</dcterms:created>
  <dcterms:modified xsi:type="dcterms:W3CDTF">2019-09-25T04:38:15Z</dcterms:modified>
</cp:coreProperties>
</file>