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6" r:id="rId4"/>
    <p:sldId id="258" r:id="rId5"/>
    <p:sldId id="263" r:id="rId6"/>
    <p:sldId id="270" r:id="rId7"/>
    <p:sldId id="271" r:id="rId8"/>
    <p:sldId id="262" r:id="rId9"/>
    <p:sldId id="257" r:id="rId10"/>
    <p:sldId id="264" r:id="rId11"/>
    <p:sldId id="277" r:id="rId12"/>
    <p:sldId id="268" r:id="rId13"/>
    <p:sldId id="259" r:id="rId14"/>
    <p:sldId id="261" r:id="rId15"/>
    <p:sldId id="272" r:id="rId16"/>
    <p:sldId id="267" r:id="rId17"/>
    <p:sldId id="269" r:id="rId18"/>
    <p:sldId id="278" r:id="rId19"/>
    <p:sldId id="260" r:id="rId20"/>
    <p:sldId id="275" r:id="rId21"/>
    <p:sldId id="274" r:id="rId22"/>
    <p:sldId id="276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e\Documents\&#1080;&#1085;&#1085;&#1086;&#1074;&#1072;&#1094;&#1080;&#1080;\&#1057;&#1086;&#1074;&#1077;&#1090;%20&#1076;&#1080;&#1088;&#1077;&#1082;&#1090;&#1086;&#1088;&#1086;&#1074;\&#1074;&#1099;&#1089;&#1090;&#1091;&#1087;&#1083;&#1077;&#1085;&#1080;&#1077;%20&#1087;&#1086;&#1088;&#1103;&#1076;&#1095;&#1077;&#1085;&#1082;&#1086;\&#1076;&#1080;&#1072;&#1075;&#1088;&#1072;&#1084;&#1084;&#1099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e\Documents\&#1080;&#1085;&#1085;&#1086;&#1074;&#1072;&#1094;&#1080;&#1080;\&#1057;&#1086;&#1074;&#1077;&#1090;%20&#1076;&#1080;&#1088;&#1077;&#1082;&#1090;&#1086;&#1088;&#1086;&#1074;\&#1074;&#1099;&#1089;&#1090;&#1091;&#1087;&#1083;&#1077;&#1085;&#1080;&#1077;%20&#1087;&#1086;&#1088;&#1103;&#1076;&#1095;&#1077;&#1085;&#1082;&#1086;\&#1076;&#1080;&#1072;&#1075;&#1088;&#1072;&#1084;&#1084;&#1099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e\Documents\&#1080;&#1085;&#1085;&#1086;&#1074;&#1072;&#1094;&#1080;&#1080;\&#1057;&#1086;&#1074;&#1077;&#1090;%20&#1076;&#1080;&#1088;&#1077;&#1082;&#1090;&#1086;&#1088;&#1086;&#1074;\&#1074;&#1099;&#1089;&#1090;&#1091;&#1087;&#1083;&#1077;&#1085;&#1080;&#1077;%20&#1087;&#1086;&#1088;&#1103;&#1076;&#1095;&#1077;&#1085;&#1082;&#1086;\&#1076;&#1080;&#1072;&#1075;&#1088;&#1072;&#1084;&#1084;&#109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45 ПОО</a:t>
                    </a:r>
                    <a:r>
                      <a:rPr lang="ru-RU" sz="1400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РБ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58</a:t>
                    </a:r>
                    <a:r>
                      <a: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ПОО РБ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[диаграммы.xlsx]антинарк!$A$4:$B$4</c:f>
              <c:strCache>
                <c:ptCount val="2"/>
                <c:pt idx="0">
                  <c:v>2017 год</c:v>
                </c:pt>
                <c:pt idx="1">
                  <c:v>2018 год </c:v>
                </c:pt>
              </c:strCache>
            </c:strRef>
          </c:cat>
          <c:val>
            <c:numRef>
              <c:f>[диаграммы.xlsx]антинарк!$A$5:$B$5</c:f>
              <c:numCache>
                <c:formatCode>General</c:formatCode>
                <c:ptCount val="2"/>
                <c:pt idx="0">
                  <c:v>45</c:v>
                </c:pt>
                <c:pt idx="1">
                  <c:v>58</c:v>
                </c:pt>
              </c:numCache>
            </c:numRef>
          </c:val>
        </c:ser>
        <c:dLbls>
          <c:showVal val="1"/>
        </c:dLbls>
        <c:gapWidth val="75"/>
        <c:axId val="71983872"/>
        <c:axId val="71985408"/>
      </c:barChart>
      <c:catAx>
        <c:axId val="7198387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71985408"/>
        <c:crosses val="autoZero"/>
        <c:auto val="1"/>
        <c:lblAlgn val="ctr"/>
        <c:lblOffset val="100"/>
      </c:catAx>
      <c:valAx>
        <c:axId val="71985408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71983872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7"/>
  <c:chart>
    <c:autoTitleDeleted val="1"/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/>
                      <a:t>51 ПОО РБ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58</a:t>
                    </a:r>
                    <a:r>
                      <a:rPr lang="ru-RU"/>
                      <a:t> ПОО РБ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'[диаграммы.xlsx]студ встречи'!$A$4:$B$4</c:f>
              <c:strCache>
                <c:ptCount val="2"/>
                <c:pt idx="0">
                  <c:v>2017 год</c:v>
                </c:pt>
                <c:pt idx="1">
                  <c:v>2018 год </c:v>
                </c:pt>
              </c:strCache>
            </c:strRef>
          </c:cat>
          <c:val>
            <c:numRef>
              <c:f>'[диаграммы.xlsx]студ встречи'!$A$5:$B$5</c:f>
              <c:numCache>
                <c:formatCode>General</c:formatCode>
                <c:ptCount val="2"/>
                <c:pt idx="0">
                  <c:v>51</c:v>
                </c:pt>
                <c:pt idx="1">
                  <c:v>58</c:v>
                </c:pt>
              </c:numCache>
            </c:numRef>
          </c:val>
        </c:ser>
        <c:dLbls>
          <c:showVal val="1"/>
        </c:dLbls>
        <c:gapWidth val="75"/>
        <c:axId val="72013696"/>
        <c:axId val="72015232"/>
      </c:barChart>
      <c:catAx>
        <c:axId val="7201369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2015232"/>
        <c:crosses val="autoZero"/>
        <c:auto val="1"/>
        <c:lblAlgn val="ctr"/>
        <c:lblOffset val="100"/>
      </c:catAx>
      <c:valAx>
        <c:axId val="72015232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2013696"/>
        <c:crosses val="autoZero"/>
        <c:crossBetween val="between"/>
      </c:valAx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9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8.826172872177751E-2"/>
          <c:y val="2.0812586480290069E-2"/>
          <c:w val="0.83140325232277579"/>
          <c:h val="0.80445253557685503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5144868422859387"/>
                  <c:y val="-0.38815964892789695"/>
                </c:manualLayout>
              </c:layout>
              <c:tx>
                <c:rich>
                  <a:bodyPr/>
                  <a:lstStyle/>
                  <a:p>
                    <a:r>
                      <a:rPr lang="en-US" sz="2800">
                        <a:latin typeface="Times New Roman" pitchFamily="18" charset="0"/>
                        <a:cs typeface="Times New Roman" pitchFamily="18" charset="0"/>
                      </a:rPr>
                      <a:t>
83%</a:t>
                    </a:r>
                    <a:endParaRPr lang="en-US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0.1314799291963814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>
                        <a:latin typeface="Times New Roman" pitchFamily="18" charset="0"/>
                        <a:cs typeface="Times New Roman" pitchFamily="18" charset="0"/>
                      </a:rPr>
                      <a:t>
17%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28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val>
            <c:numRef>
              <c:f>[диаграммы.xlsx]Лист3!$B$3:$B$4</c:f>
              <c:numCache>
                <c:formatCode>General</c:formatCode>
                <c:ptCount val="2"/>
                <c:pt idx="0">
                  <c:v>83</c:v>
                </c:pt>
                <c:pt idx="1">
                  <c:v>17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2A966D-054B-4A33-8A44-66598440509A}" type="doc">
      <dgm:prSet loTypeId="urn:microsoft.com/office/officeart/2009/3/layout/RandomtoResultProcess" loCatId="process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412EE80B-8840-4E05-A94A-A5FB3114BFD6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Цель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D2046309-94D5-4BE2-B1FD-5A2783CB77B0}" type="parTrans" cxnId="{DEAC8303-B336-4C3E-A64C-98EEAD3184A8}">
      <dgm:prSet/>
      <dgm:spPr/>
      <dgm:t>
        <a:bodyPr/>
        <a:lstStyle/>
        <a:p>
          <a:endParaRPr lang="ru-RU"/>
        </a:p>
      </dgm:t>
    </dgm:pt>
    <dgm:pt modelId="{C0FF9A23-A483-420C-92A5-80EB29CED3BB}" type="sibTrans" cxnId="{DEAC8303-B336-4C3E-A64C-98EEAD3184A8}">
      <dgm:prSet/>
      <dgm:spPr/>
      <dgm:t>
        <a:bodyPr/>
        <a:lstStyle/>
        <a:p>
          <a:endParaRPr lang="ru-RU"/>
        </a:p>
      </dgm:t>
    </dgm:pt>
    <dgm:pt modelId="{45ADA68B-CDB0-4895-961B-A758AF629B7D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создать эффективный механизм развития волонтёрства и увеличить количество волонтёров в Республике Башкортостан</a:t>
          </a:r>
          <a:endParaRPr lang="ru-RU" sz="2400" dirty="0"/>
        </a:p>
      </dgm:t>
    </dgm:pt>
    <dgm:pt modelId="{7A1C876F-1E24-4D95-805F-F3ABEE9F5970}" type="parTrans" cxnId="{AC132709-810E-412C-AEED-ECD2676F97D4}">
      <dgm:prSet/>
      <dgm:spPr/>
      <dgm:t>
        <a:bodyPr/>
        <a:lstStyle/>
        <a:p>
          <a:endParaRPr lang="ru-RU"/>
        </a:p>
      </dgm:t>
    </dgm:pt>
    <dgm:pt modelId="{68974C34-4425-442E-9167-2194AD83F680}" type="sibTrans" cxnId="{AC132709-810E-412C-AEED-ECD2676F97D4}">
      <dgm:prSet/>
      <dgm:spPr/>
      <dgm:t>
        <a:bodyPr/>
        <a:lstStyle/>
        <a:p>
          <a:endParaRPr lang="ru-RU"/>
        </a:p>
      </dgm:t>
    </dgm:pt>
    <dgm:pt modelId="{0C49168C-9BE6-4477-9025-210D03F03B07}" type="pres">
      <dgm:prSet presAssocID="{CA2A966D-054B-4A33-8A44-66598440509A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45D3281-87C2-43D4-9DC4-004614F702C1}" type="pres">
      <dgm:prSet presAssocID="{412EE80B-8840-4E05-A94A-A5FB3114BFD6}" presName="chaos" presStyleCnt="0"/>
      <dgm:spPr/>
    </dgm:pt>
    <dgm:pt modelId="{FA936687-D94A-4A2C-96B7-25022C594903}" type="pres">
      <dgm:prSet presAssocID="{412EE80B-8840-4E05-A94A-A5FB3114BFD6}" presName="parTx1" presStyleLbl="revTx" presStyleIdx="0" presStyleCnt="1" custScaleX="75225" custScaleY="61172"/>
      <dgm:spPr/>
      <dgm:t>
        <a:bodyPr/>
        <a:lstStyle/>
        <a:p>
          <a:endParaRPr lang="ru-RU"/>
        </a:p>
      </dgm:t>
    </dgm:pt>
    <dgm:pt modelId="{FDB4B60D-3832-4C2D-B8ED-5230D539F387}" type="pres">
      <dgm:prSet presAssocID="{412EE80B-8840-4E05-A94A-A5FB3114BFD6}" presName="c1" presStyleLbl="node1" presStyleIdx="0" presStyleCnt="19"/>
      <dgm:spPr/>
    </dgm:pt>
    <dgm:pt modelId="{A56F8BFB-132C-4E89-AC33-08678E880780}" type="pres">
      <dgm:prSet presAssocID="{412EE80B-8840-4E05-A94A-A5FB3114BFD6}" presName="c2" presStyleLbl="node1" presStyleIdx="1" presStyleCnt="19"/>
      <dgm:spPr/>
    </dgm:pt>
    <dgm:pt modelId="{FA9529F7-97B9-4C31-9681-9616D7D2FAC9}" type="pres">
      <dgm:prSet presAssocID="{412EE80B-8840-4E05-A94A-A5FB3114BFD6}" presName="c3" presStyleLbl="node1" presStyleIdx="2" presStyleCnt="19"/>
      <dgm:spPr/>
    </dgm:pt>
    <dgm:pt modelId="{9A385DC3-B1DC-48C6-8F47-CC7E646DDC23}" type="pres">
      <dgm:prSet presAssocID="{412EE80B-8840-4E05-A94A-A5FB3114BFD6}" presName="c4" presStyleLbl="node1" presStyleIdx="3" presStyleCnt="19"/>
      <dgm:spPr/>
    </dgm:pt>
    <dgm:pt modelId="{192B2159-3443-4B57-843B-E9B9AF408D59}" type="pres">
      <dgm:prSet presAssocID="{412EE80B-8840-4E05-A94A-A5FB3114BFD6}" presName="c5" presStyleLbl="node1" presStyleIdx="4" presStyleCnt="19"/>
      <dgm:spPr/>
    </dgm:pt>
    <dgm:pt modelId="{E03CAAF4-40AC-4001-B03E-794472955C74}" type="pres">
      <dgm:prSet presAssocID="{412EE80B-8840-4E05-A94A-A5FB3114BFD6}" presName="c6" presStyleLbl="node1" presStyleIdx="5" presStyleCnt="19"/>
      <dgm:spPr/>
    </dgm:pt>
    <dgm:pt modelId="{8D7A3859-BFA0-4694-9CD6-4E8962AEC7F9}" type="pres">
      <dgm:prSet presAssocID="{412EE80B-8840-4E05-A94A-A5FB3114BFD6}" presName="c7" presStyleLbl="node1" presStyleIdx="6" presStyleCnt="19"/>
      <dgm:spPr/>
    </dgm:pt>
    <dgm:pt modelId="{0906F5C6-AE6D-4EA3-9E54-A08A4AA87A95}" type="pres">
      <dgm:prSet presAssocID="{412EE80B-8840-4E05-A94A-A5FB3114BFD6}" presName="c8" presStyleLbl="node1" presStyleIdx="7" presStyleCnt="19"/>
      <dgm:spPr/>
    </dgm:pt>
    <dgm:pt modelId="{F9D6BB7D-B219-40DC-8F88-49BA3D9404AD}" type="pres">
      <dgm:prSet presAssocID="{412EE80B-8840-4E05-A94A-A5FB3114BFD6}" presName="c9" presStyleLbl="node1" presStyleIdx="8" presStyleCnt="19"/>
      <dgm:spPr/>
    </dgm:pt>
    <dgm:pt modelId="{1CD858A6-62D7-42B4-A33F-F566F8797935}" type="pres">
      <dgm:prSet presAssocID="{412EE80B-8840-4E05-A94A-A5FB3114BFD6}" presName="c10" presStyleLbl="node1" presStyleIdx="9" presStyleCnt="19"/>
      <dgm:spPr/>
    </dgm:pt>
    <dgm:pt modelId="{37EBCD95-774E-4A6E-A550-ABD813F83B90}" type="pres">
      <dgm:prSet presAssocID="{412EE80B-8840-4E05-A94A-A5FB3114BFD6}" presName="c11" presStyleLbl="node1" presStyleIdx="10" presStyleCnt="19"/>
      <dgm:spPr/>
    </dgm:pt>
    <dgm:pt modelId="{62A04E38-C95E-4AE6-B910-0DA946ED4B2F}" type="pres">
      <dgm:prSet presAssocID="{412EE80B-8840-4E05-A94A-A5FB3114BFD6}" presName="c12" presStyleLbl="node1" presStyleIdx="11" presStyleCnt="19"/>
      <dgm:spPr/>
    </dgm:pt>
    <dgm:pt modelId="{C22C89CA-50C0-439E-BF07-2177A106D0E6}" type="pres">
      <dgm:prSet presAssocID="{412EE80B-8840-4E05-A94A-A5FB3114BFD6}" presName="c13" presStyleLbl="node1" presStyleIdx="12" presStyleCnt="19"/>
      <dgm:spPr/>
    </dgm:pt>
    <dgm:pt modelId="{ADDC04D8-92D3-4C21-9C70-D961205FDEAD}" type="pres">
      <dgm:prSet presAssocID="{412EE80B-8840-4E05-A94A-A5FB3114BFD6}" presName="c14" presStyleLbl="node1" presStyleIdx="13" presStyleCnt="19"/>
      <dgm:spPr/>
    </dgm:pt>
    <dgm:pt modelId="{02079AEB-2451-468A-AF07-98F75C60E097}" type="pres">
      <dgm:prSet presAssocID="{412EE80B-8840-4E05-A94A-A5FB3114BFD6}" presName="c15" presStyleLbl="node1" presStyleIdx="14" presStyleCnt="19"/>
      <dgm:spPr/>
    </dgm:pt>
    <dgm:pt modelId="{AF57FD8B-F183-425C-84B5-8EA9C18C6432}" type="pres">
      <dgm:prSet presAssocID="{412EE80B-8840-4E05-A94A-A5FB3114BFD6}" presName="c16" presStyleLbl="node1" presStyleIdx="15" presStyleCnt="19"/>
      <dgm:spPr/>
    </dgm:pt>
    <dgm:pt modelId="{01C03930-C371-4DC8-A3DD-84638B267BE0}" type="pres">
      <dgm:prSet presAssocID="{412EE80B-8840-4E05-A94A-A5FB3114BFD6}" presName="c17" presStyleLbl="node1" presStyleIdx="16" presStyleCnt="19"/>
      <dgm:spPr/>
    </dgm:pt>
    <dgm:pt modelId="{A0F15157-DAAE-41F9-A2BE-742CBF55D2F2}" type="pres">
      <dgm:prSet presAssocID="{412EE80B-8840-4E05-A94A-A5FB3114BFD6}" presName="c18" presStyleLbl="node1" presStyleIdx="17" presStyleCnt="19"/>
      <dgm:spPr/>
    </dgm:pt>
    <dgm:pt modelId="{045A4B07-E79B-4B1A-BE93-79A491FED8ED}" type="pres">
      <dgm:prSet presAssocID="{C0FF9A23-A483-420C-92A5-80EB29CED3BB}" presName="chevronComposite1" presStyleCnt="0"/>
      <dgm:spPr/>
    </dgm:pt>
    <dgm:pt modelId="{C41C33E5-C94A-4D1F-9B75-0D68BDA6D89F}" type="pres">
      <dgm:prSet presAssocID="{C0FF9A23-A483-420C-92A5-80EB29CED3BB}" presName="chevron1" presStyleLbl="sibTrans2D1" presStyleIdx="0" presStyleCnt="2"/>
      <dgm:spPr/>
    </dgm:pt>
    <dgm:pt modelId="{008ED6CC-808D-4868-AA79-9B97C8E62884}" type="pres">
      <dgm:prSet presAssocID="{C0FF9A23-A483-420C-92A5-80EB29CED3BB}" presName="spChevron1" presStyleCnt="0"/>
      <dgm:spPr/>
    </dgm:pt>
    <dgm:pt modelId="{B24B084A-55DD-448B-9F55-2455EA643198}" type="pres">
      <dgm:prSet presAssocID="{C0FF9A23-A483-420C-92A5-80EB29CED3BB}" presName="overlap" presStyleCnt="0"/>
      <dgm:spPr/>
    </dgm:pt>
    <dgm:pt modelId="{28F93AD8-7837-4607-BA9E-E0841C99B87D}" type="pres">
      <dgm:prSet presAssocID="{C0FF9A23-A483-420C-92A5-80EB29CED3BB}" presName="chevronComposite2" presStyleCnt="0"/>
      <dgm:spPr/>
    </dgm:pt>
    <dgm:pt modelId="{BEF05B92-5ED0-4F8A-B2AD-E46ECD861BF4}" type="pres">
      <dgm:prSet presAssocID="{C0FF9A23-A483-420C-92A5-80EB29CED3BB}" presName="chevron2" presStyleLbl="sibTrans2D1" presStyleIdx="1" presStyleCnt="2"/>
      <dgm:spPr/>
    </dgm:pt>
    <dgm:pt modelId="{F428229A-2181-4F3D-87EB-9CEF24EE9199}" type="pres">
      <dgm:prSet presAssocID="{C0FF9A23-A483-420C-92A5-80EB29CED3BB}" presName="spChevron2" presStyleCnt="0"/>
      <dgm:spPr/>
    </dgm:pt>
    <dgm:pt modelId="{353E46AA-20DF-4EBF-B823-F1E1AB864677}" type="pres">
      <dgm:prSet presAssocID="{45ADA68B-CDB0-4895-961B-A758AF629B7D}" presName="last" presStyleCnt="0"/>
      <dgm:spPr/>
    </dgm:pt>
    <dgm:pt modelId="{5D294774-E0B4-4EB9-8453-A87D52B43D1A}" type="pres">
      <dgm:prSet presAssocID="{45ADA68B-CDB0-4895-961B-A758AF629B7D}" presName="circleTx" presStyleLbl="node1" presStyleIdx="18" presStyleCnt="19" custScaleX="333296" custScaleY="136769"/>
      <dgm:spPr/>
      <dgm:t>
        <a:bodyPr/>
        <a:lstStyle/>
        <a:p>
          <a:endParaRPr lang="ru-RU"/>
        </a:p>
      </dgm:t>
    </dgm:pt>
    <dgm:pt modelId="{12388D7C-AAB5-461A-B83A-810D01D0D782}" type="pres">
      <dgm:prSet presAssocID="{45ADA68B-CDB0-4895-961B-A758AF629B7D}" presName="spN" presStyleCnt="0"/>
      <dgm:spPr/>
    </dgm:pt>
  </dgm:ptLst>
  <dgm:cxnLst>
    <dgm:cxn modelId="{DEAC8303-B336-4C3E-A64C-98EEAD3184A8}" srcId="{CA2A966D-054B-4A33-8A44-66598440509A}" destId="{412EE80B-8840-4E05-A94A-A5FB3114BFD6}" srcOrd="0" destOrd="0" parTransId="{D2046309-94D5-4BE2-B1FD-5A2783CB77B0}" sibTransId="{C0FF9A23-A483-420C-92A5-80EB29CED3BB}"/>
    <dgm:cxn modelId="{AC132709-810E-412C-AEED-ECD2676F97D4}" srcId="{CA2A966D-054B-4A33-8A44-66598440509A}" destId="{45ADA68B-CDB0-4895-961B-A758AF629B7D}" srcOrd="1" destOrd="0" parTransId="{7A1C876F-1E24-4D95-805F-F3ABEE9F5970}" sibTransId="{68974C34-4425-442E-9167-2194AD83F680}"/>
    <dgm:cxn modelId="{7E0D7BE4-FFCC-4B01-B907-ED2D3CD8888B}" type="presOf" srcId="{CA2A966D-054B-4A33-8A44-66598440509A}" destId="{0C49168C-9BE6-4477-9025-210D03F03B07}" srcOrd="0" destOrd="0" presId="urn:microsoft.com/office/officeart/2009/3/layout/RandomtoResultProcess"/>
    <dgm:cxn modelId="{5B783875-3C12-4BCD-B581-69FDF1E5EF94}" type="presOf" srcId="{412EE80B-8840-4E05-A94A-A5FB3114BFD6}" destId="{FA936687-D94A-4A2C-96B7-25022C594903}" srcOrd="0" destOrd="0" presId="urn:microsoft.com/office/officeart/2009/3/layout/RandomtoResultProcess"/>
    <dgm:cxn modelId="{71811925-17F7-469D-8F4E-4823CDF00CD1}" type="presOf" srcId="{45ADA68B-CDB0-4895-961B-A758AF629B7D}" destId="{5D294774-E0B4-4EB9-8453-A87D52B43D1A}" srcOrd="0" destOrd="0" presId="urn:microsoft.com/office/officeart/2009/3/layout/RandomtoResultProcess"/>
    <dgm:cxn modelId="{B6E075DC-E90B-4378-8F64-43F5B32A3C20}" type="presParOf" srcId="{0C49168C-9BE6-4477-9025-210D03F03B07}" destId="{545D3281-87C2-43D4-9DC4-004614F702C1}" srcOrd="0" destOrd="0" presId="urn:microsoft.com/office/officeart/2009/3/layout/RandomtoResultProcess"/>
    <dgm:cxn modelId="{1442176F-5A5A-4B75-8F00-CEC8F90C6950}" type="presParOf" srcId="{545D3281-87C2-43D4-9DC4-004614F702C1}" destId="{FA936687-D94A-4A2C-96B7-25022C594903}" srcOrd="0" destOrd="0" presId="urn:microsoft.com/office/officeart/2009/3/layout/RandomtoResultProcess"/>
    <dgm:cxn modelId="{6B8EC99A-F0FB-4EC0-A4DA-C6B9DB7D881E}" type="presParOf" srcId="{545D3281-87C2-43D4-9DC4-004614F702C1}" destId="{FDB4B60D-3832-4C2D-B8ED-5230D539F387}" srcOrd="1" destOrd="0" presId="urn:microsoft.com/office/officeart/2009/3/layout/RandomtoResultProcess"/>
    <dgm:cxn modelId="{6094976D-759A-4EEC-A130-7F6D7749F00D}" type="presParOf" srcId="{545D3281-87C2-43D4-9DC4-004614F702C1}" destId="{A56F8BFB-132C-4E89-AC33-08678E880780}" srcOrd="2" destOrd="0" presId="urn:microsoft.com/office/officeart/2009/3/layout/RandomtoResultProcess"/>
    <dgm:cxn modelId="{B7DCE447-B9A6-468F-8634-0C4159066712}" type="presParOf" srcId="{545D3281-87C2-43D4-9DC4-004614F702C1}" destId="{FA9529F7-97B9-4C31-9681-9616D7D2FAC9}" srcOrd="3" destOrd="0" presId="urn:microsoft.com/office/officeart/2009/3/layout/RandomtoResultProcess"/>
    <dgm:cxn modelId="{D6F6D9C6-08FC-421B-95AE-11CD80123EB0}" type="presParOf" srcId="{545D3281-87C2-43D4-9DC4-004614F702C1}" destId="{9A385DC3-B1DC-48C6-8F47-CC7E646DDC23}" srcOrd="4" destOrd="0" presId="urn:microsoft.com/office/officeart/2009/3/layout/RandomtoResultProcess"/>
    <dgm:cxn modelId="{088CEF07-ED77-4346-ABFB-041073BA8B16}" type="presParOf" srcId="{545D3281-87C2-43D4-9DC4-004614F702C1}" destId="{192B2159-3443-4B57-843B-E9B9AF408D59}" srcOrd="5" destOrd="0" presId="urn:microsoft.com/office/officeart/2009/3/layout/RandomtoResultProcess"/>
    <dgm:cxn modelId="{EC252EE9-B84F-4932-B2E1-C967F1869508}" type="presParOf" srcId="{545D3281-87C2-43D4-9DC4-004614F702C1}" destId="{E03CAAF4-40AC-4001-B03E-794472955C74}" srcOrd="6" destOrd="0" presId="urn:microsoft.com/office/officeart/2009/3/layout/RandomtoResultProcess"/>
    <dgm:cxn modelId="{39862A6D-0C45-4D5B-8116-7287C122F1C0}" type="presParOf" srcId="{545D3281-87C2-43D4-9DC4-004614F702C1}" destId="{8D7A3859-BFA0-4694-9CD6-4E8962AEC7F9}" srcOrd="7" destOrd="0" presId="urn:microsoft.com/office/officeart/2009/3/layout/RandomtoResultProcess"/>
    <dgm:cxn modelId="{AE78C2B7-DA95-4006-86A7-4C3B53CF6251}" type="presParOf" srcId="{545D3281-87C2-43D4-9DC4-004614F702C1}" destId="{0906F5C6-AE6D-4EA3-9E54-A08A4AA87A95}" srcOrd="8" destOrd="0" presId="urn:microsoft.com/office/officeart/2009/3/layout/RandomtoResultProcess"/>
    <dgm:cxn modelId="{4DE06C94-2B2A-4BE0-8786-41DCAD2B64EC}" type="presParOf" srcId="{545D3281-87C2-43D4-9DC4-004614F702C1}" destId="{F9D6BB7D-B219-40DC-8F88-49BA3D9404AD}" srcOrd="9" destOrd="0" presId="urn:microsoft.com/office/officeart/2009/3/layout/RandomtoResultProcess"/>
    <dgm:cxn modelId="{153E41D8-0997-4C6E-9ABE-053CA7B77E0E}" type="presParOf" srcId="{545D3281-87C2-43D4-9DC4-004614F702C1}" destId="{1CD858A6-62D7-42B4-A33F-F566F8797935}" srcOrd="10" destOrd="0" presId="urn:microsoft.com/office/officeart/2009/3/layout/RandomtoResultProcess"/>
    <dgm:cxn modelId="{CB72D324-D7EC-426A-839D-18B95E9ED00D}" type="presParOf" srcId="{545D3281-87C2-43D4-9DC4-004614F702C1}" destId="{37EBCD95-774E-4A6E-A550-ABD813F83B90}" srcOrd="11" destOrd="0" presId="urn:microsoft.com/office/officeart/2009/3/layout/RandomtoResultProcess"/>
    <dgm:cxn modelId="{4D8552B4-9A34-4F60-9CE4-A84C5F149B28}" type="presParOf" srcId="{545D3281-87C2-43D4-9DC4-004614F702C1}" destId="{62A04E38-C95E-4AE6-B910-0DA946ED4B2F}" srcOrd="12" destOrd="0" presId="urn:microsoft.com/office/officeart/2009/3/layout/RandomtoResultProcess"/>
    <dgm:cxn modelId="{FF9F98F9-4608-4BE2-8D81-9284BF7C85B5}" type="presParOf" srcId="{545D3281-87C2-43D4-9DC4-004614F702C1}" destId="{C22C89CA-50C0-439E-BF07-2177A106D0E6}" srcOrd="13" destOrd="0" presId="urn:microsoft.com/office/officeart/2009/3/layout/RandomtoResultProcess"/>
    <dgm:cxn modelId="{A2E01E62-0446-4344-8D86-0A6F58B6DB00}" type="presParOf" srcId="{545D3281-87C2-43D4-9DC4-004614F702C1}" destId="{ADDC04D8-92D3-4C21-9C70-D961205FDEAD}" srcOrd="14" destOrd="0" presId="urn:microsoft.com/office/officeart/2009/3/layout/RandomtoResultProcess"/>
    <dgm:cxn modelId="{321734AC-D6E7-4517-B0CB-6F5615B04ACC}" type="presParOf" srcId="{545D3281-87C2-43D4-9DC4-004614F702C1}" destId="{02079AEB-2451-468A-AF07-98F75C60E097}" srcOrd="15" destOrd="0" presId="urn:microsoft.com/office/officeart/2009/3/layout/RandomtoResultProcess"/>
    <dgm:cxn modelId="{2D0BFF3C-D0BC-4AFF-A9C2-C6671A08772C}" type="presParOf" srcId="{545D3281-87C2-43D4-9DC4-004614F702C1}" destId="{AF57FD8B-F183-425C-84B5-8EA9C18C6432}" srcOrd="16" destOrd="0" presId="urn:microsoft.com/office/officeart/2009/3/layout/RandomtoResultProcess"/>
    <dgm:cxn modelId="{1D5DFDC2-71CF-435E-9251-E652A2C02C49}" type="presParOf" srcId="{545D3281-87C2-43D4-9DC4-004614F702C1}" destId="{01C03930-C371-4DC8-A3DD-84638B267BE0}" srcOrd="17" destOrd="0" presId="urn:microsoft.com/office/officeart/2009/3/layout/RandomtoResultProcess"/>
    <dgm:cxn modelId="{BE89706B-0B21-413D-99F5-9E7F7FABE26F}" type="presParOf" srcId="{545D3281-87C2-43D4-9DC4-004614F702C1}" destId="{A0F15157-DAAE-41F9-A2BE-742CBF55D2F2}" srcOrd="18" destOrd="0" presId="urn:microsoft.com/office/officeart/2009/3/layout/RandomtoResultProcess"/>
    <dgm:cxn modelId="{9F2DEEDA-FE6D-4218-B1BF-92117DD07EEA}" type="presParOf" srcId="{0C49168C-9BE6-4477-9025-210D03F03B07}" destId="{045A4B07-E79B-4B1A-BE93-79A491FED8ED}" srcOrd="1" destOrd="0" presId="urn:microsoft.com/office/officeart/2009/3/layout/RandomtoResultProcess"/>
    <dgm:cxn modelId="{4932C494-9AF2-4518-B406-FFFE4A7F7ED0}" type="presParOf" srcId="{045A4B07-E79B-4B1A-BE93-79A491FED8ED}" destId="{C41C33E5-C94A-4D1F-9B75-0D68BDA6D89F}" srcOrd="0" destOrd="0" presId="urn:microsoft.com/office/officeart/2009/3/layout/RandomtoResultProcess"/>
    <dgm:cxn modelId="{F0587029-510B-4C5B-A6F2-63D348642748}" type="presParOf" srcId="{045A4B07-E79B-4B1A-BE93-79A491FED8ED}" destId="{008ED6CC-808D-4868-AA79-9B97C8E62884}" srcOrd="1" destOrd="0" presId="urn:microsoft.com/office/officeart/2009/3/layout/RandomtoResultProcess"/>
    <dgm:cxn modelId="{CB63E671-9AED-48AC-BD19-07DBCA75E5C3}" type="presParOf" srcId="{0C49168C-9BE6-4477-9025-210D03F03B07}" destId="{B24B084A-55DD-448B-9F55-2455EA643198}" srcOrd="2" destOrd="0" presId="urn:microsoft.com/office/officeart/2009/3/layout/RandomtoResultProcess"/>
    <dgm:cxn modelId="{DF231C5D-FBCB-4AFD-AED6-76396C93EB0C}" type="presParOf" srcId="{0C49168C-9BE6-4477-9025-210D03F03B07}" destId="{28F93AD8-7837-4607-BA9E-E0841C99B87D}" srcOrd="3" destOrd="0" presId="urn:microsoft.com/office/officeart/2009/3/layout/RandomtoResultProcess"/>
    <dgm:cxn modelId="{EDC7E020-5C99-428B-A345-F1F1E93314FE}" type="presParOf" srcId="{28F93AD8-7837-4607-BA9E-E0841C99B87D}" destId="{BEF05B92-5ED0-4F8A-B2AD-E46ECD861BF4}" srcOrd="0" destOrd="0" presId="urn:microsoft.com/office/officeart/2009/3/layout/RandomtoResultProcess"/>
    <dgm:cxn modelId="{EBB8184D-9415-451B-8CA5-EC78CF107752}" type="presParOf" srcId="{28F93AD8-7837-4607-BA9E-E0841C99B87D}" destId="{F428229A-2181-4F3D-87EB-9CEF24EE9199}" srcOrd="1" destOrd="0" presId="urn:microsoft.com/office/officeart/2009/3/layout/RandomtoResultProcess"/>
    <dgm:cxn modelId="{817E8D5F-8AE8-431F-BCED-191E13DD30C8}" type="presParOf" srcId="{0C49168C-9BE6-4477-9025-210D03F03B07}" destId="{353E46AA-20DF-4EBF-B823-F1E1AB864677}" srcOrd="4" destOrd="0" presId="urn:microsoft.com/office/officeart/2009/3/layout/RandomtoResultProcess"/>
    <dgm:cxn modelId="{5E11D3F4-47F2-48BA-87B5-060203204AD2}" type="presParOf" srcId="{353E46AA-20DF-4EBF-B823-F1E1AB864677}" destId="{5D294774-E0B4-4EB9-8453-A87D52B43D1A}" srcOrd="0" destOrd="0" presId="urn:microsoft.com/office/officeart/2009/3/layout/RandomtoResultProcess"/>
    <dgm:cxn modelId="{AB76DF45-6EC2-41F1-9DF2-B4C431EDB325}" type="presParOf" srcId="{353E46AA-20DF-4EBF-B823-F1E1AB864677}" destId="{12388D7C-AAB5-461A-B83A-810D01D0D782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2A966D-054B-4A33-8A44-66598440509A}" type="doc">
      <dgm:prSet loTypeId="urn:microsoft.com/office/officeart/2009/3/layout/RandomtoResultProcess" loCatId="process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412EE80B-8840-4E05-A94A-A5FB3114BFD6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Задача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D2046309-94D5-4BE2-B1FD-5A2783CB77B0}" type="parTrans" cxnId="{DEAC8303-B336-4C3E-A64C-98EEAD3184A8}">
      <dgm:prSet/>
      <dgm:spPr/>
      <dgm:t>
        <a:bodyPr/>
        <a:lstStyle/>
        <a:p>
          <a:endParaRPr lang="ru-RU"/>
        </a:p>
      </dgm:t>
    </dgm:pt>
    <dgm:pt modelId="{C0FF9A23-A483-420C-92A5-80EB29CED3BB}" type="sibTrans" cxnId="{DEAC8303-B336-4C3E-A64C-98EEAD3184A8}">
      <dgm:prSet/>
      <dgm:spPr/>
      <dgm:t>
        <a:bodyPr/>
        <a:lstStyle/>
        <a:p>
          <a:endParaRPr lang="ru-RU"/>
        </a:p>
      </dgm:t>
    </dgm:pt>
    <dgm:pt modelId="{45ADA68B-CDB0-4895-961B-A758AF629B7D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консолидация потенциала участников волонтерской деятельности </a:t>
          </a:r>
          <a:endParaRPr lang="ru-RU" sz="2400" dirty="0"/>
        </a:p>
      </dgm:t>
    </dgm:pt>
    <dgm:pt modelId="{7A1C876F-1E24-4D95-805F-F3ABEE9F5970}" type="parTrans" cxnId="{AC132709-810E-412C-AEED-ECD2676F97D4}">
      <dgm:prSet/>
      <dgm:spPr/>
      <dgm:t>
        <a:bodyPr/>
        <a:lstStyle/>
        <a:p>
          <a:endParaRPr lang="ru-RU"/>
        </a:p>
      </dgm:t>
    </dgm:pt>
    <dgm:pt modelId="{68974C34-4425-442E-9167-2194AD83F680}" type="sibTrans" cxnId="{AC132709-810E-412C-AEED-ECD2676F97D4}">
      <dgm:prSet/>
      <dgm:spPr/>
      <dgm:t>
        <a:bodyPr/>
        <a:lstStyle/>
        <a:p>
          <a:endParaRPr lang="ru-RU"/>
        </a:p>
      </dgm:t>
    </dgm:pt>
    <dgm:pt modelId="{0C49168C-9BE6-4477-9025-210D03F03B07}" type="pres">
      <dgm:prSet presAssocID="{CA2A966D-054B-4A33-8A44-66598440509A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45D3281-87C2-43D4-9DC4-004614F702C1}" type="pres">
      <dgm:prSet presAssocID="{412EE80B-8840-4E05-A94A-A5FB3114BFD6}" presName="chaos" presStyleCnt="0"/>
      <dgm:spPr/>
    </dgm:pt>
    <dgm:pt modelId="{FA936687-D94A-4A2C-96B7-25022C594903}" type="pres">
      <dgm:prSet presAssocID="{412EE80B-8840-4E05-A94A-A5FB3114BFD6}" presName="parTx1" presStyleLbl="revTx" presStyleIdx="0" presStyleCnt="1" custScaleX="75225" custScaleY="61172"/>
      <dgm:spPr/>
      <dgm:t>
        <a:bodyPr/>
        <a:lstStyle/>
        <a:p>
          <a:endParaRPr lang="ru-RU"/>
        </a:p>
      </dgm:t>
    </dgm:pt>
    <dgm:pt modelId="{FDB4B60D-3832-4C2D-B8ED-5230D539F387}" type="pres">
      <dgm:prSet presAssocID="{412EE80B-8840-4E05-A94A-A5FB3114BFD6}" presName="c1" presStyleLbl="node1" presStyleIdx="0" presStyleCnt="19"/>
      <dgm:spPr/>
    </dgm:pt>
    <dgm:pt modelId="{A56F8BFB-132C-4E89-AC33-08678E880780}" type="pres">
      <dgm:prSet presAssocID="{412EE80B-8840-4E05-A94A-A5FB3114BFD6}" presName="c2" presStyleLbl="node1" presStyleIdx="1" presStyleCnt="19"/>
      <dgm:spPr/>
    </dgm:pt>
    <dgm:pt modelId="{FA9529F7-97B9-4C31-9681-9616D7D2FAC9}" type="pres">
      <dgm:prSet presAssocID="{412EE80B-8840-4E05-A94A-A5FB3114BFD6}" presName="c3" presStyleLbl="node1" presStyleIdx="2" presStyleCnt="19"/>
      <dgm:spPr/>
    </dgm:pt>
    <dgm:pt modelId="{9A385DC3-B1DC-48C6-8F47-CC7E646DDC23}" type="pres">
      <dgm:prSet presAssocID="{412EE80B-8840-4E05-A94A-A5FB3114BFD6}" presName="c4" presStyleLbl="node1" presStyleIdx="3" presStyleCnt="19"/>
      <dgm:spPr/>
    </dgm:pt>
    <dgm:pt modelId="{192B2159-3443-4B57-843B-E9B9AF408D59}" type="pres">
      <dgm:prSet presAssocID="{412EE80B-8840-4E05-A94A-A5FB3114BFD6}" presName="c5" presStyleLbl="node1" presStyleIdx="4" presStyleCnt="19"/>
      <dgm:spPr/>
    </dgm:pt>
    <dgm:pt modelId="{E03CAAF4-40AC-4001-B03E-794472955C74}" type="pres">
      <dgm:prSet presAssocID="{412EE80B-8840-4E05-A94A-A5FB3114BFD6}" presName="c6" presStyleLbl="node1" presStyleIdx="5" presStyleCnt="19"/>
      <dgm:spPr/>
    </dgm:pt>
    <dgm:pt modelId="{8D7A3859-BFA0-4694-9CD6-4E8962AEC7F9}" type="pres">
      <dgm:prSet presAssocID="{412EE80B-8840-4E05-A94A-A5FB3114BFD6}" presName="c7" presStyleLbl="node1" presStyleIdx="6" presStyleCnt="19"/>
      <dgm:spPr/>
    </dgm:pt>
    <dgm:pt modelId="{0906F5C6-AE6D-4EA3-9E54-A08A4AA87A95}" type="pres">
      <dgm:prSet presAssocID="{412EE80B-8840-4E05-A94A-A5FB3114BFD6}" presName="c8" presStyleLbl="node1" presStyleIdx="7" presStyleCnt="19"/>
      <dgm:spPr/>
    </dgm:pt>
    <dgm:pt modelId="{F9D6BB7D-B219-40DC-8F88-49BA3D9404AD}" type="pres">
      <dgm:prSet presAssocID="{412EE80B-8840-4E05-A94A-A5FB3114BFD6}" presName="c9" presStyleLbl="node1" presStyleIdx="8" presStyleCnt="19"/>
      <dgm:spPr/>
    </dgm:pt>
    <dgm:pt modelId="{1CD858A6-62D7-42B4-A33F-F566F8797935}" type="pres">
      <dgm:prSet presAssocID="{412EE80B-8840-4E05-A94A-A5FB3114BFD6}" presName="c10" presStyleLbl="node1" presStyleIdx="9" presStyleCnt="19"/>
      <dgm:spPr/>
    </dgm:pt>
    <dgm:pt modelId="{37EBCD95-774E-4A6E-A550-ABD813F83B90}" type="pres">
      <dgm:prSet presAssocID="{412EE80B-8840-4E05-A94A-A5FB3114BFD6}" presName="c11" presStyleLbl="node1" presStyleIdx="10" presStyleCnt="19"/>
      <dgm:spPr/>
    </dgm:pt>
    <dgm:pt modelId="{62A04E38-C95E-4AE6-B910-0DA946ED4B2F}" type="pres">
      <dgm:prSet presAssocID="{412EE80B-8840-4E05-A94A-A5FB3114BFD6}" presName="c12" presStyleLbl="node1" presStyleIdx="11" presStyleCnt="19"/>
      <dgm:spPr/>
    </dgm:pt>
    <dgm:pt modelId="{C22C89CA-50C0-439E-BF07-2177A106D0E6}" type="pres">
      <dgm:prSet presAssocID="{412EE80B-8840-4E05-A94A-A5FB3114BFD6}" presName="c13" presStyleLbl="node1" presStyleIdx="12" presStyleCnt="19"/>
      <dgm:spPr/>
    </dgm:pt>
    <dgm:pt modelId="{ADDC04D8-92D3-4C21-9C70-D961205FDEAD}" type="pres">
      <dgm:prSet presAssocID="{412EE80B-8840-4E05-A94A-A5FB3114BFD6}" presName="c14" presStyleLbl="node1" presStyleIdx="13" presStyleCnt="19"/>
      <dgm:spPr/>
    </dgm:pt>
    <dgm:pt modelId="{02079AEB-2451-468A-AF07-98F75C60E097}" type="pres">
      <dgm:prSet presAssocID="{412EE80B-8840-4E05-A94A-A5FB3114BFD6}" presName="c15" presStyleLbl="node1" presStyleIdx="14" presStyleCnt="19"/>
      <dgm:spPr/>
    </dgm:pt>
    <dgm:pt modelId="{AF57FD8B-F183-425C-84B5-8EA9C18C6432}" type="pres">
      <dgm:prSet presAssocID="{412EE80B-8840-4E05-A94A-A5FB3114BFD6}" presName="c16" presStyleLbl="node1" presStyleIdx="15" presStyleCnt="19"/>
      <dgm:spPr/>
    </dgm:pt>
    <dgm:pt modelId="{01C03930-C371-4DC8-A3DD-84638B267BE0}" type="pres">
      <dgm:prSet presAssocID="{412EE80B-8840-4E05-A94A-A5FB3114BFD6}" presName="c17" presStyleLbl="node1" presStyleIdx="16" presStyleCnt="19"/>
      <dgm:spPr/>
    </dgm:pt>
    <dgm:pt modelId="{A0F15157-DAAE-41F9-A2BE-742CBF55D2F2}" type="pres">
      <dgm:prSet presAssocID="{412EE80B-8840-4E05-A94A-A5FB3114BFD6}" presName="c18" presStyleLbl="node1" presStyleIdx="17" presStyleCnt="19"/>
      <dgm:spPr/>
    </dgm:pt>
    <dgm:pt modelId="{045A4B07-E79B-4B1A-BE93-79A491FED8ED}" type="pres">
      <dgm:prSet presAssocID="{C0FF9A23-A483-420C-92A5-80EB29CED3BB}" presName="chevronComposite1" presStyleCnt="0"/>
      <dgm:spPr/>
    </dgm:pt>
    <dgm:pt modelId="{C41C33E5-C94A-4D1F-9B75-0D68BDA6D89F}" type="pres">
      <dgm:prSet presAssocID="{C0FF9A23-A483-420C-92A5-80EB29CED3BB}" presName="chevron1" presStyleLbl="sibTrans2D1" presStyleIdx="0" presStyleCnt="2"/>
      <dgm:spPr/>
    </dgm:pt>
    <dgm:pt modelId="{008ED6CC-808D-4868-AA79-9B97C8E62884}" type="pres">
      <dgm:prSet presAssocID="{C0FF9A23-A483-420C-92A5-80EB29CED3BB}" presName="spChevron1" presStyleCnt="0"/>
      <dgm:spPr/>
    </dgm:pt>
    <dgm:pt modelId="{B24B084A-55DD-448B-9F55-2455EA643198}" type="pres">
      <dgm:prSet presAssocID="{C0FF9A23-A483-420C-92A5-80EB29CED3BB}" presName="overlap" presStyleCnt="0"/>
      <dgm:spPr/>
    </dgm:pt>
    <dgm:pt modelId="{28F93AD8-7837-4607-BA9E-E0841C99B87D}" type="pres">
      <dgm:prSet presAssocID="{C0FF9A23-A483-420C-92A5-80EB29CED3BB}" presName="chevronComposite2" presStyleCnt="0"/>
      <dgm:spPr/>
    </dgm:pt>
    <dgm:pt modelId="{BEF05B92-5ED0-4F8A-B2AD-E46ECD861BF4}" type="pres">
      <dgm:prSet presAssocID="{C0FF9A23-A483-420C-92A5-80EB29CED3BB}" presName="chevron2" presStyleLbl="sibTrans2D1" presStyleIdx="1" presStyleCnt="2"/>
      <dgm:spPr/>
    </dgm:pt>
    <dgm:pt modelId="{F428229A-2181-4F3D-87EB-9CEF24EE9199}" type="pres">
      <dgm:prSet presAssocID="{C0FF9A23-A483-420C-92A5-80EB29CED3BB}" presName="spChevron2" presStyleCnt="0"/>
      <dgm:spPr/>
    </dgm:pt>
    <dgm:pt modelId="{353E46AA-20DF-4EBF-B823-F1E1AB864677}" type="pres">
      <dgm:prSet presAssocID="{45ADA68B-CDB0-4895-961B-A758AF629B7D}" presName="last" presStyleCnt="0"/>
      <dgm:spPr/>
    </dgm:pt>
    <dgm:pt modelId="{5D294774-E0B4-4EB9-8453-A87D52B43D1A}" type="pres">
      <dgm:prSet presAssocID="{45ADA68B-CDB0-4895-961B-A758AF629B7D}" presName="circleTx" presStyleLbl="node1" presStyleIdx="18" presStyleCnt="19" custScaleX="333296" custScaleY="136769"/>
      <dgm:spPr/>
      <dgm:t>
        <a:bodyPr/>
        <a:lstStyle/>
        <a:p>
          <a:endParaRPr lang="ru-RU"/>
        </a:p>
      </dgm:t>
    </dgm:pt>
    <dgm:pt modelId="{12388D7C-AAB5-461A-B83A-810D01D0D782}" type="pres">
      <dgm:prSet presAssocID="{45ADA68B-CDB0-4895-961B-A758AF629B7D}" presName="spN" presStyleCnt="0"/>
      <dgm:spPr/>
    </dgm:pt>
  </dgm:ptLst>
  <dgm:cxnLst>
    <dgm:cxn modelId="{626B032D-9480-4248-B30B-6FC12DC28C92}" type="presOf" srcId="{CA2A966D-054B-4A33-8A44-66598440509A}" destId="{0C49168C-9BE6-4477-9025-210D03F03B07}" srcOrd="0" destOrd="0" presId="urn:microsoft.com/office/officeart/2009/3/layout/RandomtoResultProcess"/>
    <dgm:cxn modelId="{DEAC8303-B336-4C3E-A64C-98EEAD3184A8}" srcId="{CA2A966D-054B-4A33-8A44-66598440509A}" destId="{412EE80B-8840-4E05-A94A-A5FB3114BFD6}" srcOrd="0" destOrd="0" parTransId="{D2046309-94D5-4BE2-B1FD-5A2783CB77B0}" sibTransId="{C0FF9A23-A483-420C-92A5-80EB29CED3BB}"/>
    <dgm:cxn modelId="{AC132709-810E-412C-AEED-ECD2676F97D4}" srcId="{CA2A966D-054B-4A33-8A44-66598440509A}" destId="{45ADA68B-CDB0-4895-961B-A758AF629B7D}" srcOrd="1" destOrd="0" parTransId="{7A1C876F-1E24-4D95-805F-F3ABEE9F5970}" sibTransId="{68974C34-4425-442E-9167-2194AD83F680}"/>
    <dgm:cxn modelId="{83C42E29-3784-4956-A1F5-EEF57B557714}" type="presOf" srcId="{45ADA68B-CDB0-4895-961B-A758AF629B7D}" destId="{5D294774-E0B4-4EB9-8453-A87D52B43D1A}" srcOrd="0" destOrd="0" presId="urn:microsoft.com/office/officeart/2009/3/layout/RandomtoResultProcess"/>
    <dgm:cxn modelId="{6CDB192A-036F-4F58-9F69-75CEDBF62800}" type="presOf" srcId="{412EE80B-8840-4E05-A94A-A5FB3114BFD6}" destId="{FA936687-D94A-4A2C-96B7-25022C594903}" srcOrd="0" destOrd="0" presId="urn:microsoft.com/office/officeart/2009/3/layout/RandomtoResultProcess"/>
    <dgm:cxn modelId="{2F92E7CE-A805-4CDD-A043-BC98B2CC85E5}" type="presParOf" srcId="{0C49168C-9BE6-4477-9025-210D03F03B07}" destId="{545D3281-87C2-43D4-9DC4-004614F702C1}" srcOrd="0" destOrd="0" presId="urn:microsoft.com/office/officeart/2009/3/layout/RandomtoResultProcess"/>
    <dgm:cxn modelId="{EEDF0915-FB18-4A9C-9774-1C3268D6889E}" type="presParOf" srcId="{545D3281-87C2-43D4-9DC4-004614F702C1}" destId="{FA936687-D94A-4A2C-96B7-25022C594903}" srcOrd="0" destOrd="0" presId="urn:microsoft.com/office/officeart/2009/3/layout/RandomtoResultProcess"/>
    <dgm:cxn modelId="{E5AD9E67-FF1E-40A0-8903-C4CF35F07EE9}" type="presParOf" srcId="{545D3281-87C2-43D4-9DC4-004614F702C1}" destId="{FDB4B60D-3832-4C2D-B8ED-5230D539F387}" srcOrd="1" destOrd="0" presId="urn:microsoft.com/office/officeart/2009/3/layout/RandomtoResultProcess"/>
    <dgm:cxn modelId="{44C3E7ED-4D00-46F8-A195-2965F4FABC9F}" type="presParOf" srcId="{545D3281-87C2-43D4-9DC4-004614F702C1}" destId="{A56F8BFB-132C-4E89-AC33-08678E880780}" srcOrd="2" destOrd="0" presId="urn:microsoft.com/office/officeart/2009/3/layout/RandomtoResultProcess"/>
    <dgm:cxn modelId="{8FDD13A5-80AF-4066-B853-C68DA35BA213}" type="presParOf" srcId="{545D3281-87C2-43D4-9DC4-004614F702C1}" destId="{FA9529F7-97B9-4C31-9681-9616D7D2FAC9}" srcOrd="3" destOrd="0" presId="urn:microsoft.com/office/officeart/2009/3/layout/RandomtoResultProcess"/>
    <dgm:cxn modelId="{75277E30-B298-4068-A08B-7FFABE8E2A59}" type="presParOf" srcId="{545D3281-87C2-43D4-9DC4-004614F702C1}" destId="{9A385DC3-B1DC-48C6-8F47-CC7E646DDC23}" srcOrd="4" destOrd="0" presId="urn:microsoft.com/office/officeart/2009/3/layout/RandomtoResultProcess"/>
    <dgm:cxn modelId="{76E000A7-3381-451C-88C7-2CDC4E2638A6}" type="presParOf" srcId="{545D3281-87C2-43D4-9DC4-004614F702C1}" destId="{192B2159-3443-4B57-843B-E9B9AF408D59}" srcOrd="5" destOrd="0" presId="urn:microsoft.com/office/officeart/2009/3/layout/RandomtoResultProcess"/>
    <dgm:cxn modelId="{C6A31C83-61F3-49AE-A332-7DA557A1B18B}" type="presParOf" srcId="{545D3281-87C2-43D4-9DC4-004614F702C1}" destId="{E03CAAF4-40AC-4001-B03E-794472955C74}" srcOrd="6" destOrd="0" presId="urn:microsoft.com/office/officeart/2009/3/layout/RandomtoResultProcess"/>
    <dgm:cxn modelId="{CFC92412-A9BF-4F67-AE6F-4D7C568195D3}" type="presParOf" srcId="{545D3281-87C2-43D4-9DC4-004614F702C1}" destId="{8D7A3859-BFA0-4694-9CD6-4E8962AEC7F9}" srcOrd="7" destOrd="0" presId="urn:microsoft.com/office/officeart/2009/3/layout/RandomtoResultProcess"/>
    <dgm:cxn modelId="{35F60677-733C-44F5-95AC-7112A5D41CDA}" type="presParOf" srcId="{545D3281-87C2-43D4-9DC4-004614F702C1}" destId="{0906F5C6-AE6D-4EA3-9E54-A08A4AA87A95}" srcOrd="8" destOrd="0" presId="urn:microsoft.com/office/officeart/2009/3/layout/RandomtoResultProcess"/>
    <dgm:cxn modelId="{22436F64-CA30-4280-A3C0-152C00B3D2A5}" type="presParOf" srcId="{545D3281-87C2-43D4-9DC4-004614F702C1}" destId="{F9D6BB7D-B219-40DC-8F88-49BA3D9404AD}" srcOrd="9" destOrd="0" presId="urn:microsoft.com/office/officeart/2009/3/layout/RandomtoResultProcess"/>
    <dgm:cxn modelId="{AE6BACE8-DC04-4CFD-A5B2-C3E105BDFA8E}" type="presParOf" srcId="{545D3281-87C2-43D4-9DC4-004614F702C1}" destId="{1CD858A6-62D7-42B4-A33F-F566F8797935}" srcOrd="10" destOrd="0" presId="urn:microsoft.com/office/officeart/2009/3/layout/RandomtoResultProcess"/>
    <dgm:cxn modelId="{75DA477A-8F77-4B81-857D-1A833C3C7735}" type="presParOf" srcId="{545D3281-87C2-43D4-9DC4-004614F702C1}" destId="{37EBCD95-774E-4A6E-A550-ABD813F83B90}" srcOrd="11" destOrd="0" presId="urn:microsoft.com/office/officeart/2009/3/layout/RandomtoResultProcess"/>
    <dgm:cxn modelId="{601CA15D-7BFA-4400-9887-8D96029F7A4E}" type="presParOf" srcId="{545D3281-87C2-43D4-9DC4-004614F702C1}" destId="{62A04E38-C95E-4AE6-B910-0DA946ED4B2F}" srcOrd="12" destOrd="0" presId="urn:microsoft.com/office/officeart/2009/3/layout/RandomtoResultProcess"/>
    <dgm:cxn modelId="{2144FDBF-DB8D-47A9-A703-33D2A1D472BA}" type="presParOf" srcId="{545D3281-87C2-43D4-9DC4-004614F702C1}" destId="{C22C89CA-50C0-439E-BF07-2177A106D0E6}" srcOrd="13" destOrd="0" presId="urn:microsoft.com/office/officeart/2009/3/layout/RandomtoResultProcess"/>
    <dgm:cxn modelId="{870DE9AE-1BAC-497A-957F-7A8A4707B5A6}" type="presParOf" srcId="{545D3281-87C2-43D4-9DC4-004614F702C1}" destId="{ADDC04D8-92D3-4C21-9C70-D961205FDEAD}" srcOrd="14" destOrd="0" presId="urn:microsoft.com/office/officeart/2009/3/layout/RandomtoResultProcess"/>
    <dgm:cxn modelId="{75105163-6E95-4A00-99C1-BA97285EB70E}" type="presParOf" srcId="{545D3281-87C2-43D4-9DC4-004614F702C1}" destId="{02079AEB-2451-468A-AF07-98F75C60E097}" srcOrd="15" destOrd="0" presId="urn:microsoft.com/office/officeart/2009/3/layout/RandomtoResultProcess"/>
    <dgm:cxn modelId="{FBA27240-15D7-44A5-BBF1-016C0085204C}" type="presParOf" srcId="{545D3281-87C2-43D4-9DC4-004614F702C1}" destId="{AF57FD8B-F183-425C-84B5-8EA9C18C6432}" srcOrd="16" destOrd="0" presId="urn:microsoft.com/office/officeart/2009/3/layout/RandomtoResultProcess"/>
    <dgm:cxn modelId="{1A6DF942-CC3B-41A9-87AB-9337DC2D3412}" type="presParOf" srcId="{545D3281-87C2-43D4-9DC4-004614F702C1}" destId="{01C03930-C371-4DC8-A3DD-84638B267BE0}" srcOrd="17" destOrd="0" presId="urn:microsoft.com/office/officeart/2009/3/layout/RandomtoResultProcess"/>
    <dgm:cxn modelId="{D19CDC4E-B1BD-4E92-B9DF-5E2D730D1B56}" type="presParOf" srcId="{545D3281-87C2-43D4-9DC4-004614F702C1}" destId="{A0F15157-DAAE-41F9-A2BE-742CBF55D2F2}" srcOrd="18" destOrd="0" presId="urn:microsoft.com/office/officeart/2009/3/layout/RandomtoResultProcess"/>
    <dgm:cxn modelId="{BBB48736-A44F-431D-9668-89FB8C3B37CA}" type="presParOf" srcId="{0C49168C-9BE6-4477-9025-210D03F03B07}" destId="{045A4B07-E79B-4B1A-BE93-79A491FED8ED}" srcOrd="1" destOrd="0" presId="urn:microsoft.com/office/officeart/2009/3/layout/RandomtoResultProcess"/>
    <dgm:cxn modelId="{94189F7A-831B-41F3-9702-C46FE41CC0B1}" type="presParOf" srcId="{045A4B07-E79B-4B1A-BE93-79A491FED8ED}" destId="{C41C33E5-C94A-4D1F-9B75-0D68BDA6D89F}" srcOrd="0" destOrd="0" presId="urn:microsoft.com/office/officeart/2009/3/layout/RandomtoResultProcess"/>
    <dgm:cxn modelId="{27B0EF1B-8000-4914-8574-6D3823E3282C}" type="presParOf" srcId="{045A4B07-E79B-4B1A-BE93-79A491FED8ED}" destId="{008ED6CC-808D-4868-AA79-9B97C8E62884}" srcOrd="1" destOrd="0" presId="urn:microsoft.com/office/officeart/2009/3/layout/RandomtoResultProcess"/>
    <dgm:cxn modelId="{DC6C0FBB-594E-471F-8AF2-ADC6FC3838D6}" type="presParOf" srcId="{0C49168C-9BE6-4477-9025-210D03F03B07}" destId="{B24B084A-55DD-448B-9F55-2455EA643198}" srcOrd="2" destOrd="0" presId="urn:microsoft.com/office/officeart/2009/3/layout/RandomtoResultProcess"/>
    <dgm:cxn modelId="{5EA74731-ECF5-45E4-866C-4CDDD777B8C7}" type="presParOf" srcId="{0C49168C-9BE6-4477-9025-210D03F03B07}" destId="{28F93AD8-7837-4607-BA9E-E0841C99B87D}" srcOrd="3" destOrd="0" presId="urn:microsoft.com/office/officeart/2009/3/layout/RandomtoResultProcess"/>
    <dgm:cxn modelId="{B763F49D-0841-4686-914E-01D31258E10B}" type="presParOf" srcId="{28F93AD8-7837-4607-BA9E-E0841C99B87D}" destId="{BEF05B92-5ED0-4F8A-B2AD-E46ECD861BF4}" srcOrd="0" destOrd="0" presId="urn:microsoft.com/office/officeart/2009/3/layout/RandomtoResultProcess"/>
    <dgm:cxn modelId="{A7A9FD4B-4A7B-4EF8-B9BD-2D96F01C936B}" type="presParOf" srcId="{28F93AD8-7837-4607-BA9E-E0841C99B87D}" destId="{F428229A-2181-4F3D-87EB-9CEF24EE9199}" srcOrd="1" destOrd="0" presId="urn:microsoft.com/office/officeart/2009/3/layout/RandomtoResultProcess"/>
    <dgm:cxn modelId="{081D7478-A542-4A61-B884-4D22B948E81F}" type="presParOf" srcId="{0C49168C-9BE6-4477-9025-210D03F03B07}" destId="{353E46AA-20DF-4EBF-B823-F1E1AB864677}" srcOrd="4" destOrd="0" presId="urn:microsoft.com/office/officeart/2009/3/layout/RandomtoResultProcess"/>
    <dgm:cxn modelId="{8E949A79-E7D8-47F2-8656-FA76EE412006}" type="presParOf" srcId="{353E46AA-20DF-4EBF-B823-F1E1AB864677}" destId="{5D294774-E0B4-4EB9-8453-A87D52B43D1A}" srcOrd="0" destOrd="0" presId="urn:microsoft.com/office/officeart/2009/3/layout/RandomtoResultProcess"/>
    <dgm:cxn modelId="{BB68D409-31E0-4326-83F9-95A415708678}" type="presParOf" srcId="{353E46AA-20DF-4EBF-B823-F1E1AB864677}" destId="{12388D7C-AAB5-461A-B83A-810D01D0D782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8DA472-2ED0-4E33-8A70-C1462DE67F54}" type="doc">
      <dgm:prSet loTypeId="urn:microsoft.com/office/officeart/2005/8/layout/radial1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828759F-475A-4D7B-AF68-A274F0416718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Волонтерские направления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22C2C124-1DB7-40AF-AC80-DA0AE2C3ECE8}" type="parTrans" cxnId="{BAF18064-3A9C-418C-B977-76E81C76ADF5}">
      <dgm:prSet/>
      <dgm:spPr/>
      <dgm:t>
        <a:bodyPr/>
        <a:lstStyle/>
        <a:p>
          <a:endParaRPr lang="ru-RU" sz="1000"/>
        </a:p>
      </dgm:t>
    </dgm:pt>
    <dgm:pt modelId="{83C949A6-F072-434B-9CA2-F0A81A02B18E}" type="sibTrans" cxnId="{BAF18064-3A9C-418C-B977-76E81C76ADF5}">
      <dgm:prSet/>
      <dgm:spPr/>
      <dgm:t>
        <a:bodyPr/>
        <a:lstStyle/>
        <a:p>
          <a:endParaRPr lang="ru-RU" sz="1000"/>
        </a:p>
      </dgm:t>
    </dgm:pt>
    <dgm:pt modelId="{EE8BE148-C00D-45BA-A3CE-DDFFA81E294E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Экология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88BDAEF-A0EC-447D-8746-1BC1F93812A6}" type="parTrans" cxnId="{2AB31F66-890D-4FFE-800F-AD1A507C1A7B}">
      <dgm:prSet custT="1"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D0E4F9D-6C7A-42B1-859E-22B6B4F80E04}" type="sibTrans" cxnId="{2AB31F66-890D-4FFE-800F-AD1A507C1A7B}">
      <dgm:prSet/>
      <dgm:spPr/>
      <dgm:t>
        <a:bodyPr/>
        <a:lstStyle/>
        <a:p>
          <a:endParaRPr lang="ru-RU" sz="1000"/>
        </a:p>
      </dgm:t>
    </dgm:pt>
    <dgm:pt modelId="{A7264541-E0DD-401B-82F1-31F6FA1F0102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Культурное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волонтёрство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B723D06-A26C-4AF7-810D-6F79E91D88DC}" type="parTrans" cxnId="{D7D65365-4FB4-44B8-9CA0-C654041FAC9D}">
      <dgm:prSet custT="1"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9B28889C-CE25-4739-971E-43B1B682EF34}" type="sibTrans" cxnId="{D7D65365-4FB4-44B8-9CA0-C654041FAC9D}">
      <dgm:prSet/>
      <dgm:spPr/>
      <dgm:t>
        <a:bodyPr/>
        <a:lstStyle/>
        <a:p>
          <a:endParaRPr lang="ru-RU" sz="1000"/>
        </a:p>
      </dgm:t>
    </dgm:pt>
    <dgm:pt modelId="{CB39E25E-A3AC-44A4-BA0C-007A9A920BA2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Спортивное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волонтёрство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EA94BCE1-0A28-4A15-A4FC-B7402933C022}" type="parTrans" cxnId="{AA0ECC1D-B9FE-4C5C-9328-E57213662173}">
      <dgm:prSet custT="1"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1B0B103-F2D0-4270-9750-6C967F6489C6}" type="sibTrans" cxnId="{AA0ECC1D-B9FE-4C5C-9328-E57213662173}">
      <dgm:prSet/>
      <dgm:spPr/>
      <dgm:t>
        <a:bodyPr/>
        <a:lstStyle/>
        <a:p>
          <a:endParaRPr lang="ru-RU" sz="1000"/>
        </a:p>
      </dgm:t>
    </dgm:pt>
    <dgm:pt modelId="{33CF7D5A-4A71-42D5-A097-A1C708F738D6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Событийное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волонтёрство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A5566E65-EB5D-4CA3-A3ED-D88B236A55B4}" type="parTrans" cxnId="{6EC302D7-B502-4439-85D9-16C034E5DEDF}">
      <dgm:prSet custT="1"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D2CF3912-E81E-42CA-B641-9A151FF3C1E0}" type="sibTrans" cxnId="{6EC302D7-B502-4439-85D9-16C034E5DEDF}">
      <dgm:prSet/>
      <dgm:spPr/>
      <dgm:t>
        <a:bodyPr/>
        <a:lstStyle/>
        <a:p>
          <a:endParaRPr lang="ru-RU" sz="1000"/>
        </a:p>
      </dgm:t>
    </dgm:pt>
    <dgm:pt modelId="{A84ED6D0-D218-40E1-BDD0-F908D5E8781F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Социальное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волонтёрство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A4F9759-21F4-47CD-A7D1-6487AFEB20A5}" type="parTrans" cxnId="{5135CA4E-95EA-44AE-B288-6B354A0EC16A}">
      <dgm:prSet custT="1"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C118CA4-97B5-4730-A82F-A99857A7FF39}" type="sibTrans" cxnId="{5135CA4E-95EA-44AE-B288-6B354A0EC16A}">
      <dgm:prSet/>
      <dgm:spPr/>
      <dgm:t>
        <a:bodyPr/>
        <a:lstStyle/>
        <a:p>
          <a:endParaRPr lang="ru-RU" sz="1000"/>
        </a:p>
      </dgm:t>
    </dgm:pt>
    <dgm:pt modelId="{796AE43F-5624-4F29-B030-73BE98FCE515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Патриотическое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волонтёрство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FAAB037-0AE7-423E-9CA5-5AD3532BA671}" type="parTrans" cxnId="{B9F60DDC-6C58-4DD6-BBA8-091B8D932C4D}">
      <dgm:prSet custT="1"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31BAB263-697D-4C0E-856B-68CD8C3EF640}" type="sibTrans" cxnId="{B9F60DDC-6C58-4DD6-BBA8-091B8D932C4D}">
      <dgm:prSet/>
      <dgm:spPr/>
      <dgm:t>
        <a:bodyPr/>
        <a:lstStyle/>
        <a:p>
          <a:endParaRPr lang="ru-RU" sz="1000"/>
        </a:p>
      </dgm:t>
    </dgm:pt>
    <dgm:pt modelId="{418725B5-0152-43E1-8CA1-7B782E49216C}" type="pres">
      <dgm:prSet presAssocID="{818DA472-2ED0-4E33-8A70-C1462DE67F5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7A0201-7CE6-4FE3-B1F5-A9DC87332B16}" type="pres">
      <dgm:prSet presAssocID="{4828759F-475A-4D7B-AF68-A274F0416718}" presName="centerShape" presStyleLbl="node0" presStyleIdx="0" presStyleCnt="1" custScaleX="139194"/>
      <dgm:spPr/>
      <dgm:t>
        <a:bodyPr/>
        <a:lstStyle/>
        <a:p>
          <a:endParaRPr lang="ru-RU"/>
        </a:p>
      </dgm:t>
    </dgm:pt>
    <dgm:pt modelId="{74720929-9E6A-4EEC-8D3D-7720DCF459D8}" type="pres">
      <dgm:prSet presAssocID="{188BDAEF-A0EC-447D-8746-1BC1F93812A6}" presName="Name9" presStyleLbl="parChTrans1D2" presStyleIdx="0" presStyleCnt="6"/>
      <dgm:spPr/>
      <dgm:t>
        <a:bodyPr/>
        <a:lstStyle/>
        <a:p>
          <a:endParaRPr lang="ru-RU"/>
        </a:p>
      </dgm:t>
    </dgm:pt>
    <dgm:pt modelId="{0FEE072E-8896-4798-8BE5-A028F08CCD5B}" type="pres">
      <dgm:prSet presAssocID="{188BDAEF-A0EC-447D-8746-1BC1F93812A6}" presName="connTx" presStyleLbl="parChTrans1D2" presStyleIdx="0" presStyleCnt="6"/>
      <dgm:spPr/>
      <dgm:t>
        <a:bodyPr/>
        <a:lstStyle/>
        <a:p>
          <a:endParaRPr lang="ru-RU"/>
        </a:p>
      </dgm:t>
    </dgm:pt>
    <dgm:pt modelId="{DA451130-36E0-425F-A735-3F46808599E5}" type="pres">
      <dgm:prSet presAssocID="{EE8BE148-C00D-45BA-A3CE-DDFFA81E294E}" presName="node" presStyleLbl="node1" presStyleIdx="0" presStyleCnt="6" custScaleX="143788" custRadScaleRad="101198" custRadScaleInc="-1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277D35-ECAE-422E-B3CB-7A5DC1CDF0E9}" type="pres">
      <dgm:prSet presAssocID="{6B723D06-A26C-4AF7-810D-6F79E91D88DC}" presName="Name9" presStyleLbl="parChTrans1D2" presStyleIdx="1" presStyleCnt="6"/>
      <dgm:spPr/>
      <dgm:t>
        <a:bodyPr/>
        <a:lstStyle/>
        <a:p>
          <a:endParaRPr lang="ru-RU"/>
        </a:p>
      </dgm:t>
    </dgm:pt>
    <dgm:pt modelId="{FFF2B58E-11B4-400F-8DF4-8F741C0EE3DA}" type="pres">
      <dgm:prSet presAssocID="{6B723D06-A26C-4AF7-810D-6F79E91D88DC}" presName="connTx" presStyleLbl="parChTrans1D2" presStyleIdx="1" presStyleCnt="6"/>
      <dgm:spPr/>
      <dgm:t>
        <a:bodyPr/>
        <a:lstStyle/>
        <a:p>
          <a:endParaRPr lang="ru-RU"/>
        </a:p>
      </dgm:t>
    </dgm:pt>
    <dgm:pt modelId="{E94BFE99-3465-4933-A11F-8FC62778F4B4}" type="pres">
      <dgm:prSet presAssocID="{A7264541-E0DD-401B-82F1-31F6FA1F0102}" presName="node" presStyleLbl="node1" presStyleIdx="1" presStyleCnt="6" custScaleX="158550" custRadScaleRad="138366" custRadScaleInc="45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60075A-613F-4B49-A2D7-281110D05875}" type="pres">
      <dgm:prSet presAssocID="{EA94BCE1-0A28-4A15-A4FC-B7402933C022}" presName="Name9" presStyleLbl="parChTrans1D2" presStyleIdx="2" presStyleCnt="6"/>
      <dgm:spPr/>
      <dgm:t>
        <a:bodyPr/>
        <a:lstStyle/>
        <a:p>
          <a:endParaRPr lang="ru-RU"/>
        </a:p>
      </dgm:t>
    </dgm:pt>
    <dgm:pt modelId="{887854E2-52A4-47BC-B21F-A71C808B9111}" type="pres">
      <dgm:prSet presAssocID="{EA94BCE1-0A28-4A15-A4FC-B7402933C022}" presName="connTx" presStyleLbl="parChTrans1D2" presStyleIdx="2" presStyleCnt="6"/>
      <dgm:spPr/>
      <dgm:t>
        <a:bodyPr/>
        <a:lstStyle/>
        <a:p>
          <a:endParaRPr lang="ru-RU"/>
        </a:p>
      </dgm:t>
    </dgm:pt>
    <dgm:pt modelId="{5EBA8B2E-021A-4FC4-B923-47BAF9A68A4F}" type="pres">
      <dgm:prSet presAssocID="{CB39E25E-A3AC-44A4-BA0C-007A9A920BA2}" presName="node" presStyleLbl="node1" presStyleIdx="2" presStyleCnt="6" custScaleX="152059" custRadScaleRad="134164" custRadScaleInc="-302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B438A-2EE6-4BD3-AAF0-2826E98D1A15}" type="pres">
      <dgm:prSet presAssocID="{A5566E65-EB5D-4CA3-A3ED-D88B236A55B4}" presName="Name9" presStyleLbl="parChTrans1D2" presStyleIdx="3" presStyleCnt="6"/>
      <dgm:spPr/>
      <dgm:t>
        <a:bodyPr/>
        <a:lstStyle/>
        <a:p>
          <a:endParaRPr lang="ru-RU"/>
        </a:p>
      </dgm:t>
    </dgm:pt>
    <dgm:pt modelId="{FEB522A1-52F0-430F-87D6-60D973A99214}" type="pres">
      <dgm:prSet presAssocID="{A5566E65-EB5D-4CA3-A3ED-D88B236A55B4}" presName="connTx" presStyleLbl="parChTrans1D2" presStyleIdx="3" presStyleCnt="6"/>
      <dgm:spPr/>
      <dgm:t>
        <a:bodyPr/>
        <a:lstStyle/>
        <a:p>
          <a:endParaRPr lang="ru-RU"/>
        </a:p>
      </dgm:t>
    </dgm:pt>
    <dgm:pt modelId="{DFEF1FA8-F1E8-4E85-8778-2FC1C9360DBD}" type="pres">
      <dgm:prSet presAssocID="{33CF7D5A-4A71-42D5-A097-A1C708F738D6}" presName="node" presStyleLbl="node1" presStyleIdx="3" presStyleCnt="6" custScaleX="156104" custRadScaleRad="101918" custRadScaleInc="4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891B5C-331B-4287-8D18-DBF44A2FEBC8}" type="pres">
      <dgm:prSet presAssocID="{2A4F9759-21F4-47CD-A7D1-6487AFEB20A5}" presName="Name9" presStyleLbl="parChTrans1D2" presStyleIdx="4" presStyleCnt="6"/>
      <dgm:spPr/>
      <dgm:t>
        <a:bodyPr/>
        <a:lstStyle/>
        <a:p>
          <a:endParaRPr lang="ru-RU"/>
        </a:p>
      </dgm:t>
    </dgm:pt>
    <dgm:pt modelId="{F19CE87F-1C64-43BE-B4C1-980743E60218}" type="pres">
      <dgm:prSet presAssocID="{2A4F9759-21F4-47CD-A7D1-6487AFEB20A5}" presName="connTx" presStyleLbl="parChTrans1D2" presStyleIdx="4" presStyleCnt="6"/>
      <dgm:spPr/>
      <dgm:t>
        <a:bodyPr/>
        <a:lstStyle/>
        <a:p>
          <a:endParaRPr lang="ru-RU"/>
        </a:p>
      </dgm:t>
    </dgm:pt>
    <dgm:pt modelId="{6987FE56-5587-4EB8-B975-181F3609BCFF}" type="pres">
      <dgm:prSet presAssocID="{A84ED6D0-D218-40E1-BDD0-F908D5E8781F}" presName="node" presStyleLbl="node1" presStyleIdx="4" presStyleCnt="6" custScaleX="143208" custRadScaleRad="141496" custRadScaleInc="29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F6CC1-30C4-4D54-B0DA-E545AE1A2F29}" type="pres">
      <dgm:prSet presAssocID="{7FAAB037-0AE7-423E-9CA5-5AD3532BA671}" presName="Name9" presStyleLbl="parChTrans1D2" presStyleIdx="5" presStyleCnt="6"/>
      <dgm:spPr/>
      <dgm:t>
        <a:bodyPr/>
        <a:lstStyle/>
        <a:p>
          <a:endParaRPr lang="ru-RU"/>
        </a:p>
      </dgm:t>
    </dgm:pt>
    <dgm:pt modelId="{0A024FE8-75AB-474A-8956-B174E0648765}" type="pres">
      <dgm:prSet presAssocID="{7FAAB037-0AE7-423E-9CA5-5AD3532BA671}" presName="connTx" presStyleLbl="parChTrans1D2" presStyleIdx="5" presStyleCnt="6"/>
      <dgm:spPr/>
      <dgm:t>
        <a:bodyPr/>
        <a:lstStyle/>
        <a:p>
          <a:endParaRPr lang="ru-RU"/>
        </a:p>
      </dgm:t>
    </dgm:pt>
    <dgm:pt modelId="{CAB96260-F31F-4AF6-8451-8DDE0A8A1AF0}" type="pres">
      <dgm:prSet presAssocID="{796AE43F-5624-4F29-B030-73BE98FCE515}" presName="node" presStyleLbl="node1" presStyleIdx="5" presStyleCnt="6" custScaleX="157271" custRadScaleRad="132924" custRadScaleInc="-15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F76988-BC52-40CA-A5B3-239079570723}" type="presOf" srcId="{6B723D06-A26C-4AF7-810D-6F79E91D88DC}" destId="{7B277D35-ECAE-422E-B3CB-7A5DC1CDF0E9}" srcOrd="0" destOrd="0" presId="urn:microsoft.com/office/officeart/2005/8/layout/radial1"/>
    <dgm:cxn modelId="{D1450F0B-B854-44C1-9B13-6973D4D87C4C}" type="presOf" srcId="{2A4F9759-21F4-47CD-A7D1-6487AFEB20A5}" destId="{F19CE87F-1C64-43BE-B4C1-980743E60218}" srcOrd="1" destOrd="0" presId="urn:microsoft.com/office/officeart/2005/8/layout/radial1"/>
    <dgm:cxn modelId="{9CF5C4F0-BC42-44DA-BDE1-B8C9A1CBDF32}" type="presOf" srcId="{188BDAEF-A0EC-447D-8746-1BC1F93812A6}" destId="{0FEE072E-8896-4798-8BE5-A028F08CCD5B}" srcOrd="1" destOrd="0" presId="urn:microsoft.com/office/officeart/2005/8/layout/radial1"/>
    <dgm:cxn modelId="{9C1E4EA1-C325-4F41-9E8B-28B06A82ACF2}" type="presOf" srcId="{7FAAB037-0AE7-423E-9CA5-5AD3532BA671}" destId="{679F6CC1-30C4-4D54-B0DA-E545AE1A2F29}" srcOrd="0" destOrd="0" presId="urn:microsoft.com/office/officeart/2005/8/layout/radial1"/>
    <dgm:cxn modelId="{AF899C99-C022-4112-A160-9BCDD495D391}" type="presOf" srcId="{A7264541-E0DD-401B-82F1-31F6FA1F0102}" destId="{E94BFE99-3465-4933-A11F-8FC62778F4B4}" srcOrd="0" destOrd="0" presId="urn:microsoft.com/office/officeart/2005/8/layout/radial1"/>
    <dgm:cxn modelId="{C5209C8F-C066-48C9-AF41-E9B60491B45F}" type="presOf" srcId="{796AE43F-5624-4F29-B030-73BE98FCE515}" destId="{CAB96260-F31F-4AF6-8451-8DDE0A8A1AF0}" srcOrd="0" destOrd="0" presId="urn:microsoft.com/office/officeart/2005/8/layout/radial1"/>
    <dgm:cxn modelId="{5135CA4E-95EA-44AE-B288-6B354A0EC16A}" srcId="{4828759F-475A-4D7B-AF68-A274F0416718}" destId="{A84ED6D0-D218-40E1-BDD0-F908D5E8781F}" srcOrd="4" destOrd="0" parTransId="{2A4F9759-21F4-47CD-A7D1-6487AFEB20A5}" sibTransId="{4C118CA4-97B5-4730-A82F-A99857A7FF39}"/>
    <dgm:cxn modelId="{D99E090D-3CA5-4EF9-9E63-702146D93693}" type="presOf" srcId="{A5566E65-EB5D-4CA3-A3ED-D88B236A55B4}" destId="{FEB522A1-52F0-430F-87D6-60D973A99214}" srcOrd="1" destOrd="0" presId="urn:microsoft.com/office/officeart/2005/8/layout/radial1"/>
    <dgm:cxn modelId="{D7D65365-4FB4-44B8-9CA0-C654041FAC9D}" srcId="{4828759F-475A-4D7B-AF68-A274F0416718}" destId="{A7264541-E0DD-401B-82F1-31F6FA1F0102}" srcOrd="1" destOrd="0" parTransId="{6B723D06-A26C-4AF7-810D-6F79E91D88DC}" sibTransId="{9B28889C-CE25-4739-971E-43B1B682EF34}"/>
    <dgm:cxn modelId="{BAF18064-3A9C-418C-B977-76E81C76ADF5}" srcId="{818DA472-2ED0-4E33-8A70-C1462DE67F54}" destId="{4828759F-475A-4D7B-AF68-A274F0416718}" srcOrd="0" destOrd="0" parTransId="{22C2C124-1DB7-40AF-AC80-DA0AE2C3ECE8}" sibTransId="{83C949A6-F072-434B-9CA2-F0A81A02B18E}"/>
    <dgm:cxn modelId="{E39D171B-F1BF-49EA-81CD-D87EEA38A9EC}" type="presOf" srcId="{A5566E65-EB5D-4CA3-A3ED-D88B236A55B4}" destId="{B08B438A-2EE6-4BD3-AAF0-2826E98D1A15}" srcOrd="0" destOrd="0" presId="urn:microsoft.com/office/officeart/2005/8/layout/radial1"/>
    <dgm:cxn modelId="{6EA6BA5E-C0B7-48C6-8F6F-74ECBB98ED51}" type="presOf" srcId="{EA94BCE1-0A28-4A15-A4FC-B7402933C022}" destId="{7A60075A-613F-4B49-A2D7-281110D05875}" srcOrd="0" destOrd="0" presId="urn:microsoft.com/office/officeart/2005/8/layout/radial1"/>
    <dgm:cxn modelId="{AA0ECC1D-B9FE-4C5C-9328-E57213662173}" srcId="{4828759F-475A-4D7B-AF68-A274F0416718}" destId="{CB39E25E-A3AC-44A4-BA0C-007A9A920BA2}" srcOrd="2" destOrd="0" parTransId="{EA94BCE1-0A28-4A15-A4FC-B7402933C022}" sibTransId="{81B0B103-F2D0-4270-9750-6C967F6489C6}"/>
    <dgm:cxn modelId="{E9B7E873-5BAD-4377-A2D1-6C2C7A988402}" type="presOf" srcId="{EE8BE148-C00D-45BA-A3CE-DDFFA81E294E}" destId="{DA451130-36E0-425F-A735-3F46808599E5}" srcOrd="0" destOrd="0" presId="urn:microsoft.com/office/officeart/2005/8/layout/radial1"/>
    <dgm:cxn modelId="{75466127-EA0D-4A47-95A7-1C4918AB0A3D}" type="presOf" srcId="{EA94BCE1-0A28-4A15-A4FC-B7402933C022}" destId="{887854E2-52A4-47BC-B21F-A71C808B9111}" srcOrd="1" destOrd="0" presId="urn:microsoft.com/office/officeart/2005/8/layout/radial1"/>
    <dgm:cxn modelId="{642A0C8E-A378-4744-BBC5-FCA9399BCCBB}" type="presOf" srcId="{CB39E25E-A3AC-44A4-BA0C-007A9A920BA2}" destId="{5EBA8B2E-021A-4FC4-B923-47BAF9A68A4F}" srcOrd="0" destOrd="0" presId="urn:microsoft.com/office/officeart/2005/8/layout/radial1"/>
    <dgm:cxn modelId="{6EC302D7-B502-4439-85D9-16C034E5DEDF}" srcId="{4828759F-475A-4D7B-AF68-A274F0416718}" destId="{33CF7D5A-4A71-42D5-A097-A1C708F738D6}" srcOrd="3" destOrd="0" parTransId="{A5566E65-EB5D-4CA3-A3ED-D88B236A55B4}" sibTransId="{D2CF3912-E81E-42CA-B641-9A151FF3C1E0}"/>
    <dgm:cxn modelId="{89F091B7-6BD5-4826-A6A3-AC31E6C83FCC}" type="presOf" srcId="{2A4F9759-21F4-47CD-A7D1-6487AFEB20A5}" destId="{16891B5C-331B-4287-8D18-DBF44A2FEBC8}" srcOrd="0" destOrd="0" presId="urn:microsoft.com/office/officeart/2005/8/layout/radial1"/>
    <dgm:cxn modelId="{7FF1B0A3-9AF1-41F0-A147-DE9D060804F7}" type="presOf" srcId="{4828759F-475A-4D7B-AF68-A274F0416718}" destId="{5A7A0201-7CE6-4FE3-B1F5-A9DC87332B16}" srcOrd="0" destOrd="0" presId="urn:microsoft.com/office/officeart/2005/8/layout/radial1"/>
    <dgm:cxn modelId="{9E4952FA-DE1A-4971-9E36-45E4305BC889}" type="presOf" srcId="{7FAAB037-0AE7-423E-9CA5-5AD3532BA671}" destId="{0A024FE8-75AB-474A-8956-B174E0648765}" srcOrd="1" destOrd="0" presId="urn:microsoft.com/office/officeart/2005/8/layout/radial1"/>
    <dgm:cxn modelId="{B9F60DDC-6C58-4DD6-BBA8-091B8D932C4D}" srcId="{4828759F-475A-4D7B-AF68-A274F0416718}" destId="{796AE43F-5624-4F29-B030-73BE98FCE515}" srcOrd="5" destOrd="0" parTransId="{7FAAB037-0AE7-423E-9CA5-5AD3532BA671}" sibTransId="{31BAB263-697D-4C0E-856B-68CD8C3EF640}"/>
    <dgm:cxn modelId="{2AB31F66-890D-4FFE-800F-AD1A507C1A7B}" srcId="{4828759F-475A-4D7B-AF68-A274F0416718}" destId="{EE8BE148-C00D-45BA-A3CE-DDFFA81E294E}" srcOrd="0" destOrd="0" parTransId="{188BDAEF-A0EC-447D-8746-1BC1F93812A6}" sibTransId="{ED0E4F9D-6C7A-42B1-859E-22B6B4F80E04}"/>
    <dgm:cxn modelId="{8EE768BB-140A-4AF5-9B50-DBE694D1FA2B}" type="presOf" srcId="{818DA472-2ED0-4E33-8A70-C1462DE67F54}" destId="{418725B5-0152-43E1-8CA1-7B782E49216C}" srcOrd="0" destOrd="0" presId="urn:microsoft.com/office/officeart/2005/8/layout/radial1"/>
    <dgm:cxn modelId="{99FEF53B-DB0C-46AE-9617-8D37D0C40991}" type="presOf" srcId="{A84ED6D0-D218-40E1-BDD0-F908D5E8781F}" destId="{6987FE56-5587-4EB8-B975-181F3609BCFF}" srcOrd="0" destOrd="0" presId="urn:microsoft.com/office/officeart/2005/8/layout/radial1"/>
    <dgm:cxn modelId="{34DC89F0-38D0-4880-B427-05418086FEA7}" type="presOf" srcId="{188BDAEF-A0EC-447D-8746-1BC1F93812A6}" destId="{74720929-9E6A-4EEC-8D3D-7720DCF459D8}" srcOrd="0" destOrd="0" presId="urn:microsoft.com/office/officeart/2005/8/layout/radial1"/>
    <dgm:cxn modelId="{121C1214-D0CF-4098-AF3C-8D7AAC137705}" type="presOf" srcId="{6B723D06-A26C-4AF7-810D-6F79E91D88DC}" destId="{FFF2B58E-11B4-400F-8DF4-8F741C0EE3DA}" srcOrd="1" destOrd="0" presId="urn:microsoft.com/office/officeart/2005/8/layout/radial1"/>
    <dgm:cxn modelId="{6C681DEB-5333-4FFF-A25C-AA7CC542D614}" type="presOf" srcId="{33CF7D5A-4A71-42D5-A097-A1C708F738D6}" destId="{DFEF1FA8-F1E8-4E85-8778-2FC1C9360DBD}" srcOrd="0" destOrd="0" presId="urn:microsoft.com/office/officeart/2005/8/layout/radial1"/>
    <dgm:cxn modelId="{F738A418-3A1F-4204-9025-B68823E625D1}" type="presParOf" srcId="{418725B5-0152-43E1-8CA1-7B782E49216C}" destId="{5A7A0201-7CE6-4FE3-B1F5-A9DC87332B16}" srcOrd="0" destOrd="0" presId="urn:microsoft.com/office/officeart/2005/8/layout/radial1"/>
    <dgm:cxn modelId="{ED9D2B49-CD28-4294-A6E7-A099E484A167}" type="presParOf" srcId="{418725B5-0152-43E1-8CA1-7B782E49216C}" destId="{74720929-9E6A-4EEC-8D3D-7720DCF459D8}" srcOrd="1" destOrd="0" presId="urn:microsoft.com/office/officeart/2005/8/layout/radial1"/>
    <dgm:cxn modelId="{927946A9-4953-4C94-8B8B-628B32320A39}" type="presParOf" srcId="{74720929-9E6A-4EEC-8D3D-7720DCF459D8}" destId="{0FEE072E-8896-4798-8BE5-A028F08CCD5B}" srcOrd="0" destOrd="0" presId="urn:microsoft.com/office/officeart/2005/8/layout/radial1"/>
    <dgm:cxn modelId="{65EA9928-1248-4B36-BFF9-FB02969D1BBC}" type="presParOf" srcId="{418725B5-0152-43E1-8CA1-7B782E49216C}" destId="{DA451130-36E0-425F-A735-3F46808599E5}" srcOrd="2" destOrd="0" presId="urn:microsoft.com/office/officeart/2005/8/layout/radial1"/>
    <dgm:cxn modelId="{F9941074-5EAB-43C9-A507-DBF6B4589897}" type="presParOf" srcId="{418725B5-0152-43E1-8CA1-7B782E49216C}" destId="{7B277D35-ECAE-422E-B3CB-7A5DC1CDF0E9}" srcOrd="3" destOrd="0" presId="urn:microsoft.com/office/officeart/2005/8/layout/radial1"/>
    <dgm:cxn modelId="{DB7F2AE3-8666-4638-8B56-B8869F882FC1}" type="presParOf" srcId="{7B277D35-ECAE-422E-B3CB-7A5DC1CDF0E9}" destId="{FFF2B58E-11B4-400F-8DF4-8F741C0EE3DA}" srcOrd="0" destOrd="0" presId="urn:microsoft.com/office/officeart/2005/8/layout/radial1"/>
    <dgm:cxn modelId="{4261D68C-CCCE-41D1-92B6-B03DDA25A6BD}" type="presParOf" srcId="{418725B5-0152-43E1-8CA1-7B782E49216C}" destId="{E94BFE99-3465-4933-A11F-8FC62778F4B4}" srcOrd="4" destOrd="0" presId="urn:microsoft.com/office/officeart/2005/8/layout/radial1"/>
    <dgm:cxn modelId="{125E38E2-7557-41E0-8E46-67D46107837C}" type="presParOf" srcId="{418725B5-0152-43E1-8CA1-7B782E49216C}" destId="{7A60075A-613F-4B49-A2D7-281110D05875}" srcOrd="5" destOrd="0" presId="urn:microsoft.com/office/officeart/2005/8/layout/radial1"/>
    <dgm:cxn modelId="{D444E3C7-F33D-40FE-827F-A844FB9ED3F3}" type="presParOf" srcId="{7A60075A-613F-4B49-A2D7-281110D05875}" destId="{887854E2-52A4-47BC-B21F-A71C808B9111}" srcOrd="0" destOrd="0" presId="urn:microsoft.com/office/officeart/2005/8/layout/radial1"/>
    <dgm:cxn modelId="{4D203AAE-8D30-46CC-8C21-F769A22D03B3}" type="presParOf" srcId="{418725B5-0152-43E1-8CA1-7B782E49216C}" destId="{5EBA8B2E-021A-4FC4-B923-47BAF9A68A4F}" srcOrd="6" destOrd="0" presId="urn:microsoft.com/office/officeart/2005/8/layout/radial1"/>
    <dgm:cxn modelId="{CB645712-E522-4DBC-971A-55D90FC4BE88}" type="presParOf" srcId="{418725B5-0152-43E1-8CA1-7B782E49216C}" destId="{B08B438A-2EE6-4BD3-AAF0-2826E98D1A15}" srcOrd="7" destOrd="0" presId="urn:microsoft.com/office/officeart/2005/8/layout/radial1"/>
    <dgm:cxn modelId="{BD0C91C5-A758-4D4B-931C-2B013B237041}" type="presParOf" srcId="{B08B438A-2EE6-4BD3-AAF0-2826E98D1A15}" destId="{FEB522A1-52F0-430F-87D6-60D973A99214}" srcOrd="0" destOrd="0" presId="urn:microsoft.com/office/officeart/2005/8/layout/radial1"/>
    <dgm:cxn modelId="{C8D44302-6A14-45F0-AA1D-2D4B46D17C20}" type="presParOf" srcId="{418725B5-0152-43E1-8CA1-7B782E49216C}" destId="{DFEF1FA8-F1E8-4E85-8778-2FC1C9360DBD}" srcOrd="8" destOrd="0" presId="urn:microsoft.com/office/officeart/2005/8/layout/radial1"/>
    <dgm:cxn modelId="{34207C95-A72F-4301-A2B9-6453FC224AFD}" type="presParOf" srcId="{418725B5-0152-43E1-8CA1-7B782E49216C}" destId="{16891B5C-331B-4287-8D18-DBF44A2FEBC8}" srcOrd="9" destOrd="0" presId="urn:microsoft.com/office/officeart/2005/8/layout/radial1"/>
    <dgm:cxn modelId="{ABB204EC-911B-4FAB-99FC-3350DF908FFD}" type="presParOf" srcId="{16891B5C-331B-4287-8D18-DBF44A2FEBC8}" destId="{F19CE87F-1C64-43BE-B4C1-980743E60218}" srcOrd="0" destOrd="0" presId="urn:microsoft.com/office/officeart/2005/8/layout/radial1"/>
    <dgm:cxn modelId="{00415ADF-F64E-4A63-AB51-3B67C95A9D4C}" type="presParOf" srcId="{418725B5-0152-43E1-8CA1-7B782E49216C}" destId="{6987FE56-5587-4EB8-B975-181F3609BCFF}" srcOrd="10" destOrd="0" presId="urn:microsoft.com/office/officeart/2005/8/layout/radial1"/>
    <dgm:cxn modelId="{58D497E8-3A6C-4D8B-A4A9-58E806C461CD}" type="presParOf" srcId="{418725B5-0152-43E1-8CA1-7B782E49216C}" destId="{679F6CC1-30C4-4D54-B0DA-E545AE1A2F29}" srcOrd="11" destOrd="0" presId="urn:microsoft.com/office/officeart/2005/8/layout/radial1"/>
    <dgm:cxn modelId="{2439818A-3DCA-4031-8FCA-FEBB97D78889}" type="presParOf" srcId="{679F6CC1-30C4-4D54-B0DA-E545AE1A2F29}" destId="{0A024FE8-75AB-474A-8956-B174E0648765}" srcOrd="0" destOrd="0" presId="urn:microsoft.com/office/officeart/2005/8/layout/radial1"/>
    <dgm:cxn modelId="{B7202D3A-0090-4D49-BF67-57911AF572FA}" type="presParOf" srcId="{418725B5-0152-43E1-8CA1-7B782E49216C}" destId="{CAB96260-F31F-4AF6-8451-8DDE0A8A1AF0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36687-D94A-4A2C-96B7-25022C594903}">
      <dsp:nvSpPr>
        <dsp:cNvPr id="0" name=""/>
        <dsp:cNvSpPr/>
      </dsp:nvSpPr>
      <dsp:spPr>
        <a:xfrm>
          <a:off x="341906" y="1742156"/>
          <a:ext cx="1349015" cy="361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Цель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1906" y="1742156"/>
        <a:ext cx="1349015" cy="361512"/>
      </dsp:txXfrm>
    </dsp:sp>
    <dsp:sp modelId="{FDB4B60D-3832-4C2D-B8ED-5230D539F387}">
      <dsp:nvSpPr>
        <dsp:cNvPr id="0" name=""/>
        <dsp:cNvSpPr/>
      </dsp:nvSpPr>
      <dsp:spPr>
        <a:xfrm>
          <a:off x="117722" y="1447686"/>
          <a:ext cx="142649" cy="142649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56F8BFB-132C-4E89-AC33-08678E880780}">
      <dsp:nvSpPr>
        <dsp:cNvPr id="0" name=""/>
        <dsp:cNvSpPr/>
      </dsp:nvSpPr>
      <dsp:spPr>
        <a:xfrm>
          <a:off x="217577" y="1247976"/>
          <a:ext cx="142649" cy="142649"/>
        </a:xfrm>
        <a:prstGeom prst="ellipse">
          <a:avLst/>
        </a:prstGeom>
        <a:solidFill>
          <a:schemeClr val="accent1">
            <a:shade val="50000"/>
            <a:hueOff val="38046"/>
            <a:satOff val="-796"/>
            <a:lumOff val="4428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9529F7-97B9-4C31-9681-9616D7D2FAC9}">
      <dsp:nvSpPr>
        <dsp:cNvPr id="0" name=""/>
        <dsp:cNvSpPr/>
      </dsp:nvSpPr>
      <dsp:spPr>
        <a:xfrm>
          <a:off x="457228" y="1287918"/>
          <a:ext cx="224163" cy="224163"/>
        </a:xfrm>
        <a:prstGeom prst="ellipse">
          <a:avLst/>
        </a:prstGeom>
        <a:solidFill>
          <a:schemeClr val="accent1">
            <a:shade val="50000"/>
            <a:hueOff val="76092"/>
            <a:satOff val="-1592"/>
            <a:lumOff val="8855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385DC3-B1DC-48C6-8F47-CC7E646DDC23}">
      <dsp:nvSpPr>
        <dsp:cNvPr id="0" name=""/>
        <dsp:cNvSpPr/>
      </dsp:nvSpPr>
      <dsp:spPr>
        <a:xfrm>
          <a:off x="656938" y="1068238"/>
          <a:ext cx="142649" cy="142649"/>
        </a:xfrm>
        <a:prstGeom prst="ellipse">
          <a:avLst/>
        </a:prstGeom>
        <a:solidFill>
          <a:schemeClr val="accent1">
            <a:shade val="50000"/>
            <a:hueOff val="114138"/>
            <a:satOff val="-2387"/>
            <a:lumOff val="13283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2B2159-3443-4B57-843B-E9B9AF408D59}">
      <dsp:nvSpPr>
        <dsp:cNvPr id="0" name=""/>
        <dsp:cNvSpPr/>
      </dsp:nvSpPr>
      <dsp:spPr>
        <a:xfrm>
          <a:off x="916560" y="988354"/>
          <a:ext cx="142649" cy="142649"/>
        </a:xfrm>
        <a:prstGeom prst="ellipse">
          <a:avLst/>
        </a:prstGeom>
        <a:solidFill>
          <a:schemeClr val="accent1">
            <a:shade val="50000"/>
            <a:hueOff val="152184"/>
            <a:satOff val="-3183"/>
            <a:lumOff val="17711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3CAAF4-40AC-4001-B03E-794472955C74}">
      <dsp:nvSpPr>
        <dsp:cNvPr id="0" name=""/>
        <dsp:cNvSpPr/>
      </dsp:nvSpPr>
      <dsp:spPr>
        <a:xfrm>
          <a:off x="1236095" y="1128151"/>
          <a:ext cx="142649" cy="142649"/>
        </a:xfrm>
        <a:prstGeom prst="ellipse">
          <a:avLst/>
        </a:prstGeom>
        <a:solidFill>
          <a:schemeClr val="accent1">
            <a:shade val="50000"/>
            <a:hueOff val="190230"/>
            <a:satOff val="-3979"/>
            <a:lumOff val="22138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D7A3859-BFA0-4694-9CD6-4E8962AEC7F9}">
      <dsp:nvSpPr>
        <dsp:cNvPr id="0" name=""/>
        <dsp:cNvSpPr/>
      </dsp:nvSpPr>
      <dsp:spPr>
        <a:xfrm>
          <a:off x="1435804" y="1228005"/>
          <a:ext cx="224163" cy="224163"/>
        </a:xfrm>
        <a:prstGeom prst="ellipse">
          <a:avLst/>
        </a:prstGeom>
        <a:solidFill>
          <a:schemeClr val="accent1">
            <a:shade val="50000"/>
            <a:hueOff val="228276"/>
            <a:satOff val="-4775"/>
            <a:lumOff val="26566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06F5C6-AE6D-4EA3-9E54-A08A4AA87A95}">
      <dsp:nvSpPr>
        <dsp:cNvPr id="0" name=""/>
        <dsp:cNvSpPr/>
      </dsp:nvSpPr>
      <dsp:spPr>
        <a:xfrm>
          <a:off x="1715397" y="1447686"/>
          <a:ext cx="142649" cy="142649"/>
        </a:xfrm>
        <a:prstGeom prst="ellipse">
          <a:avLst/>
        </a:prstGeom>
        <a:solidFill>
          <a:schemeClr val="accent1">
            <a:shade val="50000"/>
            <a:hueOff val="266322"/>
            <a:satOff val="-5571"/>
            <a:lumOff val="30994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9D6BB7D-B219-40DC-8F88-49BA3D9404AD}">
      <dsp:nvSpPr>
        <dsp:cNvPr id="0" name=""/>
        <dsp:cNvSpPr/>
      </dsp:nvSpPr>
      <dsp:spPr>
        <a:xfrm>
          <a:off x="1835222" y="1667366"/>
          <a:ext cx="142649" cy="142649"/>
        </a:xfrm>
        <a:prstGeom prst="ellipse">
          <a:avLst/>
        </a:prstGeom>
        <a:solidFill>
          <a:schemeClr val="accent1">
            <a:shade val="50000"/>
            <a:hueOff val="304368"/>
            <a:satOff val="-6366"/>
            <a:lumOff val="35421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CD858A6-62D7-42B4-A33F-F566F8797935}">
      <dsp:nvSpPr>
        <dsp:cNvPr id="0" name=""/>
        <dsp:cNvSpPr/>
      </dsp:nvSpPr>
      <dsp:spPr>
        <a:xfrm>
          <a:off x="796734" y="1247976"/>
          <a:ext cx="366812" cy="366812"/>
        </a:xfrm>
        <a:prstGeom prst="ellipse">
          <a:avLst/>
        </a:prstGeom>
        <a:solidFill>
          <a:schemeClr val="accent1">
            <a:shade val="50000"/>
            <a:hueOff val="342414"/>
            <a:satOff val="-7162"/>
            <a:lumOff val="39849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7EBCD95-774E-4A6E-A550-ABD813F83B90}">
      <dsp:nvSpPr>
        <dsp:cNvPr id="0" name=""/>
        <dsp:cNvSpPr/>
      </dsp:nvSpPr>
      <dsp:spPr>
        <a:xfrm>
          <a:off x="17868" y="2006872"/>
          <a:ext cx="142649" cy="142649"/>
        </a:xfrm>
        <a:prstGeom prst="ellipse">
          <a:avLst/>
        </a:prstGeom>
        <a:solidFill>
          <a:schemeClr val="accent1">
            <a:shade val="50000"/>
            <a:hueOff val="342414"/>
            <a:satOff val="-7162"/>
            <a:lumOff val="39849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2A04E38-C95E-4AE6-B910-0DA946ED4B2F}">
      <dsp:nvSpPr>
        <dsp:cNvPr id="0" name=""/>
        <dsp:cNvSpPr/>
      </dsp:nvSpPr>
      <dsp:spPr>
        <a:xfrm>
          <a:off x="137693" y="2186610"/>
          <a:ext cx="224163" cy="224163"/>
        </a:xfrm>
        <a:prstGeom prst="ellipse">
          <a:avLst/>
        </a:prstGeom>
        <a:solidFill>
          <a:schemeClr val="accent1">
            <a:shade val="50000"/>
            <a:hueOff val="304368"/>
            <a:satOff val="-6366"/>
            <a:lumOff val="35421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2C89CA-50C0-439E-BF07-2177A106D0E6}">
      <dsp:nvSpPr>
        <dsp:cNvPr id="0" name=""/>
        <dsp:cNvSpPr/>
      </dsp:nvSpPr>
      <dsp:spPr>
        <a:xfrm>
          <a:off x="437257" y="2346377"/>
          <a:ext cx="326055" cy="326055"/>
        </a:xfrm>
        <a:prstGeom prst="ellipse">
          <a:avLst/>
        </a:prstGeom>
        <a:solidFill>
          <a:schemeClr val="accent1">
            <a:shade val="50000"/>
            <a:hueOff val="266322"/>
            <a:satOff val="-5571"/>
            <a:lumOff val="30994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DC04D8-92D3-4C21-9C70-D961205FDEAD}">
      <dsp:nvSpPr>
        <dsp:cNvPr id="0" name=""/>
        <dsp:cNvSpPr/>
      </dsp:nvSpPr>
      <dsp:spPr>
        <a:xfrm>
          <a:off x="856647" y="2605999"/>
          <a:ext cx="142649" cy="142649"/>
        </a:xfrm>
        <a:prstGeom prst="ellipse">
          <a:avLst/>
        </a:prstGeom>
        <a:solidFill>
          <a:schemeClr val="accent1">
            <a:shade val="50000"/>
            <a:hueOff val="228276"/>
            <a:satOff val="-4775"/>
            <a:lumOff val="26566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079AEB-2451-468A-AF07-98F75C60E097}">
      <dsp:nvSpPr>
        <dsp:cNvPr id="0" name=""/>
        <dsp:cNvSpPr/>
      </dsp:nvSpPr>
      <dsp:spPr>
        <a:xfrm>
          <a:off x="936531" y="2346377"/>
          <a:ext cx="224163" cy="224163"/>
        </a:xfrm>
        <a:prstGeom prst="ellipse">
          <a:avLst/>
        </a:prstGeom>
        <a:solidFill>
          <a:schemeClr val="accent1">
            <a:shade val="50000"/>
            <a:hueOff val="190230"/>
            <a:satOff val="-3979"/>
            <a:lumOff val="22138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57FD8B-F183-425C-84B5-8EA9C18C6432}">
      <dsp:nvSpPr>
        <dsp:cNvPr id="0" name=""/>
        <dsp:cNvSpPr/>
      </dsp:nvSpPr>
      <dsp:spPr>
        <a:xfrm>
          <a:off x="1136240" y="2625970"/>
          <a:ext cx="142649" cy="142649"/>
        </a:xfrm>
        <a:prstGeom prst="ellipse">
          <a:avLst/>
        </a:prstGeom>
        <a:solidFill>
          <a:schemeClr val="accent1">
            <a:shade val="50000"/>
            <a:hueOff val="152184"/>
            <a:satOff val="-3183"/>
            <a:lumOff val="17711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C03930-C371-4DC8-A3DD-84638B267BE0}">
      <dsp:nvSpPr>
        <dsp:cNvPr id="0" name=""/>
        <dsp:cNvSpPr/>
      </dsp:nvSpPr>
      <dsp:spPr>
        <a:xfrm>
          <a:off x="1315978" y="2306435"/>
          <a:ext cx="326055" cy="326055"/>
        </a:xfrm>
        <a:prstGeom prst="ellipse">
          <a:avLst/>
        </a:prstGeom>
        <a:solidFill>
          <a:schemeClr val="accent1">
            <a:shade val="50000"/>
            <a:hueOff val="114138"/>
            <a:satOff val="-2387"/>
            <a:lumOff val="13283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F15157-DAAE-41F9-A2BE-742CBF55D2F2}">
      <dsp:nvSpPr>
        <dsp:cNvPr id="0" name=""/>
        <dsp:cNvSpPr/>
      </dsp:nvSpPr>
      <dsp:spPr>
        <a:xfrm>
          <a:off x="1755339" y="2226552"/>
          <a:ext cx="224163" cy="224163"/>
        </a:xfrm>
        <a:prstGeom prst="ellipse">
          <a:avLst/>
        </a:prstGeom>
        <a:solidFill>
          <a:schemeClr val="accent1">
            <a:shade val="50000"/>
            <a:hueOff val="76092"/>
            <a:satOff val="-1592"/>
            <a:lumOff val="8855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41C33E5-C94A-4D1F-9B75-0D68BDA6D89F}">
      <dsp:nvSpPr>
        <dsp:cNvPr id="0" name=""/>
        <dsp:cNvSpPr/>
      </dsp:nvSpPr>
      <dsp:spPr>
        <a:xfrm>
          <a:off x="1979502" y="1287586"/>
          <a:ext cx="658336" cy="1256835"/>
        </a:xfrm>
        <a:prstGeom prst="chevron">
          <a:avLst>
            <a:gd name="adj" fmla="val 6231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EF05B92-5ED0-4F8A-B2AD-E46ECD861BF4}">
      <dsp:nvSpPr>
        <dsp:cNvPr id="0" name=""/>
        <dsp:cNvSpPr/>
      </dsp:nvSpPr>
      <dsp:spPr>
        <a:xfrm>
          <a:off x="2518141" y="1287586"/>
          <a:ext cx="658336" cy="1256835"/>
        </a:xfrm>
        <a:prstGeom prst="chevron">
          <a:avLst>
            <a:gd name="adj" fmla="val 62310"/>
          </a:avLst>
        </a:prstGeom>
        <a:solidFill>
          <a:schemeClr val="accent1">
            <a:shade val="90000"/>
            <a:hueOff val="375112"/>
            <a:satOff val="-6927"/>
            <a:lumOff val="32127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294774-E0B4-4EB9-8453-A87D52B43D1A}">
      <dsp:nvSpPr>
        <dsp:cNvPr id="0" name=""/>
        <dsp:cNvSpPr/>
      </dsp:nvSpPr>
      <dsp:spPr>
        <a:xfrm>
          <a:off x="3176477" y="988354"/>
          <a:ext cx="5086573" cy="2087290"/>
        </a:xfrm>
        <a:prstGeom prst="ellipse">
          <a:avLst/>
        </a:prstGeom>
        <a:solidFill>
          <a:schemeClr val="accent1">
            <a:shade val="50000"/>
            <a:hueOff val="38046"/>
            <a:satOff val="-796"/>
            <a:lumOff val="4428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создать эффективный механизм развития волонтёрства и увеличить количество волонтёров в Республике Башкортостан</a:t>
          </a:r>
          <a:endParaRPr lang="ru-RU" sz="2400" kern="1200" dirty="0"/>
        </a:p>
      </dsp:txBody>
      <dsp:txXfrm>
        <a:off x="3921388" y="1294031"/>
        <a:ext cx="3596751" cy="14759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36687-D94A-4A2C-96B7-25022C594903}">
      <dsp:nvSpPr>
        <dsp:cNvPr id="0" name=""/>
        <dsp:cNvSpPr/>
      </dsp:nvSpPr>
      <dsp:spPr>
        <a:xfrm>
          <a:off x="341906" y="1742156"/>
          <a:ext cx="1349015" cy="361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Задача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1906" y="1742156"/>
        <a:ext cx="1349015" cy="361512"/>
      </dsp:txXfrm>
    </dsp:sp>
    <dsp:sp modelId="{FDB4B60D-3832-4C2D-B8ED-5230D539F387}">
      <dsp:nvSpPr>
        <dsp:cNvPr id="0" name=""/>
        <dsp:cNvSpPr/>
      </dsp:nvSpPr>
      <dsp:spPr>
        <a:xfrm>
          <a:off x="117722" y="1447686"/>
          <a:ext cx="142649" cy="142649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56F8BFB-132C-4E89-AC33-08678E880780}">
      <dsp:nvSpPr>
        <dsp:cNvPr id="0" name=""/>
        <dsp:cNvSpPr/>
      </dsp:nvSpPr>
      <dsp:spPr>
        <a:xfrm>
          <a:off x="217577" y="1247976"/>
          <a:ext cx="142649" cy="142649"/>
        </a:xfrm>
        <a:prstGeom prst="ellipse">
          <a:avLst/>
        </a:prstGeom>
        <a:solidFill>
          <a:schemeClr val="accent1">
            <a:shade val="50000"/>
            <a:hueOff val="38046"/>
            <a:satOff val="-796"/>
            <a:lumOff val="4428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9529F7-97B9-4C31-9681-9616D7D2FAC9}">
      <dsp:nvSpPr>
        <dsp:cNvPr id="0" name=""/>
        <dsp:cNvSpPr/>
      </dsp:nvSpPr>
      <dsp:spPr>
        <a:xfrm>
          <a:off x="457228" y="1287918"/>
          <a:ext cx="224163" cy="224163"/>
        </a:xfrm>
        <a:prstGeom prst="ellipse">
          <a:avLst/>
        </a:prstGeom>
        <a:solidFill>
          <a:schemeClr val="accent1">
            <a:shade val="50000"/>
            <a:hueOff val="76092"/>
            <a:satOff val="-1592"/>
            <a:lumOff val="8855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385DC3-B1DC-48C6-8F47-CC7E646DDC23}">
      <dsp:nvSpPr>
        <dsp:cNvPr id="0" name=""/>
        <dsp:cNvSpPr/>
      </dsp:nvSpPr>
      <dsp:spPr>
        <a:xfrm>
          <a:off x="656938" y="1068238"/>
          <a:ext cx="142649" cy="142649"/>
        </a:xfrm>
        <a:prstGeom prst="ellipse">
          <a:avLst/>
        </a:prstGeom>
        <a:solidFill>
          <a:schemeClr val="accent1">
            <a:shade val="50000"/>
            <a:hueOff val="114138"/>
            <a:satOff val="-2387"/>
            <a:lumOff val="13283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2B2159-3443-4B57-843B-E9B9AF408D59}">
      <dsp:nvSpPr>
        <dsp:cNvPr id="0" name=""/>
        <dsp:cNvSpPr/>
      </dsp:nvSpPr>
      <dsp:spPr>
        <a:xfrm>
          <a:off x="916560" y="988354"/>
          <a:ext cx="142649" cy="142649"/>
        </a:xfrm>
        <a:prstGeom prst="ellipse">
          <a:avLst/>
        </a:prstGeom>
        <a:solidFill>
          <a:schemeClr val="accent1">
            <a:shade val="50000"/>
            <a:hueOff val="152184"/>
            <a:satOff val="-3183"/>
            <a:lumOff val="17711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3CAAF4-40AC-4001-B03E-794472955C74}">
      <dsp:nvSpPr>
        <dsp:cNvPr id="0" name=""/>
        <dsp:cNvSpPr/>
      </dsp:nvSpPr>
      <dsp:spPr>
        <a:xfrm>
          <a:off x="1236095" y="1128151"/>
          <a:ext cx="142649" cy="142649"/>
        </a:xfrm>
        <a:prstGeom prst="ellipse">
          <a:avLst/>
        </a:prstGeom>
        <a:solidFill>
          <a:schemeClr val="accent1">
            <a:shade val="50000"/>
            <a:hueOff val="190230"/>
            <a:satOff val="-3979"/>
            <a:lumOff val="22138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D7A3859-BFA0-4694-9CD6-4E8962AEC7F9}">
      <dsp:nvSpPr>
        <dsp:cNvPr id="0" name=""/>
        <dsp:cNvSpPr/>
      </dsp:nvSpPr>
      <dsp:spPr>
        <a:xfrm>
          <a:off x="1435804" y="1228005"/>
          <a:ext cx="224163" cy="224163"/>
        </a:xfrm>
        <a:prstGeom prst="ellipse">
          <a:avLst/>
        </a:prstGeom>
        <a:solidFill>
          <a:schemeClr val="accent1">
            <a:shade val="50000"/>
            <a:hueOff val="228276"/>
            <a:satOff val="-4775"/>
            <a:lumOff val="26566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06F5C6-AE6D-4EA3-9E54-A08A4AA87A95}">
      <dsp:nvSpPr>
        <dsp:cNvPr id="0" name=""/>
        <dsp:cNvSpPr/>
      </dsp:nvSpPr>
      <dsp:spPr>
        <a:xfrm>
          <a:off x="1715397" y="1447686"/>
          <a:ext cx="142649" cy="142649"/>
        </a:xfrm>
        <a:prstGeom prst="ellipse">
          <a:avLst/>
        </a:prstGeom>
        <a:solidFill>
          <a:schemeClr val="accent1">
            <a:shade val="50000"/>
            <a:hueOff val="266322"/>
            <a:satOff val="-5571"/>
            <a:lumOff val="30994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9D6BB7D-B219-40DC-8F88-49BA3D9404AD}">
      <dsp:nvSpPr>
        <dsp:cNvPr id="0" name=""/>
        <dsp:cNvSpPr/>
      </dsp:nvSpPr>
      <dsp:spPr>
        <a:xfrm>
          <a:off x="1835222" y="1667366"/>
          <a:ext cx="142649" cy="142649"/>
        </a:xfrm>
        <a:prstGeom prst="ellipse">
          <a:avLst/>
        </a:prstGeom>
        <a:solidFill>
          <a:schemeClr val="accent1">
            <a:shade val="50000"/>
            <a:hueOff val="304368"/>
            <a:satOff val="-6366"/>
            <a:lumOff val="35421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CD858A6-62D7-42B4-A33F-F566F8797935}">
      <dsp:nvSpPr>
        <dsp:cNvPr id="0" name=""/>
        <dsp:cNvSpPr/>
      </dsp:nvSpPr>
      <dsp:spPr>
        <a:xfrm>
          <a:off x="796734" y="1247976"/>
          <a:ext cx="366812" cy="366812"/>
        </a:xfrm>
        <a:prstGeom prst="ellipse">
          <a:avLst/>
        </a:prstGeom>
        <a:solidFill>
          <a:schemeClr val="accent1">
            <a:shade val="50000"/>
            <a:hueOff val="342414"/>
            <a:satOff val="-7162"/>
            <a:lumOff val="39849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7EBCD95-774E-4A6E-A550-ABD813F83B90}">
      <dsp:nvSpPr>
        <dsp:cNvPr id="0" name=""/>
        <dsp:cNvSpPr/>
      </dsp:nvSpPr>
      <dsp:spPr>
        <a:xfrm>
          <a:off x="17868" y="2006872"/>
          <a:ext cx="142649" cy="142649"/>
        </a:xfrm>
        <a:prstGeom prst="ellipse">
          <a:avLst/>
        </a:prstGeom>
        <a:solidFill>
          <a:schemeClr val="accent1">
            <a:shade val="50000"/>
            <a:hueOff val="342414"/>
            <a:satOff val="-7162"/>
            <a:lumOff val="39849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2A04E38-C95E-4AE6-B910-0DA946ED4B2F}">
      <dsp:nvSpPr>
        <dsp:cNvPr id="0" name=""/>
        <dsp:cNvSpPr/>
      </dsp:nvSpPr>
      <dsp:spPr>
        <a:xfrm>
          <a:off x="137693" y="2186610"/>
          <a:ext cx="224163" cy="224163"/>
        </a:xfrm>
        <a:prstGeom prst="ellipse">
          <a:avLst/>
        </a:prstGeom>
        <a:solidFill>
          <a:schemeClr val="accent1">
            <a:shade val="50000"/>
            <a:hueOff val="304368"/>
            <a:satOff val="-6366"/>
            <a:lumOff val="35421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2C89CA-50C0-439E-BF07-2177A106D0E6}">
      <dsp:nvSpPr>
        <dsp:cNvPr id="0" name=""/>
        <dsp:cNvSpPr/>
      </dsp:nvSpPr>
      <dsp:spPr>
        <a:xfrm>
          <a:off x="437257" y="2346377"/>
          <a:ext cx="326055" cy="326055"/>
        </a:xfrm>
        <a:prstGeom prst="ellipse">
          <a:avLst/>
        </a:prstGeom>
        <a:solidFill>
          <a:schemeClr val="accent1">
            <a:shade val="50000"/>
            <a:hueOff val="266322"/>
            <a:satOff val="-5571"/>
            <a:lumOff val="30994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DC04D8-92D3-4C21-9C70-D961205FDEAD}">
      <dsp:nvSpPr>
        <dsp:cNvPr id="0" name=""/>
        <dsp:cNvSpPr/>
      </dsp:nvSpPr>
      <dsp:spPr>
        <a:xfrm>
          <a:off x="856647" y="2605999"/>
          <a:ext cx="142649" cy="142649"/>
        </a:xfrm>
        <a:prstGeom prst="ellipse">
          <a:avLst/>
        </a:prstGeom>
        <a:solidFill>
          <a:schemeClr val="accent1">
            <a:shade val="50000"/>
            <a:hueOff val="228276"/>
            <a:satOff val="-4775"/>
            <a:lumOff val="26566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079AEB-2451-468A-AF07-98F75C60E097}">
      <dsp:nvSpPr>
        <dsp:cNvPr id="0" name=""/>
        <dsp:cNvSpPr/>
      </dsp:nvSpPr>
      <dsp:spPr>
        <a:xfrm>
          <a:off x="936531" y="2346377"/>
          <a:ext cx="224163" cy="224163"/>
        </a:xfrm>
        <a:prstGeom prst="ellipse">
          <a:avLst/>
        </a:prstGeom>
        <a:solidFill>
          <a:schemeClr val="accent1">
            <a:shade val="50000"/>
            <a:hueOff val="190230"/>
            <a:satOff val="-3979"/>
            <a:lumOff val="22138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57FD8B-F183-425C-84B5-8EA9C18C6432}">
      <dsp:nvSpPr>
        <dsp:cNvPr id="0" name=""/>
        <dsp:cNvSpPr/>
      </dsp:nvSpPr>
      <dsp:spPr>
        <a:xfrm>
          <a:off x="1136240" y="2625970"/>
          <a:ext cx="142649" cy="142649"/>
        </a:xfrm>
        <a:prstGeom prst="ellipse">
          <a:avLst/>
        </a:prstGeom>
        <a:solidFill>
          <a:schemeClr val="accent1">
            <a:shade val="50000"/>
            <a:hueOff val="152184"/>
            <a:satOff val="-3183"/>
            <a:lumOff val="17711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C03930-C371-4DC8-A3DD-84638B267BE0}">
      <dsp:nvSpPr>
        <dsp:cNvPr id="0" name=""/>
        <dsp:cNvSpPr/>
      </dsp:nvSpPr>
      <dsp:spPr>
        <a:xfrm>
          <a:off x="1315978" y="2306435"/>
          <a:ext cx="326055" cy="326055"/>
        </a:xfrm>
        <a:prstGeom prst="ellipse">
          <a:avLst/>
        </a:prstGeom>
        <a:solidFill>
          <a:schemeClr val="accent1">
            <a:shade val="50000"/>
            <a:hueOff val="114138"/>
            <a:satOff val="-2387"/>
            <a:lumOff val="13283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F15157-DAAE-41F9-A2BE-742CBF55D2F2}">
      <dsp:nvSpPr>
        <dsp:cNvPr id="0" name=""/>
        <dsp:cNvSpPr/>
      </dsp:nvSpPr>
      <dsp:spPr>
        <a:xfrm>
          <a:off x="1755339" y="2226552"/>
          <a:ext cx="224163" cy="224163"/>
        </a:xfrm>
        <a:prstGeom prst="ellipse">
          <a:avLst/>
        </a:prstGeom>
        <a:solidFill>
          <a:schemeClr val="accent1">
            <a:shade val="50000"/>
            <a:hueOff val="76092"/>
            <a:satOff val="-1592"/>
            <a:lumOff val="8855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41C33E5-C94A-4D1F-9B75-0D68BDA6D89F}">
      <dsp:nvSpPr>
        <dsp:cNvPr id="0" name=""/>
        <dsp:cNvSpPr/>
      </dsp:nvSpPr>
      <dsp:spPr>
        <a:xfrm>
          <a:off x="1979502" y="1287586"/>
          <a:ext cx="658336" cy="1256835"/>
        </a:xfrm>
        <a:prstGeom prst="chevron">
          <a:avLst>
            <a:gd name="adj" fmla="val 6231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EF05B92-5ED0-4F8A-B2AD-E46ECD861BF4}">
      <dsp:nvSpPr>
        <dsp:cNvPr id="0" name=""/>
        <dsp:cNvSpPr/>
      </dsp:nvSpPr>
      <dsp:spPr>
        <a:xfrm>
          <a:off x="2518141" y="1287586"/>
          <a:ext cx="658336" cy="1256835"/>
        </a:xfrm>
        <a:prstGeom prst="chevron">
          <a:avLst>
            <a:gd name="adj" fmla="val 62310"/>
          </a:avLst>
        </a:prstGeom>
        <a:solidFill>
          <a:schemeClr val="accent1">
            <a:shade val="90000"/>
            <a:hueOff val="375112"/>
            <a:satOff val="-6927"/>
            <a:lumOff val="32127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294774-E0B4-4EB9-8453-A87D52B43D1A}">
      <dsp:nvSpPr>
        <dsp:cNvPr id="0" name=""/>
        <dsp:cNvSpPr/>
      </dsp:nvSpPr>
      <dsp:spPr>
        <a:xfrm>
          <a:off x="3176477" y="988354"/>
          <a:ext cx="5086573" cy="2087290"/>
        </a:xfrm>
        <a:prstGeom prst="ellipse">
          <a:avLst/>
        </a:prstGeom>
        <a:solidFill>
          <a:schemeClr val="accent1">
            <a:shade val="50000"/>
            <a:hueOff val="38046"/>
            <a:satOff val="-796"/>
            <a:lumOff val="4428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консолидация потенциала участников волонтерской деятельности </a:t>
          </a:r>
          <a:endParaRPr lang="ru-RU" sz="2400" kern="1200" dirty="0"/>
        </a:p>
      </dsp:txBody>
      <dsp:txXfrm>
        <a:off x="3921388" y="1294031"/>
        <a:ext cx="3596751" cy="14759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3F80226-3C5F-415B-BE7B-548BE46E5EC7}" type="datetimeFigureOut">
              <a:rPr lang="ru-RU" smtClean="0"/>
              <a:pPr/>
              <a:t>25.06.2018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7EC7584-7082-47F3-9721-48972A027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204864"/>
            <a:ext cx="7128792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«Организация работы комиссии по социально-воспитательной работе: итоги, проблемы, перспективы.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Развитие </a:t>
            </a:r>
            <a:r>
              <a:rPr lang="ru-RU" dirty="0">
                <a:solidFill>
                  <a:schemeClr val="tx1"/>
                </a:solidFill>
              </a:rPr>
              <a:t>волонтерского (добровольческого) движения в Республике Башкортостан»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003322"/>
            <a:ext cx="7128792" cy="1371600"/>
          </a:xfrm>
        </p:spPr>
        <p:txBody>
          <a:bodyPr>
            <a:normAutofit fontScale="92500"/>
          </a:bodyPr>
          <a:lstStyle/>
          <a:p>
            <a:pPr algn="r"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Порядченко Альбина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Амировна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комиссии по социально-воспитательной работе Совета директоров ПОО РБ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5737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68952" cy="1216816"/>
          </a:xfrm>
        </p:spPr>
        <p:txBody>
          <a:bodyPr>
            <a:no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ПОО, 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принявших участие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конкурсе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2017, 2018 гг.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54650043"/>
              </p:ext>
            </p:extLst>
          </p:nvPr>
        </p:nvGraphicFramePr>
        <p:xfrm>
          <a:off x="1691680" y="2060848"/>
          <a:ext cx="5454352" cy="3829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8038275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003232" cy="4629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фестиваля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поддержка талантливых исполнителей и коллективов, создание условий для творческого самовыражения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студентов.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образовательного уровня студенческой молодежи через изучение истории и культуры страны, уровня духовно-нравственного и патриотического воспитания, социальной и гражданской ответственности обучающихся, совершенствование государственной семейной политики, укрепление авторитета и поддержки института семьи.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260648"/>
            <a:ext cx="8507288" cy="1210146"/>
          </a:xfrm>
          <a:prstGeom prst="rect">
            <a:avLst/>
          </a:prstGeom>
        </p:spPr>
        <p:txBody>
          <a:bodyPr vert="horz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Проведение  Республиканского фестиваля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«Студенческие встречи- 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Зажги огонь в сердцах людей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7823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2101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Проведение  Республиканского 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фестиваля</a:t>
            </a:r>
            <a:b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«Студенческие встречи- </a:t>
            </a:r>
            <a:b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Зажги 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огонь в сердцах людей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502913"/>
            <a:ext cx="7236804" cy="5355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63036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08720"/>
            <a:ext cx="8964488" cy="1800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Итоги Республиканского фестиваля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«Студенческие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встречи- 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Зажги огонь в сердцах людей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2018 году</a:t>
            </a:r>
            <a:r>
              <a:rPr lang="ru-RU" sz="2800" dirty="0">
                <a:solidFill>
                  <a:srgbClr val="0070C0"/>
                </a:solidFill>
              </a:rPr>
              <a:t/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407379937"/>
              </p:ext>
            </p:extLst>
          </p:nvPr>
        </p:nvGraphicFramePr>
        <p:xfrm>
          <a:off x="323528" y="2204864"/>
          <a:ext cx="8424936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762"/>
                <a:gridCol w="7211174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Профессиональная</a:t>
                      </a:r>
                      <a:r>
                        <a:rPr lang="ru-RU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образовательная организация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Гран-при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Уфимский многопрофильный профессиональный колледж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Уфимский колледж отраслевых технологий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 Нефтекамский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многопрофильный колледж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Баймакский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филиал ГАПОУ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Уфимский топливно-энергетический колледж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 Стерлитамакский межотраслевой колледж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 Салаватский индустриальный колледж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12416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ПОО, </a:t>
            </a:r>
            <a:b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принявших участие в </a:t>
            </a: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фестивале</a:t>
            </a:r>
            <a:b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2017, 2018 гг.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38778955"/>
              </p:ext>
            </p:extLst>
          </p:nvPr>
        </p:nvGraphicFramePr>
        <p:xfrm>
          <a:off x="1547664" y="1700808"/>
          <a:ext cx="5963364" cy="4339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707435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конкурса: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педагогических идей, инновационных практик воспитания,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обобщение и распространение опыта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классных руководителей (кураторов).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Обновление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содержания и технологий воспитательной и внеаудиторной деятельности в образовательных организациях с учетом региональных особенностей, Федерального государственного образовательного стандарта СПО, социокультурной среды, традиционного и инновационного опыта, достижений современной педагогической науки.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</a:t>
            </a:r>
            <a:br>
              <a:rPr lang="ru-RU" sz="28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преподаватель года – 2018»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889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года – 2018»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340768"/>
            <a:ext cx="7666136" cy="5077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0061721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363272" cy="129614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Итоги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Республиканского конкурса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«Лучший преподаватель года – 2018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/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37738947"/>
              </p:ext>
            </p:extLst>
          </p:nvPr>
        </p:nvGraphicFramePr>
        <p:xfrm>
          <a:off x="323528" y="1834468"/>
          <a:ext cx="828092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014"/>
                <a:gridCol w="7087906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Профессиональная</a:t>
                      </a:r>
                      <a:r>
                        <a:rPr lang="ru-RU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образовательная организация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Гран-при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Ахметова Гузель 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Ришатовна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Стерлитамакский многопрофильный профессиональный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колледж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Ганцгорн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Оксана Ивановна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Уфимский техникум железнодорожного транспорта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Дятлова Нина Петровна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Мелеузовский многопрофильный профессиональный колледж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1660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Латыпова</a:t>
                      </a:r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Лена </a:t>
                      </a:r>
                      <a:r>
                        <a:rPr kumimoji="0" lang="ru-RU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Мунировна</a:t>
                      </a:r>
                      <a:endParaRPr kumimoji="0" lang="ru-RU" sz="2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Уфимский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художественно-промышленный колледж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62171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467600" cy="12033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регионах были проведены семинары и совещания по социально – воспитательной работе.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58204" cy="487375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Уфимский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регион 1. Семинар на тему: «Взаимодействие органов и учреждений в процессе работы по профилактике правонарушений и преступлений среди несовершеннолетних». </a:t>
            </a:r>
          </a:p>
          <a:p>
            <a:pPr lvl="0"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Салаватский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регион. Семинар  заместителей директоров, педагогов-психологов, социальных работников «Психолого-педагогические и медико-социальные аспекты социальной адаптации обучающихся в учреждениях СПО». </a:t>
            </a:r>
          </a:p>
          <a:p>
            <a:pPr lvl="0"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Стерлитамакский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регион. Семинар  классных руководителей по вопросам профилактики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аутоагрессивного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поведения подростков.</a:t>
            </a:r>
          </a:p>
          <a:p>
            <a:pPr lvl="0"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Туймазинский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регион. Мастер класс победителя конкурс «На лучшую организацию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антинаркотической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профилактической работы в ПОО» Октябрьский нефтяной колледж имени С.И.Кувыкина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Приняли участие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вебинаре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Молодежная политика в области патриотического воспитания с участием М.В.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Закомалдина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А.И.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Иванюты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Р.Т.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Хабибова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«Безопасный интернет для детей и подростков» с участием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Асадуллина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Р.М., К.С. Игнатьева, И.Р. Абдуллина 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 развития волонтерского (добровольческого) движения в ПОО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363272" cy="48017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Регулирование волонтерской деятельности в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РФ: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содействие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развитию и распространению добровольческой деятельности (волонтёрства) отнесено к числу приоритетных направлений социальной и молодежной политики в Концепции долгосрочного социально-экономического развития Российской Федерации на период до 2020 года, утвержденной распоряжением Правительства Российской Федерации от 17.11.2008 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1662-р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Ценность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волонтерства: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многих социальных проблем напрямую зависит от степени вовлеченности граждан в волонтерскую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деятельность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78893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75240" cy="128215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заместителей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директоров по воспитательной работе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352928" cy="4968552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РБ,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развития образования РБ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директоров ПОО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РБ.</a:t>
            </a:r>
          </a:p>
          <a:p>
            <a:pPr algn="just"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ассмотрены вопросы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суицидов и суицидальных попыток среди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экстремизма в студенческой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среде;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Молодежное движение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АУЕ;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Интернет-культура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-безопасность: новые понятия в современной молодёжной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среде;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добровольческая (волонтерская) деятельность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Республике Башкортостан;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7961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025510988"/>
              </p:ext>
            </p:extLst>
          </p:nvPr>
        </p:nvGraphicFramePr>
        <p:xfrm>
          <a:off x="395536" y="188640"/>
          <a:ext cx="82809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680920021"/>
              </p:ext>
            </p:extLst>
          </p:nvPr>
        </p:nvGraphicFramePr>
        <p:xfrm>
          <a:off x="395536" y="2924944"/>
          <a:ext cx="82809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18130278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055066278"/>
              </p:ext>
            </p:extLst>
          </p:nvPr>
        </p:nvGraphicFramePr>
        <p:xfrm>
          <a:off x="395536" y="188640"/>
          <a:ext cx="820891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6500611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32619650"/>
              </p:ext>
            </p:extLst>
          </p:nvPr>
        </p:nvGraphicFramePr>
        <p:xfrm>
          <a:off x="1043608" y="1484784"/>
          <a:ext cx="640871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7320" y="4848144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17% студентов вовлечены в волонтерскую деятельность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32656"/>
            <a:ext cx="8460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обучающихся, </a:t>
            </a:r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охваченных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волонтерским движением </a:t>
            </a:r>
          </a:p>
        </p:txBody>
      </p:sp>
    </p:spTree>
    <p:extLst>
      <p:ext uri="{BB962C8B-B14F-4D97-AF65-F5344CB8AC3E}">
        <p14:creationId xmlns:p14="http://schemas.microsoft.com/office/powerpoint/2010/main" xmlns="" val="4260573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694320"/>
            <a:ext cx="7200800" cy="4800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75240" cy="128215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заместителей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директоров по воспитательной работе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832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24936" cy="135416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Конкурс «На лучшую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методическую разработку внеклассного мероприятия с мультимедийным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сопровождением»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среди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преподавателей ПОО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РБ 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988840"/>
            <a:ext cx="8219256" cy="4729736"/>
          </a:xfrm>
        </p:spPr>
        <p:txBody>
          <a:bodyPr/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повышению воспитательного аспекта, эффективному формированию мировоззрения обучающихся по средствам представления материала по внеурочной работе в интересной, визуализированной, интерактивной и максимально понятной для обучающихся форме, поддержка инновационной деятельности педагогов, ориентированная на личностную, творческую и профессиональную самореализацию через использование мультимедиа технологий в воспитательном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107 преподавателей ПОО РБ.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12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980728"/>
            <a:ext cx="7920880" cy="44644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методических разработок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моя - моя Отчизна» (патриотическое воспитание)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Поговорим о вечном» (духовно-нравственное воспитание)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Любите ли вы театр так, как люблю его 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молодым – это значит…»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века – кто он?»</a:t>
            </a:r>
          </a:p>
        </p:txBody>
      </p:sp>
    </p:spTree>
    <p:extLst>
      <p:ext uri="{BB962C8B-B14F-4D97-AF65-F5344CB8AC3E}">
        <p14:creationId xmlns:p14="http://schemas.microsoft.com/office/powerpoint/2010/main" xmlns="" val="18529793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Итоги конкурса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«На лучшую методическую разработку внеклассного мероприятия с мультимедийным сопровождением»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3232298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4837020"/>
              </p:ext>
            </p:extLst>
          </p:nvPr>
        </p:nvGraphicFramePr>
        <p:xfrm>
          <a:off x="251520" y="1162270"/>
          <a:ext cx="8424936" cy="54341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9569"/>
                <a:gridCol w="5140639"/>
                <a:gridCol w="2284728"/>
              </a:tblGrid>
              <a:tr h="3341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преподавателя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670805">
                <a:tc>
                  <a:txBody>
                    <a:bodyPr/>
                    <a:lstStyle/>
                    <a:p>
                      <a:pPr marR="22542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Гран-при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ГБПОУ Уфимский колледж статистики, информатики, вычислительной техники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Мирасова И.В. </a:t>
                      </a:r>
                    </a:p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Бокарева  С.Ф.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379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ГБПОУ Уфимский колледж отраслевых технологий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Слинкин А.А.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5037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ГАПОУ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Ишимбайский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нефтяной колледж</a:t>
                      </a:r>
                    </a:p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Оксанич Л.В.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5037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ГБПОУ Сибайский педагогический колледж</a:t>
                      </a:r>
                      <a:endParaRPr lang="ru-RU" sz="16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Ишбердина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А.М.</a:t>
                      </a:r>
                    </a:p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2040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ГБПОУ Уфимский государственный колледж технологии и дизайна</a:t>
                      </a:r>
                      <a:endParaRPr lang="ru-RU" sz="16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Самигуллина Э.Ф.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379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ГБПОУ Уфимский профессиональный колледж  им.С.Бикеева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Резяпов Н.А.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379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ГБПОУ «Уфимский лесотехнический техникум»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Рахматуллин Р.Р.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379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ГБПОУ Уфимский колледж радиоэлектроники, телекоммуникаций и безопасности 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Камалов А.М.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379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ГБПОУ Нефтекамский машиностроительный колледж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Захарьян Е.В.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379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ГБПОУ Нефтекамский машиностроительный колледж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Хамидуллина Ж.А.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  <a:tr h="379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ФГБОУ ВО Уфимский филиал «ВГУВТ»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  <a:tc>
                  <a:txBody>
                    <a:bodyPr/>
                    <a:lstStyle/>
                    <a:p>
                      <a:pPr marR="2254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474345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Козырь С.А.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85" marR="6538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12434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организуется в рамках реализации мероприятий подпрограммы «Противодействие злоупотреблению наркотиками и их незаконному обороту» государственной программы «Обеспечение общественной безопасности в Республике Башкортостан» на 2015-2020 годы, утвержденной постановлением Правительства Республики Башкортостан от 31 декабря 2014 года № 670.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116632"/>
            <a:ext cx="8568952" cy="130107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Проведение Республиканского конкурса 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«На лучшую организацию антинаркотической профилактической работы в ПОО»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453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116632"/>
            <a:ext cx="8568952" cy="130107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Проведение Республиканского конкурса 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«На лучшую организацию антинаркотической профилактической работы в ПОО»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Учебная часть 2011-2012 гг\УФИМСКИЙ РЕГИОН - 1\18-19\антинаркотическая работа\фотки заседания\IMG_6914-20-02-18-01-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67387"/>
            <a:ext cx="6840760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0066525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538048784"/>
              </p:ext>
            </p:extLst>
          </p:nvPr>
        </p:nvGraphicFramePr>
        <p:xfrm>
          <a:off x="251520" y="2009334"/>
          <a:ext cx="8496944" cy="4501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7272808"/>
              </a:tblGrid>
              <a:tr h="57010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Профессиональная</a:t>
                      </a:r>
                      <a:r>
                        <a:rPr lang="ru-RU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образовательная организация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8402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Октябрьский нефтяной колледж </a:t>
                      </a:r>
                      <a:r>
                        <a:rPr lang="ru-RU" sz="2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им.С.И.Кувыкина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8402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Уфимский колледж статистики, информатики и вычислительной техники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010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 Уфимский колледж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отраслевых технологий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01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ГАПОУ Учалинский колледж горной промышленности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010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 Нефтекамский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педагогический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колледж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188640"/>
            <a:ext cx="85689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Итоги Республиканского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конкурса </a:t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«На лучшую организацию антинаркотической профилактической работы в ПОО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2018 году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8829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640</TotalTime>
  <Words>918</Words>
  <Application>Microsoft Office PowerPoint</Application>
  <PresentationFormat>Экран (4:3)</PresentationFormat>
  <Paragraphs>151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«Организация работы комиссии по социально-воспитательной работе: итоги, проблемы, перспективы.  Развитие волонтерского (добровольческого) движения в Республике Башкортостан»</vt:lpstr>
      <vt:lpstr>Республиканский семинар заместителей директоров по воспитательной работе ПОО</vt:lpstr>
      <vt:lpstr>Республиканский семинар заместителей директоров по воспитательной работе ПОО</vt:lpstr>
      <vt:lpstr>Конкурс «На лучшую методическую разработку внеклассного мероприятия с мультимедийным сопровождением» среди преподавателей ПОО РБ </vt:lpstr>
      <vt:lpstr>Слайд 5</vt:lpstr>
      <vt:lpstr>Итоги конкурса «На лучшую методическую разработку внеклассного мероприятия с мультимедийным сопровождением»</vt:lpstr>
      <vt:lpstr>Слайд 7</vt:lpstr>
      <vt:lpstr>Слайд 8</vt:lpstr>
      <vt:lpstr>Слайд 9</vt:lpstr>
      <vt:lpstr>Количество ПОО,  принявших участие в конкурсе  2017, 2018 гг. </vt:lpstr>
      <vt:lpstr>Слайд 11</vt:lpstr>
      <vt:lpstr>Проведение  Республиканского фестиваля  «Студенческие встречи-  Зажги огонь в сердцах людей!»</vt:lpstr>
      <vt:lpstr>Итоги Республиканского фестиваля  «Студенческие встречи-  Зажги огонь в сердцах людей!»  в 2018 году  </vt:lpstr>
      <vt:lpstr>Количество ПОО,  принявших участие в фестивале  2017, 2018 гг. </vt:lpstr>
      <vt:lpstr>Слайд 15</vt:lpstr>
      <vt:lpstr>Республиканский конкурс  «Лучший преподаватель года – 2018»</vt:lpstr>
      <vt:lpstr>Итоги Республиканского конкурса  «Лучший преподаватель года – 2018»</vt:lpstr>
      <vt:lpstr>В регионах были проведены семинары и совещания по социально – воспитательной работе. </vt:lpstr>
      <vt:lpstr>Мониторинг развития волонтерского (добровольческого) движения в ПОО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Преподаватель</dc:creator>
  <cp:lastModifiedBy>1</cp:lastModifiedBy>
  <cp:revision>48</cp:revision>
  <cp:lastPrinted>2018-06-25T12:19:51Z</cp:lastPrinted>
  <dcterms:created xsi:type="dcterms:W3CDTF">2018-06-22T05:30:44Z</dcterms:created>
  <dcterms:modified xsi:type="dcterms:W3CDTF">2018-06-25T16:03:14Z</dcterms:modified>
</cp:coreProperties>
</file>