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81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78" r:id="rId14"/>
    <p:sldId id="270" r:id="rId15"/>
    <p:sldId id="271" r:id="rId16"/>
    <p:sldId id="272" r:id="rId17"/>
    <p:sldId id="273" r:id="rId18"/>
    <p:sldId id="274" r:id="rId19"/>
    <p:sldId id="279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00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1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88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2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9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8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4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2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EE7B-9327-471D-B5C0-0D0DE9CA840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C186EB-3851-4D21-9703-71B6005C2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3"/>
            <a:ext cx="7772400" cy="319578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БАШКОРТОСТАН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УФИМСКИЙ КОЛЛЕДЖ СТАТИСТИКИ, ИНФОРМАТИКИ И ВЫЧИСЛИТЕЛЬНОЙ ТЕХНИКИ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ПЛОЩАДКА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ВНЕДРЕНИЮ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ОБРАЗОВАТЕЛЬНЫЙ  ПРОЦЕСС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808" y="5924550"/>
            <a:ext cx="889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Докладчики:  Элла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Усмановна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Пустовалова,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частью</a:t>
            </a:r>
          </a:p>
          <a:p>
            <a:pPr marL="5380038" indent="-3948113">
              <a:tabLst>
                <a:tab pos="547052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Никита Сергеевич Пичугин, преподаватель, руководитель             инновационной площадки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Консультирование граждан по вопросам трудового, семейного, гражданского права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45513"/>
            <a:ext cx="6702586" cy="4473997"/>
          </a:xfrm>
        </p:spPr>
      </p:pic>
    </p:spTree>
    <p:extLst>
      <p:ext uri="{BB962C8B-B14F-4D97-AF65-F5344CB8AC3E}">
        <p14:creationId xmlns:p14="http://schemas.microsoft.com/office/powerpoint/2010/main" val="16353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Выполнение картографо-геодезических работ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ксивт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16" y="1412776"/>
            <a:ext cx="6736033" cy="44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работ по профессии Наладчик технологического оборудования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ксивт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06006"/>
            <a:ext cx="7053875" cy="47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1131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Техническое описание компетенции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Документ, определяющий рамки навыков, которыми должен обладать конкурсант чемпионатов по стандартам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конкретной компетенции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рамок навыков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примере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Веб-дизайна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576064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Конкурсант обязан знать и понимать: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Язык программирования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методы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разрабатывать структуры базы данных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использовать открытые библиотеки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создания страниц сайта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Конкурсант обязан уметь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Разрабатывать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веб-приложения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стороне клиента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Оптимизировать сайт под различные браузеры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Создавать удобный интерфейс и навигацию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Выявлять и решать проблемы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Проверять эффективность решения проблем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демонстрационного 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137" y="1930400"/>
            <a:ext cx="8242663" cy="4810967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Подробно описывает задания, которые должны выполнить обучающиеся</a:t>
            </a:r>
          </a:p>
          <a:p>
            <a:pPr marL="0" indent="5334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разрабатывается рабочей группой преподавателей с участием работодателей		</a:t>
            </a:r>
          </a:p>
          <a:p>
            <a:pPr marL="0" indent="5334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состоит из модулей, количество которых может быть от 3 до 7 и более</a:t>
            </a:r>
          </a:p>
          <a:p>
            <a:pPr marL="0" indent="5334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выполнения задания составляет от 4 до 6 часов (имитация рабочего дня)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оценки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используются для оценки практических навыков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4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больше критериев и чем меньше вес каждого критерия, тем точнее можно оценить уровень выполнения конкурсного задания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критериев (аспектов) должно находится в пределах от 50 до 300 позиций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 одного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аспекта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должен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превышать 2 баллов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Общий вес всех модулей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может превышать 100 баллов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критериев оценок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776864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623120"/>
                <a:gridCol w="3096344"/>
              </a:tblGrid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критерия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Объективная</a:t>
                      </a:r>
                      <a:r>
                        <a:rPr lang="ru-RU" baseline="0" dirty="0" smtClean="0"/>
                        <a:t> оценка</a:t>
                      </a:r>
                      <a:endParaRPr lang="ru-RU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надписи "УКСИВТ"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Изображение векторное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Цвет изображения (17,209.37)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Размер холста А5 (148х210мм)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Размер логотипа 3х3см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Фон отсутствует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Сохранено в формат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cdr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832869" cy="6669360"/>
          </a:xfrm>
        </p:spPr>
      </p:pic>
    </p:spTree>
    <p:extLst>
      <p:ext uri="{BB962C8B-B14F-4D97-AF65-F5344CB8AC3E}">
        <p14:creationId xmlns:p14="http://schemas.microsoft.com/office/powerpoint/2010/main" val="26860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r="1579" b="5346"/>
          <a:stretch/>
        </p:blipFill>
        <p:spPr>
          <a:xfrm>
            <a:off x="179512" y="404664"/>
            <a:ext cx="8896193" cy="6193825"/>
          </a:xfrm>
        </p:spPr>
      </p:pic>
    </p:spTree>
    <p:extLst>
      <p:ext uri="{BB962C8B-B14F-4D97-AF65-F5344CB8AC3E}">
        <p14:creationId xmlns:p14="http://schemas.microsoft.com/office/powerpoint/2010/main" val="8439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35280" cy="5073427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РФ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29.12.2012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273-ФЗ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 по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профессионального образования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утвержденный Приказом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России от 14 июня 2013 г. № 464 (в ред. от 15.12.2014 г. № 1580);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итоговой аттестации по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профессионального образования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утвержденный приказом Министерства образования и науки Российской Федерации (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России) от 16 августа 2013 г. № 968 (в ред. от 31.01.2014 г. № 74);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Регламентирующие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том числе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национальных чемпионатов профессионального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мастерства «Молодые профессионалы» </a:t>
            </a:r>
            <a:r>
              <a:rPr lang="ru-RU" sz="2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29274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№ПО/19 от 30.11.2016 г. «О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пилотной апробации проведения демонстрационного экзамена по стандартам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в 2017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к приказу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Россия»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«30» ноября 2016 г. № ПО/19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Россия»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к приказу Союза «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Россия» от «30» ноября 2016 г. № ПО/19</a:t>
            </a:r>
            <a:r>
              <a:rPr lang="ru-RU" sz="8000" dirty="0" smtClean="0">
                <a:solidFill>
                  <a:schemeClr val="tx1"/>
                </a:solidFill>
              </a:rPr>
              <a:t> «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демонстрационного экзамена по стандартам </a:t>
            </a:r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в 2017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556792"/>
            <a:ext cx="8507288" cy="45693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ориентирована на практическую часть учебного материала дисциплины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занятий (кружковая деятельность) по компетенциям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демонстрационного экзамена с элементами заданий чемпионатов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проведения демонстрационного экзамена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420888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подготовка материально-технического и дидактического обеспечения,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инфраструктурных листов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написание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программы испытаний,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формы мониторинга испытаний,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экспертов из числа работодателей,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студентов о формате испытаний и ознакомление их с примерным образцом заданий 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1475656" y="2796701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475656" y="3745632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475656" y="4359590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475656" y="4973548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1475656" y="5904446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26014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проведения демонстрационного 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Проведение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испытаний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132856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настройка и тестирование необходимого оборудования в лабораториях,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критериев оценки компетенций,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инструктажа на местах,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непосредственное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проведение самих испытаний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49232" y="2708920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49232" y="4077072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51841" y="5337212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51841" y="6165304"/>
            <a:ext cx="834392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проведения демонстрационного 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Оформление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34461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579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Trebuchet MS</vt:lpstr>
      <vt:lpstr>Wingdings</vt:lpstr>
      <vt:lpstr>Wingdings 3</vt:lpstr>
      <vt:lpstr>Грань</vt:lpstr>
      <vt:lpstr>МИНИСТЕРСТВО ОБРАЗОВАНИЯ РЕСПУБЛИКИ БАШКОРТОСТАН Государственное бюджетное профессиональное образовательное учреждение   УФИМСКИЙ КОЛЛЕДЖ СТАТИСТИКИ, ИНФОРМАТИКИ И ВЫЧИСЛИТЕЛЬНОЙ ТЕХНИКИ</vt:lpstr>
      <vt:lpstr>Презентация PowerPoint</vt:lpstr>
      <vt:lpstr>Презентация PowerPoint</vt:lpstr>
      <vt:lpstr>Нормативная база</vt:lpstr>
      <vt:lpstr>Регламентирующие документы WorldSkills International, WorldSkills Russia, в том числе Правила национальных чемпионатов профессионального мастерства «Молодые профессионалы» Worldskills Russia </vt:lpstr>
      <vt:lpstr>Методика Worldskills</vt:lpstr>
      <vt:lpstr>Этапы проведения демонстрационного экзамена</vt:lpstr>
      <vt:lpstr>Этапы проведения демонстрационного экзамена</vt:lpstr>
      <vt:lpstr>Этапы проведения демонстрационного экзамена</vt:lpstr>
      <vt:lpstr>Консультирование граждан по вопросам трудового, семейного, гражданского права</vt:lpstr>
      <vt:lpstr>Выполнение картографо-геодезических работ</vt:lpstr>
      <vt:lpstr>Выполнение работ по профессии Наладчик технологического оборудования</vt:lpstr>
      <vt:lpstr>Документация</vt:lpstr>
      <vt:lpstr>Техническое описание компетенции </vt:lpstr>
      <vt:lpstr>Примеры рамок навыков (на примере Веб-дизайна)</vt:lpstr>
      <vt:lpstr>Задание демонстрационного экзамена</vt:lpstr>
      <vt:lpstr>Критерии оценки используются для оценки практических навыков обучающихся </vt:lpstr>
      <vt:lpstr>Пример критериев оценок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БАШКОРТОСТАН Государственное бюджетное образовательное учреждение   среднего профессионального образования  «УФИМСКИЙ КОЛЛЕДЖ СТАТИСТИКИ, ИНФОРМАТИКИ И ВЫЧИСЛИТЕЛЬНОЙ ТЕХНИКИ»</dc:title>
  <dc:creator>Уксивт</dc:creator>
  <cp:lastModifiedBy>207-1</cp:lastModifiedBy>
  <cp:revision>39</cp:revision>
  <cp:lastPrinted>2017-05-23T12:06:05Z</cp:lastPrinted>
  <dcterms:created xsi:type="dcterms:W3CDTF">2016-09-14T01:59:01Z</dcterms:created>
  <dcterms:modified xsi:type="dcterms:W3CDTF">2017-05-23T12:07:01Z</dcterms:modified>
</cp:coreProperties>
</file>