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3" r:id="rId1"/>
  </p:sldMasterIdLst>
  <p:notesMasterIdLst>
    <p:notesMasterId r:id="rId31"/>
  </p:notesMasterIdLst>
  <p:handoutMasterIdLst>
    <p:handoutMasterId r:id="rId32"/>
  </p:handoutMasterIdLst>
  <p:sldIdLst>
    <p:sldId id="739" r:id="rId2"/>
    <p:sldId id="647" r:id="rId3"/>
    <p:sldId id="740" r:id="rId4"/>
    <p:sldId id="743" r:id="rId5"/>
    <p:sldId id="744" r:id="rId6"/>
    <p:sldId id="745" r:id="rId7"/>
    <p:sldId id="772" r:id="rId8"/>
    <p:sldId id="748" r:id="rId9"/>
    <p:sldId id="767" r:id="rId10"/>
    <p:sldId id="750" r:id="rId11"/>
    <p:sldId id="768" r:id="rId12"/>
    <p:sldId id="749" r:id="rId13"/>
    <p:sldId id="752" r:id="rId14"/>
    <p:sldId id="769" r:id="rId15"/>
    <p:sldId id="753" r:id="rId16"/>
    <p:sldId id="762" r:id="rId17"/>
    <p:sldId id="754" r:id="rId18"/>
    <p:sldId id="755" r:id="rId19"/>
    <p:sldId id="774" r:id="rId20"/>
    <p:sldId id="775" r:id="rId21"/>
    <p:sldId id="757" r:id="rId22"/>
    <p:sldId id="758" r:id="rId23"/>
    <p:sldId id="759" r:id="rId24"/>
    <p:sldId id="760" r:id="rId25"/>
    <p:sldId id="761" r:id="rId26"/>
    <p:sldId id="763" r:id="rId27"/>
    <p:sldId id="929" r:id="rId28"/>
    <p:sldId id="764" r:id="rId29"/>
    <p:sldId id="779" r:id="rId30"/>
  </p:sldIdLst>
  <p:sldSz cx="9144000" cy="5143500" type="screen16x9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08155"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816310"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224465"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632619"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040775" algn="l" defTabSz="816310" rtl="0" eaLnBrk="1" latinLnBrk="0" hangingPunct="1"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448929" algn="l" defTabSz="816310" rtl="0" eaLnBrk="1" latinLnBrk="0" hangingPunct="1"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2857084" algn="l" defTabSz="816310" rtl="0" eaLnBrk="1" latinLnBrk="0" hangingPunct="1"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265239" algn="l" defTabSz="816310" rtl="0" eaLnBrk="1" latinLnBrk="0" hangingPunct="1"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2F538E"/>
    <a:srgbClr val="687A7B"/>
    <a:srgbClr val="5EA143"/>
    <a:srgbClr val="792637"/>
    <a:srgbClr val="339966"/>
    <a:srgbClr val="2D66A5"/>
    <a:srgbClr val="FF5050"/>
    <a:srgbClr val="376092"/>
    <a:srgbClr val="FF9999"/>
    <a:srgbClr val="C937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044" autoAdjust="0"/>
    <p:restoredTop sz="96953" autoAdjust="0"/>
  </p:normalViewPr>
  <p:slideViewPr>
    <p:cSldViewPr>
      <p:cViewPr>
        <p:scale>
          <a:sx n="90" d="100"/>
          <a:sy n="90" d="100"/>
        </p:scale>
        <p:origin x="-1632" y="-5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6A127-6B7F-4616-BE80-FD78888ECFCE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7FE6AC3-04B9-46CA-BCBA-B0316E59676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</a:t>
          </a:r>
          <a:endParaRPr lang="ru-RU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0510D4B-EFE4-4EBD-804B-8E1C8EA66B4C}" type="parTrans" cxnId="{FC516CBA-BDB8-4F3F-A013-61EC723A9ABD}">
      <dgm:prSet/>
      <dgm:spPr/>
      <dgm:t>
        <a:bodyPr/>
        <a:lstStyle/>
        <a:p>
          <a:endParaRPr lang="ru-RU"/>
        </a:p>
      </dgm:t>
    </dgm:pt>
    <dgm:pt modelId="{CDBCF579-1264-47E0-A48D-0F1818D3AF82}" type="sibTrans" cxnId="{FC516CBA-BDB8-4F3F-A013-61EC723A9ABD}">
      <dgm:prSet/>
      <dgm:spPr/>
      <dgm:t>
        <a:bodyPr/>
        <a:lstStyle/>
        <a:p>
          <a:endParaRPr lang="ru-RU"/>
        </a:p>
      </dgm:t>
    </dgm:pt>
    <dgm:pt modelId="{58CFF994-A5A9-4B29-9CCE-F4E43EF0FA6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6</a:t>
          </a:r>
          <a:endParaRPr lang="ru-RU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0C063EB-8C92-418A-AE7B-106B8AC2A3E4}" type="parTrans" cxnId="{6C6D2BE3-7477-4B96-B4AE-C8CF2F599095}">
      <dgm:prSet/>
      <dgm:spPr/>
      <dgm:t>
        <a:bodyPr/>
        <a:lstStyle/>
        <a:p>
          <a:endParaRPr lang="ru-RU"/>
        </a:p>
      </dgm:t>
    </dgm:pt>
    <dgm:pt modelId="{01F98592-33BA-42E3-A1AE-66D42C6D71C7}" type="sibTrans" cxnId="{6C6D2BE3-7477-4B96-B4AE-C8CF2F599095}">
      <dgm:prSet/>
      <dgm:spPr/>
      <dgm:t>
        <a:bodyPr/>
        <a:lstStyle/>
        <a:p>
          <a:endParaRPr lang="ru-RU"/>
        </a:p>
      </dgm:t>
    </dgm:pt>
    <dgm:pt modelId="{37F5D156-EA2E-46C5-8EAC-9CC5A502378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2</a:t>
          </a:r>
          <a:endParaRPr lang="ru-RU" sz="2000" dirty="0"/>
        </a:p>
      </dgm:t>
    </dgm:pt>
    <dgm:pt modelId="{101A832D-30B2-4738-BAA4-5C91E3556E2D}" type="parTrans" cxnId="{979706A1-97CA-4062-B71C-DFFC6BCA374A}">
      <dgm:prSet/>
      <dgm:spPr/>
      <dgm:t>
        <a:bodyPr/>
        <a:lstStyle/>
        <a:p>
          <a:endParaRPr lang="ru-RU"/>
        </a:p>
      </dgm:t>
    </dgm:pt>
    <dgm:pt modelId="{AC2A2462-8A25-4413-A061-476CAAB8452C}" type="sibTrans" cxnId="{979706A1-97CA-4062-B71C-DFFC6BCA374A}">
      <dgm:prSet/>
      <dgm:spPr/>
      <dgm:t>
        <a:bodyPr/>
        <a:lstStyle/>
        <a:p>
          <a:endParaRPr lang="ru-RU"/>
        </a:p>
      </dgm:t>
    </dgm:pt>
    <dgm:pt modelId="{B5BE2B9A-47DC-4A3A-A5CC-25CCB41DD76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3</a:t>
          </a:r>
          <a:endParaRPr lang="ru-RU" sz="2000" dirty="0"/>
        </a:p>
      </dgm:t>
    </dgm:pt>
    <dgm:pt modelId="{BBBFF62E-328E-492C-92E0-CFCD402BDBB8}" type="parTrans" cxnId="{DA8B6F19-32DA-43D7-992B-52A2EEBBB33D}">
      <dgm:prSet/>
      <dgm:spPr/>
      <dgm:t>
        <a:bodyPr/>
        <a:lstStyle/>
        <a:p>
          <a:endParaRPr lang="ru-RU"/>
        </a:p>
      </dgm:t>
    </dgm:pt>
    <dgm:pt modelId="{9FB0E552-BEC8-4AB2-845A-8607BDF5FF83}" type="sibTrans" cxnId="{DA8B6F19-32DA-43D7-992B-52A2EEBBB33D}">
      <dgm:prSet/>
      <dgm:spPr/>
      <dgm:t>
        <a:bodyPr/>
        <a:lstStyle/>
        <a:p>
          <a:endParaRPr lang="ru-RU"/>
        </a:p>
      </dgm:t>
    </dgm:pt>
    <dgm:pt modelId="{60EF16BE-5CB1-4F6C-9CAF-DFEED285173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4</a:t>
          </a:r>
          <a:endParaRPr lang="ru-RU" sz="2000" dirty="0"/>
        </a:p>
      </dgm:t>
    </dgm:pt>
    <dgm:pt modelId="{9964E1EC-4402-4D53-B14A-BBEEEEAD7262}" type="parTrans" cxnId="{F37F16C1-7FD7-4729-8616-B3BC9B5A15CF}">
      <dgm:prSet/>
      <dgm:spPr/>
      <dgm:t>
        <a:bodyPr/>
        <a:lstStyle/>
        <a:p>
          <a:endParaRPr lang="ru-RU"/>
        </a:p>
      </dgm:t>
    </dgm:pt>
    <dgm:pt modelId="{7FFC50D8-7E8B-4E81-B4C6-79282BE2443B}" type="sibTrans" cxnId="{F37F16C1-7FD7-4729-8616-B3BC9B5A15CF}">
      <dgm:prSet/>
      <dgm:spPr/>
      <dgm:t>
        <a:bodyPr/>
        <a:lstStyle/>
        <a:p>
          <a:endParaRPr lang="ru-RU"/>
        </a:p>
      </dgm:t>
    </dgm:pt>
    <dgm:pt modelId="{61A6FBE3-AE90-417D-B60C-F4A0CAF874C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5</a:t>
          </a:r>
          <a:endParaRPr lang="ru-RU" sz="2000" dirty="0">
            <a:solidFill>
              <a:srgbClr val="002060"/>
            </a:solidFill>
          </a:endParaRPr>
        </a:p>
      </dgm:t>
    </dgm:pt>
    <dgm:pt modelId="{EBAA6AA0-8A7C-48B4-9EA8-09592E0A3FC2}" type="parTrans" cxnId="{ECE1313B-64C4-4C96-BE8A-491DDECAABFD}">
      <dgm:prSet/>
      <dgm:spPr/>
      <dgm:t>
        <a:bodyPr/>
        <a:lstStyle/>
        <a:p>
          <a:endParaRPr lang="ru-RU"/>
        </a:p>
      </dgm:t>
    </dgm:pt>
    <dgm:pt modelId="{B18FDFA3-0AC4-4602-AEEA-09E6D7F4DD3D}" type="sibTrans" cxnId="{ECE1313B-64C4-4C96-BE8A-491DDECAABFD}">
      <dgm:prSet/>
      <dgm:spPr/>
      <dgm:t>
        <a:bodyPr/>
        <a:lstStyle/>
        <a:p>
          <a:endParaRPr lang="ru-RU"/>
        </a:p>
      </dgm:t>
    </dgm:pt>
    <dgm:pt modelId="{AAEF70ED-44AE-4BBD-A177-4D814B080DA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Локальная сеть с выходом в Интернет</a:t>
          </a:r>
          <a:endParaRPr lang="ru-RU" sz="2000" dirty="0"/>
        </a:p>
      </dgm:t>
    </dgm:pt>
    <dgm:pt modelId="{16F55E47-15A6-4F49-B1FD-A37D1CF6FE9A}" type="parTrans" cxnId="{67179825-E9DD-45DF-B44F-D2604736EF18}">
      <dgm:prSet/>
      <dgm:spPr/>
    </dgm:pt>
    <dgm:pt modelId="{AD3C0A6D-C26F-4595-8DEA-78C9179EFAC1}" type="sibTrans" cxnId="{67179825-E9DD-45DF-B44F-D2604736EF18}">
      <dgm:prSet/>
      <dgm:spPr/>
    </dgm:pt>
    <dgm:pt modelId="{D518B00A-BD91-48B9-904D-4CB2F92FB40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Электронные учебные и методические комплексы</a:t>
          </a:r>
          <a:endParaRPr lang="ru-RU" sz="2000" dirty="0"/>
        </a:p>
      </dgm:t>
    </dgm:pt>
    <dgm:pt modelId="{F08134FC-7E8C-40AF-A0E5-973BB2E62522}" type="parTrans" cxnId="{23146617-5F10-4F8A-AB8A-3495C98E0E20}">
      <dgm:prSet/>
      <dgm:spPr/>
    </dgm:pt>
    <dgm:pt modelId="{8CD97C9D-640A-45A2-827A-4A548F1BF88A}" type="sibTrans" cxnId="{23146617-5F10-4F8A-AB8A-3495C98E0E20}">
      <dgm:prSet/>
      <dgm:spPr/>
    </dgm:pt>
    <dgm:pt modelId="{52211111-5A42-43A7-9C3E-22D1B588560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Задания для промежуточной и итоговой аттестации</a:t>
          </a:r>
          <a:endParaRPr lang="ru-RU" sz="2000" dirty="0"/>
        </a:p>
      </dgm:t>
    </dgm:pt>
    <dgm:pt modelId="{F46A0368-177A-4F0F-84DB-89DF4C6EC7E7}" type="parTrans" cxnId="{A85FD3EC-8E2F-4356-BB79-B7C184DBB691}">
      <dgm:prSet/>
      <dgm:spPr/>
    </dgm:pt>
    <dgm:pt modelId="{BF942129-A163-453A-9B2E-7FAF9C3EBF88}" type="sibTrans" cxnId="{A85FD3EC-8E2F-4356-BB79-B7C184DBB691}">
      <dgm:prSet/>
      <dgm:spPr/>
    </dgm:pt>
    <dgm:pt modelId="{3E51B2DE-2D46-40AB-922A-4526D880550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Система автоматической проверки заданий</a:t>
          </a:r>
          <a:endParaRPr lang="ru-RU" sz="2000" dirty="0"/>
        </a:p>
      </dgm:t>
    </dgm:pt>
    <dgm:pt modelId="{CF6E8021-0437-4FB4-9E35-8E11AF63B38D}" type="parTrans" cxnId="{8CFC1AE8-7D29-4D00-950E-789BD907D1A7}">
      <dgm:prSet/>
      <dgm:spPr/>
    </dgm:pt>
    <dgm:pt modelId="{1E4850BC-7BF9-4F53-AD80-31E38C4D8885}" type="sibTrans" cxnId="{8CFC1AE8-7D29-4D00-950E-789BD907D1A7}">
      <dgm:prSet/>
      <dgm:spPr/>
    </dgm:pt>
    <dgm:pt modelId="{93A5AF2C-4E86-48DD-A183-CBC581E63AF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Электронные тренажеры, практические работы и т.д.</a:t>
          </a:r>
          <a:endParaRPr lang="ru-RU" sz="2000" dirty="0"/>
        </a:p>
      </dgm:t>
    </dgm:pt>
    <dgm:pt modelId="{A8FFE918-49C1-4931-940C-A8B617F89E07}" type="parTrans" cxnId="{1B6AE5B7-F57C-4B0F-8DAA-7472113A21CD}">
      <dgm:prSet/>
      <dgm:spPr/>
    </dgm:pt>
    <dgm:pt modelId="{90385FF8-E76D-4289-95C2-A89ED8E4EADE}" type="sibTrans" cxnId="{1B6AE5B7-F57C-4B0F-8DAA-7472113A21CD}">
      <dgm:prSet/>
      <dgm:spPr/>
    </dgm:pt>
    <dgm:pt modelId="{8C813122-C137-4065-AEBC-77DA0D5093E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Виртуальное интерактивное взаимодействие  субъектов педагогического процесса</a:t>
          </a:r>
          <a:endParaRPr lang="ru-RU" sz="2000" dirty="0"/>
        </a:p>
      </dgm:t>
    </dgm:pt>
    <dgm:pt modelId="{C0C3B915-3BA4-4720-A5B5-5FFA518D1819}" type="parTrans" cxnId="{D8F68018-B0AA-41A6-B442-1ABA19319883}">
      <dgm:prSet/>
      <dgm:spPr/>
    </dgm:pt>
    <dgm:pt modelId="{E1A43073-E3B6-4E72-BE01-0B5D8DDF251C}" type="sibTrans" cxnId="{D8F68018-B0AA-41A6-B442-1ABA19319883}">
      <dgm:prSet/>
      <dgm:spPr/>
    </dgm:pt>
    <dgm:pt modelId="{EAF5111C-8EA6-4B6B-8D14-990BBF05E9E4}" type="pres">
      <dgm:prSet presAssocID="{6A06A127-6B7F-4616-BE80-FD78888ECFC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BA1095-49E0-47C6-BA45-FF197EFC221A}" type="pres">
      <dgm:prSet presAssocID="{67FE6AC3-04B9-46CA-BCBA-B0316E596762}" presName="composite" presStyleCnt="0"/>
      <dgm:spPr/>
    </dgm:pt>
    <dgm:pt modelId="{AC8FCD69-50D8-4251-8D0E-FD3318DDDBC5}" type="pres">
      <dgm:prSet presAssocID="{67FE6AC3-04B9-46CA-BCBA-B0316E596762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21B7B-AC2A-4A95-A7C5-93FD8B893D5B}" type="pres">
      <dgm:prSet presAssocID="{67FE6AC3-04B9-46CA-BCBA-B0316E596762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0BE3F-B04D-4F3F-9ACE-2C6A1F86AA97}" type="pres">
      <dgm:prSet presAssocID="{CDBCF579-1264-47E0-A48D-0F1818D3AF82}" presName="sp" presStyleCnt="0"/>
      <dgm:spPr/>
    </dgm:pt>
    <dgm:pt modelId="{95BF2D7E-F5D2-4B16-8489-2B468652CEDC}" type="pres">
      <dgm:prSet presAssocID="{37F5D156-EA2E-46C5-8EAC-9CC5A502378A}" presName="composite" presStyleCnt="0"/>
      <dgm:spPr/>
    </dgm:pt>
    <dgm:pt modelId="{CFF784DA-017B-4041-A78C-E830BB6DA7D1}" type="pres">
      <dgm:prSet presAssocID="{37F5D156-EA2E-46C5-8EAC-9CC5A502378A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8FF59-1421-4843-974C-EDF6ABBAEE37}" type="pres">
      <dgm:prSet presAssocID="{37F5D156-EA2E-46C5-8EAC-9CC5A502378A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29B49-B6F9-4332-BB1C-6A388CB0912C}" type="pres">
      <dgm:prSet presAssocID="{AC2A2462-8A25-4413-A061-476CAAB8452C}" presName="sp" presStyleCnt="0"/>
      <dgm:spPr/>
    </dgm:pt>
    <dgm:pt modelId="{68C8295F-B659-4DA4-91F6-048074F9C8BE}" type="pres">
      <dgm:prSet presAssocID="{B5BE2B9A-47DC-4A3A-A5CC-25CCB41DD76E}" presName="composite" presStyleCnt="0"/>
      <dgm:spPr/>
    </dgm:pt>
    <dgm:pt modelId="{A7FD404F-0BAC-47FC-8747-99F236777C0F}" type="pres">
      <dgm:prSet presAssocID="{B5BE2B9A-47DC-4A3A-A5CC-25CCB41DD76E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F97C92-51CB-4FE6-9DEC-3728B48B4E0A}" type="pres">
      <dgm:prSet presAssocID="{B5BE2B9A-47DC-4A3A-A5CC-25CCB41DD76E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35C12-1765-4401-902B-168DCE2F1B3E}" type="pres">
      <dgm:prSet presAssocID="{9FB0E552-BEC8-4AB2-845A-8607BDF5FF83}" presName="sp" presStyleCnt="0"/>
      <dgm:spPr/>
    </dgm:pt>
    <dgm:pt modelId="{F1371E98-2475-45B7-8857-2850C8692A32}" type="pres">
      <dgm:prSet presAssocID="{60EF16BE-5CB1-4F6C-9CAF-DFEED285173A}" presName="composite" presStyleCnt="0"/>
      <dgm:spPr/>
    </dgm:pt>
    <dgm:pt modelId="{6C5AEA49-7406-4958-9546-FE6804B2CF8B}" type="pres">
      <dgm:prSet presAssocID="{60EF16BE-5CB1-4F6C-9CAF-DFEED285173A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8B82A-6BE1-4FC1-BE10-712F49D754C3}" type="pres">
      <dgm:prSet presAssocID="{60EF16BE-5CB1-4F6C-9CAF-DFEED285173A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C364B-A367-47A8-8E34-3FAEFFF11A59}" type="pres">
      <dgm:prSet presAssocID="{7FFC50D8-7E8B-4E81-B4C6-79282BE2443B}" presName="sp" presStyleCnt="0"/>
      <dgm:spPr/>
    </dgm:pt>
    <dgm:pt modelId="{689B63E7-7AD8-437B-BA39-5D285173F917}" type="pres">
      <dgm:prSet presAssocID="{61A6FBE3-AE90-417D-B60C-F4A0CAF874CA}" presName="composite" presStyleCnt="0"/>
      <dgm:spPr/>
    </dgm:pt>
    <dgm:pt modelId="{DFB5C218-7D9D-4B5E-9683-DB7725AE5010}" type="pres">
      <dgm:prSet presAssocID="{61A6FBE3-AE90-417D-B60C-F4A0CAF874CA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C0318-468D-449E-AEDF-83BF0AB9943C}" type="pres">
      <dgm:prSet presAssocID="{61A6FBE3-AE90-417D-B60C-F4A0CAF874CA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38170-E44B-403E-9E12-F6EC9899AB65}" type="pres">
      <dgm:prSet presAssocID="{B18FDFA3-0AC4-4602-AEEA-09E6D7F4DD3D}" presName="sp" presStyleCnt="0"/>
      <dgm:spPr/>
    </dgm:pt>
    <dgm:pt modelId="{ACBFB956-9910-4E1C-9624-6393D3C1E8D4}" type="pres">
      <dgm:prSet presAssocID="{58CFF994-A5A9-4B29-9CCE-F4E43EF0FA61}" presName="composite" presStyleCnt="0"/>
      <dgm:spPr/>
    </dgm:pt>
    <dgm:pt modelId="{372A509C-D7E6-4134-AB73-E9A34208AAC6}" type="pres">
      <dgm:prSet presAssocID="{58CFF994-A5A9-4B29-9CCE-F4E43EF0FA61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22E8A9-7E5B-4A9A-98B0-C81853B80160}" type="pres">
      <dgm:prSet presAssocID="{58CFF994-A5A9-4B29-9CCE-F4E43EF0FA61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E1313B-64C4-4C96-BE8A-491DDECAABFD}" srcId="{6A06A127-6B7F-4616-BE80-FD78888ECFCE}" destId="{61A6FBE3-AE90-417D-B60C-F4A0CAF874CA}" srcOrd="4" destOrd="0" parTransId="{EBAA6AA0-8A7C-48B4-9EA8-09592E0A3FC2}" sibTransId="{B18FDFA3-0AC4-4602-AEEA-09E6D7F4DD3D}"/>
    <dgm:cxn modelId="{979706A1-97CA-4062-B71C-DFFC6BCA374A}" srcId="{6A06A127-6B7F-4616-BE80-FD78888ECFCE}" destId="{37F5D156-EA2E-46C5-8EAC-9CC5A502378A}" srcOrd="1" destOrd="0" parTransId="{101A832D-30B2-4738-BAA4-5C91E3556E2D}" sibTransId="{AC2A2462-8A25-4413-A061-476CAAB8452C}"/>
    <dgm:cxn modelId="{5FDCC6F3-1E6C-41BA-9869-B20DADDF91BF}" type="presOf" srcId="{60EF16BE-5CB1-4F6C-9CAF-DFEED285173A}" destId="{6C5AEA49-7406-4958-9546-FE6804B2CF8B}" srcOrd="0" destOrd="0" presId="urn:microsoft.com/office/officeart/2005/8/layout/chevron2"/>
    <dgm:cxn modelId="{504F32BA-9120-42C3-825D-ACCC160F01B8}" type="presOf" srcId="{3E51B2DE-2D46-40AB-922A-4526D8805501}" destId="{BC58B82A-6BE1-4FC1-BE10-712F49D754C3}" srcOrd="0" destOrd="0" presId="urn:microsoft.com/office/officeart/2005/8/layout/chevron2"/>
    <dgm:cxn modelId="{67179825-E9DD-45DF-B44F-D2604736EF18}" srcId="{67FE6AC3-04B9-46CA-BCBA-B0316E596762}" destId="{AAEF70ED-44AE-4BBD-A177-4D814B080DA2}" srcOrd="0" destOrd="0" parTransId="{16F55E47-15A6-4F49-B1FD-A37D1CF6FE9A}" sibTransId="{AD3C0A6D-C26F-4595-8DEA-78C9179EFAC1}"/>
    <dgm:cxn modelId="{25B60D3A-4FFD-4525-B332-586F3300AE92}" type="presOf" srcId="{61A6FBE3-AE90-417D-B60C-F4A0CAF874CA}" destId="{DFB5C218-7D9D-4B5E-9683-DB7725AE5010}" srcOrd="0" destOrd="0" presId="urn:microsoft.com/office/officeart/2005/8/layout/chevron2"/>
    <dgm:cxn modelId="{A85FD3EC-8E2F-4356-BB79-B7C184DBB691}" srcId="{B5BE2B9A-47DC-4A3A-A5CC-25CCB41DD76E}" destId="{52211111-5A42-43A7-9C3E-22D1B5885602}" srcOrd="0" destOrd="0" parTransId="{F46A0368-177A-4F0F-84DB-89DF4C6EC7E7}" sibTransId="{BF942129-A163-453A-9B2E-7FAF9C3EBF88}"/>
    <dgm:cxn modelId="{8CFC1AE8-7D29-4D00-950E-789BD907D1A7}" srcId="{60EF16BE-5CB1-4F6C-9CAF-DFEED285173A}" destId="{3E51B2DE-2D46-40AB-922A-4526D8805501}" srcOrd="0" destOrd="0" parTransId="{CF6E8021-0437-4FB4-9E35-8E11AF63B38D}" sibTransId="{1E4850BC-7BF9-4F53-AD80-31E38C4D8885}"/>
    <dgm:cxn modelId="{D7443AB4-439E-40E6-8C2D-071842EB728A}" type="presOf" srcId="{D518B00A-BD91-48B9-904D-4CB2F92FB403}" destId="{0138FF59-1421-4843-974C-EDF6ABBAEE37}" srcOrd="0" destOrd="0" presId="urn:microsoft.com/office/officeart/2005/8/layout/chevron2"/>
    <dgm:cxn modelId="{23146617-5F10-4F8A-AB8A-3495C98E0E20}" srcId="{37F5D156-EA2E-46C5-8EAC-9CC5A502378A}" destId="{D518B00A-BD91-48B9-904D-4CB2F92FB403}" srcOrd="0" destOrd="0" parTransId="{F08134FC-7E8C-40AF-A0E5-973BB2E62522}" sibTransId="{8CD97C9D-640A-45A2-827A-4A548F1BF88A}"/>
    <dgm:cxn modelId="{1B6AE5B7-F57C-4B0F-8DAA-7472113A21CD}" srcId="{61A6FBE3-AE90-417D-B60C-F4A0CAF874CA}" destId="{93A5AF2C-4E86-48DD-A183-CBC581E63AFD}" srcOrd="0" destOrd="0" parTransId="{A8FFE918-49C1-4931-940C-A8B617F89E07}" sibTransId="{90385FF8-E76D-4289-95C2-A89ED8E4EADE}"/>
    <dgm:cxn modelId="{FC516CBA-BDB8-4F3F-A013-61EC723A9ABD}" srcId="{6A06A127-6B7F-4616-BE80-FD78888ECFCE}" destId="{67FE6AC3-04B9-46CA-BCBA-B0316E596762}" srcOrd="0" destOrd="0" parTransId="{30510D4B-EFE4-4EBD-804B-8E1C8EA66B4C}" sibTransId="{CDBCF579-1264-47E0-A48D-0F1818D3AF82}"/>
    <dgm:cxn modelId="{6C6D2BE3-7477-4B96-B4AE-C8CF2F599095}" srcId="{6A06A127-6B7F-4616-BE80-FD78888ECFCE}" destId="{58CFF994-A5A9-4B29-9CCE-F4E43EF0FA61}" srcOrd="5" destOrd="0" parTransId="{D0C063EB-8C92-418A-AE7B-106B8AC2A3E4}" sibTransId="{01F98592-33BA-42E3-A1AE-66D42C6D71C7}"/>
    <dgm:cxn modelId="{49A4662D-1221-4F93-897A-5C951B6287A1}" type="presOf" srcId="{8C813122-C137-4065-AEBC-77DA0D5093E5}" destId="{7822E8A9-7E5B-4A9A-98B0-C81853B80160}" srcOrd="0" destOrd="0" presId="urn:microsoft.com/office/officeart/2005/8/layout/chevron2"/>
    <dgm:cxn modelId="{9599ED1E-26FB-4DA5-81C8-BE62C9D064B7}" type="presOf" srcId="{AAEF70ED-44AE-4BBD-A177-4D814B080DA2}" destId="{B9D21B7B-AC2A-4A95-A7C5-93FD8B893D5B}" srcOrd="0" destOrd="0" presId="urn:microsoft.com/office/officeart/2005/8/layout/chevron2"/>
    <dgm:cxn modelId="{309DB8C5-CED8-4077-BD87-584A02788D65}" type="presOf" srcId="{6A06A127-6B7F-4616-BE80-FD78888ECFCE}" destId="{EAF5111C-8EA6-4B6B-8D14-990BBF05E9E4}" srcOrd="0" destOrd="0" presId="urn:microsoft.com/office/officeart/2005/8/layout/chevron2"/>
    <dgm:cxn modelId="{4C64A04D-C4C4-45E2-A349-0066815853C3}" type="presOf" srcId="{58CFF994-A5A9-4B29-9CCE-F4E43EF0FA61}" destId="{372A509C-D7E6-4134-AB73-E9A34208AAC6}" srcOrd="0" destOrd="0" presId="urn:microsoft.com/office/officeart/2005/8/layout/chevron2"/>
    <dgm:cxn modelId="{D8F68018-B0AA-41A6-B442-1ABA19319883}" srcId="{58CFF994-A5A9-4B29-9CCE-F4E43EF0FA61}" destId="{8C813122-C137-4065-AEBC-77DA0D5093E5}" srcOrd="0" destOrd="0" parTransId="{C0C3B915-3BA4-4720-A5B5-5FFA518D1819}" sibTransId="{E1A43073-E3B6-4E72-BE01-0B5D8DDF251C}"/>
    <dgm:cxn modelId="{DA8B6F19-32DA-43D7-992B-52A2EEBBB33D}" srcId="{6A06A127-6B7F-4616-BE80-FD78888ECFCE}" destId="{B5BE2B9A-47DC-4A3A-A5CC-25CCB41DD76E}" srcOrd="2" destOrd="0" parTransId="{BBBFF62E-328E-492C-92E0-CFCD402BDBB8}" sibTransId="{9FB0E552-BEC8-4AB2-845A-8607BDF5FF83}"/>
    <dgm:cxn modelId="{B27D539C-4E01-4C31-B3B0-D3FF6196BBC0}" type="presOf" srcId="{37F5D156-EA2E-46C5-8EAC-9CC5A502378A}" destId="{CFF784DA-017B-4041-A78C-E830BB6DA7D1}" srcOrd="0" destOrd="0" presId="urn:microsoft.com/office/officeart/2005/8/layout/chevron2"/>
    <dgm:cxn modelId="{ABD06926-2AF1-4E67-95E0-51BF93462310}" type="presOf" srcId="{67FE6AC3-04B9-46CA-BCBA-B0316E596762}" destId="{AC8FCD69-50D8-4251-8D0E-FD3318DDDBC5}" srcOrd="0" destOrd="0" presId="urn:microsoft.com/office/officeart/2005/8/layout/chevron2"/>
    <dgm:cxn modelId="{94DEAE76-DE52-40BC-9483-161FFFA3BF8B}" type="presOf" srcId="{52211111-5A42-43A7-9C3E-22D1B5885602}" destId="{37F97C92-51CB-4FE6-9DEC-3728B48B4E0A}" srcOrd="0" destOrd="0" presId="urn:microsoft.com/office/officeart/2005/8/layout/chevron2"/>
    <dgm:cxn modelId="{4F9D1AA5-40B3-4888-A71F-2C3378F16909}" type="presOf" srcId="{B5BE2B9A-47DC-4A3A-A5CC-25CCB41DD76E}" destId="{A7FD404F-0BAC-47FC-8747-99F236777C0F}" srcOrd="0" destOrd="0" presId="urn:microsoft.com/office/officeart/2005/8/layout/chevron2"/>
    <dgm:cxn modelId="{F37F16C1-7FD7-4729-8616-B3BC9B5A15CF}" srcId="{6A06A127-6B7F-4616-BE80-FD78888ECFCE}" destId="{60EF16BE-5CB1-4F6C-9CAF-DFEED285173A}" srcOrd="3" destOrd="0" parTransId="{9964E1EC-4402-4D53-B14A-BBEEEEAD7262}" sibTransId="{7FFC50D8-7E8B-4E81-B4C6-79282BE2443B}"/>
    <dgm:cxn modelId="{103DED1F-D32A-4B20-A07A-A966FAD037BD}" type="presOf" srcId="{93A5AF2C-4E86-48DD-A183-CBC581E63AFD}" destId="{0F0C0318-468D-449E-AEDF-83BF0AB9943C}" srcOrd="0" destOrd="0" presId="urn:microsoft.com/office/officeart/2005/8/layout/chevron2"/>
    <dgm:cxn modelId="{3119D6CA-6143-4712-812F-FB818A02B703}" type="presParOf" srcId="{EAF5111C-8EA6-4B6B-8D14-990BBF05E9E4}" destId="{7ABA1095-49E0-47C6-BA45-FF197EFC221A}" srcOrd="0" destOrd="0" presId="urn:microsoft.com/office/officeart/2005/8/layout/chevron2"/>
    <dgm:cxn modelId="{02CF90B6-EBD5-4B48-820C-C93E53C43074}" type="presParOf" srcId="{7ABA1095-49E0-47C6-BA45-FF197EFC221A}" destId="{AC8FCD69-50D8-4251-8D0E-FD3318DDDBC5}" srcOrd="0" destOrd="0" presId="urn:microsoft.com/office/officeart/2005/8/layout/chevron2"/>
    <dgm:cxn modelId="{5A3FD00F-3D91-4D50-BD94-D9CBA4AE4078}" type="presParOf" srcId="{7ABA1095-49E0-47C6-BA45-FF197EFC221A}" destId="{B9D21B7B-AC2A-4A95-A7C5-93FD8B893D5B}" srcOrd="1" destOrd="0" presId="urn:microsoft.com/office/officeart/2005/8/layout/chevron2"/>
    <dgm:cxn modelId="{13546E91-E731-40A3-97D8-CEA05DF7E6ED}" type="presParOf" srcId="{EAF5111C-8EA6-4B6B-8D14-990BBF05E9E4}" destId="{8670BE3F-B04D-4F3F-9ACE-2C6A1F86AA97}" srcOrd="1" destOrd="0" presId="urn:microsoft.com/office/officeart/2005/8/layout/chevron2"/>
    <dgm:cxn modelId="{6E4475B4-0A80-4EFA-8CF5-C6E4841A8191}" type="presParOf" srcId="{EAF5111C-8EA6-4B6B-8D14-990BBF05E9E4}" destId="{95BF2D7E-F5D2-4B16-8489-2B468652CEDC}" srcOrd="2" destOrd="0" presId="urn:microsoft.com/office/officeart/2005/8/layout/chevron2"/>
    <dgm:cxn modelId="{FCF10891-5878-429E-B782-C3F3385E9504}" type="presParOf" srcId="{95BF2D7E-F5D2-4B16-8489-2B468652CEDC}" destId="{CFF784DA-017B-4041-A78C-E830BB6DA7D1}" srcOrd="0" destOrd="0" presId="urn:microsoft.com/office/officeart/2005/8/layout/chevron2"/>
    <dgm:cxn modelId="{1B9D1BAB-523C-43C2-A14E-FD3A979DA0AC}" type="presParOf" srcId="{95BF2D7E-F5D2-4B16-8489-2B468652CEDC}" destId="{0138FF59-1421-4843-974C-EDF6ABBAEE37}" srcOrd="1" destOrd="0" presId="urn:microsoft.com/office/officeart/2005/8/layout/chevron2"/>
    <dgm:cxn modelId="{2A117A50-6869-4880-855A-DD9885CA5288}" type="presParOf" srcId="{EAF5111C-8EA6-4B6B-8D14-990BBF05E9E4}" destId="{9C929B49-B6F9-4332-BB1C-6A388CB0912C}" srcOrd="3" destOrd="0" presId="urn:microsoft.com/office/officeart/2005/8/layout/chevron2"/>
    <dgm:cxn modelId="{D3F5F409-7DC8-40D1-ABD6-2B5BA93B03E8}" type="presParOf" srcId="{EAF5111C-8EA6-4B6B-8D14-990BBF05E9E4}" destId="{68C8295F-B659-4DA4-91F6-048074F9C8BE}" srcOrd="4" destOrd="0" presId="urn:microsoft.com/office/officeart/2005/8/layout/chevron2"/>
    <dgm:cxn modelId="{84464E52-549C-4871-806B-41D6B6BB674B}" type="presParOf" srcId="{68C8295F-B659-4DA4-91F6-048074F9C8BE}" destId="{A7FD404F-0BAC-47FC-8747-99F236777C0F}" srcOrd="0" destOrd="0" presId="urn:microsoft.com/office/officeart/2005/8/layout/chevron2"/>
    <dgm:cxn modelId="{B9D77B48-E362-4662-A0B1-A74EA779F491}" type="presParOf" srcId="{68C8295F-B659-4DA4-91F6-048074F9C8BE}" destId="{37F97C92-51CB-4FE6-9DEC-3728B48B4E0A}" srcOrd="1" destOrd="0" presId="urn:microsoft.com/office/officeart/2005/8/layout/chevron2"/>
    <dgm:cxn modelId="{B30A9E17-D672-46C5-87CA-DCE357D615ED}" type="presParOf" srcId="{EAF5111C-8EA6-4B6B-8D14-990BBF05E9E4}" destId="{93E35C12-1765-4401-902B-168DCE2F1B3E}" srcOrd="5" destOrd="0" presId="urn:microsoft.com/office/officeart/2005/8/layout/chevron2"/>
    <dgm:cxn modelId="{A126C58A-AB44-42E2-91D2-609247839C43}" type="presParOf" srcId="{EAF5111C-8EA6-4B6B-8D14-990BBF05E9E4}" destId="{F1371E98-2475-45B7-8857-2850C8692A32}" srcOrd="6" destOrd="0" presId="urn:microsoft.com/office/officeart/2005/8/layout/chevron2"/>
    <dgm:cxn modelId="{F5DF31CA-6EC0-482D-AE8B-79F361ECDD10}" type="presParOf" srcId="{F1371E98-2475-45B7-8857-2850C8692A32}" destId="{6C5AEA49-7406-4958-9546-FE6804B2CF8B}" srcOrd="0" destOrd="0" presId="urn:microsoft.com/office/officeart/2005/8/layout/chevron2"/>
    <dgm:cxn modelId="{D78CE041-287C-4B29-A130-89A6BCA04AFF}" type="presParOf" srcId="{F1371E98-2475-45B7-8857-2850C8692A32}" destId="{BC58B82A-6BE1-4FC1-BE10-712F49D754C3}" srcOrd="1" destOrd="0" presId="urn:microsoft.com/office/officeart/2005/8/layout/chevron2"/>
    <dgm:cxn modelId="{C49A87EF-9D54-45DA-BBCA-98EC3EDA6F70}" type="presParOf" srcId="{EAF5111C-8EA6-4B6B-8D14-990BBF05E9E4}" destId="{8B4C364B-A367-47A8-8E34-3FAEFFF11A59}" srcOrd="7" destOrd="0" presId="urn:microsoft.com/office/officeart/2005/8/layout/chevron2"/>
    <dgm:cxn modelId="{1B7A5AC6-DA60-47CE-92A3-896577AF26BC}" type="presParOf" srcId="{EAF5111C-8EA6-4B6B-8D14-990BBF05E9E4}" destId="{689B63E7-7AD8-437B-BA39-5D285173F917}" srcOrd="8" destOrd="0" presId="urn:microsoft.com/office/officeart/2005/8/layout/chevron2"/>
    <dgm:cxn modelId="{3E2E097B-CD77-4280-B9BD-0356822CDEDA}" type="presParOf" srcId="{689B63E7-7AD8-437B-BA39-5D285173F917}" destId="{DFB5C218-7D9D-4B5E-9683-DB7725AE5010}" srcOrd="0" destOrd="0" presId="urn:microsoft.com/office/officeart/2005/8/layout/chevron2"/>
    <dgm:cxn modelId="{B549389F-B312-4E4E-A947-ECC16161F83D}" type="presParOf" srcId="{689B63E7-7AD8-437B-BA39-5D285173F917}" destId="{0F0C0318-468D-449E-AEDF-83BF0AB9943C}" srcOrd="1" destOrd="0" presId="urn:microsoft.com/office/officeart/2005/8/layout/chevron2"/>
    <dgm:cxn modelId="{D506AD3F-EF95-4E97-B65A-DC873D7B41E1}" type="presParOf" srcId="{EAF5111C-8EA6-4B6B-8D14-990BBF05E9E4}" destId="{FE538170-E44B-403E-9E12-F6EC9899AB65}" srcOrd="9" destOrd="0" presId="urn:microsoft.com/office/officeart/2005/8/layout/chevron2"/>
    <dgm:cxn modelId="{6CE5EAF1-3258-4075-ACF5-492C321436B1}" type="presParOf" srcId="{EAF5111C-8EA6-4B6B-8D14-990BBF05E9E4}" destId="{ACBFB956-9910-4E1C-9624-6393D3C1E8D4}" srcOrd="10" destOrd="0" presId="urn:microsoft.com/office/officeart/2005/8/layout/chevron2"/>
    <dgm:cxn modelId="{7292D8E9-5A9F-4881-B66E-2F19F8E8AEC6}" type="presParOf" srcId="{ACBFB956-9910-4E1C-9624-6393D3C1E8D4}" destId="{372A509C-D7E6-4134-AB73-E9A34208AAC6}" srcOrd="0" destOrd="0" presId="urn:microsoft.com/office/officeart/2005/8/layout/chevron2"/>
    <dgm:cxn modelId="{6A7E58AB-D0E0-41ED-ABDD-799643506F31}" type="presParOf" srcId="{ACBFB956-9910-4E1C-9624-6393D3C1E8D4}" destId="{7822E8A9-7E5B-4A9A-98B0-C81853B80160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8FCD69-50D8-4251-8D0E-FD3318DDDBC5}">
      <dsp:nvSpPr>
        <dsp:cNvPr id="0" name=""/>
        <dsp:cNvSpPr/>
      </dsp:nvSpPr>
      <dsp:spPr>
        <a:xfrm rot="5400000">
          <a:off x="-108954" y="110842"/>
          <a:ext cx="726363" cy="50845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</a:t>
          </a:r>
          <a:endParaRPr lang="ru-RU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5400000">
        <a:off x="-108954" y="110842"/>
        <a:ext cx="726363" cy="508454"/>
      </dsp:txXfrm>
    </dsp:sp>
    <dsp:sp modelId="{B9D21B7B-AC2A-4A95-A7C5-93FD8B893D5B}">
      <dsp:nvSpPr>
        <dsp:cNvPr id="0" name=""/>
        <dsp:cNvSpPr/>
      </dsp:nvSpPr>
      <dsp:spPr>
        <a:xfrm rot="5400000">
          <a:off x="4411471" y="-3901129"/>
          <a:ext cx="472384" cy="82784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Локальная сеть с выходом в Интернет</a:t>
          </a:r>
          <a:endParaRPr lang="ru-RU" sz="2000" kern="1200" dirty="0"/>
        </a:p>
      </dsp:txBody>
      <dsp:txXfrm rot="5400000">
        <a:off x="4411471" y="-3901129"/>
        <a:ext cx="472384" cy="8278419"/>
      </dsp:txXfrm>
    </dsp:sp>
    <dsp:sp modelId="{CFF784DA-017B-4041-A78C-E830BB6DA7D1}">
      <dsp:nvSpPr>
        <dsp:cNvPr id="0" name=""/>
        <dsp:cNvSpPr/>
      </dsp:nvSpPr>
      <dsp:spPr>
        <a:xfrm rot="5400000">
          <a:off x="-108954" y="736341"/>
          <a:ext cx="726363" cy="508454"/>
        </a:xfrm>
        <a:prstGeom prst="chevron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2</a:t>
          </a:r>
          <a:endParaRPr lang="ru-RU" sz="2000" kern="1200" dirty="0"/>
        </a:p>
      </dsp:txBody>
      <dsp:txXfrm rot="5400000">
        <a:off x="-108954" y="736341"/>
        <a:ext cx="726363" cy="508454"/>
      </dsp:txXfrm>
    </dsp:sp>
    <dsp:sp modelId="{0138FF59-1421-4843-974C-EDF6ABBAEE37}">
      <dsp:nvSpPr>
        <dsp:cNvPr id="0" name=""/>
        <dsp:cNvSpPr/>
      </dsp:nvSpPr>
      <dsp:spPr>
        <a:xfrm rot="5400000">
          <a:off x="4411596" y="-3275754"/>
          <a:ext cx="472136" cy="82784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Электронные учебные и методические комплексы</a:t>
          </a:r>
          <a:endParaRPr lang="ru-RU" sz="2000" kern="1200" dirty="0"/>
        </a:p>
      </dsp:txBody>
      <dsp:txXfrm rot="5400000">
        <a:off x="4411596" y="-3275754"/>
        <a:ext cx="472136" cy="8278419"/>
      </dsp:txXfrm>
    </dsp:sp>
    <dsp:sp modelId="{A7FD404F-0BAC-47FC-8747-99F236777C0F}">
      <dsp:nvSpPr>
        <dsp:cNvPr id="0" name=""/>
        <dsp:cNvSpPr/>
      </dsp:nvSpPr>
      <dsp:spPr>
        <a:xfrm rot="5400000">
          <a:off x="-108954" y="1361840"/>
          <a:ext cx="726363" cy="508454"/>
        </a:xfrm>
        <a:prstGeom prst="chevron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3</a:t>
          </a:r>
          <a:endParaRPr lang="ru-RU" sz="2000" kern="1200" dirty="0"/>
        </a:p>
      </dsp:txBody>
      <dsp:txXfrm rot="5400000">
        <a:off x="-108954" y="1361840"/>
        <a:ext cx="726363" cy="508454"/>
      </dsp:txXfrm>
    </dsp:sp>
    <dsp:sp modelId="{37F97C92-51CB-4FE6-9DEC-3728B48B4E0A}">
      <dsp:nvSpPr>
        <dsp:cNvPr id="0" name=""/>
        <dsp:cNvSpPr/>
      </dsp:nvSpPr>
      <dsp:spPr>
        <a:xfrm rot="5400000">
          <a:off x="4411596" y="-2650255"/>
          <a:ext cx="472136" cy="82784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Задания для промежуточной и итоговой аттестации</a:t>
          </a:r>
          <a:endParaRPr lang="ru-RU" sz="2000" kern="1200" dirty="0"/>
        </a:p>
      </dsp:txBody>
      <dsp:txXfrm rot="5400000">
        <a:off x="4411596" y="-2650255"/>
        <a:ext cx="472136" cy="8278419"/>
      </dsp:txXfrm>
    </dsp:sp>
    <dsp:sp modelId="{6C5AEA49-7406-4958-9546-FE6804B2CF8B}">
      <dsp:nvSpPr>
        <dsp:cNvPr id="0" name=""/>
        <dsp:cNvSpPr/>
      </dsp:nvSpPr>
      <dsp:spPr>
        <a:xfrm rot="5400000">
          <a:off x="-108954" y="1987339"/>
          <a:ext cx="726363" cy="508454"/>
        </a:xfrm>
        <a:prstGeom prst="chevron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4</a:t>
          </a:r>
          <a:endParaRPr lang="ru-RU" sz="2000" kern="1200" dirty="0"/>
        </a:p>
      </dsp:txBody>
      <dsp:txXfrm rot="5400000">
        <a:off x="-108954" y="1987339"/>
        <a:ext cx="726363" cy="508454"/>
      </dsp:txXfrm>
    </dsp:sp>
    <dsp:sp modelId="{BC58B82A-6BE1-4FC1-BE10-712F49D754C3}">
      <dsp:nvSpPr>
        <dsp:cNvPr id="0" name=""/>
        <dsp:cNvSpPr/>
      </dsp:nvSpPr>
      <dsp:spPr>
        <a:xfrm rot="5400000">
          <a:off x="4411596" y="-2024756"/>
          <a:ext cx="472136" cy="82784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Система автоматической проверки заданий</a:t>
          </a:r>
          <a:endParaRPr lang="ru-RU" sz="2000" kern="1200" dirty="0"/>
        </a:p>
      </dsp:txBody>
      <dsp:txXfrm rot="5400000">
        <a:off x="4411596" y="-2024756"/>
        <a:ext cx="472136" cy="8278419"/>
      </dsp:txXfrm>
    </dsp:sp>
    <dsp:sp modelId="{DFB5C218-7D9D-4B5E-9683-DB7725AE5010}">
      <dsp:nvSpPr>
        <dsp:cNvPr id="0" name=""/>
        <dsp:cNvSpPr/>
      </dsp:nvSpPr>
      <dsp:spPr>
        <a:xfrm rot="5400000">
          <a:off x="-108954" y="2612838"/>
          <a:ext cx="726363" cy="508454"/>
        </a:xfrm>
        <a:prstGeom prst="chevron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5</a:t>
          </a:r>
          <a:endParaRPr lang="ru-RU" sz="2000" kern="1200" dirty="0">
            <a:solidFill>
              <a:srgbClr val="002060"/>
            </a:solidFill>
          </a:endParaRPr>
        </a:p>
      </dsp:txBody>
      <dsp:txXfrm rot="5400000">
        <a:off x="-108954" y="2612838"/>
        <a:ext cx="726363" cy="508454"/>
      </dsp:txXfrm>
    </dsp:sp>
    <dsp:sp modelId="{0F0C0318-468D-449E-AEDF-83BF0AB9943C}">
      <dsp:nvSpPr>
        <dsp:cNvPr id="0" name=""/>
        <dsp:cNvSpPr/>
      </dsp:nvSpPr>
      <dsp:spPr>
        <a:xfrm rot="5400000">
          <a:off x="4411596" y="-1399257"/>
          <a:ext cx="472136" cy="82784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Электронные тренажеры, практические работы и т.д.</a:t>
          </a:r>
          <a:endParaRPr lang="ru-RU" sz="2000" kern="1200" dirty="0"/>
        </a:p>
      </dsp:txBody>
      <dsp:txXfrm rot="5400000">
        <a:off x="4411596" y="-1399257"/>
        <a:ext cx="472136" cy="8278419"/>
      </dsp:txXfrm>
    </dsp:sp>
    <dsp:sp modelId="{372A509C-D7E6-4134-AB73-E9A34208AAC6}">
      <dsp:nvSpPr>
        <dsp:cNvPr id="0" name=""/>
        <dsp:cNvSpPr/>
      </dsp:nvSpPr>
      <dsp:spPr>
        <a:xfrm rot="5400000">
          <a:off x="-108954" y="3238337"/>
          <a:ext cx="726363" cy="508454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6</a:t>
          </a:r>
          <a:endParaRPr lang="ru-RU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5400000">
        <a:off x="-108954" y="3238337"/>
        <a:ext cx="726363" cy="508454"/>
      </dsp:txXfrm>
    </dsp:sp>
    <dsp:sp modelId="{7822E8A9-7E5B-4A9A-98B0-C81853B80160}">
      <dsp:nvSpPr>
        <dsp:cNvPr id="0" name=""/>
        <dsp:cNvSpPr/>
      </dsp:nvSpPr>
      <dsp:spPr>
        <a:xfrm rot="5400000">
          <a:off x="4411596" y="-773758"/>
          <a:ext cx="472136" cy="82784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Виртуальное интерактивное взаимодействие  субъектов педагогического процесса</a:t>
          </a:r>
          <a:endParaRPr lang="ru-RU" sz="2000" kern="1200" dirty="0"/>
        </a:p>
      </dsp:txBody>
      <dsp:txXfrm rot="5400000">
        <a:off x="4411596" y="-773758"/>
        <a:ext cx="472136" cy="8278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495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148" y="0"/>
            <a:ext cx="4302493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08.11.2019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218"/>
            <a:ext cx="4302495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148" y="6456218"/>
            <a:ext cx="4302493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495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148" y="0"/>
            <a:ext cx="4302493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08.11.2019</a:t>
            </a:fld>
            <a:endParaRPr lang="ru-RU" dirty="0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7163" y="509588"/>
            <a:ext cx="453390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615" y="3228895"/>
            <a:ext cx="7942580" cy="30589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218"/>
            <a:ext cx="4302495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148" y="6456218"/>
            <a:ext cx="4302493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0815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81631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22446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632619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040775" algn="l" defTabSz="8163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448929" algn="l" defTabSz="8163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857084" algn="l" defTabSz="8163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265239" algn="l" defTabSz="8163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11476F1-7C4A-49E7-ABC6-2134B5777F39}" type="slidenum">
              <a:rPr lang="ru-RU" altLang="ru-RU" smtClean="0">
                <a:solidFill>
                  <a:srgbClr val="FF0000"/>
                </a:solidFill>
                <a:latin typeface="Verdana" pitchFamily="34" charset="0"/>
              </a:rPr>
              <a:pPr>
                <a:spcBef>
                  <a:spcPct val="0"/>
                </a:spcBef>
              </a:pPr>
              <a:t>3</a:t>
            </a:fld>
            <a:endParaRPr lang="ru-RU" altLang="ru-RU" smtClean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11476F1-7C4A-49E7-ABC6-2134B5777F39}" type="slidenum">
              <a:rPr lang="ru-RU" altLang="ru-RU" smtClean="0">
                <a:solidFill>
                  <a:srgbClr val="FF0000"/>
                </a:solidFill>
                <a:latin typeface="Verdana" pitchFamily="34" charset="0"/>
              </a:rPr>
              <a:pPr>
                <a:spcBef>
                  <a:spcPct val="0"/>
                </a:spcBef>
              </a:pPr>
              <a:t>12</a:t>
            </a:fld>
            <a:endParaRPr lang="ru-RU" altLang="ru-RU" smtClean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11476F1-7C4A-49E7-ABC6-2134B5777F39}" type="slidenum">
              <a:rPr lang="ru-RU" altLang="ru-RU" smtClean="0">
                <a:solidFill>
                  <a:srgbClr val="FF0000"/>
                </a:solidFill>
                <a:latin typeface="Verdana" pitchFamily="34" charset="0"/>
              </a:rPr>
              <a:pPr>
                <a:spcBef>
                  <a:spcPct val="0"/>
                </a:spcBef>
              </a:pPr>
              <a:t>13</a:t>
            </a:fld>
            <a:endParaRPr lang="ru-RU" altLang="ru-RU" smtClean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11476F1-7C4A-49E7-ABC6-2134B5777F39}" type="slidenum">
              <a:rPr lang="ru-RU" altLang="ru-RU" smtClean="0">
                <a:solidFill>
                  <a:srgbClr val="FF0000"/>
                </a:solidFill>
                <a:latin typeface="Verdana" pitchFamily="34" charset="0"/>
              </a:rPr>
              <a:pPr>
                <a:spcBef>
                  <a:spcPct val="0"/>
                </a:spcBef>
              </a:pPr>
              <a:t>14</a:t>
            </a:fld>
            <a:endParaRPr lang="ru-RU" altLang="ru-RU" smtClean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11476F1-7C4A-49E7-ABC6-2134B5777F39}" type="slidenum">
              <a:rPr lang="ru-RU" altLang="ru-RU" smtClean="0">
                <a:solidFill>
                  <a:srgbClr val="FF0000"/>
                </a:solidFill>
                <a:latin typeface="Verdana" pitchFamily="34" charset="0"/>
              </a:rPr>
              <a:pPr>
                <a:spcBef>
                  <a:spcPct val="0"/>
                </a:spcBef>
              </a:pPr>
              <a:t>15</a:t>
            </a:fld>
            <a:endParaRPr lang="ru-RU" altLang="ru-RU" smtClean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11476F1-7C4A-49E7-ABC6-2134B5777F39}" type="slidenum">
              <a:rPr lang="ru-RU" altLang="ru-RU" smtClean="0">
                <a:solidFill>
                  <a:srgbClr val="FF0000"/>
                </a:solidFill>
                <a:latin typeface="Verdana" pitchFamily="34" charset="0"/>
              </a:rPr>
              <a:pPr>
                <a:spcBef>
                  <a:spcPct val="0"/>
                </a:spcBef>
              </a:pPr>
              <a:t>16</a:t>
            </a:fld>
            <a:endParaRPr lang="ru-RU" altLang="ru-RU" smtClean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11476F1-7C4A-49E7-ABC6-2134B5777F39}" type="slidenum">
              <a:rPr lang="ru-RU" altLang="ru-RU" smtClean="0">
                <a:solidFill>
                  <a:srgbClr val="FF0000"/>
                </a:solidFill>
                <a:latin typeface="Verdana" pitchFamily="34" charset="0"/>
              </a:rPr>
              <a:pPr>
                <a:spcBef>
                  <a:spcPct val="0"/>
                </a:spcBef>
              </a:pPr>
              <a:t>17</a:t>
            </a:fld>
            <a:endParaRPr lang="ru-RU" altLang="ru-RU" smtClean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11476F1-7C4A-49E7-ABC6-2134B5777F39}" type="slidenum">
              <a:rPr lang="ru-RU" altLang="ru-RU" smtClean="0">
                <a:solidFill>
                  <a:srgbClr val="FF0000"/>
                </a:solidFill>
                <a:latin typeface="Verdana" pitchFamily="34" charset="0"/>
              </a:rPr>
              <a:pPr>
                <a:spcBef>
                  <a:spcPct val="0"/>
                </a:spcBef>
              </a:pPr>
              <a:t>18</a:t>
            </a:fld>
            <a:endParaRPr lang="ru-RU" altLang="ru-RU" smtClean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11476F1-7C4A-49E7-ABC6-2134B5777F39}" type="slidenum">
              <a:rPr lang="ru-RU" altLang="ru-RU" smtClean="0">
                <a:solidFill>
                  <a:srgbClr val="FF0000"/>
                </a:solidFill>
                <a:latin typeface="Verdana" pitchFamily="34" charset="0"/>
              </a:rPr>
              <a:pPr>
                <a:spcBef>
                  <a:spcPct val="0"/>
                </a:spcBef>
              </a:pPr>
              <a:t>19</a:t>
            </a:fld>
            <a:endParaRPr lang="ru-RU" altLang="ru-RU" smtClean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11476F1-7C4A-49E7-ABC6-2134B5777F39}" type="slidenum">
              <a:rPr lang="ru-RU" altLang="ru-RU" smtClean="0">
                <a:solidFill>
                  <a:srgbClr val="FF0000"/>
                </a:solidFill>
                <a:latin typeface="Verdana" pitchFamily="34" charset="0"/>
              </a:rPr>
              <a:pPr>
                <a:spcBef>
                  <a:spcPct val="0"/>
                </a:spcBef>
              </a:pPr>
              <a:t>20</a:t>
            </a:fld>
            <a:endParaRPr lang="ru-RU" altLang="ru-RU" smtClean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11476F1-7C4A-49E7-ABC6-2134B5777F39}" type="slidenum">
              <a:rPr lang="ru-RU" altLang="ru-RU" smtClean="0">
                <a:solidFill>
                  <a:srgbClr val="FF0000"/>
                </a:solidFill>
                <a:latin typeface="Verdana" pitchFamily="34" charset="0"/>
              </a:rPr>
              <a:pPr>
                <a:spcBef>
                  <a:spcPct val="0"/>
                </a:spcBef>
              </a:pPr>
              <a:t>21</a:t>
            </a:fld>
            <a:endParaRPr lang="ru-RU" altLang="ru-RU" smtClean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11476F1-7C4A-49E7-ABC6-2134B5777F39}" type="slidenum">
              <a:rPr lang="ru-RU" altLang="ru-RU" smtClean="0">
                <a:solidFill>
                  <a:srgbClr val="FF0000"/>
                </a:solidFill>
                <a:latin typeface="Verdana" pitchFamily="34" charset="0"/>
              </a:rPr>
              <a:pPr>
                <a:spcBef>
                  <a:spcPct val="0"/>
                </a:spcBef>
              </a:pPr>
              <a:t>4</a:t>
            </a:fld>
            <a:endParaRPr lang="ru-RU" altLang="ru-RU" smtClean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11476F1-7C4A-49E7-ABC6-2134B5777F39}" type="slidenum">
              <a:rPr lang="ru-RU" altLang="ru-RU" smtClean="0">
                <a:solidFill>
                  <a:srgbClr val="FF0000"/>
                </a:solidFill>
                <a:latin typeface="Verdana" pitchFamily="34" charset="0"/>
              </a:rPr>
              <a:pPr>
                <a:spcBef>
                  <a:spcPct val="0"/>
                </a:spcBef>
              </a:pPr>
              <a:t>22</a:t>
            </a:fld>
            <a:endParaRPr lang="ru-RU" altLang="ru-RU" smtClean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11476F1-7C4A-49E7-ABC6-2134B5777F39}" type="slidenum">
              <a:rPr lang="ru-RU" altLang="ru-RU" smtClean="0">
                <a:solidFill>
                  <a:srgbClr val="FF0000"/>
                </a:solidFill>
                <a:latin typeface="Verdana" pitchFamily="34" charset="0"/>
              </a:rPr>
              <a:pPr>
                <a:spcBef>
                  <a:spcPct val="0"/>
                </a:spcBef>
              </a:pPr>
              <a:t>23</a:t>
            </a:fld>
            <a:endParaRPr lang="ru-RU" altLang="ru-RU" smtClean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11476F1-7C4A-49E7-ABC6-2134B5777F39}" type="slidenum">
              <a:rPr lang="ru-RU" altLang="ru-RU" smtClean="0">
                <a:solidFill>
                  <a:srgbClr val="FF0000"/>
                </a:solidFill>
                <a:latin typeface="Verdana" pitchFamily="34" charset="0"/>
              </a:rPr>
              <a:pPr>
                <a:spcBef>
                  <a:spcPct val="0"/>
                </a:spcBef>
              </a:pPr>
              <a:t>24</a:t>
            </a:fld>
            <a:endParaRPr lang="ru-RU" altLang="ru-RU" smtClean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11476F1-7C4A-49E7-ABC6-2134B5777F39}" type="slidenum">
              <a:rPr lang="ru-RU" altLang="ru-RU" smtClean="0">
                <a:solidFill>
                  <a:srgbClr val="FF0000"/>
                </a:solidFill>
                <a:latin typeface="Verdana" pitchFamily="34" charset="0"/>
              </a:rPr>
              <a:pPr>
                <a:spcBef>
                  <a:spcPct val="0"/>
                </a:spcBef>
              </a:pPr>
              <a:t>25</a:t>
            </a:fld>
            <a:endParaRPr lang="ru-RU" altLang="ru-RU" smtClean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11476F1-7C4A-49E7-ABC6-2134B5777F39}" type="slidenum">
              <a:rPr lang="ru-RU" altLang="ru-RU" smtClean="0">
                <a:solidFill>
                  <a:srgbClr val="FF0000"/>
                </a:solidFill>
                <a:latin typeface="Verdana" pitchFamily="34" charset="0"/>
              </a:rPr>
              <a:pPr>
                <a:spcBef>
                  <a:spcPct val="0"/>
                </a:spcBef>
              </a:pPr>
              <a:t>26</a:t>
            </a:fld>
            <a:endParaRPr lang="ru-RU" altLang="ru-RU" smtClean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11476F1-7C4A-49E7-ABC6-2134B5777F39}" type="slidenum">
              <a:rPr lang="ru-RU" altLang="ru-RU" smtClean="0">
                <a:solidFill>
                  <a:srgbClr val="FF0000"/>
                </a:solidFill>
                <a:latin typeface="Verdana" pitchFamily="34" charset="0"/>
              </a:rPr>
              <a:pPr>
                <a:spcBef>
                  <a:spcPct val="0"/>
                </a:spcBef>
              </a:pPr>
              <a:t>27</a:t>
            </a:fld>
            <a:endParaRPr lang="ru-RU" altLang="ru-RU" smtClean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11476F1-7C4A-49E7-ABC6-2134B5777F39}" type="slidenum">
              <a:rPr lang="ru-RU" altLang="ru-RU" smtClean="0">
                <a:solidFill>
                  <a:srgbClr val="FF0000"/>
                </a:solidFill>
                <a:latin typeface="Verdana" pitchFamily="34" charset="0"/>
              </a:rPr>
              <a:pPr>
                <a:spcBef>
                  <a:spcPct val="0"/>
                </a:spcBef>
              </a:pPr>
              <a:t>28</a:t>
            </a:fld>
            <a:endParaRPr lang="ru-RU" altLang="ru-RU" smtClean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11476F1-7C4A-49E7-ABC6-2134B5777F39}" type="slidenum">
              <a:rPr lang="ru-RU" altLang="ru-RU" smtClean="0">
                <a:solidFill>
                  <a:srgbClr val="FF0000"/>
                </a:solidFill>
                <a:latin typeface="Verdana" pitchFamily="34" charset="0"/>
              </a:rPr>
              <a:pPr>
                <a:spcBef>
                  <a:spcPct val="0"/>
                </a:spcBef>
              </a:pPr>
              <a:t>29</a:t>
            </a:fld>
            <a:endParaRPr lang="ru-RU" altLang="ru-RU" smtClean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11476F1-7C4A-49E7-ABC6-2134B5777F39}" type="slidenum">
              <a:rPr lang="ru-RU" altLang="ru-RU" smtClean="0">
                <a:solidFill>
                  <a:srgbClr val="FF0000"/>
                </a:solidFill>
                <a:latin typeface="Verdana" pitchFamily="34" charset="0"/>
              </a:rPr>
              <a:pPr>
                <a:spcBef>
                  <a:spcPct val="0"/>
                </a:spcBef>
              </a:pPr>
              <a:t>5</a:t>
            </a:fld>
            <a:endParaRPr lang="ru-RU" altLang="ru-RU" smtClean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11476F1-7C4A-49E7-ABC6-2134B5777F39}" type="slidenum">
              <a:rPr lang="ru-RU" altLang="ru-RU" smtClean="0">
                <a:solidFill>
                  <a:srgbClr val="FF0000"/>
                </a:solidFill>
                <a:latin typeface="Verdana" pitchFamily="34" charset="0"/>
              </a:rPr>
              <a:pPr>
                <a:spcBef>
                  <a:spcPct val="0"/>
                </a:spcBef>
              </a:pPr>
              <a:t>6</a:t>
            </a:fld>
            <a:endParaRPr lang="ru-RU" altLang="ru-RU" smtClean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11476F1-7C4A-49E7-ABC6-2134B5777F39}" type="slidenum">
              <a:rPr lang="ru-RU" altLang="ru-RU" smtClean="0">
                <a:solidFill>
                  <a:srgbClr val="FF0000"/>
                </a:solidFill>
                <a:latin typeface="Verdana" pitchFamily="34" charset="0"/>
              </a:rPr>
              <a:pPr>
                <a:spcBef>
                  <a:spcPct val="0"/>
                </a:spcBef>
              </a:pPr>
              <a:t>7</a:t>
            </a:fld>
            <a:endParaRPr lang="ru-RU" altLang="ru-RU" smtClean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11476F1-7C4A-49E7-ABC6-2134B5777F39}" type="slidenum">
              <a:rPr lang="ru-RU" altLang="ru-RU" smtClean="0">
                <a:solidFill>
                  <a:srgbClr val="FF0000"/>
                </a:solidFill>
                <a:latin typeface="Verdana" pitchFamily="34" charset="0"/>
              </a:rPr>
              <a:pPr>
                <a:spcBef>
                  <a:spcPct val="0"/>
                </a:spcBef>
              </a:pPr>
              <a:t>8</a:t>
            </a:fld>
            <a:endParaRPr lang="ru-RU" altLang="ru-RU" smtClean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11476F1-7C4A-49E7-ABC6-2134B5777F39}" type="slidenum">
              <a:rPr lang="ru-RU" altLang="ru-RU" smtClean="0">
                <a:solidFill>
                  <a:srgbClr val="FF0000"/>
                </a:solidFill>
                <a:latin typeface="Verdana" pitchFamily="34" charset="0"/>
              </a:rPr>
              <a:pPr>
                <a:spcBef>
                  <a:spcPct val="0"/>
                </a:spcBef>
              </a:pPr>
              <a:t>9</a:t>
            </a:fld>
            <a:endParaRPr lang="ru-RU" altLang="ru-RU" smtClean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11476F1-7C4A-49E7-ABC6-2134B5777F39}" type="slidenum">
              <a:rPr lang="ru-RU" altLang="ru-RU" smtClean="0">
                <a:solidFill>
                  <a:srgbClr val="FF0000"/>
                </a:solidFill>
                <a:latin typeface="Verdana" pitchFamily="34" charset="0"/>
              </a:rPr>
              <a:pPr>
                <a:spcBef>
                  <a:spcPct val="0"/>
                </a:spcBef>
              </a:pPr>
              <a:t>10</a:t>
            </a:fld>
            <a:endParaRPr lang="ru-RU" altLang="ru-RU" smtClean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11476F1-7C4A-49E7-ABC6-2134B5777F39}" type="slidenum">
              <a:rPr lang="ru-RU" altLang="ru-RU" smtClean="0">
                <a:solidFill>
                  <a:srgbClr val="FF0000"/>
                </a:solidFill>
                <a:latin typeface="Verdana" pitchFamily="34" charset="0"/>
              </a:rPr>
              <a:pPr>
                <a:spcBef>
                  <a:spcPct val="0"/>
                </a:spcBef>
              </a:pPr>
              <a:t>11</a:t>
            </a:fld>
            <a:endParaRPr lang="ru-RU" altLang="ru-RU" smtClean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59FE40-05AD-4E56-8AC6-79D15872067E}" type="datetimeFigureOut">
              <a:rPr lang="ru-RU" smtClean="0"/>
              <a:pPr>
                <a:defRPr/>
              </a:pPr>
              <a:t>08.11.2019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18DC8-D69B-4DD4-B705-BAB4D558220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896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105FB-8F6F-4AB0-98BB-C8F385EFA86C}" type="datetimeFigureOut">
              <a:rPr lang="ru-RU" smtClean="0"/>
              <a:pPr>
                <a:defRPr/>
              </a:pPr>
              <a:t>08.11.2019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C4B0C-5B1C-4D2D-BC6C-401DA1BA2B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497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15226D-37F7-4585-B0E5-998238FB0C0D}" type="datetimeFigureOut">
              <a:rPr lang="ru-RU" smtClean="0"/>
              <a:pPr>
                <a:defRPr/>
              </a:pPr>
              <a:t>08.11.2019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BA8B8-A5A1-467E-AAA9-A273952E328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637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EC464E-0AD6-4415-BA10-97E2DFF1647E}" type="datetimeFigureOut">
              <a:rPr lang="ru-RU" smtClean="0"/>
              <a:pPr>
                <a:defRPr/>
              </a:pPr>
              <a:t>08.11.2019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117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FA08A7-6D8D-4636-B845-1D0DFA53E4D2}" type="datetimeFigureOut">
              <a:rPr lang="ru-RU" smtClean="0"/>
              <a:pPr>
                <a:defRPr/>
              </a:pPr>
              <a:t>08.11.2019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28155-2C58-4376-9E9F-B37F8CBA56B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071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4BAC78-499E-4754-9BE2-C1A52414E014}" type="datetimeFigureOut">
              <a:rPr lang="ru-RU" smtClean="0"/>
              <a:pPr>
                <a:defRPr/>
              </a:pPr>
              <a:t>08.11.2019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A2EFB-B466-4B93-8DD8-6B8D17B459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130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24C26A-1E1C-41A3-A314-EDA5E0868D12}" type="datetimeFigureOut">
              <a:rPr lang="ru-RU" smtClean="0"/>
              <a:pPr>
                <a:defRPr/>
              </a:pPr>
              <a:t>08.11.2019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2DFC3-A927-4FD5-998D-5FEF529FDC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979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9B0D98-2D5B-4524-9224-D9A7BCD26BEC}" type="datetimeFigureOut">
              <a:rPr lang="ru-RU" smtClean="0"/>
              <a:pPr>
                <a:defRPr/>
              </a:pPr>
              <a:t>08.11.2019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E66FA-4276-447F-A3C7-9121683CB1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1646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D89B3A-27FE-46A5-93A2-569807B47623}" type="datetimeFigureOut">
              <a:rPr lang="ru-RU" smtClean="0"/>
              <a:pPr>
                <a:defRPr/>
              </a:pPr>
              <a:t>08.11.2019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151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B5A4E6-C319-40D8-A013-ADC9CE5F6C7E}" type="datetimeFigureOut">
              <a:rPr lang="ru-RU" smtClean="0"/>
              <a:pPr>
                <a:defRPr/>
              </a:pPr>
              <a:t>08.11.2019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671D5-AFD1-4600-87B8-EC0E16363B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41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BA9EC3-8F2A-441F-92ED-8343FE643AA2}" type="datetimeFigureOut">
              <a:rPr lang="ru-RU" smtClean="0"/>
              <a:pPr>
                <a:defRPr/>
              </a:pPr>
              <a:t>08.11.2019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6B163-F42F-4558-B02B-D3FE9013614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4635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08.11.2019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057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hyperlink" Target="24.1%20&#1072;&#1091;&#1076;&#1080;&#1086;&#1083;&#1077;&#1094;&#1080;&#1080;-&#1090;&#1080;&#1090;&#1091;&#1083;&#1082;&#1080;.pptx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2.pn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3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23478"/>
            <a:ext cx="1953920" cy="648000"/>
          </a:xfrm>
          <a:prstGeom prst="rect">
            <a:avLst/>
          </a:prstGeom>
        </p:spPr>
      </p:pic>
      <p:sp>
        <p:nvSpPr>
          <p:cNvPr id="8" name="Подзаголовок 2"/>
          <p:cNvSpPr txBox="1"/>
          <p:nvPr/>
        </p:nvSpPr>
        <p:spPr>
          <a:xfrm>
            <a:off x="4680644" y="0"/>
            <a:ext cx="44633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B050"/>
                </a:solidFill>
                <a:latin typeface="DIN Pro Cond Bold" pitchFamily="34" charset="-52"/>
                <a:cs typeface="DIN Pro Cond Bold" pitchFamily="34" charset="-52"/>
              </a:defRPr>
            </a:lvl1pPr>
          </a:lstStyle>
          <a:p>
            <a:pPr algn="r"/>
            <a:r>
              <a:rPr lang="ru-RU" dirty="0" smtClean="0"/>
              <a:t>ВДНХ, Зал «</a:t>
            </a:r>
            <a:r>
              <a:rPr lang="en-US" dirty="0" err="1" smtClean="0"/>
              <a:t>Аслаев</a:t>
            </a:r>
            <a:r>
              <a:rPr lang="en-US" dirty="0" smtClean="0"/>
              <a:t> </a:t>
            </a:r>
            <a:r>
              <a:rPr lang="en-US" dirty="0" err="1" smtClean="0"/>
              <a:t>Тухват</a:t>
            </a:r>
            <a:r>
              <a:rPr lang="en-US" dirty="0" smtClean="0"/>
              <a:t> </a:t>
            </a:r>
            <a:r>
              <a:rPr lang="en-US" dirty="0" err="1" smtClean="0"/>
              <a:t>Халимович</a:t>
            </a:r>
            <a:r>
              <a:rPr lang="en-US" dirty="0" smtClean="0"/>
              <a:t>»</a:t>
            </a:r>
            <a:endParaRPr lang="ru-RU" dirty="0" smtClean="0"/>
          </a:p>
          <a:p>
            <a:pPr algn="r"/>
            <a:r>
              <a:rPr lang="ru-RU" dirty="0" smtClean="0"/>
              <a:t>9 ноября 2019 года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071670" y="857238"/>
            <a:ext cx="50006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Интерактивные плакаты</a:t>
            </a:r>
            <a:endParaRPr lang="ru-RU" sz="26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0496" y="3500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E:\учебная документация\ПЦК\РМО РБ\РУМО 2019-2020\УМСО-2019\картинки\53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428742"/>
            <a:ext cx="2428892" cy="3401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E:\учебная документация\ПЦК\РМО РБ\РУМО 2019-2020\УМСО-2019\картинки\Cтереометрия_3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1500180"/>
            <a:ext cx="2357454" cy="3300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183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E:\РМО РБ\2019-2020\УФМСО-2019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419622"/>
            <a:ext cx="2826965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23478"/>
            <a:ext cx="1953920" cy="648000"/>
          </a:xfrm>
          <a:prstGeom prst="rect">
            <a:avLst/>
          </a:prstGeom>
        </p:spPr>
      </p:pic>
      <p:sp>
        <p:nvSpPr>
          <p:cNvPr id="8" name="Подзаголовок 2"/>
          <p:cNvSpPr txBox="1"/>
          <p:nvPr/>
        </p:nvSpPr>
        <p:spPr>
          <a:xfrm>
            <a:off x="4680644" y="0"/>
            <a:ext cx="44633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B050"/>
                </a:solidFill>
                <a:latin typeface="DIN Pro Cond Bold" pitchFamily="34" charset="-52"/>
                <a:cs typeface="DIN Pro Cond Bold" pitchFamily="34" charset="-52"/>
              </a:defRPr>
            </a:lvl1pPr>
          </a:lstStyle>
          <a:p>
            <a:pPr algn="r"/>
            <a:r>
              <a:rPr lang="ru-RU" dirty="0" smtClean="0"/>
              <a:t>ВДНХ, Зал «</a:t>
            </a:r>
            <a:r>
              <a:rPr lang="en-US" dirty="0" err="1" smtClean="0"/>
              <a:t>Аслаев</a:t>
            </a:r>
            <a:r>
              <a:rPr lang="en-US" dirty="0" smtClean="0"/>
              <a:t> </a:t>
            </a:r>
            <a:r>
              <a:rPr lang="en-US" dirty="0" err="1" smtClean="0"/>
              <a:t>Тухват</a:t>
            </a:r>
            <a:r>
              <a:rPr lang="en-US" dirty="0" smtClean="0"/>
              <a:t> </a:t>
            </a:r>
            <a:r>
              <a:rPr lang="en-US" dirty="0" err="1" smtClean="0"/>
              <a:t>Халимович</a:t>
            </a:r>
            <a:r>
              <a:rPr lang="en-US" dirty="0" smtClean="0"/>
              <a:t>»</a:t>
            </a:r>
            <a:endParaRPr lang="ru-RU" dirty="0" smtClean="0"/>
          </a:p>
          <a:p>
            <a:pPr algn="r"/>
            <a:r>
              <a:rPr lang="ru-RU" dirty="0" smtClean="0"/>
              <a:t>9 ноября 2019 года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071670" y="857238"/>
            <a:ext cx="478631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Интерактивные плакаты</a:t>
            </a:r>
            <a:endParaRPr lang="ru-RU" sz="26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0496" y="3500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E:\РМО РБ\2019-2020\УФМСО-2019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347614"/>
            <a:ext cx="2592288" cy="1619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E:\РМО РБ\2019-2020\УФМСО-2019\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2715766"/>
            <a:ext cx="3024336" cy="1670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 descr="E:\РМО РБ\2019-2020\УФМСО-2019\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1419622"/>
            <a:ext cx="2763017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5" name="Picture 11" descr="E:\РМО РБ\2019-2020\УФМСО-2019\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2715766"/>
            <a:ext cx="2764435" cy="1760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7" name="Picture 13" descr="E:\РМО РБ\2019-2020\УФМСО-2019\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3075806"/>
            <a:ext cx="2908921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6" descr="E:\учебная документация\ПЦК\РМО РБ\РУМО 2019-2020\УМСО-2019\картинки\prezi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10" y="1428742"/>
            <a:ext cx="7786742" cy="2432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1839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23478"/>
            <a:ext cx="1953920" cy="648000"/>
          </a:xfrm>
          <a:prstGeom prst="rect">
            <a:avLst/>
          </a:prstGeom>
        </p:spPr>
      </p:pic>
      <p:sp>
        <p:nvSpPr>
          <p:cNvPr id="8" name="Подзаголовок 2"/>
          <p:cNvSpPr txBox="1"/>
          <p:nvPr/>
        </p:nvSpPr>
        <p:spPr>
          <a:xfrm>
            <a:off x="4680644" y="0"/>
            <a:ext cx="44633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B050"/>
                </a:solidFill>
                <a:latin typeface="DIN Pro Cond Bold" pitchFamily="34" charset="-52"/>
                <a:cs typeface="DIN Pro Cond Bold" pitchFamily="34" charset="-52"/>
              </a:defRPr>
            </a:lvl1pPr>
          </a:lstStyle>
          <a:p>
            <a:pPr algn="r"/>
            <a:r>
              <a:rPr lang="ru-RU" dirty="0" smtClean="0"/>
              <a:t>ВДНХ, Зал «</a:t>
            </a:r>
            <a:r>
              <a:rPr lang="en-US" dirty="0" err="1" smtClean="0"/>
              <a:t>Аслаев</a:t>
            </a:r>
            <a:r>
              <a:rPr lang="en-US" dirty="0" smtClean="0"/>
              <a:t> </a:t>
            </a:r>
            <a:r>
              <a:rPr lang="en-US" dirty="0" err="1" smtClean="0"/>
              <a:t>Тухват</a:t>
            </a:r>
            <a:r>
              <a:rPr lang="en-US" dirty="0" smtClean="0"/>
              <a:t> </a:t>
            </a:r>
            <a:r>
              <a:rPr lang="en-US" dirty="0" err="1" smtClean="0"/>
              <a:t>Халимович</a:t>
            </a:r>
            <a:r>
              <a:rPr lang="en-US" dirty="0" smtClean="0"/>
              <a:t>»</a:t>
            </a:r>
            <a:endParaRPr lang="ru-RU" dirty="0" smtClean="0"/>
          </a:p>
          <a:p>
            <a:pPr algn="r"/>
            <a:r>
              <a:rPr lang="ru-RU" dirty="0" smtClean="0"/>
              <a:t>9 ноября 2019 года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78580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Виртуальное интерактивное взаимодействие  субъектов педагогического процесса</a:t>
            </a:r>
            <a:endParaRPr lang="ru-RU" sz="26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0496" y="3500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785932"/>
            <a:ext cx="4071966" cy="291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Группа 9"/>
          <p:cNvGrpSpPr/>
          <p:nvPr/>
        </p:nvGrpSpPr>
        <p:grpSpPr>
          <a:xfrm>
            <a:off x="3857620" y="1714494"/>
            <a:ext cx="5072098" cy="2857502"/>
            <a:chOff x="0" y="0"/>
            <a:chExt cx="9144000" cy="466870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9144000" cy="71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l="4834" r="4696"/>
            <a:stretch>
              <a:fillRect/>
            </a:stretch>
          </p:blipFill>
          <p:spPr bwMode="auto">
            <a:xfrm>
              <a:off x="0" y="714356"/>
              <a:ext cx="9144000" cy="3954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xmlns="" val="26183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23478"/>
            <a:ext cx="1953920" cy="648000"/>
          </a:xfrm>
          <a:prstGeom prst="rect">
            <a:avLst/>
          </a:prstGeom>
        </p:spPr>
      </p:pic>
      <p:sp>
        <p:nvSpPr>
          <p:cNvPr id="8" name="Подзаголовок 2"/>
          <p:cNvSpPr txBox="1"/>
          <p:nvPr/>
        </p:nvSpPr>
        <p:spPr>
          <a:xfrm>
            <a:off x="4680644" y="0"/>
            <a:ext cx="44633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B050"/>
                </a:solidFill>
                <a:latin typeface="DIN Pro Cond Bold" pitchFamily="34" charset="-52"/>
                <a:cs typeface="DIN Pro Cond Bold" pitchFamily="34" charset="-52"/>
              </a:defRPr>
            </a:lvl1pPr>
          </a:lstStyle>
          <a:p>
            <a:pPr algn="r"/>
            <a:r>
              <a:rPr lang="ru-RU" dirty="0" smtClean="0"/>
              <a:t>ВДНХ, Зал «</a:t>
            </a:r>
            <a:r>
              <a:rPr lang="en-US" dirty="0" err="1" smtClean="0"/>
              <a:t>Аслаев</a:t>
            </a:r>
            <a:r>
              <a:rPr lang="en-US" dirty="0" smtClean="0"/>
              <a:t> </a:t>
            </a:r>
            <a:r>
              <a:rPr lang="en-US" dirty="0" err="1" smtClean="0"/>
              <a:t>Тухват</a:t>
            </a:r>
            <a:r>
              <a:rPr lang="en-US" dirty="0" smtClean="0"/>
              <a:t> </a:t>
            </a:r>
            <a:r>
              <a:rPr lang="en-US" dirty="0" err="1" smtClean="0"/>
              <a:t>Халимович</a:t>
            </a:r>
            <a:r>
              <a:rPr lang="en-US" dirty="0" smtClean="0"/>
              <a:t>»</a:t>
            </a:r>
            <a:endParaRPr lang="ru-RU" dirty="0" smtClean="0"/>
          </a:p>
          <a:p>
            <a:pPr algn="r"/>
            <a:r>
              <a:rPr lang="ru-RU" dirty="0" smtClean="0"/>
              <a:t>9 ноября 2019 года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7858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Электронные образовательные технологии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0496" y="3500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1357304"/>
            <a:ext cx="2739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КЕЙС-ТЕХНОЛОГИЯ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E:\учебная документация\ПЦК\РМО РБ\РУМО 2019-2020\УМСО-2019\картинки\Сертификат-слайд-1024x665.jpg"/>
          <p:cNvPicPr>
            <a:picLocks noChangeAspect="1" noChangeArrowheads="1"/>
          </p:cNvPicPr>
          <p:nvPr/>
        </p:nvPicPr>
        <p:blipFill>
          <a:blip r:embed="rId4" cstate="print"/>
          <a:srcRect l="27295" t="19549" r="28760" b="21804"/>
          <a:stretch>
            <a:fillRect/>
          </a:stretch>
        </p:blipFill>
        <p:spPr bwMode="auto">
          <a:xfrm>
            <a:off x="179512" y="1923678"/>
            <a:ext cx="1900458" cy="164706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1928808"/>
            <a:ext cx="3414737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2071684"/>
            <a:ext cx="3357586" cy="2531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183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учебная документация\ПЦК\РМО РБ\РУМО 2019-2020\УМСО-2019\картинки\1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143122"/>
            <a:ext cx="2831861" cy="2214578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23478"/>
            <a:ext cx="1953920" cy="648000"/>
          </a:xfrm>
          <a:prstGeom prst="rect">
            <a:avLst/>
          </a:prstGeom>
        </p:spPr>
      </p:pic>
      <p:sp>
        <p:nvSpPr>
          <p:cNvPr id="8" name="Подзаголовок 2"/>
          <p:cNvSpPr txBox="1"/>
          <p:nvPr/>
        </p:nvSpPr>
        <p:spPr>
          <a:xfrm>
            <a:off x="4680644" y="0"/>
            <a:ext cx="44633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B050"/>
                </a:solidFill>
                <a:latin typeface="DIN Pro Cond Bold" pitchFamily="34" charset="-52"/>
                <a:cs typeface="DIN Pro Cond Bold" pitchFamily="34" charset="-52"/>
              </a:defRPr>
            </a:lvl1pPr>
          </a:lstStyle>
          <a:p>
            <a:pPr algn="r"/>
            <a:r>
              <a:rPr lang="ru-RU" dirty="0" smtClean="0"/>
              <a:t>ВДНХ, Зал «</a:t>
            </a:r>
            <a:r>
              <a:rPr lang="en-US" dirty="0" err="1" smtClean="0"/>
              <a:t>Аслаев</a:t>
            </a:r>
            <a:r>
              <a:rPr lang="en-US" dirty="0" smtClean="0"/>
              <a:t> </a:t>
            </a:r>
            <a:r>
              <a:rPr lang="en-US" dirty="0" err="1" smtClean="0"/>
              <a:t>Тухват</a:t>
            </a:r>
            <a:r>
              <a:rPr lang="en-US" dirty="0" smtClean="0"/>
              <a:t> </a:t>
            </a:r>
            <a:r>
              <a:rPr lang="en-US" dirty="0" err="1" smtClean="0"/>
              <a:t>Халимович</a:t>
            </a:r>
            <a:r>
              <a:rPr lang="en-US" dirty="0" smtClean="0"/>
              <a:t>»</a:t>
            </a:r>
            <a:endParaRPr lang="ru-RU" dirty="0" smtClean="0"/>
          </a:p>
          <a:p>
            <a:pPr algn="r"/>
            <a:r>
              <a:rPr lang="ru-RU" dirty="0" smtClean="0"/>
              <a:t>9 ноября 2019 года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7858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Электронные образовательные технологии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0496" y="3500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1285866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ТЕХНОЛОГИЯ ОБРАЗОВАТЕЛЬНЫХ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WEB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-КВЕСТОВ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1643056"/>
            <a:ext cx="3512527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097" y="2285998"/>
            <a:ext cx="349190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183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учебная документация\ПЦК\РМО РБ\РУМО 2019-2020\УМСО-2019\картинки\1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60"/>
            <a:ext cx="2101058" cy="1643074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23478"/>
            <a:ext cx="1953920" cy="648000"/>
          </a:xfrm>
          <a:prstGeom prst="rect">
            <a:avLst/>
          </a:prstGeom>
        </p:spPr>
      </p:pic>
      <p:sp>
        <p:nvSpPr>
          <p:cNvPr id="8" name="Подзаголовок 2"/>
          <p:cNvSpPr txBox="1"/>
          <p:nvPr/>
        </p:nvSpPr>
        <p:spPr>
          <a:xfrm>
            <a:off x="4680644" y="0"/>
            <a:ext cx="44633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B050"/>
                </a:solidFill>
                <a:latin typeface="DIN Pro Cond Bold" pitchFamily="34" charset="-52"/>
                <a:cs typeface="DIN Pro Cond Bold" pitchFamily="34" charset="-52"/>
              </a:defRPr>
            </a:lvl1pPr>
          </a:lstStyle>
          <a:p>
            <a:pPr algn="r"/>
            <a:r>
              <a:rPr lang="ru-RU" dirty="0" smtClean="0"/>
              <a:t>ВДНХ, Зал «</a:t>
            </a:r>
            <a:r>
              <a:rPr lang="en-US" dirty="0" err="1" smtClean="0"/>
              <a:t>Аслаев</a:t>
            </a:r>
            <a:r>
              <a:rPr lang="en-US" dirty="0" smtClean="0"/>
              <a:t> </a:t>
            </a:r>
            <a:r>
              <a:rPr lang="en-US" dirty="0" err="1" smtClean="0"/>
              <a:t>Тухват</a:t>
            </a:r>
            <a:r>
              <a:rPr lang="en-US" dirty="0" smtClean="0"/>
              <a:t> </a:t>
            </a:r>
            <a:r>
              <a:rPr lang="en-US" dirty="0" err="1" smtClean="0"/>
              <a:t>Халимович</a:t>
            </a:r>
            <a:r>
              <a:rPr lang="en-US" dirty="0" smtClean="0"/>
              <a:t>»</a:t>
            </a:r>
            <a:endParaRPr lang="ru-RU" dirty="0" smtClean="0"/>
          </a:p>
          <a:p>
            <a:pPr algn="r"/>
            <a:r>
              <a:rPr lang="ru-RU" dirty="0" smtClean="0"/>
              <a:t>9 ноября 2019 года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7858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Электронные образовательные технологии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0496" y="3500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696" y="1285866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ТЕХНОЛОГИЯ ОБРАЗОВАТЕЛЬНЫХ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WEB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-КВЕСТОВ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математические игры\математическая игра (Шамукаева Оля)\вход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1857370"/>
            <a:ext cx="3143271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E:\учебная документация\ПЦК\РМО РБ\РУМО 2019-2020\УМСО-2019\картинки\maxresdefault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2214560"/>
            <a:ext cx="3556025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183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23478"/>
            <a:ext cx="1953920" cy="648000"/>
          </a:xfrm>
          <a:prstGeom prst="rect">
            <a:avLst/>
          </a:prstGeom>
        </p:spPr>
      </p:pic>
      <p:sp>
        <p:nvSpPr>
          <p:cNvPr id="8" name="Подзаголовок 2"/>
          <p:cNvSpPr txBox="1"/>
          <p:nvPr/>
        </p:nvSpPr>
        <p:spPr>
          <a:xfrm>
            <a:off x="4680644" y="0"/>
            <a:ext cx="44633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B050"/>
                </a:solidFill>
                <a:latin typeface="DIN Pro Cond Bold" pitchFamily="34" charset="-52"/>
                <a:cs typeface="DIN Pro Cond Bold" pitchFamily="34" charset="-52"/>
              </a:defRPr>
            </a:lvl1pPr>
          </a:lstStyle>
          <a:p>
            <a:pPr algn="r"/>
            <a:r>
              <a:rPr lang="ru-RU" dirty="0" smtClean="0"/>
              <a:t>ВДНХ, Зал «</a:t>
            </a:r>
            <a:r>
              <a:rPr lang="en-US" dirty="0" err="1" smtClean="0"/>
              <a:t>Аслаев</a:t>
            </a:r>
            <a:r>
              <a:rPr lang="en-US" dirty="0" smtClean="0"/>
              <a:t> </a:t>
            </a:r>
            <a:r>
              <a:rPr lang="en-US" dirty="0" err="1" smtClean="0"/>
              <a:t>Тухват</a:t>
            </a:r>
            <a:r>
              <a:rPr lang="en-US" dirty="0" smtClean="0"/>
              <a:t> </a:t>
            </a:r>
            <a:r>
              <a:rPr lang="en-US" dirty="0" err="1" smtClean="0"/>
              <a:t>Халимович</a:t>
            </a:r>
            <a:r>
              <a:rPr lang="en-US" dirty="0" smtClean="0"/>
              <a:t>»</a:t>
            </a:r>
            <a:endParaRPr lang="ru-RU" dirty="0" smtClean="0"/>
          </a:p>
          <a:p>
            <a:pPr algn="r"/>
            <a:r>
              <a:rPr lang="ru-RU" dirty="0" smtClean="0"/>
              <a:t>9 ноября 2019 года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7858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Электронные образовательные технологии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0496" y="3500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1285866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МНОГОМЕРНАЯ </a:t>
            </a:r>
            <a:r>
              <a:rPr lang="ru-RU" sz="2000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ДИДАКТИЧЕСКАЯ ТЕХНОЛОГИЯ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4" name="Picture 2" descr="E:\учебная документация\ПЦК\РМО РБ\РУМО 2019-2020\УМСО-2019\картинки\0013-013-Mnogomernaja-didakticheskaja-tekhnologija.jpg"/>
          <p:cNvPicPr>
            <a:picLocks noChangeAspect="1" noChangeArrowheads="1"/>
          </p:cNvPicPr>
          <p:nvPr/>
        </p:nvPicPr>
        <p:blipFill>
          <a:blip r:embed="rId4" cstate="print"/>
          <a:srcRect t="15625" b="8333"/>
          <a:stretch>
            <a:fillRect/>
          </a:stretch>
        </p:blipFill>
        <p:spPr bwMode="auto">
          <a:xfrm>
            <a:off x="1928794" y="1857370"/>
            <a:ext cx="4759890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183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23478"/>
            <a:ext cx="1953920" cy="648000"/>
          </a:xfrm>
          <a:prstGeom prst="rect">
            <a:avLst/>
          </a:prstGeom>
        </p:spPr>
      </p:pic>
      <p:sp>
        <p:nvSpPr>
          <p:cNvPr id="8" name="Подзаголовок 2"/>
          <p:cNvSpPr txBox="1"/>
          <p:nvPr/>
        </p:nvSpPr>
        <p:spPr>
          <a:xfrm>
            <a:off x="4680644" y="0"/>
            <a:ext cx="44633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B050"/>
                </a:solidFill>
                <a:latin typeface="DIN Pro Cond Bold" pitchFamily="34" charset="-52"/>
                <a:cs typeface="DIN Pro Cond Bold" pitchFamily="34" charset="-52"/>
              </a:defRPr>
            </a:lvl1pPr>
          </a:lstStyle>
          <a:p>
            <a:pPr algn="r"/>
            <a:r>
              <a:rPr lang="ru-RU" dirty="0" smtClean="0"/>
              <a:t>ВДНХ, Зал «</a:t>
            </a:r>
            <a:r>
              <a:rPr lang="en-US" dirty="0" err="1" smtClean="0"/>
              <a:t>Аслаев</a:t>
            </a:r>
            <a:r>
              <a:rPr lang="en-US" dirty="0" smtClean="0"/>
              <a:t> </a:t>
            </a:r>
            <a:r>
              <a:rPr lang="en-US" dirty="0" err="1" smtClean="0"/>
              <a:t>Тухват</a:t>
            </a:r>
            <a:r>
              <a:rPr lang="en-US" dirty="0" smtClean="0"/>
              <a:t> </a:t>
            </a:r>
            <a:r>
              <a:rPr lang="en-US" dirty="0" err="1" smtClean="0"/>
              <a:t>Халимович</a:t>
            </a:r>
            <a:r>
              <a:rPr lang="en-US" dirty="0" smtClean="0"/>
              <a:t>»</a:t>
            </a:r>
            <a:endParaRPr lang="ru-RU" dirty="0" smtClean="0"/>
          </a:p>
          <a:p>
            <a:pPr algn="r"/>
            <a:r>
              <a:rPr lang="ru-RU" dirty="0" smtClean="0"/>
              <a:t>9 ноября 2019 года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7858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Электронные образовательные технологии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0496" y="3500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71802" y="1285866"/>
            <a:ext cx="3256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СЕТЕВАЯ ТЕХНОЛОГИЯ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E:\учебная документация\ПЦК\РМО РБ\РУМО 2019-2020\УМСО-2019\картинки\socialnaya_s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928809"/>
            <a:ext cx="3829043" cy="2820804"/>
          </a:xfrm>
          <a:prstGeom prst="rect">
            <a:avLst/>
          </a:prstGeom>
          <a:noFill/>
        </p:spPr>
      </p:pic>
      <p:pic>
        <p:nvPicPr>
          <p:cNvPr id="3078" name="Picture 6" descr="E:\учебная документация\ПЦК\РМО РБ\РУМО 2019-2020\УМСО-2019\картинки\1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3122"/>
            <a:ext cx="3897609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183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23478"/>
            <a:ext cx="1953920" cy="648000"/>
          </a:xfrm>
          <a:prstGeom prst="rect">
            <a:avLst/>
          </a:prstGeom>
        </p:spPr>
      </p:pic>
      <p:sp>
        <p:nvSpPr>
          <p:cNvPr id="8" name="Подзаголовок 2"/>
          <p:cNvSpPr txBox="1"/>
          <p:nvPr/>
        </p:nvSpPr>
        <p:spPr>
          <a:xfrm>
            <a:off x="4680644" y="0"/>
            <a:ext cx="44633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B050"/>
                </a:solidFill>
                <a:latin typeface="DIN Pro Cond Bold" pitchFamily="34" charset="-52"/>
                <a:cs typeface="DIN Pro Cond Bold" pitchFamily="34" charset="-52"/>
              </a:defRPr>
            </a:lvl1pPr>
          </a:lstStyle>
          <a:p>
            <a:pPr algn="r"/>
            <a:r>
              <a:rPr lang="ru-RU" dirty="0" smtClean="0"/>
              <a:t>ВДНХ, Зал «</a:t>
            </a:r>
            <a:r>
              <a:rPr lang="en-US" dirty="0" err="1" smtClean="0"/>
              <a:t>Аслаев</a:t>
            </a:r>
            <a:r>
              <a:rPr lang="en-US" dirty="0" smtClean="0"/>
              <a:t> </a:t>
            </a:r>
            <a:r>
              <a:rPr lang="en-US" dirty="0" err="1" smtClean="0"/>
              <a:t>Тухват</a:t>
            </a:r>
            <a:r>
              <a:rPr lang="en-US" dirty="0" smtClean="0"/>
              <a:t> </a:t>
            </a:r>
            <a:r>
              <a:rPr lang="en-US" dirty="0" err="1" smtClean="0"/>
              <a:t>Халимович</a:t>
            </a:r>
            <a:r>
              <a:rPr lang="en-US" dirty="0" smtClean="0"/>
              <a:t>»</a:t>
            </a:r>
            <a:endParaRPr lang="ru-RU" dirty="0" smtClean="0"/>
          </a:p>
          <a:p>
            <a:pPr algn="r"/>
            <a:r>
              <a:rPr lang="ru-RU" dirty="0" smtClean="0"/>
              <a:t>9 ноября 2019 года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7858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Электронные образовательные технологии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0496" y="3500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285866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ТЕЛЕКОММУНИКАЦИОННАЯ ТЕХНОЛОГИЯ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07654"/>
            <a:ext cx="178595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2143122"/>
            <a:ext cx="17621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2786064"/>
            <a:ext cx="17621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3571882"/>
            <a:ext cx="3040429" cy="115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183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1720" y="2558435"/>
            <a:ext cx="2992280" cy="229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23478"/>
            <a:ext cx="1953920" cy="648000"/>
          </a:xfrm>
          <a:prstGeom prst="rect">
            <a:avLst/>
          </a:prstGeom>
        </p:spPr>
      </p:pic>
      <p:sp>
        <p:nvSpPr>
          <p:cNvPr id="8" name="Подзаголовок 2"/>
          <p:cNvSpPr txBox="1"/>
          <p:nvPr/>
        </p:nvSpPr>
        <p:spPr>
          <a:xfrm>
            <a:off x="4680644" y="0"/>
            <a:ext cx="44633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B050"/>
                </a:solidFill>
                <a:latin typeface="DIN Pro Cond Bold" pitchFamily="34" charset="-52"/>
                <a:cs typeface="DIN Pro Cond Bold" pitchFamily="34" charset="-52"/>
              </a:defRPr>
            </a:lvl1pPr>
          </a:lstStyle>
          <a:p>
            <a:pPr algn="r"/>
            <a:r>
              <a:rPr lang="ru-RU" dirty="0" smtClean="0"/>
              <a:t>ВДНХ, Зал «</a:t>
            </a:r>
            <a:r>
              <a:rPr lang="en-US" dirty="0" err="1" smtClean="0"/>
              <a:t>Аслаев</a:t>
            </a:r>
            <a:r>
              <a:rPr lang="en-US" dirty="0" smtClean="0"/>
              <a:t> </a:t>
            </a:r>
            <a:r>
              <a:rPr lang="en-US" dirty="0" err="1" smtClean="0"/>
              <a:t>Тухват</a:t>
            </a:r>
            <a:r>
              <a:rPr lang="en-US" dirty="0" smtClean="0"/>
              <a:t> </a:t>
            </a:r>
            <a:r>
              <a:rPr lang="en-US" dirty="0" err="1" smtClean="0"/>
              <a:t>Халимович</a:t>
            </a:r>
            <a:r>
              <a:rPr lang="en-US" dirty="0" smtClean="0"/>
              <a:t>»</a:t>
            </a:r>
            <a:endParaRPr lang="ru-RU" dirty="0" smtClean="0"/>
          </a:p>
          <a:p>
            <a:pPr algn="r"/>
            <a:r>
              <a:rPr lang="ru-RU" dirty="0" smtClean="0"/>
              <a:t>9 ноября 2019 года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7858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Электронные образовательные технологии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0496" y="3500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285866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ТЕЛЕКОММУНИКАЦИОННАЯ ТЕХНОЛОГИЯ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785932"/>
            <a:ext cx="2235784" cy="299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1714494"/>
            <a:ext cx="3790290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183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23478"/>
            <a:ext cx="1953920" cy="64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42844" y="928676"/>
            <a:ext cx="892975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2F538E"/>
                </a:solidFill>
              </a:rPr>
              <a:t>Цифровые образовательные ресурсы как средства интерактивного контроля знаний и повышения мотивации обучающихся ПОО РБ к изучению общеобразовательных дисциплин</a:t>
            </a:r>
            <a:endParaRPr lang="ru-RU" sz="3000" b="1" dirty="0">
              <a:solidFill>
                <a:srgbClr val="2F538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3429006"/>
            <a:ext cx="88583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Спикеры: Светлана Геннадьевна </a:t>
            </a:r>
            <a:r>
              <a:rPr lang="ru-RU" sz="2000" b="1" dirty="0" err="1" smtClean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Жегалова</a:t>
            </a:r>
            <a:r>
              <a:rPr lang="ru-RU" sz="2000" b="1" dirty="0" smtClean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, преподаватель русского языка и</a:t>
            </a:r>
          </a:p>
          <a:p>
            <a:pPr algn="just"/>
            <a:r>
              <a:rPr lang="ru-RU" sz="2000" b="1" dirty="0" smtClean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                  литературы, ГАПОУ Уфимский топливно-энергетический колледж</a:t>
            </a:r>
          </a:p>
          <a:p>
            <a:pPr algn="just"/>
            <a:r>
              <a:rPr lang="ru-RU" sz="2000" b="1" dirty="0" smtClean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                  Галина Витальевна Сухарева, преподаватель математики </a:t>
            </a:r>
          </a:p>
          <a:p>
            <a:pPr algn="just"/>
            <a:r>
              <a:rPr lang="ru-RU" sz="2000" b="1" dirty="0" smtClean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                  ГАПОУ Уфимский топливно-энергетический колледж</a:t>
            </a:r>
            <a:endParaRPr lang="ru-RU" sz="2000" b="1" dirty="0">
              <a:solidFill>
                <a:srgbClr val="2F538E"/>
              </a:solidFill>
              <a:latin typeface="DIN Pro Cond Bold" pitchFamily="34" charset="-52"/>
              <a:cs typeface="DIN Pro Cond Bold" pitchFamily="34" charset="-52"/>
            </a:endParaRPr>
          </a:p>
        </p:txBody>
      </p:sp>
      <p:sp>
        <p:nvSpPr>
          <p:cNvPr id="14" name="Подзаголовок 2"/>
          <p:cNvSpPr txBox="1"/>
          <p:nvPr/>
        </p:nvSpPr>
        <p:spPr>
          <a:xfrm>
            <a:off x="4572000" y="124313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B050"/>
                </a:solidFill>
                <a:latin typeface="DIN Pro Cond Bold" pitchFamily="34" charset="-52"/>
                <a:cs typeface="DIN Pro Cond Bold" pitchFamily="34" charset="-52"/>
              </a:defRPr>
            </a:lvl1pPr>
          </a:lstStyle>
          <a:p>
            <a:pPr algn="r"/>
            <a:r>
              <a:rPr lang="ru-RU" dirty="0"/>
              <a:t>ВДНХ, Зал </a:t>
            </a:r>
            <a:r>
              <a:rPr lang="ru-RU" dirty="0" smtClean="0"/>
              <a:t>«</a:t>
            </a:r>
            <a:r>
              <a:rPr lang="en-US" dirty="0" err="1" smtClean="0"/>
              <a:t>Аслаев</a:t>
            </a:r>
            <a:r>
              <a:rPr lang="en-US" dirty="0" smtClean="0"/>
              <a:t> </a:t>
            </a:r>
            <a:r>
              <a:rPr lang="en-US" dirty="0" err="1" smtClean="0"/>
              <a:t>Тухват</a:t>
            </a:r>
            <a:r>
              <a:rPr lang="en-US" dirty="0" smtClean="0"/>
              <a:t> </a:t>
            </a:r>
            <a:r>
              <a:rPr lang="en-US" dirty="0" err="1" smtClean="0"/>
              <a:t>Халимович</a:t>
            </a:r>
            <a:r>
              <a:rPr lang="en-US" dirty="0" smtClean="0"/>
              <a:t>»</a:t>
            </a:r>
            <a:endParaRPr lang="ru-RU" dirty="0"/>
          </a:p>
          <a:p>
            <a:pPr algn="r"/>
            <a:r>
              <a:rPr lang="ru-RU" dirty="0" smtClean="0"/>
              <a:t>9 </a:t>
            </a:r>
            <a:r>
              <a:rPr lang="ru-RU" dirty="0"/>
              <a:t>ноября </a:t>
            </a:r>
            <a:r>
              <a:rPr lang="ru-RU" dirty="0" smtClean="0"/>
              <a:t>2019 года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9054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23478"/>
            <a:ext cx="1953920" cy="648000"/>
          </a:xfrm>
          <a:prstGeom prst="rect">
            <a:avLst/>
          </a:prstGeom>
        </p:spPr>
      </p:pic>
      <p:sp>
        <p:nvSpPr>
          <p:cNvPr id="8" name="Подзаголовок 2"/>
          <p:cNvSpPr txBox="1"/>
          <p:nvPr/>
        </p:nvSpPr>
        <p:spPr>
          <a:xfrm>
            <a:off x="4680644" y="0"/>
            <a:ext cx="44633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B050"/>
                </a:solidFill>
                <a:latin typeface="DIN Pro Cond Bold" pitchFamily="34" charset="-52"/>
                <a:cs typeface="DIN Pro Cond Bold" pitchFamily="34" charset="-52"/>
              </a:defRPr>
            </a:lvl1pPr>
          </a:lstStyle>
          <a:p>
            <a:pPr algn="r"/>
            <a:r>
              <a:rPr lang="ru-RU" dirty="0" smtClean="0"/>
              <a:t>ВДНХ, Зал «</a:t>
            </a:r>
            <a:r>
              <a:rPr lang="en-US" dirty="0" err="1" smtClean="0"/>
              <a:t>Аслаев</a:t>
            </a:r>
            <a:r>
              <a:rPr lang="en-US" dirty="0" smtClean="0"/>
              <a:t> </a:t>
            </a:r>
            <a:r>
              <a:rPr lang="en-US" dirty="0" err="1" smtClean="0"/>
              <a:t>Тухват</a:t>
            </a:r>
            <a:r>
              <a:rPr lang="en-US" dirty="0" smtClean="0"/>
              <a:t> </a:t>
            </a:r>
            <a:r>
              <a:rPr lang="en-US" dirty="0" err="1" smtClean="0"/>
              <a:t>Халимович</a:t>
            </a:r>
            <a:r>
              <a:rPr lang="en-US" dirty="0" smtClean="0"/>
              <a:t>»</a:t>
            </a:r>
            <a:endParaRPr lang="ru-RU" dirty="0" smtClean="0"/>
          </a:p>
          <a:p>
            <a:pPr algn="r"/>
            <a:r>
              <a:rPr lang="ru-RU" dirty="0" smtClean="0"/>
              <a:t>9 ноября 2019 года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7858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Электронные образовательные технологии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0496" y="3500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285866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ТЕЛЕКОММУНИКАЦИОННАЯ ТЕХНОЛОГИЯ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142844" y="1785932"/>
            <a:ext cx="2538502" cy="2888183"/>
            <a:chOff x="2915816" y="483518"/>
            <a:chExt cx="3402598" cy="3824287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15816" y="483518"/>
              <a:ext cx="3402598" cy="3824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3563888" y="555526"/>
              <a:ext cx="21659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ВИДЕОЛЕКЦИИ</a:t>
              </a:r>
              <a:endPara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67376" y="3147814"/>
              <a:ext cx="18515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ЛИТЕРАТУРА</a:t>
              </a:r>
              <a:endPara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63888" y="2715766"/>
              <a:ext cx="22347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РУССКИЙ ЯЗЫК</a:t>
              </a:r>
              <a:endPara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33618" y="3579862"/>
              <a:ext cx="19705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МАТЕМАТИКА</a:t>
              </a:r>
              <a:endPara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1785932"/>
            <a:ext cx="213974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1785932"/>
            <a:ext cx="327756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2857502"/>
            <a:ext cx="1611084" cy="228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183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23478"/>
            <a:ext cx="1953920" cy="648000"/>
          </a:xfrm>
          <a:prstGeom prst="rect">
            <a:avLst/>
          </a:prstGeom>
        </p:spPr>
      </p:pic>
      <p:sp>
        <p:nvSpPr>
          <p:cNvPr id="8" name="Подзаголовок 2"/>
          <p:cNvSpPr txBox="1"/>
          <p:nvPr/>
        </p:nvSpPr>
        <p:spPr>
          <a:xfrm>
            <a:off x="4680644" y="0"/>
            <a:ext cx="44633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B050"/>
                </a:solidFill>
                <a:latin typeface="DIN Pro Cond Bold" pitchFamily="34" charset="-52"/>
                <a:cs typeface="DIN Pro Cond Bold" pitchFamily="34" charset="-52"/>
              </a:defRPr>
            </a:lvl1pPr>
          </a:lstStyle>
          <a:p>
            <a:pPr algn="r"/>
            <a:r>
              <a:rPr lang="ru-RU" dirty="0" smtClean="0"/>
              <a:t>ВДНХ, Зал «</a:t>
            </a:r>
            <a:r>
              <a:rPr lang="en-US" dirty="0" err="1" smtClean="0"/>
              <a:t>Аслаев</a:t>
            </a:r>
            <a:r>
              <a:rPr lang="en-US" dirty="0" smtClean="0"/>
              <a:t> </a:t>
            </a:r>
            <a:r>
              <a:rPr lang="en-US" dirty="0" err="1" smtClean="0"/>
              <a:t>Тухват</a:t>
            </a:r>
            <a:r>
              <a:rPr lang="en-US" dirty="0" smtClean="0"/>
              <a:t> </a:t>
            </a:r>
            <a:r>
              <a:rPr lang="en-US" dirty="0" err="1" smtClean="0"/>
              <a:t>Халимович</a:t>
            </a:r>
            <a:r>
              <a:rPr lang="en-US" dirty="0" smtClean="0"/>
              <a:t>»</a:t>
            </a:r>
            <a:endParaRPr lang="ru-RU" dirty="0" smtClean="0"/>
          </a:p>
          <a:p>
            <a:pPr algn="r"/>
            <a:r>
              <a:rPr lang="ru-RU" dirty="0" smtClean="0"/>
              <a:t>9 ноября 2019 года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7858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Электронные образовательные технологии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0496" y="3500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285866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ГИБРИДНАЯ ТЕХНОЛОГИЯ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0" name="Picture 2" descr="E:\учебная документация\ПЦК\РМО РБ\РУМО 2019-2020\УМСО-2019\картинки\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714494"/>
            <a:ext cx="3985977" cy="3148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183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23478"/>
            <a:ext cx="1953920" cy="648000"/>
          </a:xfrm>
          <a:prstGeom prst="rect">
            <a:avLst/>
          </a:prstGeom>
        </p:spPr>
      </p:pic>
      <p:sp>
        <p:nvSpPr>
          <p:cNvPr id="8" name="Подзаголовок 2"/>
          <p:cNvSpPr txBox="1"/>
          <p:nvPr/>
        </p:nvSpPr>
        <p:spPr>
          <a:xfrm>
            <a:off x="4680644" y="0"/>
            <a:ext cx="44633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B050"/>
                </a:solidFill>
                <a:latin typeface="DIN Pro Cond Bold" pitchFamily="34" charset="-52"/>
                <a:cs typeface="DIN Pro Cond Bold" pitchFamily="34" charset="-52"/>
              </a:defRPr>
            </a:lvl1pPr>
          </a:lstStyle>
          <a:p>
            <a:pPr algn="r"/>
            <a:r>
              <a:rPr lang="ru-RU" dirty="0" smtClean="0"/>
              <a:t>ВДНХ, Зал «</a:t>
            </a:r>
            <a:r>
              <a:rPr lang="en-US" dirty="0" err="1" smtClean="0"/>
              <a:t>Аслаев</a:t>
            </a:r>
            <a:r>
              <a:rPr lang="en-US" dirty="0" smtClean="0"/>
              <a:t> </a:t>
            </a:r>
            <a:r>
              <a:rPr lang="en-US" dirty="0" err="1" smtClean="0"/>
              <a:t>Тухват</a:t>
            </a:r>
            <a:r>
              <a:rPr lang="en-US" dirty="0" smtClean="0"/>
              <a:t> </a:t>
            </a:r>
            <a:r>
              <a:rPr lang="en-US" dirty="0" err="1" smtClean="0"/>
              <a:t>Халимович</a:t>
            </a:r>
            <a:r>
              <a:rPr lang="en-US" dirty="0" smtClean="0"/>
              <a:t>»</a:t>
            </a:r>
            <a:endParaRPr lang="ru-RU" dirty="0" smtClean="0"/>
          </a:p>
          <a:p>
            <a:pPr algn="r"/>
            <a:r>
              <a:rPr lang="ru-RU" dirty="0" smtClean="0"/>
              <a:t>9 ноября 2019 года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7858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Электронные образовательные технологии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0496" y="3500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285866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СОЦИАЛЬНЫЕ СЕТЕВЫЕ СЕРВИСЫ 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5" name="Picture 3" descr="E:\учебная документация\ПЦК\РМО РБ\РУМО 2019-2020\УМСО-2019\картинки\web2-sites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28808"/>
            <a:ext cx="2504262" cy="2571768"/>
          </a:xfrm>
          <a:prstGeom prst="rect">
            <a:avLst/>
          </a:prstGeom>
          <a:noFill/>
        </p:spPr>
      </p:pic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571736" y="1785932"/>
            <a:ext cx="657226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и совместное редактирование документов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Ведение сетевого дневника,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блога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микроблога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Совместное хранение закладок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Сервисы размещения и хранения фотографий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и размещение презентаций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и размещение карт знаний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Размещение видео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Размещение аудио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Общение по интересующим темам в группах и публиках социальных сетей тематических форумах или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блогах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т.д.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3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23478"/>
            <a:ext cx="1953920" cy="648000"/>
          </a:xfrm>
          <a:prstGeom prst="rect">
            <a:avLst/>
          </a:prstGeom>
        </p:spPr>
      </p:pic>
      <p:sp>
        <p:nvSpPr>
          <p:cNvPr id="8" name="Подзаголовок 2"/>
          <p:cNvSpPr txBox="1"/>
          <p:nvPr/>
        </p:nvSpPr>
        <p:spPr>
          <a:xfrm>
            <a:off x="4680644" y="0"/>
            <a:ext cx="44633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B050"/>
                </a:solidFill>
                <a:latin typeface="DIN Pro Cond Bold" pitchFamily="34" charset="-52"/>
                <a:cs typeface="DIN Pro Cond Bold" pitchFamily="34" charset="-52"/>
              </a:defRPr>
            </a:lvl1pPr>
          </a:lstStyle>
          <a:p>
            <a:pPr algn="r"/>
            <a:r>
              <a:rPr lang="ru-RU" dirty="0" smtClean="0"/>
              <a:t>ВДНХ, Зал «</a:t>
            </a:r>
            <a:r>
              <a:rPr lang="en-US" dirty="0" err="1" smtClean="0"/>
              <a:t>Аслаев</a:t>
            </a:r>
            <a:r>
              <a:rPr lang="en-US" dirty="0" smtClean="0"/>
              <a:t> </a:t>
            </a:r>
            <a:r>
              <a:rPr lang="en-US" dirty="0" err="1" smtClean="0"/>
              <a:t>Тухват</a:t>
            </a:r>
            <a:r>
              <a:rPr lang="en-US" dirty="0" smtClean="0"/>
              <a:t> </a:t>
            </a:r>
            <a:r>
              <a:rPr lang="en-US" dirty="0" err="1" smtClean="0"/>
              <a:t>Халимович</a:t>
            </a:r>
            <a:r>
              <a:rPr lang="en-US" dirty="0" smtClean="0"/>
              <a:t>»</a:t>
            </a:r>
            <a:endParaRPr lang="ru-RU" dirty="0" smtClean="0"/>
          </a:p>
          <a:p>
            <a:pPr algn="r"/>
            <a:r>
              <a:rPr lang="ru-RU" dirty="0" smtClean="0"/>
              <a:t>9 ноября 2019 года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7858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Электронные образовательные технологии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0496" y="3500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285866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СОЦИАЛЬНЫЕ СЕТЕВЫЕ СЕРВИСЫ 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1596695"/>
            <a:ext cx="8929718" cy="354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I. Подготовка к занятиям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Планирование учебных занятий (например, </a:t>
            </a: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MindMeister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Поиск учебных и дидактических материалов (поисковые системы, электронные энциклопедии, сервисы закладок)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Подготовка учебных материалов (</a:t>
            </a: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GoogleDocs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Хранение учебных, дидактических материалов (</a:t>
            </a: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DropBox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Распространение учебных материалов (</a:t>
            </a: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GoogleDocs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Slideshare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YouTube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3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23478"/>
            <a:ext cx="1953920" cy="648000"/>
          </a:xfrm>
          <a:prstGeom prst="rect">
            <a:avLst/>
          </a:prstGeom>
        </p:spPr>
      </p:pic>
      <p:sp>
        <p:nvSpPr>
          <p:cNvPr id="8" name="Подзаголовок 2"/>
          <p:cNvSpPr txBox="1"/>
          <p:nvPr/>
        </p:nvSpPr>
        <p:spPr>
          <a:xfrm>
            <a:off x="4680644" y="0"/>
            <a:ext cx="44633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B050"/>
                </a:solidFill>
                <a:latin typeface="DIN Pro Cond Bold" pitchFamily="34" charset="-52"/>
                <a:cs typeface="DIN Pro Cond Bold" pitchFamily="34" charset="-52"/>
              </a:defRPr>
            </a:lvl1pPr>
          </a:lstStyle>
          <a:p>
            <a:pPr algn="r"/>
            <a:r>
              <a:rPr lang="ru-RU" dirty="0" smtClean="0"/>
              <a:t>ВДНХ, Зал «</a:t>
            </a:r>
            <a:r>
              <a:rPr lang="en-US" dirty="0" err="1" smtClean="0"/>
              <a:t>Аслаев</a:t>
            </a:r>
            <a:r>
              <a:rPr lang="en-US" dirty="0" smtClean="0"/>
              <a:t> </a:t>
            </a:r>
            <a:r>
              <a:rPr lang="en-US" dirty="0" err="1" smtClean="0"/>
              <a:t>Тухват</a:t>
            </a:r>
            <a:r>
              <a:rPr lang="en-US" dirty="0" smtClean="0"/>
              <a:t> </a:t>
            </a:r>
            <a:r>
              <a:rPr lang="en-US" dirty="0" err="1" smtClean="0"/>
              <a:t>Халимович</a:t>
            </a:r>
            <a:r>
              <a:rPr lang="en-US" dirty="0" smtClean="0"/>
              <a:t>»</a:t>
            </a:r>
            <a:endParaRPr lang="ru-RU" dirty="0" smtClean="0"/>
          </a:p>
          <a:p>
            <a:pPr algn="r"/>
            <a:r>
              <a:rPr lang="ru-RU" dirty="0" smtClean="0"/>
              <a:t>9 ноября 2019 года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7858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Электронные образовательные технологии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0496" y="3500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285866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СОЦИАЛЬНЫЕ СЕТЕВЫЕ СЕРВИСЫ 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1665626"/>
            <a:ext cx="892971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II. Обучение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Проведение аудиторных занятий в урочной и внеурочной деятельности (видеоматериалы, презентации, видеоконференции)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Организация совместной работы для группы студентов (социальные сети,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Google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Docs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Внеаудиторная работа обучающихся (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блогосервисы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социальные сети,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микроблоги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Информационное обеспечение учебного процесса (календаря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Google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Сalendar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коммуникация через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Google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Talk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Skype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ICQ и аналогичные сервисы)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3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23478"/>
            <a:ext cx="1953920" cy="648000"/>
          </a:xfrm>
          <a:prstGeom prst="rect">
            <a:avLst/>
          </a:prstGeom>
        </p:spPr>
      </p:pic>
      <p:sp>
        <p:nvSpPr>
          <p:cNvPr id="8" name="Подзаголовок 2"/>
          <p:cNvSpPr txBox="1"/>
          <p:nvPr/>
        </p:nvSpPr>
        <p:spPr>
          <a:xfrm>
            <a:off x="4680644" y="0"/>
            <a:ext cx="44633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B050"/>
                </a:solidFill>
                <a:latin typeface="DIN Pro Cond Bold" pitchFamily="34" charset="-52"/>
                <a:cs typeface="DIN Pro Cond Bold" pitchFamily="34" charset="-52"/>
              </a:defRPr>
            </a:lvl1pPr>
          </a:lstStyle>
          <a:p>
            <a:pPr algn="r"/>
            <a:r>
              <a:rPr lang="ru-RU" dirty="0" smtClean="0"/>
              <a:t>ВДНХ, Зал «</a:t>
            </a:r>
            <a:r>
              <a:rPr lang="en-US" dirty="0" err="1" smtClean="0"/>
              <a:t>Аслаев</a:t>
            </a:r>
            <a:r>
              <a:rPr lang="en-US" dirty="0" smtClean="0"/>
              <a:t> </a:t>
            </a:r>
            <a:r>
              <a:rPr lang="en-US" dirty="0" err="1" smtClean="0"/>
              <a:t>Тухват</a:t>
            </a:r>
            <a:r>
              <a:rPr lang="en-US" dirty="0" smtClean="0"/>
              <a:t> </a:t>
            </a:r>
            <a:r>
              <a:rPr lang="en-US" dirty="0" err="1" smtClean="0"/>
              <a:t>Халимович</a:t>
            </a:r>
            <a:r>
              <a:rPr lang="en-US" dirty="0" smtClean="0"/>
              <a:t>»</a:t>
            </a:r>
            <a:endParaRPr lang="ru-RU" dirty="0" smtClean="0"/>
          </a:p>
          <a:p>
            <a:pPr algn="r"/>
            <a:r>
              <a:rPr lang="ru-RU" dirty="0" smtClean="0"/>
              <a:t>9 ноября 2019 года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7858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Электронные образовательные технологии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0496" y="3500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285866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СОЦИАЛЬНЫЕ СЕТЕВЫЕ СЕРВИСЫ 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1779662"/>
            <a:ext cx="8929718" cy="280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III. Оценка и контроль знаний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Подготовка и проведение контрольных мероприятий (групповой календарь,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блоги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инструментов совместной работы)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Сервисы тестирования (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QuizMaker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Организация приема и проверки работ (программы для выявления фактов плагиата, например,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Advego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Plagiatus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3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23478"/>
            <a:ext cx="1953920" cy="648000"/>
          </a:xfrm>
          <a:prstGeom prst="rect">
            <a:avLst/>
          </a:prstGeom>
        </p:spPr>
      </p:pic>
      <p:sp>
        <p:nvSpPr>
          <p:cNvPr id="8" name="Подзаголовок 2"/>
          <p:cNvSpPr txBox="1"/>
          <p:nvPr/>
        </p:nvSpPr>
        <p:spPr>
          <a:xfrm>
            <a:off x="4680644" y="0"/>
            <a:ext cx="44633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B050"/>
                </a:solidFill>
                <a:latin typeface="DIN Pro Cond Bold" pitchFamily="34" charset="-52"/>
                <a:cs typeface="DIN Pro Cond Bold" pitchFamily="34" charset="-52"/>
              </a:defRPr>
            </a:lvl1pPr>
          </a:lstStyle>
          <a:p>
            <a:pPr algn="r"/>
            <a:r>
              <a:rPr lang="ru-RU" dirty="0" smtClean="0"/>
              <a:t>ВДНХ, Зал «</a:t>
            </a:r>
            <a:r>
              <a:rPr lang="en-US" dirty="0" err="1" smtClean="0"/>
              <a:t>Аслаев</a:t>
            </a:r>
            <a:r>
              <a:rPr lang="en-US" dirty="0" smtClean="0"/>
              <a:t> </a:t>
            </a:r>
            <a:r>
              <a:rPr lang="en-US" dirty="0" err="1" smtClean="0"/>
              <a:t>Тухват</a:t>
            </a:r>
            <a:r>
              <a:rPr lang="en-US" dirty="0" smtClean="0"/>
              <a:t> </a:t>
            </a:r>
            <a:r>
              <a:rPr lang="en-US" dirty="0" err="1" smtClean="0"/>
              <a:t>Халимович</a:t>
            </a:r>
            <a:r>
              <a:rPr lang="en-US" dirty="0" smtClean="0"/>
              <a:t>»</a:t>
            </a:r>
            <a:endParaRPr lang="ru-RU" dirty="0" smtClean="0"/>
          </a:p>
          <a:p>
            <a:pPr algn="r"/>
            <a:r>
              <a:rPr lang="ru-RU" dirty="0" smtClean="0"/>
              <a:t>9 ноября 2019 года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00496" y="3500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928676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СОЦИАЛЬНЫЕ СЕТЕВЫЕ СЕРВИСЫ 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8" name="Picture 2" descr="E:\учебная документация\ПЦК\РМО РБ\РУМО 2019-2020\УМСО-2019\картинки\blogging-apps-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491630"/>
            <a:ext cx="5691811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183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23478"/>
            <a:ext cx="1953920" cy="648000"/>
          </a:xfrm>
          <a:prstGeom prst="rect">
            <a:avLst/>
          </a:prstGeom>
        </p:spPr>
      </p:pic>
      <p:sp>
        <p:nvSpPr>
          <p:cNvPr id="8" name="Подзаголовок 2"/>
          <p:cNvSpPr txBox="1"/>
          <p:nvPr/>
        </p:nvSpPr>
        <p:spPr>
          <a:xfrm>
            <a:off x="4680644" y="0"/>
            <a:ext cx="44633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B050"/>
                </a:solidFill>
                <a:latin typeface="DIN Pro Cond Bold" pitchFamily="34" charset="-52"/>
                <a:cs typeface="DIN Pro Cond Bold" pitchFamily="34" charset="-52"/>
              </a:defRPr>
            </a:lvl1pPr>
          </a:lstStyle>
          <a:p>
            <a:pPr algn="r"/>
            <a:r>
              <a:rPr lang="ru-RU" dirty="0" smtClean="0"/>
              <a:t>ВДНХ, Зал «</a:t>
            </a:r>
            <a:r>
              <a:rPr lang="en-US" dirty="0" err="1" smtClean="0"/>
              <a:t>Аслаев</a:t>
            </a:r>
            <a:r>
              <a:rPr lang="en-US" dirty="0" smtClean="0"/>
              <a:t> </a:t>
            </a:r>
            <a:r>
              <a:rPr lang="en-US" dirty="0" err="1" smtClean="0"/>
              <a:t>Тухват</a:t>
            </a:r>
            <a:r>
              <a:rPr lang="en-US" dirty="0" smtClean="0"/>
              <a:t> </a:t>
            </a:r>
            <a:r>
              <a:rPr lang="en-US" dirty="0" err="1" smtClean="0"/>
              <a:t>Халимович</a:t>
            </a:r>
            <a:r>
              <a:rPr lang="en-US" dirty="0" smtClean="0"/>
              <a:t>»</a:t>
            </a:r>
            <a:endParaRPr lang="ru-RU" dirty="0" smtClean="0"/>
          </a:p>
          <a:p>
            <a:pPr algn="r"/>
            <a:r>
              <a:rPr lang="ru-RU" dirty="0" smtClean="0"/>
              <a:t>9 ноября 2019 года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00496" y="3500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928676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СОЦИАЛЬНЫЕ СЕТЕВЫЕ СЕРВИСЫ 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9" name="Picture 3" descr="E:\учебная документация\ПЦК\РМО РБ\РУМО 2019-2020\УМСО-2019\картинки\12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707654"/>
            <a:ext cx="7439381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183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23478"/>
            <a:ext cx="1953920" cy="648000"/>
          </a:xfrm>
          <a:prstGeom prst="rect">
            <a:avLst/>
          </a:prstGeom>
        </p:spPr>
      </p:pic>
      <p:sp>
        <p:nvSpPr>
          <p:cNvPr id="8" name="Подзаголовок 2"/>
          <p:cNvSpPr txBox="1"/>
          <p:nvPr/>
        </p:nvSpPr>
        <p:spPr>
          <a:xfrm>
            <a:off x="4680644" y="0"/>
            <a:ext cx="44633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B050"/>
                </a:solidFill>
                <a:latin typeface="DIN Pro Cond Bold" pitchFamily="34" charset="-52"/>
                <a:cs typeface="DIN Pro Cond Bold" pitchFamily="34" charset="-52"/>
              </a:defRPr>
            </a:lvl1pPr>
          </a:lstStyle>
          <a:p>
            <a:pPr algn="r"/>
            <a:r>
              <a:rPr lang="ru-RU" dirty="0" smtClean="0"/>
              <a:t>ВДНХ, Зал «</a:t>
            </a:r>
            <a:r>
              <a:rPr lang="en-US" dirty="0" err="1" smtClean="0"/>
              <a:t>Аслаев</a:t>
            </a:r>
            <a:r>
              <a:rPr lang="en-US" dirty="0" smtClean="0"/>
              <a:t> </a:t>
            </a:r>
            <a:r>
              <a:rPr lang="en-US" dirty="0" err="1" smtClean="0"/>
              <a:t>Тухват</a:t>
            </a:r>
            <a:r>
              <a:rPr lang="en-US" dirty="0" smtClean="0"/>
              <a:t> </a:t>
            </a:r>
            <a:r>
              <a:rPr lang="en-US" dirty="0" err="1" smtClean="0"/>
              <a:t>Халимович</a:t>
            </a:r>
            <a:r>
              <a:rPr lang="en-US" dirty="0" smtClean="0"/>
              <a:t>»</a:t>
            </a:r>
            <a:endParaRPr lang="ru-RU" dirty="0" smtClean="0"/>
          </a:p>
          <a:p>
            <a:pPr algn="r"/>
            <a:r>
              <a:rPr lang="ru-RU" dirty="0" smtClean="0"/>
              <a:t>9 ноября 2019 года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428860" y="1428742"/>
            <a:ext cx="65008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Приоритетный проект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«Современная цифровая образовательная среда в Российской Федерации»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сфере среднего профессионального образования</a:t>
            </a: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0496" y="3500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6322" name="Picture 2" descr="E:\учебная документация\ПЦК\РМО РБ\РУМО 2019-2020\УМСО-2019\картинки\7777777-3.jpeg"/>
          <p:cNvPicPr>
            <a:picLocks noChangeAspect="1" noChangeArrowheads="1"/>
          </p:cNvPicPr>
          <p:nvPr/>
        </p:nvPicPr>
        <p:blipFill>
          <a:blip r:embed="rId4" cstate="print"/>
          <a:srcRect l="16971" r="27265" b="40000"/>
          <a:stretch>
            <a:fillRect/>
          </a:stretch>
        </p:blipFill>
        <p:spPr bwMode="auto">
          <a:xfrm>
            <a:off x="357158" y="1285866"/>
            <a:ext cx="2143108" cy="2049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183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23478"/>
            <a:ext cx="1953920" cy="648000"/>
          </a:xfrm>
          <a:prstGeom prst="rect">
            <a:avLst/>
          </a:prstGeom>
        </p:spPr>
      </p:pic>
      <p:sp>
        <p:nvSpPr>
          <p:cNvPr id="8" name="Подзаголовок 2"/>
          <p:cNvSpPr txBox="1"/>
          <p:nvPr/>
        </p:nvSpPr>
        <p:spPr>
          <a:xfrm>
            <a:off x="4680644" y="0"/>
            <a:ext cx="44633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B050"/>
                </a:solidFill>
                <a:latin typeface="DIN Pro Cond Bold" pitchFamily="34" charset="-52"/>
                <a:cs typeface="DIN Pro Cond Bold" pitchFamily="34" charset="-52"/>
              </a:defRPr>
            </a:lvl1pPr>
          </a:lstStyle>
          <a:p>
            <a:pPr algn="r"/>
            <a:r>
              <a:rPr lang="ru-RU" dirty="0" smtClean="0"/>
              <a:t>ВДНХ, Зал «</a:t>
            </a:r>
            <a:r>
              <a:rPr lang="en-US" dirty="0" err="1" smtClean="0"/>
              <a:t>Аслаев</a:t>
            </a:r>
            <a:r>
              <a:rPr lang="en-US" dirty="0" smtClean="0"/>
              <a:t> </a:t>
            </a:r>
            <a:r>
              <a:rPr lang="en-US" dirty="0" err="1" smtClean="0"/>
              <a:t>Тухват</a:t>
            </a:r>
            <a:r>
              <a:rPr lang="en-US" dirty="0" smtClean="0"/>
              <a:t> </a:t>
            </a:r>
            <a:r>
              <a:rPr lang="en-US" dirty="0" err="1" smtClean="0"/>
              <a:t>Халимович</a:t>
            </a:r>
            <a:r>
              <a:rPr lang="en-US" dirty="0" smtClean="0"/>
              <a:t>»</a:t>
            </a:r>
            <a:endParaRPr lang="ru-RU" dirty="0" smtClean="0"/>
          </a:p>
          <a:p>
            <a:pPr algn="r"/>
            <a:r>
              <a:rPr lang="ru-RU" dirty="0" smtClean="0"/>
              <a:t>9 ноября 2019 года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7584" y="2427734"/>
            <a:ext cx="7307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БЛАГОДАРИМ ЗА ВНИМАНИЕ !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3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23478"/>
            <a:ext cx="1953920" cy="648000"/>
          </a:xfrm>
          <a:prstGeom prst="rect">
            <a:avLst/>
          </a:prstGeom>
        </p:spPr>
      </p:pic>
      <p:sp>
        <p:nvSpPr>
          <p:cNvPr id="8" name="Подзаголовок 2"/>
          <p:cNvSpPr txBox="1"/>
          <p:nvPr/>
        </p:nvSpPr>
        <p:spPr>
          <a:xfrm>
            <a:off x="4680644" y="0"/>
            <a:ext cx="44633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B050"/>
                </a:solidFill>
                <a:latin typeface="DIN Pro Cond Bold" pitchFamily="34" charset="-52"/>
                <a:cs typeface="DIN Pro Cond Bold" pitchFamily="34" charset="-52"/>
              </a:defRPr>
            </a:lvl1pPr>
          </a:lstStyle>
          <a:p>
            <a:pPr algn="r"/>
            <a:r>
              <a:rPr lang="ru-RU" dirty="0" smtClean="0"/>
              <a:t>ВДНХ, Зал «</a:t>
            </a:r>
            <a:r>
              <a:rPr lang="en-US" dirty="0" err="1" smtClean="0"/>
              <a:t>Аслаев</a:t>
            </a:r>
            <a:r>
              <a:rPr lang="en-US" dirty="0" smtClean="0"/>
              <a:t> </a:t>
            </a:r>
            <a:r>
              <a:rPr lang="en-US" dirty="0" err="1" smtClean="0"/>
              <a:t>Тухват</a:t>
            </a:r>
            <a:r>
              <a:rPr lang="en-US" dirty="0" smtClean="0"/>
              <a:t> </a:t>
            </a:r>
            <a:r>
              <a:rPr lang="en-US" dirty="0" err="1" smtClean="0"/>
              <a:t>Халимович</a:t>
            </a:r>
            <a:r>
              <a:rPr lang="en-US" dirty="0" smtClean="0"/>
              <a:t>»</a:t>
            </a:r>
            <a:endParaRPr lang="ru-RU" dirty="0" smtClean="0"/>
          </a:p>
          <a:p>
            <a:pPr algn="r"/>
            <a:r>
              <a:rPr lang="ru-RU" dirty="0" smtClean="0"/>
              <a:t>9 ноября 2019 года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000232" y="857238"/>
            <a:ext cx="5429288" cy="523220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5600" b="1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defRPr>
            </a:lvl1pPr>
          </a:lstStyle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ЭЛЕКТРОННОЕ ОБУЧЕНИЕ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714494"/>
            <a:ext cx="439343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072066" y="1714494"/>
            <a:ext cx="36433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F538E"/>
                </a:solidFill>
                <a:latin typeface="Arial" pitchFamily="34" charset="0"/>
                <a:cs typeface="Arial" pitchFamily="34" charset="0"/>
              </a:rPr>
              <a:t>электронные образовательные технологии</a:t>
            </a:r>
            <a:endParaRPr lang="ru-RU" sz="2800" b="1" dirty="0">
              <a:solidFill>
                <a:srgbClr val="2F538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3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23478"/>
            <a:ext cx="1953920" cy="648000"/>
          </a:xfrm>
          <a:prstGeom prst="rect">
            <a:avLst/>
          </a:prstGeom>
        </p:spPr>
      </p:pic>
      <p:sp>
        <p:nvSpPr>
          <p:cNvPr id="8" name="Подзаголовок 2"/>
          <p:cNvSpPr txBox="1"/>
          <p:nvPr/>
        </p:nvSpPr>
        <p:spPr>
          <a:xfrm>
            <a:off x="4680644" y="0"/>
            <a:ext cx="44633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B050"/>
                </a:solidFill>
                <a:latin typeface="DIN Pro Cond Bold" pitchFamily="34" charset="-52"/>
                <a:cs typeface="DIN Pro Cond Bold" pitchFamily="34" charset="-52"/>
              </a:defRPr>
            </a:lvl1pPr>
          </a:lstStyle>
          <a:p>
            <a:pPr algn="r"/>
            <a:r>
              <a:rPr lang="ru-RU" dirty="0" smtClean="0"/>
              <a:t>ВДНХ, Зал «</a:t>
            </a:r>
            <a:r>
              <a:rPr lang="en-US" dirty="0" err="1" smtClean="0"/>
              <a:t>Аслаев</a:t>
            </a:r>
            <a:r>
              <a:rPr lang="en-US" dirty="0" smtClean="0"/>
              <a:t> </a:t>
            </a:r>
            <a:r>
              <a:rPr lang="en-US" dirty="0" err="1" smtClean="0"/>
              <a:t>Тухват</a:t>
            </a:r>
            <a:r>
              <a:rPr lang="en-US" dirty="0" smtClean="0"/>
              <a:t> </a:t>
            </a:r>
            <a:r>
              <a:rPr lang="en-US" dirty="0" err="1" smtClean="0"/>
              <a:t>Халимович</a:t>
            </a:r>
            <a:r>
              <a:rPr lang="en-US" dirty="0" smtClean="0"/>
              <a:t>»</a:t>
            </a:r>
            <a:endParaRPr lang="ru-RU" dirty="0" smtClean="0"/>
          </a:p>
          <a:p>
            <a:pPr algn="r"/>
            <a:r>
              <a:rPr lang="ru-RU" dirty="0" smtClean="0"/>
              <a:t>9 ноября 2019 года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7858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Электронные образовательные технологии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0496" y="3500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3" name="Схема 12"/>
          <p:cNvGraphicFramePr/>
          <p:nvPr/>
        </p:nvGraphicFramePr>
        <p:xfrm>
          <a:off x="142844" y="1285866"/>
          <a:ext cx="8786874" cy="3857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6183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23478"/>
            <a:ext cx="1953920" cy="648000"/>
          </a:xfrm>
          <a:prstGeom prst="rect">
            <a:avLst/>
          </a:prstGeom>
        </p:spPr>
      </p:pic>
      <p:sp>
        <p:nvSpPr>
          <p:cNvPr id="8" name="Подзаголовок 2"/>
          <p:cNvSpPr txBox="1"/>
          <p:nvPr/>
        </p:nvSpPr>
        <p:spPr>
          <a:xfrm>
            <a:off x="4680644" y="0"/>
            <a:ext cx="44633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B050"/>
                </a:solidFill>
                <a:latin typeface="DIN Pro Cond Bold" pitchFamily="34" charset="-52"/>
                <a:cs typeface="DIN Pro Cond Bold" pitchFamily="34" charset="-52"/>
              </a:defRPr>
            </a:lvl1pPr>
          </a:lstStyle>
          <a:p>
            <a:pPr algn="r"/>
            <a:r>
              <a:rPr lang="ru-RU" dirty="0" smtClean="0"/>
              <a:t>ВДНХ, Зал «</a:t>
            </a:r>
            <a:r>
              <a:rPr lang="en-US" dirty="0" err="1" smtClean="0"/>
              <a:t>Аслаев</a:t>
            </a:r>
            <a:r>
              <a:rPr lang="en-US" dirty="0" smtClean="0"/>
              <a:t> </a:t>
            </a:r>
            <a:r>
              <a:rPr lang="en-US" dirty="0" err="1" smtClean="0"/>
              <a:t>Тухват</a:t>
            </a:r>
            <a:r>
              <a:rPr lang="en-US" dirty="0" smtClean="0"/>
              <a:t> </a:t>
            </a:r>
            <a:r>
              <a:rPr lang="en-US" dirty="0" err="1" smtClean="0"/>
              <a:t>Халимович</a:t>
            </a:r>
            <a:r>
              <a:rPr lang="en-US" dirty="0" smtClean="0"/>
              <a:t>»</a:t>
            </a:r>
            <a:endParaRPr lang="ru-RU" dirty="0" smtClean="0"/>
          </a:p>
          <a:p>
            <a:pPr algn="r"/>
            <a:r>
              <a:rPr lang="ru-RU" dirty="0" smtClean="0"/>
              <a:t>9 ноября 2019 года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57158" y="857238"/>
            <a:ext cx="8072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Локальная сеть с выходом в Интернет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0496" y="3500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074" name="Picture 2" descr="E:\учебная документация\ПЦК\РМО РБ\РУМО 2019-2020\УМСО-2019\картинки\s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422787"/>
            <a:ext cx="5953140" cy="3720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183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23478"/>
            <a:ext cx="1953920" cy="648000"/>
          </a:xfrm>
          <a:prstGeom prst="rect">
            <a:avLst/>
          </a:prstGeom>
        </p:spPr>
      </p:pic>
      <p:sp>
        <p:nvSpPr>
          <p:cNvPr id="8" name="Подзаголовок 2"/>
          <p:cNvSpPr txBox="1"/>
          <p:nvPr/>
        </p:nvSpPr>
        <p:spPr>
          <a:xfrm>
            <a:off x="4680644" y="0"/>
            <a:ext cx="44633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B050"/>
                </a:solidFill>
                <a:latin typeface="DIN Pro Cond Bold" pitchFamily="34" charset="-52"/>
                <a:cs typeface="DIN Pro Cond Bold" pitchFamily="34" charset="-52"/>
              </a:defRPr>
            </a:lvl1pPr>
          </a:lstStyle>
          <a:p>
            <a:pPr algn="r"/>
            <a:r>
              <a:rPr lang="ru-RU" dirty="0" smtClean="0"/>
              <a:t>ВДНХ, Зал «</a:t>
            </a:r>
            <a:r>
              <a:rPr lang="en-US" dirty="0" err="1" smtClean="0"/>
              <a:t>Аслаев</a:t>
            </a:r>
            <a:r>
              <a:rPr lang="en-US" dirty="0" smtClean="0"/>
              <a:t> </a:t>
            </a:r>
            <a:r>
              <a:rPr lang="en-US" dirty="0" err="1" smtClean="0"/>
              <a:t>Тухват</a:t>
            </a:r>
            <a:r>
              <a:rPr lang="en-US" dirty="0" smtClean="0"/>
              <a:t> </a:t>
            </a:r>
            <a:r>
              <a:rPr lang="en-US" dirty="0" err="1" smtClean="0"/>
              <a:t>Халимович</a:t>
            </a:r>
            <a:r>
              <a:rPr lang="en-US" dirty="0" smtClean="0"/>
              <a:t>»</a:t>
            </a:r>
            <a:endParaRPr lang="ru-RU" dirty="0" smtClean="0"/>
          </a:p>
          <a:p>
            <a:pPr algn="r"/>
            <a:r>
              <a:rPr lang="ru-RU" dirty="0" smtClean="0"/>
              <a:t>9 ноября 2019 года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78580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Электронные учебные и методические комплексы</a:t>
            </a:r>
            <a:endParaRPr lang="ru-RU" sz="26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0496" y="3500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4" name="Рисунок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285866"/>
            <a:ext cx="2285984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8" name="Группа 17"/>
          <p:cNvGrpSpPr/>
          <p:nvPr/>
        </p:nvGrpSpPr>
        <p:grpSpPr>
          <a:xfrm>
            <a:off x="3357554" y="1214428"/>
            <a:ext cx="2000264" cy="1857388"/>
            <a:chOff x="0" y="1"/>
            <a:chExt cx="9144000" cy="685800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r="25000" b="86459"/>
            <a:stretch>
              <a:fillRect/>
            </a:stretch>
          </p:blipFill>
          <p:spPr bwMode="auto">
            <a:xfrm>
              <a:off x="1" y="1"/>
              <a:ext cx="9143999" cy="9286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t="92709"/>
            <a:stretch>
              <a:fillRect/>
            </a:stretch>
          </p:blipFill>
          <p:spPr bwMode="auto">
            <a:xfrm>
              <a:off x="1" y="6357958"/>
              <a:ext cx="9143999" cy="5000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l="15625" t="14583" b="7291"/>
            <a:stretch>
              <a:fillRect/>
            </a:stretch>
          </p:blipFill>
          <p:spPr bwMode="auto">
            <a:xfrm>
              <a:off x="0" y="928670"/>
              <a:ext cx="9144000" cy="54292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09738" y="1262063"/>
              <a:ext cx="5724525" cy="4333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4" name="Picture 4" descr="D:\международные конкурсы для перподавателей\международный конкурс!!!! (проектов) 2013-2014\Сухарева\картинки\2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1285866"/>
            <a:ext cx="2496277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43042" y="2857502"/>
            <a:ext cx="2357454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2066" y="2714626"/>
            <a:ext cx="147567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183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23478"/>
            <a:ext cx="1953920" cy="648000"/>
          </a:xfrm>
          <a:prstGeom prst="rect">
            <a:avLst/>
          </a:prstGeom>
        </p:spPr>
      </p:pic>
      <p:sp>
        <p:nvSpPr>
          <p:cNvPr id="8" name="Подзаголовок 2"/>
          <p:cNvSpPr txBox="1"/>
          <p:nvPr/>
        </p:nvSpPr>
        <p:spPr>
          <a:xfrm>
            <a:off x="4680644" y="0"/>
            <a:ext cx="44633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B050"/>
                </a:solidFill>
                <a:latin typeface="DIN Pro Cond Bold" pitchFamily="34" charset="-52"/>
                <a:cs typeface="DIN Pro Cond Bold" pitchFamily="34" charset="-52"/>
              </a:defRPr>
            </a:lvl1pPr>
          </a:lstStyle>
          <a:p>
            <a:pPr algn="r"/>
            <a:r>
              <a:rPr lang="ru-RU" dirty="0" smtClean="0"/>
              <a:t>ВДНХ, Зал «</a:t>
            </a:r>
            <a:r>
              <a:rPr lang="en-US" dirty="0" err="1" smtClean="0"/>
              <a:t>Аслаев</a:t>
            </a:r>
            <a:r>
              <a:rPr lang="en-US" dirty="0" smtClean="0"/>
              <a:t> </a:t>
            </a:r>
            <a:r>
              <a:rPr lang="en-US" dirty="0" err="1" smtClean="0"/>
              <a:t>Тухват</a:t>
            </a:r>
            <a:r>
              <a:rPr lang="en-US" dirty="0" smtClean="0"/>
              <a:t> </a:t>
            </a:r>
            <a:r>
              <a:rPr lang="en-US" dirty="0" err="1" smtClean="0"/>
              <a:t>Халимович</a:t>
            </a:r>
            <a:r>
              <a:rPr lang="en-US" dirty="0" smtClean="0"/>
              <a:t>»</a:t>
            </a:r>
            <a:endParaRPr lang="ru-RU" dirty="0" smtClean="0"/>
          </a:p>
          <a:p>
            <a:pPr algn="r"/>
            <a:r>
              <a:rPr lang="ru-RU" dirty="0" smtClean="0"/>
              <a:t>9 ноября 2019 года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7858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Задания для промежуточной и итоговой аттестации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0496" y="3500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779" t="28276" r="32575" b="34537"/>
          <a:stretch/>
        </p:blipFill>
        <p:spPr bwMode="auto">
          <a:xfrm>
            <a:off x="285720" y="2000246"/>
            <a:ext cx="3921152" cy="18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071684"/>
            <a:ext cx="395542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183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учебная документация\ПЦК\РМО РБ\РУМО 2019-2020\УМСО-2019\картинки\562495e649ef5181388e08b3db7feef1.jpg"/>
          <p:cNvPicPr>
            <a:picLocks noChangeAspect="1" noChangeArrowheads="1"/>
          </p:cNvPicPr>
          <p:nvPr/>
        </p:nvPicPr>
        <p:blipFill>
          <a:blip r:embed="rId3" cstate="print"/>
          <a:srcRect l="12500" r="11562"/>
          <a:stretch>
            <a:fillRect/>
          </a:stretch>
        </p:blipFill>
        <p:spPr bwMode="auto">
          <a:xfrm>
            <a:off x="1428728" y="1500180"/>
            <a:ext cx="1663624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23478"/>
            <a:ext cx="1953920" cy="648000"/>
          </a:xfrm>
          <a:prstGeom prst="rect">
            <a:avLst/>
          </a:prstGeom>
        </p:spPr>
      </p:pic>
      <p:sp>
        <p:nvSpPr>
          <p:cNvPr id="8" name="Подзаголовок 2"/>
          <p:cNvSpPr txBox="1"/>
          <p:nvPr/>
        </p:nvSpPr>
        <p:spPr>
          <a:xfrm>
            <a:off x="4680644" y="0"/>
            <a:ext cx="44633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B050"/>
                </a:solidFill>
                <a:latin typeface="DIN Pro Cond Bold" pitchFamily="34" charset="-52"/>
                <a:cs typeface="DIN Pro Cond Bold" pitchFamily="34" charset="-52"/>
              </a:defRPr>
            </a:lvl1pPr>
          </a:lstStyle>
          <a:p>
            <a:pPr algn="r"/>
            <a:r>
              <a:rPr lang="ru-RU" dirty="0" smtClean="0"/>
              <a:t>ВДНХ, Зал «</a:t>
            </a:r>
            <a:r>
              <a:rPr lang="en-US" dirty="0" err="1" smtClean="0"/>
              <a:t>Аслаев</a:t>
            </a:r>
            <a:r>
              <a:rPr lang="en-US" dirty="0" smtClean="0"/>
              <a:t> </a:t>
            </a:r>
            <a:r>
              <a:rPr lang="en-US" dirty="0" err="1" smtClean="0"/>
              <a:t>Тухват</a:t>
            </a:r>
            <a:r>
              <a:rPr lang="en-US" dirty="0" smtClean="0"/>
              <a:t> </a:t>
            </a:r>
            <a:r>
              <a:rPr lang="en-US" dirty="0" err="1" smtClean="0"/>
              <a:t>Халимович</a:t>
            </a:r>
            <a:r>
              <a:rPr lang="en-US" dirty="0" smtClean="0"/>
              <a:t>»</a:t>
            </a:r>
            <a:endParaRPr lang="ru-RU" dirty="0" smtClean="0"/>
          </a:p>
          <a:p>
            <a:pPr algn="r"/>
            <a:r>
              <a:rPr lang="ru-RU" dirty="0" smtClean="0"/>
              <a:t>9 ноября 2019 года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78580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Электронные тренажеры, практические работы и т.д.</a:t>
            </a:r>
            <a:endParaRPr lang="ru-RU" sz="26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E:\учебная документация\ПЦК\РМО РБ\РУМО 2019-2020\УМСО-2019\картинки\mini_statisti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57304"/>
            <a:ext cx="1905000" cy="1838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8" name="Picture 4" descr="E:\учебная документация\ПЦК\РМО РБ\РУМО 2019-2020\УМСО-2019\картинки\d2a4930858060634b4fcda7c27a81e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928940"/>
            <a:ext cx="2379151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17" name="Группа 16"/>
          <p:cNvGrpSpPr/>
          <p:nvPr/>
        </p:nvGrpSpPr>
        <p:grpSpPr>
          <a:xfrm>
            <a:off x="4000496" y="1357304"/>
            <a:ext cx="5143504" cy="3571900"/>
            <a:chOff x="4000496" y="1357304"/>
            <a:chExt cx="5143504" cy="3571900"/>
          </a:xfrm>
        </p:grpSpPr>
        <p:pic>
          <p:nvPicPr>
            <p:cNvPr id="1031" name="Picture 7" descr="E:\учебная документация\ПЦК\РМО РБ\РУМО 2019-2020\УМСО-2019\картинки\1002200212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429488" y="1357304"/>
              <a:ext cx="1714512" cy="235745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4000496" y="3500444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dirty="0"/>
            </a:p>
          </p:txBody>
        </p:sp>
        <p:pic>
          <p:nvPicPr>
            <p:cNvPr id="1029" name="Picture 5" descr="E:\учебная документация\ПЦК\РМО РБ\РУМО 2019-2020\УМСО-2019\картинки\2079978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29454" y="2643188"/>
              <a:ext cx="1575132" cy="221457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pic>
          <p:nvPicPr>
            <p:cNvPr id="1030" name="Picture 6" descr="E:\учебная документация\ПЦК\РМО РБ\РУМО 2019-2020\УМСО-2019\картинки\0018-008-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643570" y="1428742"/>
              <a:ext cx="1783538" cy="25003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429256" y="2714626"/>
              <a:ext cx="1593909" cy="221457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71934" y="1500180"/>
              <a:ext cx="1764702" cy="25003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xmlns="" val="26183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23478"/>
            <a:ext cx="1953920" cy="648000"/>
          </a:xfrm>
          <a:prstGeom prst="rect">
            <a:avLst/>
          </a:prstGeom>
        </p:spPr>
      </p:pic>
      <p:sp>
        <p:nvSpPr>
          <p:cNvPr id="8" name="Подзаголовок 2"/>
          <p:cNvSpPr txBox="1"/>
          <p:nvPr/>
        </p:nvSpPr>
        <p:spPr>
          <a:xfrm>
            <a:off x="4680644" y="0"/>
            <a:ext cx="44633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B050"/>
                </a:solidFill>
                <a:latin typeface="DIN Pro Cond Bold" pitchFamily="34" charset="-52"/>
                <a:cs typeface="DIN Pro Cond Bold" pitchFamily="34" charset="-52"/>
              </a:defRPr>
            </a:lvl1pPr>
          </a:lstStyle>
          <a:p>
            <a:pPr algn="r"/>
            <a:r>
              <a:rPr lang="ru-RU" dirty="0" smtClean="0"/>
              <a:t>ВДНХ, Зал «</a:t>
            </a:r>
            <a:r>
              <a:rPr lang="en-US" dirty="0" err="1" smtClean="0"/>
              <a:t>Аслаев</a:t>
            </a:r>
            <a:r>
              <a:rPr lang="en-US" dirty="0" smtClean="0"/>
              <a:t> </a:t>
            </a:r>
            <a:r>
              <a:rPr lang="en-US" dirty="0" err="1" smtClean="0"/>
              <a:t>Тухват</a:t>
            </a:r>
            <a:r>
              <a:rPr lang="en-US" dirty="0" smtClean="0"/>
              <a:t> </a:t>
            </a:r>
            <a:r>
              <a:rPr lang="en-US" dirty="0" err="1" smtClean="0"/>
              <a:t>Халимович</a:t>
            </a:r>
            <a:r>
              <a:rPr lang="en-US" dirty="0" smtClean="0"/>
              <a:t>»</a:t>
            </a:r>
            <a:endParaRPr lang="ru-RU" dirty="0" smtClean="0"/>
          </a:p>
          <a:p>
            <a:pPr algn="r"/>
            <a:r>
              <a:rPr lang="ru-RU" dirty="0" smtClean="0"/>
              <a:t>9 ноября 2019 года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78580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Электронные тренажеры, практические работы и т.д.</a:t>
            </a:r>
            <a:endParaRPr lang="ru-RU" sz="26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0496" y="3500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357304"/>
            <a:ext cx="3048021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1357304"/>
            <a:ext cx="3556025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2928940"/>
            <a:ext cx="355602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2824145"/>
            <a:ext cx="3081693" cy="231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183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4800</TotalTime>
  <Words>816</Words>
  <Application>Microsoft Office PowerPoint</Application>
  <PresentationFormat>Экран (16:9)</PresentationFormat>
  <Paragraphs>171</Paragraphs>
  <Slides>29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Управление делами Президента РБ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Galina</cp:lastModifiedBy>
  <cp:revision>510</cp:revision>
  <cp:lastPrinted>2019-05-28T06:52:18Z</cp:lastPrinted>
  <dcterms:created xsi:type="dcterms:W3CDTF">2019-01-16T12:04:58Z</dcterms:created>
  <dcterms:modified xsi:type="dcterms:W3CDTF">2019-11-08T14:40:16Z</dcterms:modified>
</cp:coreProperties>
</file>