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52483-30F7-442C-84E1-10F6CED9EAC5}" type="datetimeFigureOut">
              <a:rPr lang="ru-RU" smtClean="0"/>
              <a:t>27.11.2017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49980-E089-4BE5-AE7E-4881F26C5F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61033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52483-30F7-442C-84E1-10F6CED9EAC5}" type="datetimeFigureOut">
              <a:rPr lang="ru-RU" smtClean="0"/>
              <a:t>27.11.2017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49980-E089-4BE5-AE7E-4881F26C5F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2073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52483-30F7-442C-84E1-10F6CED9EAC5}" type="datetimeFigureOut">
              <a:rPr lang="ru-RU" smtClean="0"/>
              <a:t>27.11.2017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49980-E089-4BE5-AE7E-4881F26C5F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56258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52483-30F7-442C-84E1-10F6CED9EAC5}" type="datetimeFigureOut">
              <a:rPr lang="ru-RU" smtClean="0"/>
              <a:t>27.11.2017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49980-E089-4BE5-AE7E-4881F26C5F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7945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52483-30F7-442C-84E1-10F6CED9EAC5}" type="datetimeFigureOut">
              <a:rPr lang="ru-RU" smtClean="0"/>
              <a:t>27.11.2017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49980-E089-4BE5-AE7E-4881F26C5F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770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52483-30F7-442C-84E1-10F6CED9EAC5}" type="datetimeFigureOut">
              <a:rPr lang="ru-RU" smtClean="0"/>
              <a:t>27.11.2017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49980-E089-4BE5-AE7E-4881F26C5F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6758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52483-30F7-442C-84E1-10F6CED9EAC5}" type="datetimeFigureOut">
              <a:rPr lang="ru-RU" smtClean="0"/>
              <a:t>27.11.2017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49980-E089-4BE5-AE7E-4881F26C5F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4909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52483-30F7-442C-84E1-10F6CED9EAC5}" type="datetimeFigureOut">
              <a:rPr lang="ru-RU" smtClean="0"/>
              <a:t>27.11.2017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49980-E089-4BE5-AE7E-4881F26C5F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59212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52483-30F7-442C-84E1-10F6CED9EAC5}" type="datetimeFigureOut">
              <a:rPr lang="ru-RU" smtClean="0"/>
              <a:t>27.11.2017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49980-E089-4BE5-AE7E-4881F26C5F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34626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52483-30F7-442C-84E1-10F6CED9EAC5}" type="datetimeFigureOut">
              <a:rPr lang="ru-RU" smtClean="0"/>
              <a:t>27.11.2017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49980-E089-4BE5-AE7E-4881F26C5F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8277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52483-30F7-442C-84E1-10F6CED9EAC5}" type="datetimeFigureOut">
              <a:rPr lang="ru-RU" smtClean="0"/>
              <a:t>27.11.2017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49980-E089-4BE5-AE7E-4881F26C5F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319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C52483-30F7-442C-84E1-10F6CED9EAC5}" type="datetimeFigureOut">
              <a:rPr lang="ru-RU" smtClean="0"/>
              <a:t>27.11.2017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49980-E089-4BE5-AE7E-4881F26C5F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6497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333980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ba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Экологик белем биреү: мәсьәләләр, тәжрибә һәм киләсәк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a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a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исемле интернет - педсоветҡа</a:t>
            </a:r>
            <a:r>
              <a:rPr lang="ru-RU" dirty="0"/>
              <a:t/>
            </a:r>
            <a:br>
              <a:rPr lang="ru-RU" dirty="0"/>
            </a:b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ba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Экологик йолалар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4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исемле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a-RU" sz="4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ba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доклад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3933056"/>
            <a:ext cx="7848872" cy="208823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 – педсовет по теме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«Экологическое образование: проблемы, опыт и проблемы»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30425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ba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Тикшеренеү эше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C:\Users\пользователь\Desktop\доклад\_WeP9L8pKSA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38"/>
          <a:stretch/>
        </p:blipFill>
        <p:spPr bwMode="auto">
          <a:xfrm>
            <a:off x="395536" y="980728"/>
            <a:ext cx="4241444" cy="2562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пользователь\Desktop\доклад\PnRAuSYdWlU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74"/>
          <a:stretch/>
        </p:blipFill>
        <p:spPr bwMode="auto">
          <a:xfrm>
            <a:off x="4346276" y="3717032"/>
            <a:ext cx="4542768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пользователь\Desktop\доклад\NVPbbaHyND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833673"/>
            <a:ext cx="1970088" cy="2742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пользователь\Desktop\доклад\gmQMwHqMOWY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110132"/>
            <a:ext cx="3760862" cy="2262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15122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ba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Экологик өмәләр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C:\Users\пользователь\Desktop\доклад\jwKVsuzMGBk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71056"/>
            <a:ext cx="3404196" cy="2553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пользователь\Desktop\доклад\qawPivJ9v7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79"/>
          <a:stretch/>
        </p:blipFill>
        <p:spPr bwMode="auto">
          <a:xfrm flipH="1">
            <a:off x="4357530" y="1124745"/>
            <a:ext cx="4111151" cy="2445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пользователь\Desktop\доклад\cgwtI1pMRy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461" y="3717032"/>
            <a:ext cx="3975111" cy="2981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пользователь\Desktop\доклад\01vgeOfVcX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712209"/>
            <a:ext cx="3935083" cy="2951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07209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ba-RU" sz="36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Ағастар ултыртабыҙ</a:t>
            </a:r>
            <a:endParaRPr lang="ru-RU" sz="36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C:\Users\пользователь\Desktop\доклад\yYV5ysVUJi4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410"/>
          <a:stretch/>
        </p:blipFill>
        <p:spPr bwMode="auto">
          <a:xfrm>
            <a:off x="1619672" y="980728"/>
            <a:ext cx="5760640" cy="5568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70787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пользователь\Desktop\доклад\ecMHGonaWg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4664"/>
            <a:ext cx="7628665" cy="5721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3957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4625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ba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еребеҙҙе киләсәк быуынға  һәләкәт хәлендә ҡалдырмаҫ өсөн,  балаларҙа донъяға экологик ҡараш, экологик мәҙәниәт тәрбиәләү  </a:t>
            </a:r>
            <a:r>
              <a:rPr lang="ba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ba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a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төп </a:t>
            </a:r>
            <a:r>
              <a:rPr lang="ba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бурысыбыҙ булып </a:t>
            </a:r>
            <a:r>
              <a:rPr lang="ba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ҡала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924944"/>
            <a:ext cx="8229600" cy="3201219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ba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әүлитова Зилдә Әхмәҙиә ҡыҙы</a:t>
            </a:r>
          </a:p>
          <a:p>
            <a:pPr marL="0" indent="0" algn="ctr">
              <a:buNone/>
            </a:pPr>
            <a:r>
              <a:rPr lang="ba-RU" b="1" dirty="0"/>
              <a:t> </a:t>
            </a:r>
            <a:r>
              <a:rPr lang="ba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Башҡортостан  Республикаһы Учалы районы муниципаль районының  муниципаль бюджет   дөйөм белем  биреү  учреждениеһы  Мәҫкәү  ауылы  урта  дөйөм  белем биреү  </a:t>
            </a:r>
            <a:r>
              <a:rPr lang="ba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мәктәбе</a:t>
            </a:r>
          </a:p>
          <a:p>
            <a:pPr marL="0" indent="0" algn="ctr">
              <a:buNone/>
            </a:pPr>
            <a:r>
              <a:rPr lang="ba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mavletova1967@mail.ru</a:t>
            </a:r>
          </a:p>
          <a:p>
            <a:pPr marL="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85576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lang="ba-RU" sz="36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Тәбиғәткә экскурсиялар</a:t>
            </a:r>
            <a:endParaRPr lang="ru-RU" sz="36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пользователь\Desktop\доклад\3Gj4Zatkpsk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933061"/>
            <a:ext cx="3116163" cy="233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ользователь\Desktop\доклад\f77IAdYISO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70"/>
          <a:stretch/>
        </p:blipFill>
        <p:spPr bwMode="auto">
          <a:xfrm>
            <a:off x="4782953" y="980728"/>
            <a:ext cx="3611554" cy="2354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ользователь\Desktop\доклад\7rkL7QMOV3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608" y="3717032"/>
            <a:ext cx="3407072" cy="2555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пользователь\Desktop\доклад\8UZBuPnv6nA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98" r="8222"/>
          <a:stretch/>
        </p:blipFill>
        <p:spPr bwMode="auto">
          <a:xfrm>
            <a:off x="4782954" y="3807939"/>
            <a:ext cx="3611554" cy="246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27017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ba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Балалар һабантуйы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пользователь\Desktop\доклад\UWXXi-5bumU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0828"/>
            <a:ext cx="4224468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пользователь\Desktop\доклад\BTAC9pe_nS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988840"/>
            <a:ext cx="4032449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99038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ba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Сәскәләр  үҫтерәбеҙ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пользователь\Desktop\доклад\CtAScADiqVk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42747"/>
            <a:ext cx="3528392" cy="2646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пользователь\Desktop\доклад\lvi8Ug8LTM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124744"/>
            <a:ext cx="3551040" cy="2663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пользователь\Desktop\доклад\p3kQukw7zc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05064"/>
            <a:ext cx="3600400" cy="270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пользователь\Desktop\доклад\r8aJ6rgxJOg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984714"/>
            <a:ext cx="3719059" cy="2789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99093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ba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Бүлмә гөлдәре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C:\Users\пользователь\Desktop\цветы фотоконкурс\IMG_0321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23"/>
          <a:stretch/>
        </p:blipFill>
        <p:spPr bwMode="auto">
          <a:xfrm>
            <a:off x="263366" y="260648"/>
            <a:ext cx="2551156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пользователь\Desktop\цветы фотоконкурс\цв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28"/>
          <a:stretch/>
        </p:blipFill>
        <p:spPr bwMode="auto">
          <a:xfrm>
            <a:off x="3275856" y="1977939"/>
            <a:ext cx="2526033" cy="2871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пользователь\Desktop\цветы фотоконкурс\цв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25"/>
          <a:stretch/>
        </p:blipFill>
        <p:spPr bwMode="auto">
          <a:xfrm>
            <a:off x="6300192" y="440272"/>
            <a:ext cx="2572094" cy="3075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пользователь\Desktop\цветы фотоконкурс\цв1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515607"/>
            <a:ext cx="2268252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пользователь\Desktop\цветы фотоконкурс\цв5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80"/>
          <a:stretch/>
        </p:blipFill>
        <p:spPr bwMode="auto">
          <a:xfrm>
            <a:off x="6340710" y="3789040"/>
            <a:ext cx="2554946" cy="2940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5204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r>
              <a:rPr lang="ba-RU" sz="32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Ҡоштарға сыйырсыҡ ояһы, тағараҡтар</a:t>
            </a:r>
            <a:endParaRPr lang="ru-RU" sz="3200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C:\Users\пользователь\Desktop\доклад\6ylBTQUi9u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58109"/>
            <a:ext cx="2160240" cy="2666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пользователь\Desktop\доклад\NtaoqGK5ooc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28" b="14868"/>
          <a:stretch/>
        </p:blipFill>
        <p:spPr bwMode="auto">
          <a:xfrm>
            <a:off x="3393966" y="908720"/>
            <a:ext cx="4511147" cy="2348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пользователь\Desktop\доклад\qi8G2IaJgJ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89040"/>
            <a:ext cx="3490811" cy="2618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2666" y="3428999"/>
            <a:ext cx="3987766" cy="2990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81018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ba-RU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Һүрәттәр һәм фотолар конкурсы</a:t>
            </a:r>
            <a:endParaRPr lang="ru-RU" sz="36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7" name="Picture 3" descr="C:\Users\пользователь\Desktop\доклад\9en9GLaEVD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52736"/>
            <a:ext cx="3692228" cy="2769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пользователь\Desktop\доклад\kW8w4lON81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284" y="1103599"/>
            <a:ext cx="3762632" cy="2798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пользователь\Desktop\доклад\q7IQhBTDY0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933056"/>
            <a:ext cx="3431026" cy="2573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пользователь\Desktop\доклад\CaqXl-ss6R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077072"/>
            <a:ext cx="3488876" cy="2616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42717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ba-RU" sz="36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Дарыу үләндәре</a:t>
            </a:r>
            <a:endParaRPr lang="ru-RU" sz="36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C:\Users\пользователь\Desktop\доклад\23pmwQ5cxJw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96752"/>
            <a:ext cx="3960440" cy="2970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пользователь\Desktop\доклад\BbVj-BJihHI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69"/>
          <a:stretch/>
        </p:blipFill>
        <p:spPr bwMode="auto">
          <a:xfrm>
            <a:off x="4139952" y="4025311"/>
            <a:ext cx="4594441" cy="2482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676396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84</Words>
  <Application>Microsoft Office PowerPoint</Application>
  <PresentationFormat>Экран (4:3)</PresentationFormat>
  <Paragraphs>16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   «Экологик белем биреү: мәсьәләләр, тәжрибә һәм киләсәк»  исемле интернет - педсоветҡа «Экологик йолалар» исемле  доклад  </vt:lpstr>
      <vt:lpstr>…еребеҙҙе киләсәк быуынға  һәләкәт хәлендә ҡалдырмаҫ өсөн,  балаларҙа донъяға экологик ҡараш, экологик мәҙәниәт тәрбиәләү   төп бурысыбыҙ булып ҡала</vt:lpstr>
      <vt:lpstr>Тәбиғәткә экскурсиялар</vt:lpstr>
      <vt:lpstr>Балалар һабантуйы</vt:lpstr>
      <vt:lpstr>Сәскәләр  үҫтерәбеҙ</vt:lpstr>
      <vt:lpstr>Бүлмә гөлдәре</vt:lpstr>
      <vt:lpstr>Ҡоштарға сыйырсыҡ ояһы, тағараҡтар</vt:lpstr>
      <vt:lpstr>Һүрәттәр һәм фотолар конкурсы</vt:lpstr>
      <vt:lpstr>Дарыу үләндәре</vt:lpstr>
      <vt:lpstr>Тикшеренеү эше</vt:lpstr>
      <vt:lpstr>Экологик өмәләр</vt:lpstr>
      <vt:lpstr>Ағастар ултыртабыҙ</vt:lpstr>
      <vt:lpstr>Презентация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«Экологик белем биреү: мәсьәләләр, тәжрибә һәм киләсәк»  исемле интернет - педсоветҡа  доклад</dc:title>
  <dc:creator>пользователь</dc:creator>
  <cp:lastModifiedBy>пользователь</cp:lastModifiedBy>
  <cp:revision>9</cp:revision>
  <dcterms:created xsi:type="dcterms:W3CDTF">2017-11-27T18:41:32Z</dcterms:created>
  <dcterms:modified xsi:type="dcterms:W3CDTF">2017-11-27T21:14:15Z</dcterms:modified>
</cp:coreProperties>
</file>