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79" r:id="rId5"/>
    <p:sldId id="258" r:id="rId6"/>
    <p:sldId id="280" r:id="rId7"/>
    <p:sldId id="281" r:id="rId8"/>
    <p:sldId id="282" r:id="rId9"/>
    <p:sldId id="283" r:id="rId10"/>
    <p:sldId id="259" r:id="rId11"/>
    <p:sldId id="260" r:id="rId12"/>
    <p:sldId id="261" r:id="rId13"/>
    <p:sldId id="284" r:id="rId14"/>
    <p:sldId id="285" r:id="rId15"/>
    <p:sldId id="286" r:id="rId16"/>
    <p:sldId id="262" r:id="rId17"/>
    <p:sldId id="263" r:id="rId18"/>
    <p:sldId id="276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8" r:id="rId29"/>
    <p:sldId id="277" r:id="rId30"/>
    <p:sldId id="289" r:id="rId31"/>
    <p:sldId id="274" r:id="rId32"/>
    <p:sldId id="273" r:id="rId33"/>
    <p:sldId id="287" r:id="rId34"/>
    <p:sldId id="28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721AA-4AF6-4548-9309-EB8A782BF6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9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39C40-9D46-41DC-95AE-724241C1C4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08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C86F0-12EB-47DF-A441-1E23BE74E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3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2FDD9-0629-48AC-84DF-84183E3084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59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AFEC0-B28E-467F-8275-42F5FA58753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88534-DD41-4136-ADB1-1D2B40C192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57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42C99-5730-479D-8391-9543511950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11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59660-E6AD-4DE6-A75D-29F456AAB6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5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88549-9393-4EF0-BBEB-3FB0B35E14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333FE-5F61-4EEF-B291-468EE0BDAB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1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B77D5-7C6F-4F7A-A39E-AD26B26C7F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6722AD-32F1-424E-9918-58E33A06CEA8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55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abynet.ru/" TargetMode="External"/><Relationship Id="rId2" Type="http://schemas.openxmlformats.org/officeDocument/2006/relationships/hyperlink" Target="http://www.psyparents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sy.rin.ru/razdel/84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yatsenko.ru/2007/09/16/anketer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sy-files.r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ke-test.ru/" TargetMode="External"/><Relationship Id="rId2" Type="http://schemas.openxmlformats.org/officeDocument/2006/relationships/hyperlink" Target="http://tests.pp.ru/constructor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vsetesti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rkotiki.ru/rup.htm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logiston.ru/articles/netpsy/psyhelp_in_internet" TargetMode="External"/><Relationship Id="rId2" Type="http://schemas.openxmlformats.org/officeDocument/2006/relationships/hyperlink" Target="http://www.psychology.ru/internet/conversations/satin_yarkor_000.s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psy.ru/edu/diplom/x784.htm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festival.1september.ru/articles/412694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spsy.ru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psychology.net.ru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flogiston.ru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psynet.narod.ru/main.ht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catalog_psihology.docx" TargetMode="External"/><Relationship Id="rId2" Type="http://schemas.openxmlformats.org/officeDocument/2006/relationships/hyperlink" Target="http://www.openclass.ru/communities/2640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1056;&#1077;&#1082;&#1086;&#1084;&#1077;&#1085;&#1076;&#1091;&#1077;&#1084;&#1099;&#1077;%20&#1048;&#1085;&#1090;&#1077;&#1088;&#1085;&#1077;&#1090;-&#1088;&#1077;&#1089;&#1091;&#1088;&#1089;&#1099;.docx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kask.pdf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6873" y="26145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Возможности использования ИКТ и Интернет-ресурсов в деятельности педагога-психолога, социального педагога, преподавателя психологии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229200"/>
            <a:ext cx="6400800" cy="864096"/>
          </a:xfrm>
        </p:spPr>
        <p:txBody>
          <a:bodyPr>
            <a:normAutofit/>
          </a:bodyPr>
          <a:lstStyle/>
          <a:p>
            <a:r>
              <a:rPr lang="ru-RU" sz="2000" b="1" dirty="0" err="1" smtClean="0"/>
              <a:t>Харсеева</a:t>
            </a:r>
            <a:r>
              <a:rPr lang="ru-RU" sz="2000" b="1" dirty="0" smtClean="0"/>
              <a:t> Любовь Арсеньевна</a:t>
            </a:r>
            <a:r>
              <a:rPr lang="ru-RU" sz="2000" dirty="0" smtClean="0"/>
              <a:t>, старший преподаватель кафедры СПО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32656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МИНИСТЕРСТВО ОБРАЗОВАНИЯ РЕСПУБЛИКИ БАШКОРТОСТАН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ИНСТИТУТ РАЗВИТИЯ ОБРАЗОВАНИЯ РЕСПУБЛИКИ БАШКОРТОСТАН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C:\Users\Администратор\Desktop\70e365_baeab1566ef14893893c84805830424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84784"/>
            <a:ext cx="1584176" cy="1259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770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Психологическое просвещение педагогов, родителей, подростков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ru-RU" dirty="0" smtClean="0"/>
              <a:t>информация с психологических сайтов, адресованных родителям и содержащим материал по детской психологии:</a:t>
            </a:r>
          </a:p>
          <a:p>
            <a:r>
              <a:rPr lang="ru-RU" u="sng" dirty="0">
                <a:hlinkClick r:id="rId2" tooltip="http://www.psyparents.ru/"/>
              </a:rPr>
              <a:t>сайт «Детская психология для родителей»</a:t>
            </a:r>
            <a:endParaRPr lang="ru-RU" dirty="0"/>
          </a:p>
          <a:p>
            <a:r>
              <a:rPr lang="ru-RU" dirty="0">
                <a:hlinkClick r:id="rId3" tooltip="http://babynet.ru/"/>
              </a:rPr>
              <a:t>сайт «Родителям о детях»</a:t>
            </a:r>
            <a:endParaRPr lang="ru-RU" dirty="0"/>
          </a:p>
          <a:p>
            <a:r>
              <a:rPr lang="ru-RU" dirty="0">
                <a:hlinkClick r:id="rId4" tooltip="http://psy.rin.ru/razdel/84/"/>
              </a:rPr>
              <a:t>«Психология -Психология для родителей»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45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Сайт психологического центра «Адалин»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На сайте размещены информационные материалы для родителей по проблемам детского развития: </a:t>
            </a:r>
            <a:r>
              <a:rPr lang="ru-RU" dirty="0" err="1"/>
              <a:t>гиперактивность</a:t>
            </a:r>
            <a:r>
              <a:rPr lang="ru-RU" dirty="0"/>
              <a:t>, дефицит внимания, повышенная агрессивность, тревожность, медлительность, аутизм, детские страхи, неврозы у детей, задержка психического развития. </a:t>
            </a:r>
            <a:endParaRPr lang="ru-RU" dirty="0" smtClean="0"/>
          </a:p>
          <a:p>
            <a:r>
              <a:rPr lang="ru-RU" dirty="0" smtClean="0"/>
              <a:t>Психологическая </a:t>
            </a:r>
            <a:r>
              <a:rPr lang="ru-RU" dirty="0"/>
              <a:t>помощь </a:t>
            </a:r>
            <a:r>
              <a:rPr lang="ru-RU" dirty="0" err="1"/>
              <a:t>on</a:t>
            </a:r>
            <a:r>
              <a:rPr lang="ru-RU" dirty="0"/>
              <a:t> - </a:t>
            </a:r>
            <a:r>
              <a:rPr lang="ru-RU" dirty="0" err="1"/>
              <a:t>line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Психологическая </a:t>
            </a:r>
            <a:r>
              <a:rPr lang="ru-RU" dirty="0"/>
              <a:t>консультация, психологические тесты, коррекционные и развивающие методики, статьи и публикации по психологии, советы психологов.</a:t>
            </a:r>
          </a:p>
        </p:txBody>
      </p:sp>
    </p:spTree>
    <p:extLst>
      <p:ext uri="{BB962C8B-B14F-4D97-AF65-F5344CB8AC3E}">
        <p14:creationId xmlns:p14="http://schemas.microsoft.com/office/powerpoint/2010/main" val="40104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ru-RU" dirty="0"/>
              <a:t>сетевые социально-психологические проекты для детей и их родителей «</a:t>
            </a:r>
            <a:r>
              <a:rPr lang="ru-RU" dirty="0" err="1"/>
              <a:t>СоцОбраз</a:t>
            </a:r>
            <a:r>
              <a:rPr lang="ru-RU" dirty="0"/>
              <a:t>». ИКТ - олимпиады, конкурсы, проекты, информация для родителей.</a:t>
            </a:r>
          </a:p>
          <a:p>
            <a:r>
              <a:rPr lang="ru-RU" b="1" dirty="0"/>
              <a:t>Анкетёр.RU </a:t>
            </a:r>
            <a:r>
              <a:rPr lang="ru-RU" dirty="0"/>
              <a:t>– это новый сервис для создания всевозможных опросов и </a:t>
            </a:r>
            <a:r>
              <a:rPr lang="ru-RU" dirty="0">
                <a:hlinkClick r:id="rId2" tooltip="http://yatsenko.ru/2007/09/16/anketer/"/>
              </a:rPr>
              <a:t>анкет</a:t>
            </a:r>
            <a:r>
              <a:rPr lang="ru-RU" dirty="0"/>
              <a:t>. Сайт </a:t>
            </a:r>
            <a:r>
              <a:rPr lang="ru-RU" dirty="0" smtClean="0"/>
              <a:t>ориентирован </a:t>
            </a:r>
            <a:r>
              <a:rPr lang="ru-RU" dirty="0"/>
              <a:t>на сложные закрытые опросы. Возможности поставить такой опрос на свой сайт пока нет, но можно оформить ссылку на размещенный в Анкетере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71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Интернет является основой современной информационно-образовательной среды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Данная технология по сравнению с традиционными средствами предоставляет технические возможности для межличностного и массового общения, которые позволяют быстро найти людей со схожими интересами и взглядами на мир.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02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Сайт социального педагога</a:t>
            </a:r>
          </a:p>
          <a:p>
            <a:r>
              <a:rPr lang="ru-RU" dirty="0" smtClean="0"/>
              <a:t>Создан специально для социальных педагогов. Автором сайта является группа социальных педагогов, что определяет специфику оформления и наполнения ресурса.</a:t>
            </a:r>
          </a:p>
          <a:p>
            <a:r>
              <a:rPr lang="ru-RU" dirty="0" smtClean="0"/>
              <a:t> Предпочтение отдается практическим вопросам и проблемам, возникающим в профессиональной деятельности социального педагога.</a:t>
            </a:r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Блог социального педагога, психолога </a:t>
            </a:r>
          </a:p>
          <a:p>
            <a:r>
              <a:rPr lang="ru-RU" dirty="0" smtClean="0"/>
              <a:t>Портал предназначен для социальных педагогов и психологов. На портале присутствуют тесты, опросники, статьи, видео и аудиоматериалы.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32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Одним из новых Интернет-технологий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используемых в последнее время активно в профессиональной деятельности в образовательных учреждениях, является </a:t>
            </a:r>
            <a:r>
              <a:rPr lang="ru-RU" b="1" dirty="0" err="1" smtClean="0"/>
              <a:t>вебинар</a:t>
            </a:r>
            <a:r>
              <a:rPr lang="ru-RU" b="1" dirty="0" smtClean="0"/>
              <a:t>. </a:t>
            </a:r>
          </a:p>
          <a:p>
            <a:endParaRPr lang="ru-RU" dirty="0"/>
          </a:p>
          <a:p>
            <a:r>
              <a:rPr lang="ru-RU" dirty="0" smtClean="0"/>
              <a:t>Данная технология позволяет провести онлайн занятие, семинар или конференцию в режиме реального времени. </a:t>
            </a:r>
          </a:p>
          <a:p>
            <a:endParaRPr lang="ru-RU" dirty="0"/>
          </a:p>
          <a:p>
            <a:r>
              <a:rPr lang="ru-RU" dirty="0" err="1" smtClean="0"/>
              <a:t>Вебинары</a:t>
            </a:r>
            <a:r>
              <a:rPr lang="ru-RU" dirty="0" smtClean="0"/>
              <a:t> позволяют собрать виртуальную аудиторию единомышленников. Использование такой технологии в социально-педагогической деятельности может иметь большое практическое значение, где ведущие специалисты будут делиться опытом использования новых методов, приемов и технологий в решении социально-педагогических проблем современного быстро меняющегося общества в режиме реального времени.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01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Психологическая диагностика, система мониторинга и создание электронных баз данных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Если говорить о психодиагностике, то лучше всего использовать компьютерные лицензионные диски с набором тестов и компьютерной обработкой результатов тестирования, но существуют и сайты на которых представлен банк тестовых методик. </a:t>
            </a:r>
          </a:p>
          <a:p>
            <a:r>
              <a:rPr lang="ru-RU" dirty="0" smtClean="0"/>
              <a:t>Приведем несколько примеров:</a:t>
            </a:r>
          </a:p>
        </p:txBody>
      </p:sp>
    </p:spTree>
    <p:extLst>
      <p:ext uri="{BB962C8B-B14F-4D97-AF65-F5344CB8AC3E}">
        <p14:creationId xmlns:p14="http://schemas.microsoft.com/office/powerpoint/2010/main" val="395460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hlinkClick r:id="rId2" tooltip="http://www.psy-files.ru"/>
              </a:rPr>
              <a:t>Сайт psy-files.ru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сайте представлены </a:t>
            </a:r>
            <a:r>
              <a:rPr lang="ru-RU" dirty="0" err="1"/>
              <a:t>on-line</a:t>
            </a:r>
            <a:r>
              <a:rPr lang="ru-RU" dirty="0"/>
              <a:t> тесты, тестовые методики, подборка тренинговых упражнений для детей и взрослых, психологическая библиотека, документация психолога.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условии регистрации на сайте вы можете скачать необходимую методику, а также оставлять комментарии на материалы сайта.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63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Тесты, созданные средствами специализированных конструкторов тестов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endParaRPr lang="ru-RU" dirty="0"/>
          </a:p>
          <a:p>
            <a:pPr algn="ctr" fontAlgn="base"/>
            <a:r>
              <a:rPr lang="ru-RU" dirty="0"/>
              <a:t>	Психологические тесты онлайн и офлайн </a:t>
            </a:r>
            <a:r>
              <a:rPr lang="ru-RU" u="sng" dirty="0">
                <a:hlinkClick r:id="rId2"/>
              </a:rPr>
              <a:t>http://tests.pp.ru/constructor</a:t>
            </a:r>
            <a:r>
              <a:rPr lang="ru-RU" dirty="0"/>
              <a:t> </a:t>
            </a:r>
          </a:p>
          <a:p>
            <a:pPr fontAlgn="base"/>
            <a:r>
              <a:rPr lang="ru-RU" dirty="0"/>
              <a:t>	Портал "Твой </a:t>
            </a:r>
            <a:r>
              <a:rPr lang="ru-RU" dirty="0" smtClean="0"/>
              <a:t>тест«</a:t>
            </a:r>
          </a:p>
          <a:p>
            <a:pPr marL="0" indent="0" algn="ctr" fontAlgn="base">
              <a:buNone/>
            </a:pPr>
            <a:r>
              <a:rPr lang="ru-RU" dirty="0" smtClean="0"/>
              <a:t> </a:t>
            </a:r>
            <a:r>
              <a:rPr lang="ru-RU" u="sng" dirty="0">
                <a:hlinkClick r:id="rId3"/>
              </a:rPr>
              <a:t>http://www.make-test.ru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352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hlinkClick r:id="rId2" tooltip="http://vsetesti.ru/"/>
              </a:rPr>
              <a:t>Сайт ВСЕТЕСТЫ.RU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сайте размещены профессиональные психологические тесты. Для работы с материалами сайта необходима регистрация.</a:t>
            </a:r>
          </a:p>
          <a:p>
            <a:r>
              <a:rPr lang="ru-RU" dirty="0"/>
              <a:t>Большие возможности для психолога в плане проведения тестирования и последующей обработки данных имеет программа </a:t>
            </a:r>
            <a:r>
              <a:rPr lang="ru-RU" dirty="0" err="1" smtClean="0"/>
              <a:t>Excel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Предназначена </a:t>
            </a:r>
            <a:r>
              <a:rPr lang="ru-RU" dirty="0"/>
              <a:t>для психологов и всех интересующихся практической психодиагностикой. Выбор </a:t>
            </a:r>
            <a:r>
              <a:rPr lang="ru-RU" dirty="0" err="1"/>
              <a:t>Excel</a:t>
            </a:r>
            <a:r>
              <a:rPr lang="ru-RU" dirty="0"/>
              <a:t> обусловлен ее доступностью — она по умолчанию входит в стандартный пакет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Office</a:t>
            </a:r>
            <a:r>
              <a:rPr lang="ru-RU" dirty="0"/>
              <a:t>, а также обладает широким спектром возможностей для работы с массивами </a:t>
            </a:r>
            <a:r>
              <a:rPr lang="ru-RU" dirty="0" err="1" smtClean="0"/>
              <a:t>даннных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65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 рынке образовательных услуг одним из главных условий обеспечения конкурентоспособности учебного заведения СПО является уровень профессиональной компетентности преподавателей, определяющий качество подготовки будущих специалистов.</a:t>
            </a:r>
          </a:p>
          <a:p>
            <a:r>
              <a:rPr lang="ru-RU" dirty="0" smtClean="0"/>
              <a:t> В условиях конкуренции в системе СПО происходит внедрение инновационных образовательных технологий, рассчитанных на компетентных педагогов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95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Профилактическая деятельность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Использование </a:t>
            </a:r>
            <a:r>
              <a:rPr lang="ru-RU" dirty="0"/>
              <a:t>материалов сайтов для подготовки и проведения мероприятий психопрофилактической направленности, таких как </a:t>
            </a:r>
            <a:r>
              <a:rPr lang="ru-RU" dirty="0">
                <a:hlinkClick r:id="rId2" tooltip="http://www.narkotiki.ru/rup.html"/>
              </a:rPr>
              <a:t>НАРКОТИКИ.RU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Хорошо </a:t>
            </a:r>
            <a:r>
              <a:rPr lang="ru-RU" dirty="0"/>
              <a:t>зарекомендовал себя метод сетевых социально- педагогических проектов.</a:t>
            </a:r>
          </a:p>
        </p:txBody>
      </p:sp>
    </p:spTree>
    <p:extLst>
      <p:ext uri="{BB962C8B-B14F-4D97-AF65-F5344CB8AC3E}">
        <p14:creationId xmlns:p14="http://schemas.microsoft.com/office/powerpoint/2010/main" val="30451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Психологическое консультирование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Вопрос </a:t>
            </a:r>
            <a:r>
              <a:rPr lang="ru-RU" dirty="0"/>
              <a:t>о психологическом консультировании в сети является дискуссионным. По мнению многих специалистов - психологов-консультантов, психотерапевтов - психологическое консультирование в сети Интернет возможно, особенно в кризисных ситуациях. </a:t>
            </a:r>
            <a:endParaRPr lang="ru-RU" dirty="0" smtClean="0"/>
          </a:p>
          <a:p>
            <a:r>
              <a:rPr lang="ru-RU" dirty="0" smtClean="0"/>
              <a:t>Представим </a:t>
            </a:r>
            <a:r>
              <a:rPr lang="ru-RU" dirty="0"/>
              <a:t>ссылки на материалы, размещенные в Интернете по этой проблеме:</a:t>
            </a:r>
          </a:p>
          <a:p>
            <a:r>
              <a:rPr lang="ru-RU" dirty="0">
                <a:hlinkClick r:id="rId2" tooltip="http://www.psychology.ru/internet/conversations/satin_yarkor_000.stm"/>
              </a:rPr>
              <a:t>«О возможностях психологического консультирования в сети Интернет»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В.Ю</a:t>
            </a:r>
            <a:r>
              <a:rPr lang="ru-RU" dirty="0"/>
              <a:t>. Меновщиков </a:t>
            </a:r>
            <a:r>
              <a:rPr lang="ru-RU" dirty="0">
                <a:hlinkClick r:id="rId3" tooltip="http://flogiston.ru/articles/netpsy/psyhelp_in_internet"/>
              </a:rPr>
              <a:t>«Психологическая помощь в сети Интернет»</a:t>
            </a:r>
            <a:endParaRPr lang="ru-RU" dirty="0"/>
          </a:p>
          <a:p>
            <a:r>
              <a:rPr lang="ru-RU" dirty="0"/>
              <a:t>Психологическое консультирование в сети Интернет. </a:t>
            </a:r>
            <a:r>
              <a:rPr lang="ru-RU" dirty="0">
                <a:hlinkClick r:id="rId4" tooltip="http://hpsy.ru/edu/diplom/x784.htm"/>
              </a:rPr>
              <a:t>Программа повышения квалификации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работе педагога-психолога вполне применима консультация по психолого-педагогическим проблемам для педагогов и родителей, построенная по принципу «вопрос-ответ». Для этого необходима «Страничка психолога» на </a:t>
            </a:r>
            <a:r>
              <a:rPr lang="ru-RU" dirty="0" smtClean="0"/>
              <a:t>сайте  колледжа или </a:t>
            </a:r>
            <a:r>
              <a:rPr lang="ru-RU" dirty="0"/>
              <a:t>программа </a:t>
            </a:r>
            <a:r>
              <a:rPr lang="ru-RU" dirty="0" smtClean="0"/>
              <a:t>S</a:t>
            </a:r>
            <a:r>
              <a:rPr lang="en-US" dirty="0" smtClean="0"/>
              <a:t>k</a:t>
            </a:r>
            <a:r>
              <a:rPr lang="ru-RU" dirty="0" err="1" smtClean="0"/>
              <a:t>ype</a:t>
            </a:r>
            <a:r>
              <a:rPr lang="ru-RU" dirty="0" smtClean="0"/>
              <a:t> </a:t>
            </a:r>
            <a:r>
              <a:rPr lang="ru-RU" dirty="0"/>
              <a:t>(скайп - чат с психологом).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16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Электронный документооборот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 Большое количество специалистов используют «Рабочий журнал психолога ОУ» (Семаго М.М.). Для оптимизации работы может быть предложена </a:t>
            </a:r>
            <a:r>
              <a:rPr lang="ru-RU" dirty="0">
                <a:hlinkClick r:id="rId2" tooltip="http://festival.1september.ru/articles/412694/"/>
              </a:rPr>
              <a:t>электронная версия журнала</a:t>
            </a:r>
            <a:r>
              <a:rPr lang="ru-RU" dirty="0"/>
              <a:t>. </a:t>
            </a:r>
            <a:endParaRPr lang="en-US" dirty="0" smtClean="0"/>
          </a:p>
          <a:p>
            <a:r>
              <a:rPr lang="ru-RU" dirty="0" smtClean="0"/>
              <a:t>Электронный </a:t>
            </a:r>
            <a:r>
              <a:rPr lang="ru-RU" dirty="0"/>
              <a:t>журнал психолога образовательного учреждения создан с использованием программы </a:t>
            </a:r>
            <a:r>
              <a:rPr lang="ru-RU" dirty="0" err="1"/>
              <a:t>Excel</a:t>
            </a:r>
            <a:r>
              <a:rPr lang="ru-RU" dirty="0"/>
              <a:t> и состоит из следующих разделов: журнал учета различных видов работ; диагностическая работа; групповые и индивидуальные консультации, групповая и индивидуальная коррекционная развивающая работа; статистический отчет; экспертная деятельность; список используемых методик и программ.</a:t>
            </a:r>
          </a:p>
        </p:txBody>
      </p:sp>
    </p:spTree>
    <p:extLst>
      <p:ext uri="{BB962C8B-B14F-4D97-AF65-F5344CB8AC3E}">
        <p14:creationId xmlns:p14="http://schemas.microsoft.com/office/powerpoint/2010/main" val="199357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Информационная поддержка деятельности педагога-психолога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 </a:t>
            </a:r>
            <a:r>
              <a:rPr lang="ru-RU" dirty="0" smtClean="0"/>
              <a:t>Интернет-ресурсы, </a:t>
            </a:r>
            <a:r>
              <a:rPr lang="ru-RU" dirty="0"/>
              <a:t>созданным специально для </a:t>
            </a:r>
            <a:r>
              <a:rPr lang="ru-RU" dirty="0" smtClean="0"/>
              <a:t>психологов:</a:t>
            </a:r>
          </a:p>
          <a:p>
            <a:endParaRPr lang="en-US" dirty="0" smtClean="0"/>
          </a:p>
          <a:p>
            <a:r>
              <a:rPr lang="ru-RU" dirty="0" smtClean="0"/>
              <a:t>Российская </a:t>
            </a:r>
            <a:r>
              <a:rPr lang="ru-RU" dirty="0"/>
              <a:t>психология. </a:t>
            </a:r>
            <a:r>
              <a:rPr lang="ru-RU" dirty="0">
                <a:hlinkClick r:id="rId2" tooltip="http://www.rospsy.ru/"/>
              </a:rPr>
              <a:t>Информационно-аналитический портал</a:t>
            </a:r>
            <a:r>
              <a:rPr lang="ru-RU" dirty="0"/>
              <a:t>.</a:t>
            </a:r>
          </a:p>
          <a:p>
            <a:r>
              <a:rPr lang="ru-RU" dirty="0"/>
              <a:t>На страницах портала размещена информация о нормативно-правовой базе функционирования психологический службы образования России; Устав Федерации психологов образования; помещается информационные письма о конференциях, форумах, конкурах профессионального мастерства («Педагог-психолог России»), в полном объеме представлена электронная версия журнала «Вестник практической психологии образования</a:t>
            </a:r>
            <a:r>
              <a:rPr lang="ru-RU" dirty="0" smtClean="0"/>
              <a:t>».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 </a:t>
            </a:r>
            <a:r>
              <a:rPr lang="ru-RU" dirty="0"/>
              <a:t>Зайти на сайт можно в качестве гостя и пользователя, для чего необходимо авторизоваться.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89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Сайт </a:t>
            </a:r>
            <a:r>
              <a:rPr lang="ru-RU" dirty="0" smtClean="0">
                <a:hlinkClick r:id="rId2" tooltip="http://psychology.net.ru/"/>
              </a:rPr>
              <a:t>«Мир психологии»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сайте размещены: новости психологии, информация о семинарах, тренингах, психологических мастерских; </a:t>
            </a:r>
            <a:endParaRPr lang="ru-RU" dirty="0" smtClean="0"/>
          </a:p>
          <a:p>
            <a:r>
              <a:rPr lang="ru-RU" dirty="0" smtClean="0"/>
              <a:t>публикации </a:t>
            </a:r>
            <a:r>
              <a:rPr lang="ru-RU" dirty="0"/>
              <a:t>и их обсуждения в форумах; </a:t>
            </a:r>
            <a:endParaRPr lang="ru-RU" dirty="0" smtClean="0"/>
          </a:p>
          <a:p>
            <a:r>
              <a:rPr lang="ru-RU" dirty="0" smtClean="0"/>
              <a:t>рейтинги </a:t>
            </a:r>
            <a:r>
              <a:rPr lang="ru-RU" dirty="0"/>
              <a:t>психологических сайтов; </a:t>
            </a:r>
            <a:endParaRPr lang="ru-RU" dirty="0" smtClean="0"/>
          </a:p>
          <a:p>
            <a:r>
              <a:rPr lang="ru-RU" dirty="0" smtClean="0"/>
              <a:t>рефераты</a:t>
            </a:r>
            <a:r>
              <a:rPr lang="ru-RU" dirty="0"/>
              <a:t>; психологические тесты; психологический магазин - </a:t>
            </a:r>
            <a:r>
              <a:rPr lang="ru-RU" dirty="0" err="1"/>
              <a:t>ПсиМаркет</a:t>
            </a:r>
            <a:r>
              <a:rPr lang="ru-RU" dirty="0"/>
              <a:t> (предложения приобрести психологическую литературу); </a:t>
            </a:r>
            <a:endParaRPr lang="ru-RU" dirty="0" smtClean="0"/>
          </a:p>
          <a:p>
            <a:r>
              <a:rPr lang="ru-RU" dirty="0" smtClean="0"/>
              <a:t>дистанционные </a:t>
            </a:r>
            <a:r>
              <a:rPr lang="ru-RU" dirty="0"/>
              <a:t>психологические консультации.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общения в форумах и чатах необходимо зарегистрироваться.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9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Сайт </a:t>
            </a:r>
            <a:r>
              <a:rPr lang="ru-RU" sz="3600" dirty="0" smtClean="0">
                <a:hlinkClick r:id="rId2" tooltip="http://flogiston.ru/"/>
              </a:rPr>
              <a:t>«Флогистон</a:t>
            </a:r>
            <a:r>
              <a:rPr lang="ru-RU" sz="3600" dirty="0" smtClean="0"/>
              <a:t>: психология из первых рук…»</a:t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сайте опубликованы статьи по различным проблемам и отраслям психологии («Психология и Интернет», по социальной, педагогической. клинической психологии и др.); </a:t>
            </a:r>
            <a:endParaRPr lang="ru-RU" dirty="0" smtClean="0"/>
          </a:p>
          <a:p>
            <a:r>
              <a:rPr lang="ru-RU" dirty="0" smtClean="0"/>
              <a:t>новости </a:t>
            </a:r>
            <a:r>
              <a:rPr lang="ru-RU" dirty="0"/>
              <a:t>психологии (информация о конференциях, тренингах, семинарах для психологов и не только); </a:t>
            </a:r>
            <a:endParaRPr lang="ru-RU" dirty="0" smtClean="0"/>
          </a:p>
          <a:p>
            <a:r>
              <a:rPr lang="ru-RU" dirty="0" smtClean="0"/>
              <a:t>каталог </a:t>
            </a:r>
            <a:r>
              <a:rPr lang="ru-RU" dirty="0"/>
              <a:t>психологических организаций; </a:t>
            </a:r>
            <a:endParaRPr lang="ru-RU" dirty="0" smtClean="0"/>
          </a:p>
          <a:p>
            <a:r>
              <a:rPr lang="ru-RU" dirty="0" smtClean="0"/>
              <a:t>журналы </a:t>
            </a:r>
            <a:r>
              <a:rPr lang="ru-RU" dirty="0"/>
              <a:t>по психологии (ссылки на электронный вариант); </a:t>
            </a:r>
            <a:endParaRPr lang="ru-RU" dirty="0" smtClean="0"/>
          </a:p>
          <a:p>
            <a:r>
              <a:rPr lang="ru-RU" dirty="0" smtClean="0"/>
              <a:t>психологическая </a:t>
            </a:r>
            <a:r>
              <a:rPr lang="ru-RU" dirty="0"/>
              <a:t>библиотека и др.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того, чтобы читать информацию регистрироваться не обязательно, но участие в обсуждениях и форумах возможно только после процедуры регистрации.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73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sz="4000" dirty="0" smtClean="0">
                <a:hlinkClick r:id="rId2" tooltip="http://psynet.narod.ru/main.htm"/>
              </a:rPr>
              <a:t>http://psynet.narod.ru/main.htm</a:t>
            </a:r>
            <a:r>
              <a:rPr lang="ru-RU" sz="4000" dirty="0" smtClean="0"/>
              <a:t> Сайт «Практическая психология»—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Самым </a:t>
            </a:r>
            <a:r>
              <a:rPr lang="ru-RU" dirty="0"/>
              <a:t>серьезным на сайте является раздел «Тесты», в котором размещены ссылки на более чем 200 профессиональных психологических методик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Желающие могут не только скачать само содержание теста, но и получить ключи к нему или вывести версию на печать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В подборку входят не только популярные, но и достаточно специальные методики по психологии личности, индивидуальных различий, дифференциальной, </a:t>
            </a:r>
            <a:r>
              <a:rPr lang="ru-RU" dirty="0" err="1"/>
              <a:t>пато</a:t>
            </a:r>
            <a:r>
              <a:rPr lang="ru-RU" dirty="0"/>
              <a:t>- </a:t>
            </a:r>
            <a:r>
              <a:rPr lang="ru-RU" dirty="0" err="1"/>
              <a:t>нейро</a:t>
            </a:r>
            <a:r>
              <a:rPr lang="ru-RU" dirty="0"/>
              <a:t>- и социальной психологии для детей и взрослых.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81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Профессиональное общения педагогов-психологов, обмена опытом и повышения профессиональной компетентности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Сетевое </a:t>
            </a:r>
            <a:r>
              <a:rPr lang="ru-RU" b="1" dirty="0" smtClean="0"/>
              <a:t>сообщество</a:t>
            </a:r>
          </a:p>
          <a:p>
            <a:r>
              <a:rPr lang="ru-RU" dirty="0" smtClean="0"/>
              <a:t> </a:t>
            </a:r>
            <a:r>
              <a:rPr lang="ru-RU" dirty="0"/>
              <a:t>В настоящее время особую популярность приобрели так называемые социальные сайты (социальные сети), которые направлены на построение сетевых сообществ. </a:t>
            </a:r>
            <a:r>
              <a:rPr lang="ru-RU" b="1" dirty="0"/>
              <a:t>Профессиональное сетевое сообщество </a:t>
            </a:r>
            <a:r>
              <a:rPr lang="ru-RU" dirty="0"/>
              <a:t>- это формальная и неформальная группа профессионалов, работающих в одной предметной или проблемной области в сети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Участие в </a:t>
            </a:r>
            <a:r>
              <a:rPr lang="ru-RU" dirty="0" err="1"/>
              <a:t>профессинальных</a:t>
            </a:r>
            <a:r>
              <a:rPr lang="ru-RU" dirty="0"/>
              <a:t> сетевых объединениях позволяет социальным педагогам, живущих в разных </a:t>
            </a:r>
            <a:r>
              <a:rPr lang="ru-RU" dirty="0" smtClean="0"/>
              <a:t>территориальных </a:t>
            </a:r>
            <a:r>
              <a:rPr lang="ru-RU" dirty="0"/>
              <a:t>участках общаться друг с другом, решать вопросы, возникающие в ходе практической деятельности и повышать свой профессиональный уровень.</a:t>
            </a:r>
          </a:p>
        </p:txBody>
      </p:sp>
    </p:spTree>
    <p:extLst>
      <p:ext uri="{BB962C8B-B14F-4D97-AF65-F5344CB8AC3E}">
        <p14:creationId xmlns:p14="http://schemas.microsoft.com/office/powerpoint/2010/main" val="3299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Социальные сайты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Сетевое </a:t>
            </a:r>
            <a:r>
              <a:rPr lang="ru-RU" b="1" dirty="0"/>
              <a:t>сообщество «</a:t>
            </a:r>
            <a:r>
              <a:rPr lang="ru-RU" b="1" dirty="0" err="1"/>
              <a:t>СоцОбраз</a:t>
            </a:r>
            <a:r>
              <a:rPr lang="ru-RU" b="1" dirty="0" smtClean="0"/>
              <a:t>» </a:t>
            </a:r>
          </a:p>
          <a:p>
            <a:pPr marL="0" indent="0" algn="ctr">
              <a:buNone/>
            </a:pPr>
            <a:endParaRPr lang="ru-RU" b="1" dirty="0" smtClean="0"/>
          </a:p>
          <a:p>
            <a:r>
              <a:rPr lang="ru-RU" dirty="0" smtClean="0"/>
              <a:t>«</a:t>
            </a:r>
            <a:r>
              <a:rPr lang="ru-RU" dirty="0" err="1"/>
              <a:t>СоцОбраз</a:t>
            </a:r>
            <a:r>
              <a:rPr lang="ru-RU" dirty="0"/>
              <a:t>» - сетевое социально-педагогическое сообщество, созданное в рамках проекта «Создание и развитие социально-педагогических сообществ в сети Интернет». </a:t>
            </a:r>
            <a:endParaRPr lang="ru-RU" dirty="0" smtClean="0"/>
          </a:p>
          <a:p>
            <a:r>
              <a:rPr lang="ru-RU" dirty="0" smtClean="0"/>
              <a:t>Это интерактивная  площадка  </a:t>
            </a:r>
            <a:r>
              <a:rPr lang="ru-RU" dirty="0"/>
              <a:t>для обмена опытом учителей, социальных педагогов, </a:t>
            </a:r>
            <a:r>
              <a:rPr lang="ru-RU" dirty="0" smtClean="0"/>
              <a:t>психологов</a:t>
            </a:r>
            <a:r>
              <a:rPr lang="ru-RU" dirty="0"/>
              <a:t>, классных руководителей, методистов, педагогов и специалистов дополнительного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42317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Виртуальное методическое объединение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педагогов-психологов, – это сообщество </a:t>
            </a:r>
            <a:r>
              <a:rPr lang="ru-RU" dirty="0" smtClean="0">
                <a:hlinkClick r:id="rId2" tooltip="http://www.openclass.ru/communities/26401"/>
              </a:rPr>
              <a:t>«Педагоги-психологи Нижегородской области»</a:t>
            </a:r>
            <a:r>
              <a:rPr lang="ru-RU" dirty="0" smtClean="0"/>
              <a:t>, созданное в «Открытом классе»</a:t>
            </a:r>
          </a:p>
          <a:p>
            <a:endParaRPr lang="ru-RU" dirty="0" smtClean="0"/>
          </a:p>
          <a:p>
            <a:r>
              <a:rPr lang="ru-RU" dirty="0" smtClean="0"/>
              <a:t>Предлагаю каталог интернет ресурсов для педагогов психологов  </a:t>
            </a:r>
            <a:r>
              <a:rPr lang="en-US" dirty="0" err="1" smtClean="0">
                <a:hlinkClick r:id="rId3" action="ppaction://hlinkfile"/>
              </a:rPr>
              <a:t>catalog_psihology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5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Использование информационно – компьютерных технологий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становится неотъемлемой частью образовательного процесса. </a:t>
            </a:r>
          </a:p>
          <a:p>
            <a:r>
              <a:rPr lang="ru-RU" dirty="0" smtClean="0"/>
              <a:t>Работа педагога-психолога , социального педагога не является исключением.</a:t>
            </a:r>
          </a:p>
          <a:p>
            <a:r>
              <a:rPr lang="ru-RU" dirty="0" smtClean="0"/>
              <a:t>Применяемые компьютерные технологии, органично дополняют традиционные методы, в том числе, расширяют возможности взаимодействия психолога с другими участниками образовательного процесса(педагогами, родителями, детьми и подростками)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14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Рекомендуемые </a:t>
            </a:r>
            <a:r>
              <a:rPr lang="ru-RU" dirty="0" smtClean="0">
                <a:hlinkClick r:id="rId2" action="ppaction://hlinkfile"/>
              </a:rPr>
              <a:t>Интернет-ресурсы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85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hlinkClick r:id="rId2" action="ppaction://hlinkfile"/>
              </a:rPr>
              <a:t>Методическое пособие </a:t>
            </a:r>
            <a:r>
              <a:rPr lang="ru-RU" sz="3600" b="1" dirty="0" smtClean="0">
                <a:solidFill>
                  <a:srgbClr val="0070C0"/>
                </a:solidFill>
              </a:rPr>
              <a:t>для психологов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и социальных педагогов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29208" y="2852936"/>
            <a:ext cx="8229600" cy="240913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ПСИХОЛОГО-ПЕДАГОГИЧЕСКОЕ СОПРОВОЖДЕНИЕ В УЧРЕЖДЕНИЯХ СРЕДНЕГО ПРОФЕССИОНАЛЬНОГО ОБРАЗОВАНИЯ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14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Уровень информационной культуры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педагогов-психологов , социальных педагогов по-прежнему </a:t>
            </a:r>
            <a:r>
              <a:rPr lang="ru-RU" dirty="0"/>
              <a:t>остается </a:t>
            </a:r>
            <a:r>
              <a:rPr lang="ru-RU" dirty="0" smtClean="0"/>
              <a:t>не очень высоким.</a:t>
            </a:r>
          </a:p>
          <a:p>
            <a:r>
              <a:rPr lang="ru-RU" dirty="0" smtClean="0"/>
              <a:t> </a:t>
            </a:r>
            <a:r>
              <a:rPr lang="ru-RU" dirty="0"/>
              <a:t>Необходима организация более широкого информирования о возможностях ИКТ и имеющихся Интернет-ресурсов на курсах повышения квалификации, так и организации краткосрочных модульных курсов (18-36ч) для обучения работе с компьютерными программами, ресурсами Интернета, участия в сетевых профессиональных сообществах и Интернет – проектах.</a:t>
            </a:r>
          </a:p>
        </p:txBody>
      </p:sp>
    </p:spTree>
    <p:extLst>
      <p:ext uri="{BB962C8B-B14F-4D97-AF65-F5344CB8AC3E}">
        <p14:creationId xmlns:p14="http://schemas.microsoft.com/office/powerpoint/2010/main" val="271094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Информационные и коммуникационные технологии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 информатизация образовательного пространства открывают педагогу-психологу, социальному педагогу большие возможности для разработки и внедрения новых методических разработок в социально-педагогическую деятельность.</a:t>
            </a:r>
          </a:p>
          <a:p>
            <a:r>
              <a:rPr lang="ru-RU" dirty="0" smtClean="0"/>
              <a:t> Помогают осуществлять взаимодействие всех субъектов образовательного пространства и дают возможность обогатить социально-педагогический процесс. </a:t>
            </a:r>
          </a:p>
          <a:p>
            <a:r>
              <a:rPr lang="ru-RU" dirty="0" smtClean="0"/>
              <a:t>Позволяют повысить мобильность, своевременность и эффективность работы педагога-психолога, социального педагога в образовательной организации.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28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5048" y="2967335"/>
            <a:ext cx="7733913" cy="92333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487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П</a:t>
            </a:r>
            <a:r>
              <a:rPr lang="ru-RU" sz="3200" b="1" dirty="0" smtClean="0">
                <a:solidFill>
                  <a:srgbClr val="0070C0"/>
                </a:solidFill>
              </a:rPr>
              <a:t>рименение информационных и коммуникационных технологий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(ИКТ) в социально-педагогической деятельности становится одним из главных условий успешной профессиональной деятельности социального педагога, педагога-психолога.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Современный  педагог в процессе осуществления социально-педагогической деятельности должен обладать компетентностью в области информационных и коммуникационных технологий, уметь использовать ИКТ для успешной работы и соответствовать нынешним требованиям информационного образовательного пространства.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Использование электронных ресурсов и Интернета позволит  облегчить его работу.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805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Основные направления использования средств ИКТ для осуществления их профессиональной деятельности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925273"/>
            <a:ext cx="8229600" cy="3633267"/>
          </a:xfrm>
        </p:spPr>
        <p:txBody>
          <a:bodyPr/>
          <a:lstStyle/>
          <a:p>
            <a:r>
              <a:rPr lang="ru-RU" dirty="0" smtClean="0"/>
              <a:t>Программы, входящие в пакет MS </a:t>
            </a:r>
            <a:r>
              <a:rPr lang="ru-RU" dirty="0" err="1" smtClean="0"/>
              <a:t>Office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Интернет и сетевые технологии.</a:t>
            </a:r>
          </a:p>
          <a:p>
            <a:r>
              <a:rPr lang="ru-RU" dirty="0" smtClean="0"/>
              <a:t>Специально разработанные программы и информационные системы для социально-педагогической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94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MS </a:t>
            </a:r>
            <a:r>
              <a:rPr lang="ru-RU" sz="3200" b="1" dirty="0" err="1" smtClean="0">
                <a:solidFill>
                  <a:srgbClr val="0070C0"/>
                </a:solidFill>
              </a:rPr>
              <a:t>Word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>
            <a:noAutofit/>
          </a:bodyPr>
          <a:lstStyle/>
          <a:p>
            <a:r>
              <a:rPr lang="ru-RU" sz="2400" dirty="0" smtClean="0"/>
              <a:t>С использованием MS </a:t>
            </a:r>
            <a:r>
              <a:rPr lang="ru-RU" sz="2400" dirty="0" err="1" smtClean="0"/>
              <a:t>Word</a:t>
            </a:r>
            <a:r>
              <a:rPr lang="ru-RU" sz="2400" dirty="0" smtClean="0"/>
              <a:t>  педагог-психолог, социальный педагог может быстро и наглядно составить план работы, конспекты внеклассных воспитательных мероприятий, отчетную документацию; </a:t>
            </a:r>
          </a:p>
          <a:p>
            <a:r>
              <a:rPr lang="ru-RU" sz="2400" dirty="0" smtClean="0"/>
              <a:t>эти средства могут быть использованы при оформлении карточек учета различных категорий детей, составлении методических рекомендаций и памяток для обучающихся и другого раздаточного материала.;</a:t>
            </a:r>
          </a:p>
          <a:p>
            <a:r>
              <a:rPr lang="ru-RU" sz="2400" dirty="0" smtClean="0"/>
              <a:t>программа в профессиональной деятельности педагога-психолога, социального педагога позволяет привести все формы документации в электронном виде, тем самым помогая осуществлять электронный документооборот.;</a:t>
            </a:r>
          </a:p>
        </p:txBody>
      </p:sp>
    </p:spTree>
    <p:extLst>
      <p:ext uri="{BB962C8B-B14F-4D97-AF65-F5344CB8AC3E}">
        <p14:creationId xmlns:p14="http://schemas.microsoft.com/office/powerpoint/2010/main" val="251542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MS </a:t>
            </a:r>
            <a:r>
              <a:rPr lang="ru-RU" sz="3200" b="1" dirty="0" err="1" smtClean="0">
                <a:solidFill>
                  <a:srgbClr val="0070C0"/>
                </a:solidFill>
              </a:rPr>
              <a:t>Excel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помимо автоматической обработки данных и построения диаграмм позволяет создавать базу данных. </a:t>
            </a:r>
          </a:p>
          <a:p>
            <a:r>
              <a:rPr lang="ru-RU" dirty="0" smtClean="0"/>
              <a:t>С  использованием MS </a:t>
            </a:r>
            <a:r>
              <a:rPr lang="ru-RU" dirty="0" err="1" smtClean="0"/>
              <a:t>Excel</a:t>
            </a:r>
            <a:r>
              <a:rPr lang="ru-RU" dirty="0" smtClean="0"/>
              <a:t> можно создать базу данных, позволяющую разделить обучающихся  на следующие категории: «обучающиеся, с ограниченными возможностями в здоровье», «обучающиеся, находящиеся под опекой», «обучающиеся из многодетных, неполных семей», «обучающиеся, требующие индивидуального внимания», «обучающиеся группы риска». </a:t>
            </a:r>
          </a:p>
          <a:p>
            <a:r>
              <a:rPr lang="ru-RU" dirty="0" smtClean="0"/>
              <a:t>Ведение такой базы позволяет конкретизировать сведения о группах обучающихся, требующих психолого-педагогического сопровождения в образовательном учреждении, быстро обрабатывать имеющуюся информацию (выполнять фильтрацию, сортировать, подводить итоги, сгруппировать и т.д.). </a:t>
            </a:r>
          </a:p>
          <a:p>
            <a:r>
              <a:rPr lang="ru-RU" dirty="0" smtClean="0"/>
              <a:t>данная программа помогает быстро выполнить статистическую обработку результатов анкетирования и тестирования.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6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MS </a:t>
            </a:r>
            <a:r>
              <a:rPr lang="ru-RU" sz="2800" b="1" dirty="0" err="1" smtClean="0">
                <a:solidFill>
                  <a:srgbClr val="0070C0"/>
                </a:solidFill>
              </a:rPr>
              <a:t>PowerPoint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Данное средство позволит создавать педагогу-психологу, социальному педагогу сопровождающие презентации для проведения педсоветов, семинаров, родительских собраний и других внеклассных мероприятий (например, по профилактике наркомании, </a:t>
            </a:r>
            <a:r>
              <a:rPr lang="ru-RU" dirty="0" err="1" smtClean="0"/>
              <a:t>табакокурения</a:t>
            </a:r>
            <a:r>
              <a:rPr lang="ru-RU" dirty="0" smtClean="0"/>
              <a:t>, алкоголизма и т.д.).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08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У педагога-психолога, социального педагога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компетентного в области информационных и коммуникационных технологий, есть возможность наглядно преподнести материал с помощью компьютерных презентаций, сопроводив его диаграммами, схемами, таблицами, рисунками, </a:t>
            </a:r>
            <a:r>
              <a:rPr lang="ru-RU" dirty="0" err="1" smtClean="0"/>
              <a:t>анимациями</a:t>
            </a:r>
            <a:r>
              <a:rPr lang="ru-RU" dirty="0" smtClean="0"/>
              <a:t>. </a:t>
            </a:r>
          </a:p>
          <a:p>
            <a:endParaRPr lang="ru-RU" dirty="0"/>
          </a:p>
          <a:p>
            <a:r>
              <a:rPr lang="ru-RU" dirty="0" smtClean="0"/>
              <a:t>К примеру, это могут быть результаты диагностик, социометрии, изображения динамики развития обучающихся в том или ином направлении и т.д. </a:t>
            </a:r>
          </a:p>
          <a:p>
            <a:endParaRPr lang="ru-RU" dirty="0" smtClean="0"/>
          </a:p>
          <a:p>
            <a:r>
              <a:rPr lang="ru-RU" dirty="0" smtClean="0"/>
              <a:t>Это может быть наглядная информация о методах сбережения здоровья обучающихся, их безопасности, правилах поведения подростка  в семье и обществе, полезные советы по обучению и воспитанию обучающихся  в социальной сфере.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204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1581</Words>
  <Application>Microsoft Office PowerPoint</Application>
  <PresentationFormat>Экран (4:3)</PresentationFormat>
  <Paragraphs>142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1_Тема Office</vt:lpstr>
      <vt:lpstr>Возможности использования ИКТ и Интернет-ресурсов в деятельности педагога-психолога, социального педагога, преподавателя психологии</vt:lpstr>
      <vt:lpstr>Презентация PowerPoint</vt:lpstr>
      <vt:lpstr>Использование информационно – компьютерных технологий </vt:lpstr>
      <vt:lpstr>Применение информационных и коммуникационных технологий </vt:lpstr>
      <vt:lpstr>Основные направления использования средств ИКТ для осуществления их профессиональной деятельности</vt:lpstr>
      <vt:lpstr>MS Word</vt:lpstr>
      <vt:lpstr>MS Excel </vt:lpstr>
      <vt:lpstr>MS PowerPoint </vt:lpstr>
      <vt:lpstr>У педагога-психолога, социального педагога</vt:lpstr>
      <vt:lpstr> Психологическое просвещение педагогов, родителей, подростков</vt:lpstr>
      <vt:lpstr>Сайт психологического центра «Адалин»</vt:lpstr>
      <vt:lpstr>Презентация PowerPoint</vt:lpstr>
      <vt:lpstr>Интернет является основой современной информационно-образовательной среды</vt:lpstr>
      <vt:lpstr>Презентация PowerPoint</vt:lpstr>
      <vt:lpstr>Одним из новых Интернет-технологий</vt:lpstr>
      <vt:lpstr>Психологическая диагностика, система мониторинга и создание электронных баз данных</vt:lpstr>
      <vt:lpstr>Сайт psy-files.ru </vt:lpstr>
      <vt:lpstr>Тесты, созданные средствами специализированных конструкторов тестов</vt:lpstr>
      <vt:lpstr>Сайт ВСЕТЕСТЫ.RU </vt:lpstr>
      <vt:lpstr>Профилактическая деятельность</vt:lpstr>
      <vt:lpstr>Психологическое консультирование</vt:lpstr>
      <vt:lpstr>Электронный документооборот</vt:lpstr>
      <vt:lpstr> Информационная поддержка деятельности педагога-психолога  </vt:lpstr>
      <vt:lpstr>Сайт «Мир психологии» </vt:lpstr>
      <vt:lpstr> Сайт «Флогистон: психология из первых рук…» </vt:lpstr>
      <vt:lpstr> http://psynet.narod.ru/main.htm Сайт «Практическая психология»— </vt:lpstr>
      <vt:lpstr> Профессиональное общения педагогов-психологов, обмена опытом и повышения профессиональной компетентности </vt:lpstr>
      <vt:lpstr>Социальные сайты </vt:lpstr>
      <vt:lpstr>Виртуальное методическое объединение </vt:lpstr>
      <vt:lpstr>Рекомендуемые Интернет-ресурсы </vt:lpstr>
      <vt:lpstr> Методическое пособие для психологов и социальных педагогов </vt:lpstr>
      <vt:lpstr>Уровень информационной культуры </vt:lpstr>
      <vt:lpstr>Информационные и коммуникационные технологии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использования ИКТ и Интернет-ресурсов в деятельности педагога-психолога</dc:title>
  <dc:creator>User</dc:creator>
  <cp:lastModifiedBy>User</cp:lastModifiedBy>
  <cp:revision>21</cp:revision>
  <dcterms:created xsi:type="dcterms:W3CDTF">2017-12-12T14:35:10Z</dcterms:created>
  <dcterms:modified xsi:type="dcterms:W3CDTF">2017-12-12T17:11:01Z</dcterms:modified>
</cp:coreProperties>
</file>