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Masters/slideMaster7.xml" ContentType="application/vnd.openxmlformats-officedocument.presentationml.slideMaster+xml"/>
  <Override PartName="/ppt/theme/theme9.xml" ContentType="application/vnd.openxmlformats-officedocument.theme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76" r:id="rId1"/>
    <p:sldMasterId id="2147484401" r:id="rId2"/>
    <p:sldMasterId id="2147484439" r:id="rId3"/>
    <p:sldMasterId id="2147484451" r:id="rId4"/>
    <p:sldMasterId id="2147484464" r:id="rId5"/>
    <p:sldMasterId id="2147484524" r:id="rId6"/>
    <p:sldMasterId id="2147484548" r:id="rId7"/>
  </p:sldMasterIdLst>
  <p:notesMasterIdLst>
    <p:notesMasterId r:id="rId20"/>
  </p:notesMasterIdLst>
  <p:handoutMasterIdLst>
    <p:handoutMasterId r:id="rId21"/>
  </p:handoutMasterIdLst>
  <p:sldIdLst>
    <p:sldId id="652" r:id="rId8"/>
    <p:sldId id="636" r:id="rId9"/>
    <p:sldId id="650" r:id="rId10"/>
    <p:sldId id="651" r:id="rId11"/>
    <p:sldId id="653" r:id="rId12"/>
    <p:sldId id="654" r:id="rId13"/>
    <p:sldId id="640" r:id="rId14"/>
    <p:sldId id="630" r:id="rId15"/>
    <p:sldId id="646" r:id="rId16"/>
    <p:sldId id="645" r:id="rId17"/>
    <p:sldId id="655" r:id="rId18"/>
    <p:sldId id="643" r:id="rId19"/>
  </p:sldIdLst>
  <p:sldSz cx="9144000" cy="6858000" type="screen4x3"/>
  <p:notesSz cx="6761163" cy="9942513"/>
  <p:defaultTextStyle>
    <a:defPPr>
      <a:defRPr lang="ru-RU"/>
    </a:defPPr>
    <a:lvl1pPr algn="ctr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000" kern="1200">
        <a:solidFill>
          <a:schemeClr val="tx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2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CC"/>
    <a:srgbClr val="006666"/>
    <a:srgbClr val="E5EEFB"/>
    <a:srgbClr val="99CCFF"/>
    <a:srgbClr val="B2B2B2"/>
    <a:srgbClr val="CCFFCC"/>
    <a:srgbClr val="E6CDFF"/>
    <a:srgbClr val="ADC9F1"/>
    <a:srgbClr val="D0FBFC"/>
    <a:srgbClr val="0099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5775" autoAdjust="0"/>
  </p:normalViewPr>
  <p:slideViewPr>
    <p:cSldViewPr>
      <p:cViewPr>
        <p:scale>
          <a:sx n="60" d="100"/>
          <a:sy n="60" d="100"/>
        </p:scale>
        <p:origin x="-2130" y="-9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0" d="100"/>
        <a:sy n="9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890" y="-90"/>
      </p:cViewPr>
      <p:guideLst>
        <p:guide orient="horz" pos="3130"/>
        <p:guide pos="213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3" Type="http://schemas.openxmlformats.org/officeDocument/2006/relationships/slideMaster" Target="slideMasters/slideMaster3.xml"/><Relationship Id="rId21" Type="http://schemas.openxmlformats.org/officeDocument/2006/relationships/handoutMaster" Target="handoutMasters/handoutMaster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presProps" Target="presProps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22" tIns="45761" rIns="91522" bIns="45761" numCol="1" anchor="t" anchorCtr="0" compatLnSpc="1">
            <a:prstTxWarp prst="textNoShape">
              <a:avLst/>
            </a:prstTxWarp>
          </a:bodyPr>
          <a:lstStyle>
            <a:lvl1pPr algn="l" defTabSz="915988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34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30638" y="0"/>
            <a:ext cx="29305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22" tIns="45761" rIns="91522" bIns="45761" numCol="1" anchor="t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34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7213"/>
            <a:ext cx="29305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22" tIns="45761" rIns="91522" bIns="45761" numCol="1" anchor="b" anchorCtr="0" compatLnSpc="1">
            <a:prstTxWarp prst="textNoShape">
              <a:avLst/>
            </a:prstTxWarp>
          </a:bodyPr>
          <a:lstStyle>
            <a:lvl1pPr algn="l" defTabSz="915988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34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30638" y="9447213"/>
            <a:ext cx="2930525" cy="4953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522" tIns="45761" rIns="91522" bIns="45761" numCol="1" anchor="b" anchorCtr="0" compatLnSpc="1">
            <a:prstTxWarp prst="textNoShape">
              <a:avLst/>
            </a:prstTxWarp>
          </a:bodyPr>
          <a:lstStyle>
            <a:lvl1pPr algn="r" defTabSz="915988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795D28E-06DA-4173-A2E8-11E28DAF200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27510978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050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68963" name="Rectangle 2051"/>
          <p:cNvSpPr>
            <a:spLocks noGrp="1" noChangeArrowheads="1"/>
          </p:cNvSpPr>
          <p:nvPr>
            <p:ph type="dt" idx="1"/>
          </p:nvPr>
        </p:nvSpPr>
        <p:spPr bwMode="auto">
          <a:xfrm>
            <a:off x="3829050" y="0"/>
            <a:ext cx="2930525" cy="4968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20484" name="Rectangle 205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44538"/>
            <a:ext cx="4972050" cy="37290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5" name="Rectangle 205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6275" y="4721225"/>
            <a:ext cx="5408613" cy="44767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noProof="0" smtClean="0"/>
              <a:t>Образец текста</a:t>
            </a:r>
          </a:p>
          <a:p>
            <a:pPr lvl="1"/>
            <a:r>
              <a:rPr lang="ru-RU" altLang="ru-RU" noProof="0" smtClean="0"/>
              <a:t>Второй уровень</a:t>
            </a:r>
          </a:p>
          <a:p>
            <a:pPr lvl="2"/>
            <a:r>
              <a:rPr lang="ru-RU" altLang="ru-RU" noProof="0" smtClean="0"/>
              <a:t>Третий уровень</a:t>
            </a:r>
          </a:p>
          <a:p>
            <a:pPr lvl="3"/>
            <a:r>
              <a:rPr lang="ru-RU" altLang="ru-RU" noProof="0" smtClean="0"/>
              <a:t>Четвертый уровень</a:t>
            </a:r>
          </a:p>
          <a:p>
            <a:pPr lvl="4"/>
            <a:r>
              <a:rPr lang="ru-RU" altLang="ru-RU" noProof="0" smtClean="0"/>
              <a:t>Пятый уровень</a:t>
            </a:r>
          </a:p>
        </p:txBody>
      </p:sp>
      <p:sp>
        <p:nvSpPr>
          <p:cNvPr id="168966" name="Rectangle 205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30525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168967" name="Rectangle 205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29050" y="9444038"/>
            <a:ext cx="2930525" cy="49688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EDFFD96-1DB2-4253-A159-18AB5DE6091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="" xmlns:p14="http://schemas.microsoft.com/office/powerpoint/2010/main" val="4973082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3.jpeg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3.jpeg"/><Relationship Id="rId4" Type="http://schemas.openxmlformats.org/officeDocument/2006/relationships/oleObject" Target="../embeddings/oleObject5.bin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3.jpeg"/><Relationship Id="rId4" Type="http://schemas.openxmlformats.org/officeDocument/2006/relationships/oleObject" Target="../embeddings/oleObject8.bin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jpe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5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3.jpeg"/><Relationship Id="rId4" Type="http://schemas.openxmlformats.org/officeDocument/2006/relationships/oleObject" Target="../embeddings/oleObject11.bin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Master" Target="../slideMasters/slideMaster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5.bin"/><Relationship Id="rId5" Type="http://schemas.openxmlformats.org/officeDocument/2006/relationships/image" Target="../media/image3.jpeg"/><Relationship Id="rId4" Type="http://schemas.openxmlformats.org/officeDocument/2006/relationships/oleObject" Target="../embeddings/oleObject14.bin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rava_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14"/>
          <p:cNvGraphicFramePr>
            <a:graphicFrameLocks noChangeAspect="1"/>
          </p:cNvGraphicFramePr>
          <p:nvPr/>
        </p:nvGraphicFramePr>
        <p:xfrm>
          <a:off x="166688" y="188913"/>
          <a:ext cx="762000" cy="1104900"/>
        </p:xfrm>
        <a:graphic>
          <a:graphicData uri="http://schemas.openxmlformats.org/presentationml/2006/ole">
            <p:oleObj spid="_x0000_s36900" name="Точечный рисунок" r:id="rId4" imgW="762106" imgH="1104762" progId="PBrush">
              <p:embed/>
            </p:oleObj>
          </a:graphicData>
        </a:graphic>
      </p:graphicFrame>
      <p:pic>
        <p:nvPicPr>
          <p:cNvPr id="6" name="Picture 9" descr="prava_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 descr="111_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2988" y="188913"/>
            <a:ext cx="80295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Object 1031"/>
          <p:cNvGraphicFramePr>
            <a:graphicFrameLocks noChangeAspect="1"/>
          </p:cNvGraphicFramePr>
          <p:nvPr/>
        </p:nvGraphicFramePr>
        <p:xfrm>
          <a:off x="166688" y="188913"/>
          <a:ext cx="762000" cy="1104900"/>
        </p:xfrm>
        <a:graphic>
          <a:graphicData uri="http://schemas.openxmlformats.org/presentationml/2006/ole">
            <p:oleObj spid="_x0000_s36901" name="Точечный рисунок" r:id="rId6" imgW="762106" imgH="1104762" progId="PBrush">
              <p:embed/>
            </p:oleObj>
          </a:graphicData>
        </a:graphic>
      </p:graphicFrame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F410D-1DEA-4971-98F3-F6458B0A0120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3EFCC-583A-4653-AF60-1F78E8F546EF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7488" y="1412875"/>
            <a:ext cx="2057400" cy="47132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1412875"/>
            <a:ext cx="6019800" cy="47132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D7A29-95BF-4D0B-937F-7F225BECFC6A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rava_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14"/>
          <p:cNvGraphicFramePr>
            <a:graphicFrameLocks noChangeAspect="1"/>
          </p:cNvGraphicFramePr>
          <p:nvPr/>
        </p:nvGraphicFramePr>
        <p:xfrm>
          <a:off x="166688" y="188913"/>
          <a:ext cx="762000" cy="1104900"/>
        </p:xfrm>
        <a:graphic>
          <a:graphicData uri="http://schemas.openxmlformats.org/presentationml/2006/ole">
            <p:oleObj spid="_x0000_s38914" name="Точечный рисунок" r:id="rId4" imgW="762106" imgH="1104762" progId="PBrush">
              <p:embed/>
            </p:oleObj>
          </a:graphicData>
        </a:graphic>
      </p:graphicFrame>
      <p:pic>
        <p:nvPicPr>
          <p:cNvPr id="6" name="Picture 9" descr="prava_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 descr="111_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2988" y="188913"/>
            <a:ext cx="80295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Object 1031"/>
          <p:cNvGraphicFramePr>
            <a:graphicFrameLocks noChangeAspect="1"/>
          </p:cNvGraphicFramePr>
          <p:nvPr/>
        </p:nvGraphicFramePr>
        <p:xfrm>
          <a:off x="166688" y="188913"/>
          <a:ext cx="762000" cy="1104900"/>
        </p:xfrm>
        <a:graphic>
          <a:graphicData uri="http://schemas.openxmlformats.org/presentationml/2006/ole">
            <p:oleObj spid="_x0000_s38915" name="Точечный рисунок" r:id="rId6" imgW="762106" imgH="1104762" progId="PBrush">
              <p:embed/>
            </p:oleObj>
          </a:graphicData>
        </a:graphic>
      </p:graphicFrame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F410D-1DEA-4971-98F3-F6458B0A0120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4E04B-F669-4C52-A910-8B2EE930ADF7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F6597-1C8C-4F20-844D-863A0580FC64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2852739"/>
            <a:ext cx="3924300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33900" y="2852739"/>
            <a:ext cx="3925888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4570C-B25A-4549-80C3-A700D3FD7829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70E2E-5C75-4476-B2A6-D302CCA1308B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132B9-89E1-4AF6-8C84-9086684FA548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CDDDE-3158-4298-A2C1-781BA6E74C33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952AA-376D-4090-9794-85D9391AA3F1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4E04B-F669-4C52-A910-8B2EE930ADF7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B4CFA-4FFA-4798-AED4-DA86237CA004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3EFCC-583A-4653-AF60-1F78E8F546EF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7488" y="1412875"/>
            <a:ext cx="2057400" cy="47132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1412875"/>
            <a:ext cx="6019800" cy="47132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D7A29-95BF-4D0B-937F-7F225BECFC6A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rava_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14"/>
          <p:cNvGraphicFramePr>
            <a:graphicFrameLocks noChangeAspect="1"/>
          </p:cNvGraphicFramePr>
          <p:nvPr/>
        </p:nvGraphicFramePr>
        <p:xfrm>
          <a:off x="166688" y="188913"/>
          <a:ext cx="762000" cy="1104900"/>
        </p:xfrm>
        <a:graphic>
          <a:graphicData uri="http://schemas.openxmlformats.org/presentationml/2006/ole">
            <p:oleObj spid="_x0000_s40962" name="Точечный рисунок" r:id="rId4" imgW="762106" imgH="1104762" progId="PBrush">
              <p:embed/>
            </p:oleObj>
          </a:graphicData>
        </a:graphic>
      </p:graphicFrame>
      <p:pic>
        <p:nvPicPr>
          <p:cNvPr id="6" name="Picture 9" descr="prava_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 descr="111_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2988" y="188913"/>
            <a:ext cx="80295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Object 1031"/>
          <p:cNvGraphicFramePr>
            <a:graphicFrameLocks noChangeAspect="1"/>
          </p:cNvGraphicFramePr>
          <p:nvPr/>
        </p:nvGraphicFramePr>
        <p:xfrm>
          <a:off x="166688" y="188913"/>
          <a:ext cx="762000" cy="1104900"/>
        </p:xfrm>
        <a:graphic>
          <a:graphicData uri="http://schemas.openxmlformats.org/presentationml/2006/ole">
            <p:oleObj spid="_x0000_s40963" name="Точечный рисунок" r:id="rId6" imgW="762106" imgH="1104762" progId="PBrush">
              <p:embed/>
            </p:oleObj>
          </a:graphicData>
        </a:graphic>
      </p:graphicFrame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F410D-1DEA-4971-98F3-F6458B0A0120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4E04B-F669-4C52-A910-8B2EE930ADF7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F6597-1C8C-4F20-844D-863A0580FC64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2852739"/>
            <a:ext cx="3924300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33900" y="2852739"/>
            <a:ext cx="3925888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4570C-B25A-4549-80C3-A700D3FD7829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70E2E-5C75-4476-B2A6-D302CCA1308B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132B9-89E1-4AF6-8C84-9086684FA548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CDDDE-3158-4298-A2C1-781BA6E74C33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F6597-1C8C-4F20-844D-863A0580FC64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952AA-376D-4090-9794-85D9391AA3F1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B4CFA-4FFA-4798-AED4-DA86237CA004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3EFCC-583A-4653-AF60-1F78E8F546EF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7488" y="1412875"/>
            <a:ext cx="2057400" cy="47132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1412875"/>
            <a:ext cx="6019800" cy="47132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D7A29-95BF-4D0B-937F-7F225BECFC6A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logo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388" y="188913"/>
            <a:ext cx="9906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prava_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13" descr="111_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2988" y="188913"/>
            <a:ext cx="80295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 smtClean="0"/>
              <a:t>Образец заголовка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altLang="ru-RU" noProof="0" smtClean="0"/>
              <a:t>Образец подзаголовка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F410D-1DEA-4971-98F3-F6458B0A0120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4E04B-F669-4C52-A910-8B2EE930ADF7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F6597-1C8C-4F20-844D-863A0580FC64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852738"/>
            <a:ext cx="3924300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33900" y="2852738"/>
            <a:ext cx="3925888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4570C-B25A-4549-80C3-A700D3FD7829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70E2E-5C75-4476-B2A6-D302CCA1308B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132B9-89E1-4AF6-8C84-9086684FA548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2852739"/>
            <a:ext cx="3924300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33900" y="2852739"/>
            <a:ext cx="3925888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4570C-B25A-4549-80C3-A700D3FD7829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CDDDE-3158-4298-A2C1-781BA6E74C33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952AA-376D-4090-9794-85D9391AA3F1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B4CFA-4FFA-4798-AED4-DA86237CA004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3EFCC-583A-4653-AF60-1F78E8F546EF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7488" y="1412875"/>
            <a:ext cx="2057400" cy="47132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1412875"/>
            <a:ext cx="6019800" cy="47132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D7A29-95BF-4D0B-937F-7F225BECFC6A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1412875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2852738"/>
            <a:ext cx="8002588" cy="3273425"/>
          </a:xfrm>
        </p:spPr>
        <p:txBody>
          <a:bodyPr/>
          <a:lstStyle/>
          <a:p>
            <a:pPr lvl="0"/>
            <a:r>
              <a:rPr lang="ru-RU" noProof="0" smtClean="0"/>
              <a:t>Вставка таблицы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667EF4-9722-4CC0-98F7-43309CAFE152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rava_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14"/>
          <p:cNvGraphicFramePr>
            <a:graphicFrameLocks noChangeAspect="1"/>
          </p:cNvGraphicFramePr>
          <p:nvPr/>
        </p:nvGraphicFramePr>
        <p:xfrm>
          <a:off x="166688" y="188913"/>
          <a:ext cx="762000" cy="1104900"/>
        </p:xfrm>
        <a:graphic>
          <a:graphicData uri="http://schemas.openxmlformats.org/presentationml/2006/ole">
            <p:oleObj spid="_x0000_s43010" name="Точечный рисунок" r:id="rId4" imgW="762106" imgH="1104762" progId="PBrush">
              <p:embed/>
            </p:oleObj>
          </a:graphicData>
        </a:graphic>
      </p:graphicFrame>
      <p:pic>
        <p:nvPicPr>
          <p:cNvPr id="6" name="Picture 9" descr="prava_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 descr="111_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2988" y="188913"/>
            <a:ext cx="80295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Object 1031"/>
          <p:cNvGraphicFramePr>
            <a:graphicFrameLocks noChangeAspect="1"/>
          </p:cNvGraphicFramePr>
          <p:nvPr/>
        </p:nvGraphicFramePr>
        <p:xfrm>
          <a:off x="166688" y="188913"/>
          <a:ext cx="762000" cy="1104900"/>
        </p:xfrm>
        <a:graphic>
          <a:graphicData uri="http://schemas.openxmlformats.org/presentationml/2006/ole">
            <p:oleObj spid="_x0000_s43011" name="Точечный рисунок" r:id="rId6" imgW="762106" imgH="1104762" progId="PBrush">
              <p:embed/>
            </p:oleObj>
          </a:graphicData>
        </a:graphic>
      </p:graphicFrame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F410D-1DEA-4971-98F3-F6458B0A0120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4E04B-F669-4C52-A910-8B2EE930ADF7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F6597-1C8C-4F20-844D-863A0580FC64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2852739"/>
            <a:ext cx="3924300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33900" y="2852739"/>
            <a:ext cx="3925888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4570C-B25A-4549-80C3-A700D3FD7829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70E2E-5C75-4476-B2A6-D302CCA1308B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70E2E-5C75-4476-B2A6-D302CCA1308B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132B9-89E1-4AF6-8C84-9086684FA548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CDDDE-3158-4298-A2C1-781BA6E74C33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952AA-376D-4090-9794-85D9391AA3F1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B4CFA-4FFA-4798-AED4-DA86237CA004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3EFCC-583A-4653-AF60-1F78E8F546EF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7488" y="1412875"/>
            <a:ext cx="2057400" cy="47132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1412875"/>
            <a:ext cx="6019800" cy="47132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D7A29-95BF-4D0B-937F-7F225BECFC6A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prava_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Object 14"/>
          <p:cNvGraphicFramePr>
            <a:graphicFrameLocks noChangeAspect="1"/>
          </p:cNvGraphicFramePr>
          <p:nvPr/>
        </p:nvGraphicFramePr>
        <p:xfrm>
          <a:off x="166688" y="188913"/>
          <a:ext cx="762000" cy="1104900"/>
        </p:xfrm>
        <a:graphic>
          <a:graphicData uri="http://schemas.openxmlformats.org/presentationml/2006/ole">
            <p:oleObj spid="_x0000_s45058" name="Точечный рисунок" r:id="rId4" imgW="762106" imgH="1104762" progId="PBrush">
              <p:embed/>
            </p:oleObj>
          </a:graphicData>
        </a:graphic>
      </p:graphicFrame>
      <p:pic>
        <p:nvPicPr>
          <p:cNvPr id="6" name="Picture 9" descr="prava_ru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3" descr="111_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2988" y="188913"/>
            <a:ext cx="8029575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Object 1031"/>
          <p:cNvGraphicFramePr>
            <a:graphicFrameLocks noChangeAspect="1"/>
          </p:cNvGraphicFramePr>
          <p:nvPr/>
        </p:nvGraphicFramePr>
        <p:xfrm>
          <a:off x="166688" y="188913"/>
          <a:ext cx="762000" cy="1104900"/>
        </p:xfrm>
        <a:graphic>
          <a:graphicData uri="http://schemas.openxmlformats.org/presentationml/2006/ole">
            <p:oleObj spid="_x0000_s45059" name="Точечный рисунок" r:id="rId6" imgW="762106" imgH="1104762" progId="PBrush">
              <p:embed/>
            </p:oleObj>
          </a:graphicData>
        </a:graphic>
      </p:graphicFrame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F410D-1DEA-4971-98F3-F6458B0A0120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B4E04B-F669-4C52-A910-8B2EE930ADF7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F6597-1C8C-4F20-844D-863A0580FC64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132B9-89E1-4AF6-8C84-9086684FA548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1" y="2852739"/>
            <a:ext cx="3924300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33900" y="2852739"/>
            <a:ext cx="3925888" cy="32734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34570C-B25A-4549-80C3-A700D3FD7829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B70E2E-5C75-4476-B2A6-D302CCA1308B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E132B9-89E1-4AF6-8C84-9086684FA548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CDDDE-3158-4298-A2C1-781BA6E74C33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952AA-376D-4090-9794-85D9391AA3F1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B4CFA-4FFA-4798-AED4-DA86237CA004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3EFCC-583A-4653-AF60-1F78E8F546EF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67488" y="1412875"/>
            <a:ext cx="2057400" cy="47132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95288" y="1412875"/>
            <a:ext cx="6019800" cy="47132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D7A29-95BF-4D0B-937F-7F225BECFC6A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EF410D-1DEA-4971-98F3-F6458B0A0120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45F4-C9A4-4315-BEF2-11B6D7814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B4E04B-F669-4C52-A910-8B2EE930ADF7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45F4-C9A4-4315-BEF2-11B6D7814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3CDDDE-3158-4298-A2C1-781BA6E74C33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7EF6597-1C8C-4F20-844D-863A0580FC64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45F4-C9A4-4315-BEF2-11B6D7814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34570C-B25A-4549-80C3-A700D3FD7829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45F4-C9A4-4315-BEF2-11B6D7814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EB70E2E-5C75-4476-B2A6-D302CCA1308B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45F4-C9A4-4315-BEF2-11B6D7814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E132B9-89E1-4AF6-8C84-9086684FA548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45F4-C9A4-4315-BEF2-11B6D7814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63CDDDE-3158-4298-A2C1-781BA6E74C33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45F4-C9A4-4315-BEF2-11B6D7814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DF952AA-376D-4090-9794-85D9391AA3F1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45F4-C9A4-4315-BEF2-11B6D7814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4B4CFA-4FFA-4798-AED4-DA86237CA004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45F4-C9A4-4315-BEF2-11B6D7814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5A3EFCC-583A-4653-AF60-1F78E8F546EF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45F4-C9A4-4315-BEF2-11B6D7814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7ED7A29-95BF-4D0B-937F-7F225BECFC6A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4245F4-C9A4-4315-BEF2-11B6D7814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F952AA-376D-4090-9794-85D9391AA3F1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4B4CFA-4FFA-4798-AED4-DA86237CA004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vmlDrawing" Target="../drawings/vmlDrawing3.v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oleObject" Target="../embeddings/oleObject4.bin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vmlDrawing" Target="../drawings/vmlDrawing5.v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oleObject" Target="../embeddings/oleObject7.bin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vmlDrawing" Target="../drawings/vmlDrawing7.v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oleObject" Target="../embeddings/oleObject10.bin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vmlDrawing" Target="../drawings/vmlDrawing9.vml"/><Relationship Id="rId3" Type="http://schemas.openxmlformats.org/officeDocument/2006/relationships/slideLayout" Target="../slideLayouts/slideLayout59.xml"/><Relationship Id="rId7" Type="http://schemas.openxmlformats.org/officeDocument/2006/relationships/slideLayout" Target="../slideLayouts/slideLayout63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5" Type="http://schemas.openxmlformats.org/officeDocument/2006/relationships/slideLayout" Target="../slideLayouts/slideLayout61.xml"/><Relationship Id="rId15" Type="http://schemas.openxmlformats.org/officeDocument/2006/relationships/oleObject" Target="../embeddings/oleObject13.bin"/><Relationship Id="rId10" Type="http://schemas.openxmlformats.org/officeDocument/2006/relationships/slideLayout" Target="../slideLayouts/slideLayout66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image" Target="../media/image2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9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6000">
              <a:schemeClr val="accent1">
                <a:lumMod val="35000"/>
              </a:schemeClr>
            </a:gs>
            <a:gs pos="34172">
              <a:srgbClr val="E0EBEC"/>
            </a:gs>
            <a:gs pos="90000">
              <a:srgbClr val="D8E6E8"/>
            </a:gs>
            <a:gs pos="22000">
              <a:schemeClr val="accent1">
                <a:shade val="67500"/>
                <a:satMod val="115000"/>
                <a:alpha val="67000"/>
              </a:schemeClr>
            </a:gs>
            <a:gs pos="78000">
              <a:srgbClr val="EEF5F6">
                <a:alpha val="78000"/>
              </a:srgbClr>
            </a:gs>
            <a:gs pos="53328">
              <a:srgbClr val="F9FBFC"/>
            </a:gs>
            <a:gs pos="46000">
              <a:srgbClr val="F3FAFB">
                <a:lumMod val="18000"/>
                <a:lumOff val="82000"/>
                <a:alpha val="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412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52738"/>
            <a:ext cx="8002588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fld id="{79667EF4-9722-4CC0-98F7-43309CAFE152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pic>
        <p:nvPicPr>
          <p:cNvPr id="1030" name="Picture 8" descr="prava_rus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31" name="Object 14"/>
          <p:cNvGraphicFramePr>
            <a:graphicFrameLocks noChangeAspect="1"/>
          </p:cNvGraphicFramePr>
          <p:nvPr/>
        </p:nvGraphicFramePr>
        <p:xfrm>
          <a:off x="166688" y="188913"/>
          <a:ext cx="762000" cy="1104900"/>
        </p:xfrm>
        <a:graphic>
          <a:graphicData uri="http://schemas.openxmlformats.org/presentationml/2006/ole">
            <p:oleObj spid="_x0000_s35859" name="Точечный рисунок" r:id="rId15" imgW="762106" imgH="1104762" progId="PBrush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4377" r:id="rId1"/>
    <p:sldLayoutId id="2147484378" r:id="rId2"/>
    <p:sldLayoutId id="2147484379" r:id="rId3"/>
    <p:sldLayoutId id="2147484380" r:id="rId4"/>
    <p:sldLayoutId id="2147484381" r:id="rId5"/>
    <p:sldLayoutId id="2147484382" r:id="rId6"/>
    <p:sldLayoutId id="2147484383" r:id="rId7"/>
    <p:sldLayoutId id="2147484384" r:id="rId8"/>
    <p:sldLayoutId id="2147484385" r:id="rId9"/>
    <p:sldLayoutId id="2147484386" r:id="rId10"/>
    <p:sldLayoutId id="2147484387" r:id="rId11"/>
  </p:sldLayoutIdLst>
  <p:transition>
    <p:randomBar dir="vert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412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52738"/>
            <a:ext cx="8002588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fld id="{79667EF4-9722-4CC0-98F7-43309CAFE152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pic>
        <p:nvPicPr>
          <p:cNvPr id="1030" name="Picture 8" descr="prava_rus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31" name="Object 14"/>
          <p:cNvGraphicFramePr>
            <a:graphicFrameLocks noChangeAspect="1"/>
          </p:cNvGraphicFramePr>
          <p:nvPr/>
        </p:nvGraphicFramePr>
        <p:xfrm>
          <a:off x="166688" y="188913"/>
          <a:ext cx="762000" cy="1104900"/>
        </p:xfrm>
        <a:graphic>
          <a:graphicData uri="http://schemas.openxmlformats.org/presentationml/2006/ole">
            <p:oleObj spid="_x0000_s37890" name="Точечный рисунок" r:id="rId15" imgW="762106" imgH="1104762" progId="PBrush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4402" r:id="rId1"/>
    <p:sldLayoutId id="2147484403" r:id="rId2"/>
    <p:sldLayoutId id="2147484404" r:id="rId3"/>
    <p:sldLayoutId id="2147484405" r:id="rId4"/>
    <p:sldLayoutId id="2147484406" r:id="rId5"/>
    <p:sldLayoutId id="2147484407" r:id="rId6"/>
    <p:sldLayoutId id="2147484408" r:id="rId7"/>
    <p:sldLayoutId id="2147484409" r:id="rId8"/>
    <p:sldLayoutId id="2147484410" r:id="rId9"/>
    <p:sldLayoutId id="2147484411" r:id="rId10"/>
    <p:sldLayoutId id="2147484412" r:id="rId11"/>
  </p:sldLayoutIdLst>
  <p:transition>
    <p:randomBar dir="vert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6000">
              <a:schemeClr val="accent1">
                <a:lumMod val="35000"/>
              </a:schemeClr>
            </a:gs>
            <a:gs pos="34172">
              <a:srgbClr val="E0EBEC"/>
            </a:gs>
            <a:gs pos="90000">
              <a:srgbClr val="D8E6E8"/>
            </a:gs>
            <a:gs pos="22000">
              <a:schemeClr val="accent1">
                <a:shade val="67500"/>
                <a:satMod val="115000"/>
                <a:alpha val="67000"/>
              </a:schemeClr>
            </a:gs>
            <a:gs pos="78000">
              <a:srgbClr val="EEF5F6">
                <a:alpha val="78000"/>
              </a:srgbClr>
            </a:gs>
            <a:gs pos="53328">
              <a:srgbClr val="F9FBFC"/>
            </a:gs>
            <a:gs pos="46000">
              <a:srgbClr val="F3FAFB">
                <a:lumMod val="18000"/>
                <a:lumOff val="82000"/>
                <a:alpha val="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412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52738"/>
            <a:ext cx="8002588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fld id="{79667EF4-9722-4CC0-98F7-43309CAFE152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pic>
        <p:nvPicPr>
          <p:cNvPr id="1030" name="Picture 8" descr="prava_rus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31" name="Object 14"/>
          <p:cNvGraphicFramePr>
            <a:graphicFrameLocks noChangeAspect="1"/>
          </p:cNvGraphicFramePr>
          <p:nvPr/>
        </p:nvGraphicFramePr>
        <p:xfrm>
          <a:off x="166688" y="188913"/>
          <a:ext cx="762000" cy="1104900"/>
        </p:xfrm>
        <a:graphic>
          <a:graphicData uri="http://schemas.openxmlformats.org/presentationml/2006/ole">
            <p:oleObj spid="_x0000_s39938" name="Точечный рисунок" r:id="rId15" imgW="762106" imgH="1104762" progId="PBrush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4440" r:id="rId1"/>
    <p:sldLayoutId id="2147484441" r:id="rId2"/>
    <p:sldLayoutId id="2147484442" r:id="rId3"/>
    <p:sldLayoutId id="2147484443" r:id="rId4"/>
    <p:sldLayoutId id="2147484444" r:id="rId5"/>
    <p:sldLayoutId id="2147484445" r:id="rId6"/>
    <p:sldLayoutId id="2147484446" r:id="rId7"/>
    <p:sldLayoutId id="2147484447" r:id="rId8"/>
    <p:sldLayoutId id="2147484448" r:id="rId9"/>
    <p:sldLayoutId id="2147484449" r:id="rId10"/>
    <p:sldLayoutId id="2147484450" r:id="rId11"/>
  </p:sldLayoutIdLst>
  <p:transition>
    <p:randomBar dir="vert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16000">
              <a:schemeClr val="accent1">
                <a:lumMod val="35000"/>
              </a:schemeClr>
            </a:gs>
            <a:gs pos="34172">
              <a:srgbClr val="E0EBEC"/>
            </a:gs>
            <a:gs pos="90000">
              <a:srgbClr val="D8E6E8"/>
            </a:gs>
            <a:gs pos="22000">
              <a:schemeClr val="accent1">
                <a:shade val="67500"/>
                <a:satMod val="115000"/>
                <a:alpha val="67000"/>
              </a:schemeClr>
            </a:gs>
            <a:gs pos="78000">
              <a:srgbClr val="EEF5F6">
                <a:alpha val="78000"/>
              </a:srgbClr>
            </a:gs>
            <a:gs pos="53328">
              <a:srgbClr val="F9FBFC"/>
            </a:gs>
            <a:gs pos="46000">
              <a:srgbClr val="F3FAFB">
                <a:lumMod val="18000"/>
                <a:lumOff val="82000"/>
                <a:alpha val="0"/>
              </a:srgb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412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52738"/>
            <a:ext cx="8002588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79667EF4-9722-4CC0-98F7-43309CAFE152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pic>
        <p:nvPicPr>
          <p:cNvPr id="1030" name="Picture 7" descr="logo_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188913"/>
            <a:ext cx="9906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8" descr="prava_rus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9" descr="logo_3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388" y="188913"/>
            <a:ext cx="990600" cy="123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52" r:id="rId1"/>
    <p:sldLayoutId id="2147484453" r:id="rId2"/>
    <p:sldLayoutId id="2147484454" r:id="rId3"/>
    <p:sldLayoutId id="2147484455" r:id="rId4"/>
    <p:sldLayoutId id="2147484456" r:id="rId5"/>
    <p:sldLayoutId id="2147484457" r:id="rId6"/>
    <p:sldLayoutId id="2147484458" r:id="rId7"/>
    <p:sldLayoutId id="2147484459" r:id="rId8"/>
    <p:sldLayoutId id="2147484460" r:id="rId9"/>
    <p:sldLayoutId id="2147484461" r:id="rId10"/>
    <p:sldLayoutId id="2147484462" r:id="rId11"/>
    <p:sldLayoutId id="2147484463" r:id="rId12"/>
  </p:sldLayoutIdLst>
  <p:transition>
    <p:randomBar dir="vert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412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52738"/>
            <a:ext cx="8002588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fld id="{79667EF4-9722-4CC0-98F7-43309CAFE152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pic>
        <p:nvPicPr>
          <p:cNvPr id="1030" name="Picture 8" descr="prava_rus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31" name="Object 14"/>
          <p:cNvGraphicFramePr>
            <a:graphicFrameLocks noChangeAspect="1"/>
          </p:cNvGraphicFramePr>
          <p:nvPr/>
        </p:nvGraphicFramePr>
        <p:xfrm>
          <a:off x="166688" y="188913"/>
          <a:ext cx="762000" cy="1104900"/>
        </p:xfrm>
        <a:graphic>
          <a:graphicData uri="http://schemas.openxmlformats.org/presentationml/2006/ole">
            <p:oleObj spid="_x0000_s41986" name="Точечный рисунок" r:id="rId15" imgW="762106" imgH="1104762" progId="PBrush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4465" r:id="rId1"/>
    <p:sldLayoutId id="2147484466" r:id="rId2"/>
    <p:sldLayoutId id="2147484467" r:id="rId3"/>
    <p:sldLayoutId id="2147484468" r:id="rId4"/>
    <p:sldLayoutId id="2147484469" r:id="rId5"/>
    <p:sldLayoutId id="2147484470" r:id="rId6"/>
    <p:sldLayoutId id="2147484471" r:id="rId7"/>
    <p:sldLayoutId id="2147484472" r:id="rId8"/>
    <p:sldLayoutId id="2147484473" r:id="rId9"/>
    <p:sldLayoutId id="2147484474" r:id="rId10"/>
    <p:sldLayoutId id="2147484475" r:id="rId11"/>
  </p:sldLayoutIdLst>
  <p:transition>
    <p:randomBar dir="vert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412875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852738"/>
            <a:ext cx="8002588" cy="327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fld id="{79667EF4-9722-4CC0-98F7-43309CAFE152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latin typeface="Arial" charset="0"/>
              </a:defRPr>
            </a:lvl1pPr>
          </a:lstStyle>
          <a:p>
            <a:pPr>
              <a:defRPr/>
            </a:pPr>
            <a:endParaRPr lang="ru-RU" altLang="ru-RU"/>
          </a:p>
        </p:txBody>
      </p:sp>
      <p:pic>
        <p:nvPicPr>
          <p:cNvPr id="1030" name="Picture 8" descr="prava_rus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308850" y="6453188"/>
            <a:ext cx="1612900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31" name="Object 14"/>
          <p:cNvGraphicFramePr>
            <a:graphicFrameLocks noChangeAspect="1"/>
          </p:cNvGraphicFramePr>
          <p:nvPr/>
        </p:nvGraphicFramePr>
        <p:xfrm>
          <a:off x="166688" y="188913"/>
          <a:ext cx="762000" cy="1104900"/>
        </p:xfrm>
        <a:graphic>
          <a:graphicData uri="http://schemas.openxmlformats.org/presentationml/2006/ole">
            <p:oleObj spid="_x0000_s44034" name="Точечный рисунок" r:id="rId15" imgW="762106" imgH="1104762" progId="PBrush">
              <p:embed/>
            </p:oleObj>
          </a:graphicData>
        </a:graphic>
      </p:graphicFrame>
    </p:spTree>
  </p:cSld>
  <p:clrMap bg1="lt1" tx1="dk1" bg2="lt2" tx2="dk2" accent1="accent1" accent2="accent2" accent3="accent3" accent4="accent4" accent5="accent5" accent6="accent6" hlink="hlink" folHlink="folHlink"/>
  <p:sldLayoutIdLst>
    <p:sldLayoutId id="2147484525" r:id="rId1"/>
    <p:sldLayoutId id="2147484526" r:id="rId2"/>
    <p:sldLayoutId id="2147484527" r:id="rId3"/>
    <p:sldLayoutId id="2147484528" r:id="rId4"/>
    <p:sldLayoutId id="2147484529" r:id="rId5"/>
    <p:sldLayoutId id="2147484530" r:id="rId6"/>
    <p:sldLayoutId id="2147484531" r:id="rId7"/>
    <p:sldLayoutId id="2147484532" r:id="rId8"/>
    <p:sldLayoutId id="2147484533" r:id="rId9"/>
    <p:sldLayoutId id="2147484534" r:id="rId10"/>
    <p:sldLayoutId id="2147484535" r:id="rId11"/>
  </p:sldLayoutIdLst>
  <p:transition>
    <p:randomBar dir="vert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79667EF4-9722-4CC0-98F7-43309CAFE152}" type="datetime1">
              <a:rPr lang="ru-RU" altLang="ru-RU" smtClean="0"/>
              <a:pPr>
                <a:defRPr/>
              </a:pPr>
              <a:t>16.11.2016</a:t>
            </a:fld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4245F4-C9A4-4315-BEF2-11B6D781459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9" r:id="rId1"/>
    <p:sldLayoutId id="2147484550" r:id="rId2"/>
    <p:sldLayoutId id="2147484551" r:id="rId3"/>
    <p:sldLayoutId id="2147484552" r:id="rId4"/>
    <p:sldLayoutId id="2147484553" r:id="rId5"/>
    <p:sldLayoutId id="2147484554" r:id="rId6"/>
    <p:sldLayoutId id="2147484555" r:id="rId7"/>
    <p:sldLayoutId id="2147484556" r:id="rId8"/>
    <p:sldLayoutId id="2147484557" r:id="rId9"/>
    <p:sldLayoutId id="2147484558" r:id="rId10"/>
    <p:sldLayoutId id="2147484559" r:id="rId11"/>
  </p:sldLayoutIdLst>
  <p:transition>
    <p:randomBar dir="vert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8.xml"/><Relationship Id="rId4" Type="http://schemas.openxmlformats.org/officeDocument/2006/relationships/hyperlink" Target="http://www.fipi.ru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9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5"/>
          <p:cNvSpPr txBox="1">
            <a:spLocks noChangeArrowheads="1"/>
          </p:cNvSpPr>
          <p:nvPr/>
        </p:nvSpPr>
        <p:spPr bwMode="auto">
          <a:xfrm>
            <a:off x="609600" y="3860800"/>
            <a:ext cx="8534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endParaRPr lang="ru-RU" altLang="ru-RU" sz="1800">
              <a:solidFill>
                <a:schemeClr val="tx1"/>
              </a:solidFill>
            </a:endParaRPr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1547813" y="115888"/>
            <a:ext cx="59769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1200" b="1">
                <a:solidFill>
                  <a:schemeClr val="accent1"/>
                </a:solidFill>
                <a:latin typeface="Tahoma" pitchFamily="34" charset="0"/>
              </a:rPr>
              <a:t>Федеральная служба по надзору в сфере образования и науки РФ </a:t>
            </a:r>
            <a:br>
              <a:rPr lang="ru-RU" altLang="ru-RU" sz="1200" b="1">
                <a:solidFill>
                  <a:schemeClr val="accent1"/>
                </a:solidFill>
                <a:latin typeface="Tahoma" pitchFamily="34" charset="0"/>
              </a:rPr>
            </a:br>
            <a:endParaRPr lang="ru-RU" altLang="ru-RU" sz="1200" b="1">
              <a:solidFill>
                <a:schemeClr val="accent1"/>
              </a:solidFill>
              <a:latin typeface="Tahoma" pitchFamily="34" charset="0"/>
            </a:endParaRPr>
          </a:p>
        </p:txBody>
      </p:sp>
      <p:pic>
        <p:nvPicPr>
          <p:cNvPr id="3076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7988" y="-26988"/>
            <a:ext cx="1116012" cy="1008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71561" y="1196752"/>
            <a:ext cx="932497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altLang="ru-RU" sz="1500" b="1" i="1" dirty="0" smtClean="0">
                <a:solidFill>
                  <a:schemeClr val="accent1">
                    <a:lumMod val="25000"/>
                  </a:schemeClr>
                </a:solidFill>
              </a:rPr>
              <a:t>          </a:t>
            </a:r>
            <a:endParaRPr lang="ru-RU" sz="1500" b="1" i="1" dirty="0">
              <a:solidFill>
                <a:schemeClr val="accent1">
                  <a:lumMod val="2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348880"/>
            <a:ext cx="9144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Bef>
                <a:spcPts val="600"/>
              </a:spcBef>
              <a:defRPr/>
            </a:pP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079" name="Rectangle 6"/>
          <p:cNvSpPr>
            <a:spLocks noChangeArrowheads="1"/>
          </p:cNvSpPr>
          <p:nvPr/>
        </p:nvSpPr>
        <p:spPr bwMode="auto">
          <a:xfrm>
            <a:off x="323528" y="5373216"/>
            <a:ext cx="84456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ru-RU" altLang="ru-RU" sz="1800" b="1" dirty="0" err="1" smtClean="0">
                <a:solidFill>
                  <a:srgbClr val="0C1C1D"/>
                </a:solidFill>
              </a:rPr>
              <a:t>Лискова</a:t>
            </a:r>
            <a:r>
              <a:rPr lang="ru-RU" altLang="ru-RU" sz="1800" b="1" dirty="0" smtClean="0">
                <a:solidFill>
                  <a:srgbClr val="0C1C1D"/>
                </a:solidFill>
              </a:rPr>
              <a:t>  Татьяна Евгеньевна</a:t>
            </a:r>
            <a:endParaRPr lang="ru-RU" altLang="ru-RU" sz="1800" b="1" dirty="0">
              <a:solidFill>
                <a:srgbClr val="0C1C1D"/>
              </a:solidFill>
            </a:endParaRPr>
          </a:p>
          <a:p>
            <a:pPr algn="l"/>
            <a:r>
              <a:rPr lang="ru-RU" altLang="ru-RU" sz="1800" b="1" dirty="0" smtClean="0">
                <a:solidFill>
                  <a:srgbClr val="0C1C1D"/>
                </a:solidFill>
              </a:rPr>
              <a:t>к.п.н</a:t>
            </a:r>
            <a:r>
              <a:rPr lang="ru-RU" altLang="ru-RU" sz="1800" b="1" dirty="0" smtClean="0">
                <a:solidFill>
                  <a:srgbClr val="0C1C1D"/>
                </a:solidFill>
              </a:rPr>
              <a:t>., доцент,  </a:t>
            </a:r>
            <a:r>
              <a:rPr lang="ru-RU" altLang="ru-RU" sz="1800" b="1" dirty="0" smtClean="0">
                <a:solidFill>
                  <a:srgbClr val="0C1C1D"/>
                </a:solidFill>
              </a:rPr>
              <a:t>ведущий научный сотрудник ФГБНУ «ФИПИ», руководитель комиссии разработчиков ЕГЭ по обществознанию</a:t>
            </a:r>
            <a:endParaRPr lang="ru-RU" altLang="ru-RU" sz="1800" b="1" dirty="0">
              <a:solidFill>
                <a:srgbClr val="0C1C1D"/>
              </a:solidFill>
            </a:endParaRPr>
          </a:p>
          <a:p>
            <a:pPr algn="l"/>
            <a:r>
              <a:rPr lang="ru-RU" altLang="ru-RU" sz="1800" b="1" dirty="0" err="1">
                <a:solidFill>
                  <a:srgbClr val="0C1C1D"/>
                </a:solidFill>
              </a:rPr>
              <a:t>r</a:t>
            </a:r>
            <a:r>
              <a:rPr lang="en-US" altLang="ru-RU" sz="1800" b="1" dirty="0" err="1">
                <a:solidFill>
                  <a:srgbClr val="0C1C1D"/>
                </a:solidFill>
              </a:rPr>
              <a:t>ec</a:t>
            </a:r>
            <a:r>
              <a:rPr lang="ru-RU" altLang="ru-RU" sz="1800" b="1" dirty="0">
                <a:solidFill>
                  <a:srgbClr val="0C1C1D"/>
                </a:solidFill>
              </a:rPr>
              <a:t>e</a:t>
            </a:r>
            <a:r>
              <a:rPr lang="en-US" altLang="ru-RU" sz="1800" b="1" dirty="0" err="1">
                <a:solidFill>
                  <a:srgbClr val="0C1C1D"/>
                </a:solidFill>
              </a:rPr>
              <a:t>ption</a:t>
            </a:r>
            <a:r>
              <a:rPr lang="ru-RU" altLang="ru-RU" sz="1800" b="1" dirty="0">
                <a:solidFill>
                  <a:srgbClr val="0C1C1D"/>
                </a:solidFill>
              </a:rPr>
              <a:t>@</a:t>
            </a:r>
            <a:r>
              <a:rPr lang="ru-RU" altLang="ru-RU" sz="1800" b="1" dirty="0" err="1">
                <a:solidFill>
                  <a:srgbClr val="0C1C1D"/>
                </a:solidFill>
              </a:rPr>
              <a:t>fipi.org</a:t>
            </a:r>
            <a:endParaRPr lang="ru-RU" altLang="ru-RU" sz="1800" b="1" dirty="0">
              <a:solidFill>
                <a:srgbClr val="0C1C1D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14348" y="1928802"/>
            <a:ext cx="7715304" cy="1831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Подготовка обучающихся к ГИА-2017</a:t>
            </a:r>
          </a:p>
          <a:p>
            <a:pPr>
              <a:spcBef>
                <a:spcPts val="600"/>
              </a:spcBef>
              <a:defRPr/>
            </a:pPr>
            <a:r>
              <a:rPr lang="ru-RU" sz="3600" b="1" i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pitchFamily="34" charset="0"/>
              </a:rPr>
              <a:t>по обществознанию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99592" y="214290"/>
            <a:ext cx="7725296" cy="6429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Подготовка к ЕГЭ по обществознанию</a:t>
            </a:r>
            <a:endParaRPr lang="ru-RU" altLang="ru-RU" sz="3600" b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  <a:ea typeface="+mj-ea"/>
              <a:cs typeface="+mj-cs"/>
            </a:endParaRPr>
          </a:p>
        </p:txBody>
      </p:sp>
      <p:pic>
        <p:nvPicPr>
          <p:cNvPr id="5" name="Рисунок 4" descr="fip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571500" cy="83820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 bwMode="auto">
          <a:xfrm>
            <a:off x="899592" y="980728"/>
            <a:ext cx="792088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Рисунок 7" descr="jur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5720136"/>
            <a:ext cx="2987824" cy="1137863"/>
          </a:xfrm>
          <a:prstGeom prst="rect">
            <a:avLst/>
          </a:prstGeom>
        </p:spPr>
      </p:pic>
      <p:pic>
        <p:nvPicPr>
          <p:cNvPr id="10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000108"/>
            <a:ext cx="6286544" cy="4990262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742664" cy="720080"/>
          </a:xfrm>
        </p:spPr>
        <p:txBody>
          <a:bodyPr>
            <a:normAutofit/>
          </a:bodyPr>
          <a:lstStyle/>
          <a:p>
            <a: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Задание 29</a:t>
            </a:r>
            <a:endParaRPr lang="ru-RU" altLang="ru-RU" sz="3200" b="1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67544" y="1000108"/>
            <a:ext cx="4040188" cy="714380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000" dirty="0" smtClean="0"/>
              <a:t>КРИТЕРИИ </a:t>
            </a:r>
          </a:p>
          <a:p>
            <a:pPr algn="ctr"/>
            <a:r>
              <a:rPr lang="ru-RU" sz="2000" dirty="0" smtClean="0"/>
              <a:t>/ПЛАН МИНИ - СОЧИНЕНИЯ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8024" y="1196753"/>
            <a:ext cx="4041775" cy="37486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НЕТ  ТРЕБОВАНИЯ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>
          <a:xfrm>
            <a:off x="457200" y="1785926"/>
            <a:ext cx="4040188" cy="4340237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dirty="0" smtClean="0"/>
              <a:t> </a:t>
            </a:r>
            <a:r>
              <a:rPr lang="ru-RU" b="1" dirty="0" smtClean="0"/>
              <a:t>Раскрытие смысла </a:t>
            </a:r>
            <a:r>
              <a:rPr lang="ru-RU" b="1" dirty="0" smtClean="0"/>
              <a:t>высказывания</a:t>
            </a:r>
          </a:p>
          <a:p>
            <a:pPr>
              <a:buFont typeface="Wingdings" pitchFamily="2" charset="2"/>
              <a:buChar char="q"/>
            </a:pPr>
            <a:endParaRPr lang="ru-RU" b="1" dirty="0" smtClean="0"/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Характер и уровень теоретической </a:t>
            </a:r>
            <a:r>
              <a:rPr lang="ru-RU" b="1" dirty="0" smtClean="0"/>
              <a:t>аргументации</a:t>
            </a:r>
          </a:p>
          <a:p>
            <a:pPr>
              <a:buNone/>
            </a:pPr>
            <a:endParaRPr lang="ru-RU" b="1" dirty="0" smtClean="0"/>
          </a:p>
          <a:p>
            <a:pPr>
              <a:buFont typeface="Wingdings" pitchFamily="2" charset="2"/>
              <a:buChar char="q"/>
            </a:pPr>
            <a:r>
              <a:rPr lang="ru-RU" b="1" dirty="0" smtClean="0"/>
              <a:t>Качество фактической аргументации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2000" dirty="0" smtClean="0"/>
              <a:t>писать о предмете исследования и основных понятиях выбранной науки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приводить информацию  об авторе высказывания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 </a:t>
            </a:r>
            <a:r>
              <a:rPr lang="ru-RU" sz="2000" dirty="0" smtClean="0"/>
              <a:t>подкреплять свои  аргументы цитатами из выдающихся мыслителей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 </a:t>
            </a:r>
            <a:r>
              <a:rPr lang="ru-RU" sz="2000" dirty="0" smtClean="0"/>
              <a:t>выделять проблему и позицию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 </a:t>
            </a:r>
            <a:r>
              <a:rPr lang="ru-RU" sz="2000" dirty="0" smtClean="0"/>
              <a:t>приводить аргументы и контраргументы </a:t>
            </a:r>
            <a:endParaRPr lang="ru-RU" sz="2000" dirty="0" smtClean="0"/>
          </a:p>
          <a:p>
            <a:pPr>
              <a:buFont typeface="Wingdings" pitchFamily="2" charset="2"/>
              <a:buChar char="ü"/>
            </a:pPr>
            <a:endParaRPr lang="ru-RU" sz="2000" dirty="0" smtClean="0"/>
          </a:p>
          <a:p>
            <a:pPr>
              <a:buFont typeface="Wingdings" pitchFamily="2" charset="2"/>
              <a:buChar char="ü"/>
            </a:pPr>
            <a:endParaRPr lang="ru-RU" sz="2000" dirty="0" smtClean="0"/>
          </a:p>
          <a:p>
            <a:pPr>
              <a:buFont typeface="Wingdings" pitchFamily="2" charset="2"/>
              <a:buChar char="ü"/>
            </a:pPr>
            <a:endParaRPr lang="ru-RU" dirty="0" smtClean="0"/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ransition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fip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571500" cy="83820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 bwMode="auto">
          <a:xfrm>
            <a:off x="899592" y="980728"/>
            <a:ext cx="792088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Рисунок 7" descr="jur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5720136"/>
            <a:ext cx="2987824" cy="1137863"/>
          </a:xfrm>
          <a:prstGeom prst="rect">
            <a:avLst/>
          </a:prstGeom>
        </p:spPr>
      </p:pic>
      <p:sp>
        <p:nvSpPr>
          <p:cNvPr id="9" name="Содержимое 8"/>
          <p:cNvSpPr>
            <a:spLocks noGrp="1"/>
          </p:cNvSpPr>
          <p:nvPr>
            <p:ph idx="4294967295"/>
          </p:nvPr>
        </p:nvSpPr>
        <p:spPr>
          <a:xfrm>
            <a:off x="428597" y="2143116"/>
            <a:ext cx="8143931" cy="3429024"/>
          </a:xfrm>
        </p:spPr>
        <p:txBody>
          <a:bodyPr/>
          <a:lstStyle/>
          <a:p>
            <a:pPr>
              <a:spcBef>
                <a:spcPct val="50000"/>
              </a:spcBef>
              <a:buNone/>
            </a:pPr>
            <a:r>
              <a:rPr lang="ru-RU" altLang="ru-RU" sz="4400" b="1" dirty="0" smtClean="0">
                <a:solidFill>
                  <a:srgbClr val="1E4649"/>
                </a:solidFill>
                <a:latin typeface="Garamond" pitchFamily="18" charset="0"/>
              </a:rPr>
              <a:t>СПАСИБО ЗА  ВНИМАНИЕ!</a:t>
            </a:r>
          </a:p>
          <a:p>
            <a:pPr>
              <a:spcBef>
                <a:spcPct val="50000"/>
              </a:spcBef>
              <a:buNone/>
            </a:pPr>
            <a:endParaRPr lang="en-US" altLang="ru-RU" sz="4400" b="1" dirty="0" smtClean="0">
              <a:solidFill>
                <a:srgbClr val="1E4649"/>
              </a:solidFill>
              <a:latin typeface="Garamond" pitchFamily="18" charset="0"/>
            </a:endParaRPr>
          </a:p>
          <a:p>
            <a:pPr>
              <a:spcBef>
                <a:spcPct val="50000"/>
              </a:spcBef>
              <a:buNone/>
            </a:pPr>
            <a:r>
              <a:rPr lang="ru-RU" altLang="ru-RU" b="1" dirty="0" err="1" smtClean="0">
                <a:solidFill>
                  <a:srgbClr val="1E4649"/>
                </a:solidFill>
                <a:latin typeface="Garamond" pitchFamily="18" charset="0"/>
              </a:rPr>
              <a:t>Лискова</a:t>
            </a:r>
            <a:r>
              <a:rPr lang="ru-RU" altLang="ru-RU" b="1" dirty="0" smtClean="0">
                <a:solidFill>
                  <a:srgbClr val="1E4649"/>
                </a:solidFill>
                <a:latin typeface="Garamond" pitchFamily="18" charset="0"/>
              </a:rPr>
              <a:t> Татьяна Евгеньевна</a:t>
            </a:r>
            <a:endParaRPr lang="en-US" altLang="ru-RU" b="1" dirty="0" smtClean="0">
              <a:solidFill>
                <a:srgbClr val="1E4649"/>
              </a:solidFill>
              <a:latin typeface="Garamond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14290"/>
            <a:ext cx="7725296" cy="714380"/>
          </a:xfrm>
        </p:spPr>
        <p:txBody>
          <a:bodyPr/>
          <a:lstStyle/>
          <a:p>
            <a:pPr lvl="0" fontAlgn="auto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Подготовка к ЕГЭ по обществознанию</a:t>
            </a:r>
          </a:p>
        </p:txBody>
      </p:sp>
      <p:pic>
        <p:nvPicPr>
          <p:cNvPr id="4" name="Рисунок 3" descr="fip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571500" cy="83820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 bwMode="auto">
          <a:xfrm>
            <a:off x="899592" y="980728"/>
            <a:ext cx="792088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Рисунок 7" descr="information-blu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40352" y="5589240"/>
            <a:ext cx="1039577" cy="1052736"/>
          </a:xfrm>
          <a:prstGeom prst="rect">
            <a:avLst/>
          </a:prstGeom>
        </p:spPr>
      </p:pic>
      <p:sp>
        <p:nvSpPr>
          <p:cNvPr id="10" name="Rectangle 3"/>
          <p:cNvSpPr txBox="1">
            <a:spLocks noGrp="1" noChangeArrowheads="1"/>
          </p:cNvSpPr>
          <p:nvPr>
            <p:ph idx="1"/>
          </p:nvPr>
        </p:nvSpPr>
        <p:spPr bwMode="auto">
          <a:xfrm>
            <a:off x="457200" y="1785938"/>
            <a:ext cx="8002588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spcAft>
                <a:spcPts val="1200"/>
              </a:spcAft>
            </a:pPr>
            <a:r>
              <a:rPr lang="ru-RU" sz="2400" b="1" dirty="0">
                <a:latin typeface="Calibri" pitchFamily="34" charset="0"/>
              </a:rPr>
              <a:t>На сайте ФИПИ (</a:t>
            </a:r>
            <a:r>
              <a:rPr lang="en-US" sz="2400" b="1" dirty="0">
                <a:latin typeface="Calibri" pitchFamily="34" charset="0"/>
                <a:hlinkClick r:id="rId4"/>
              </a:rPr>
              <a:t>www.fipi.ru</a:t>
            </a:r>
            <a:r>
              <a:rPr lang="ru-RU" sz="2400" b="1" dirty="0">
                <a:latin typeface="Calibri" pitchFamily="34" charset="0"/>
              </a:rPr>
              <a:t>)</a:t>
            </a:r>
            <a:endParaRPr lang="en-US" sz="2400" b="1" dirty="0">
              <a:latin typeface="Calibri" pitchFamily="34" charset="0"/>
            </a:endParaRPr>
          </a:p>
          <a:p>
            <a:pPr marL="342900" indent="-342900" algn="just">
              <a:spcBef>
                <a:spcPct val="20000"/>
              </a:spcBef>
              <a:spcAft>
                <a:spcPts val="1200"/>
              </a:spcAft>
            </a:pPr>
            <a:r>
              <a:rPr lang="ru-RU" sz="2400" b="1" dirty="0">
                <a:latin typeface="Calibri" pitchFamily="34" charset="0"/>
              </a:rPr>
              <a:t>Кодификатор</a:t>
            </a:r>
          </a:p>
          <a:p>
            <a:pPr marL="342900" indent="-342900" algn="just">
              <a:spcBef>
                <a:spcPct val="20000"/>
              </a:spcBef>
              <a:spcAft>
                <a:spcPts val="1200"/>
              </a:spcAft>
            </a:pPr>
            <a:r>
              <a:rPr lang="ru-RU" sz="2400" b="1" dirty="0">
                <a:latin typeface="Calibri" pitchFamily="34" charset="0"/>
              </a:rPr>
              <a:t>Спецификация</a:t>
            </a:r>
          </a:p>
          <a:p>
            <a:pPr marL="342900" indent="-342900" algn="just">
              <a:spcBef>
                <a:spcPct val="20000"/>
              </a:spcBef>
              <a:spcAft>
                <a:spcPts val="1200"/>
              </a:spcAft>
            </a:pPr>
            <a:r>
              <a:rPr lang="ru-RU" sz="2400" b="1" dirty="0">
                <a:latin typeface="Calibri" pitchFamily="34" charset="0"/>
              </a:rPr>
              <a:t> </a:t>
            </a:r>
            <a:r>
              <a:rPr lang="ru-RU" sz="2400" b="1" dirty="0" smtClean="0">
                <a:latin typeface="Calibri" pitchFamily="34" charset="0"/>
              </a:rPr>
              <a:t>Демоверсия</a:t>
            </a:r>
          </a:p>
          <a:p>
            <a:pPr algn="just">
              <a:spcAft>
                <a:spcPts val="1200"/>
              </a:spcAft>
            </a:pPr>
            <a:r>
              <a:rPr lang="ru-RU" sz="2400" b="1" dirty="0" smtClean="0">
                <a:latin typeface="Calibri" pitchFamily="34" charset="0"/>
              </a:rPr>
              <a:t>Методические рекомендации на основе анализа типичных ошибок участников ЕГЭ 2015 г.</a:t>
            </a:r>
            <a:r>
              <a:rPr lang="en-US" sz="2400" b="1" dirty="0" smtClean="0">
                <a:latin typeface="Calibri" pitchFamily="34" charset="0"/>
              </a:rPr>
              <a:t>  </a:t>
            </a:r>
            <a:r>
              <a:rPr lang="ru-RU" sz="2400" b="1" dirty="0" smtClean="0">
                <a:latin typeface="Calibri" pitchFamily="34" charset="0"/>
              </a:rPr>
              <a:t>и 2016 г.  </a:t>
            </a:r>
            <a:r>
              <a:rPr lang="ru-RU" sz="2400" i="1" dirty="0" smtClean="0">
                <a:latin typeface="Calibri" pitchFamily="34" charset="0"/>
              </a:rPr>
              <a:t>(в разделе «ЕГЭ - Аналитические и методические материалы»)</a:t>
            </a:r>
            <a:endParaRPr lang="en-US" sz="2400" i="1" dirty="0" smtClean="0">
              <a:latin typeface="Calibri" pitchFamily="34" charset="0"/>
            </a:endParaRPr>
          </a:p>
          <a:p>
            <a:pPr marL="342900" indent="-342900" algn="just">
              <a:spcBef>
                <a:spcPct val="20000"/>
              </a:spcBef>
              <a:spcAft>
                <a:spcPts val="1200"/>
              </a:spcAft>
            </a:pPr>
            <a:endParaRPr lang="ru-RU" sz="2400" b="1" dirty="0" smtClean="0">
              <a:latin typeface="Calibri" pitchFamily="34" charset="0"/>
            </a:endParaRPr>
          </a:p>
          <a:p>
            <a:pPr marL="342900" indent="-342900" algn="just">
              <a:spcBef>
                <a:spcPct val="20000"/>
              </a:spcBef>
              <a:spcAft>
                <a:spcPts val="1200"/>
              </a:spcAft>
            </a:pPr>
            <a:endParaRPr lang="en-US" sz="2400" b="1" dirty="0">
              <a:latin typeface="Calibri" pitchFamily="34" charset="0"/>
            </a:endParaRPr>
          </a:p>
          <a:p>
            <a:pPr marL="342900" indent="-342900" algn="just">
              <a:spcBef>
                <a:spcPct val="20000"/>
              </a:spcBef>
              <a:spcAft>
                <a:spcPts val="1200"/>
              </a:spcAft>
            </a:pPr>
            <a:endParaRPr lang="ru-RU" b="1" dirty="0">
              <a:latin typeface="Calibri" pitchFamily="34" charset="0"/>
            </a:endParaRPr>
          </a:p>
          <a:p>
            <a:pPr marL="342900" indent="-342900" algn="just">
              <a:spcBef>
                <a:spcPct val="20000"/>
              </a:spcBef>
              <a:spcAft>
                <a:spcPts val="1200"/>
              </a:spcAft>
            </a:pPr>
            <a:endParaRPr lang="ru-RU" b="1" dirty="0">
              <a:latin typeface="Calibri" pitchFamily="34" charset="0"/>
            </a:endParaRPr>
          </a:p>
          <a:p>
            <a:pPr marL="342900" indent="-342900" algn="just">
              <a:spcBef>
                <a:spcPct val="20000"/>
              </a:spcBef>
              <a:spcAft>
                <a:spcPts val="1200"/>
              </a:spcAft>
            </a:pPr>
            <a:endParaRPr lang="ru-RU" sz="2400" b="1" dirty="0">
              <a:latin typeface="Calibri" pitchFamily="34" charset="0"/>
            </a:endParaRPr>
          </a:p>
          <a:p>
            <a:pPr marL="342900" indent="-342900" algn="just">
              <a:spcBef>
                <a:spcPct val="20000"/>
              </a:spcBef>
              <a:spcAft>
                <a:spcPts val="1200"/>
              </a:spcAft>
            </a:pPr>
            <a:endParaRPr lang="ru-RU" sz="2400" b="1" dirty="0">
              <a:latin typeface="Calibri" pitchFamily="34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290405"/>
            <a:ext cx="8929718" cy="5638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2875"/>
            <a:ext cx="8931275" cy="592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028384" cy="720080"/>
          </a:xfrm>
        </p:spPr>
        <p:txBody>
          <a:bodyPr/>
          <a:lstStyle/>
          <a:p>
            <a: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Подготовка к ЕГЭ по обществознанию</a:t>
            </a:r>
            <a:endParaRPr lang="ru-RU" altLang="ru-RU" sz="3200" b="1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67544" y="1285860"/>
            <a:ext cx="4040188" cy="428628"/>
          </a:xfrm>
        </p:spPr>
        <p:txBody>
          <a:bodyPr/>
          <a:lstStyle/>
          <a:p>
            <a:pPr algn="ctr"/>
            <a:r>
              <a:rPr lang="ru-RU" sz="2000" dirty="0" smtClean="0"/>
              <a:t>КОДИФИКАТОР 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23528" y="1785926"/>
            <a:ext cx="4184204" cy="4739418"/>
          </a:xfrm>
        </p:spPr>
        <p:txBody>
          <a:bodyPr/>
          <a:lstStyle/>
          <a:p>
            <a:pPr algn="ctr">
              <a:buNone/>
            </a:pPr>
            <a:r>
              <a:rPr lang="ru-RU" sz="1800" b="1" i="1" dirty="0" smtClean="0">
                <a:solidFill>
                  <a:srgbClr val="FF0000"/>
                </a:solidFill>
              </a:rPr>
              <a:t>Изменений нет!!!!</a:t>
            </a:r>
          </a:p>
          <a:p>
            <a:pPr algn="ctr">
              <a:buNone/>
            </a:pPr>
            <a:endParaRPr lang="ru-RU" sz="1800" b="1" i="1" dirty="0" smtClean="0">
              <a:solidFill>
                <a:srgbClr val="FF0000"/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ru-RU" sz="1800" dirty="0" smtClean="0"/>
              <a:t>Составлен </a:t>
            </a:r>
            <a:r>
              <a:rPr lang="ru-RU" sz="1800" dirty="0" smtClean="0"/>
              <a:t>на основе Федерального компонента государственных стандартов основного общего и среднего (полного) общего образования по обществознанию (базовый и профильный уровни) (приказ Минобразования России от 05.03.2004  № 1089</a:t>
            </a:r>
            <a:r>
              <a:rPr lang="ru-RU" sz="1800" dirty="0" smtClean="0"/>
              <a:t>)</a:t>
            </a:r>
          </a:p>
          <a:p>
            <a:pPr algn="just">
              <a:buFont typeface="Wingdings" pitchFamily="2" charset="2"/>
              <a:buChar char="q"/>
            </a:pPr>
            <a:r>
              <a:rPr lang="ru-RU" sz="1800" dirty="0" smtClean="0"/>
              <a:t> </a:t>
            </a:r>
            <a:r>
              <a:rPr lang="ru-RU" sz="1800" dirty="0" smtClean="0"/>
              <a:t>«Расширение» КЭС (с учётом  аспектов  содержания заданий  реальных КИМ) – </a:t>
            </a:r>
            <a:r>
              <a:rPr lang="ru-RU" sz="1800" dirty="0" smtClean="0"/>
              <a:t> </a:t>
            </a:r>
            <a:r>
              <a:rPr lang="ru-RU" sz="1800" dirty="0" smtClean="0"/>
              <a:t>см. Методические рекомендации </a:t>
            </a:r>
            <a:endParaRPr lang="ru-RU" sz="1800" dirty="0" smtClean="0"/>
          </a:p>
          <a:p>
            <a:pPr algn="ctr">
              <a:buNone/>
            </a:pPr>
            <a:endParaRPr lang="ru-RU" sz="18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ru-RU" sz="18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ru-RU" sz="1800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ru-RU" sz="1800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8024" y="1196753"/>
            <a:ext cx="4041775" cy="374860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000" dirty="0" smtClean="0"/>
              <a:t>СПЕЦИФИКАЦИЯ </a:t>
            </a:r>
            <a:endParaRPr lang="ru-RU" sz="20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88024" y="1857364"/>
            <a:ext cx="4141694" cy="4553953"/>
          </a:xfrm>
          <a:solidFill>
            <a:schemeClr val="bg1"/>
          </a:solidFill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sz="1600" dirty="0" smtClean="0"/>
              <a:t>Изменения в </a:t>
            </a:r>
            <a:r>
              <a:rPr lang="ru-RU" sz="1600" dirty="0" smtClean="0"/>
              <a:t>КИМ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задание 17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изменение нумерации заданий 18, 19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 задание </a:t>
            </a:r>
            <a:r>
              <a:rPr lang="ru-RU" sz="1600" dirty="0" smtClean="0"/>
              <a:t>19 в том виде, как оно существовало в КИМ предыдущих лет, исключено из </a:t>
            </a:r>
            <a:r>
              <a:rPr lang="ru-RU" sz="1600" dirty="0" smtClean="0"/>
              <a:t>работы</a:t>
            </a:r>
          </a:p>
          <a:p>
            <a:pPr>
              <a:buFont typeface="Wingdings" pitchFamily="2" charset="2"/>
              <a:buChar char="ü"/>
            </a:pPr>
            <a:endParaRPr lang="ru-RU" sz="1600" dirty="0" smtClean="0"/>
          </a:p>
          <a:p>
            <a:pPr>
              <a:buFont typeface="Wingdings" pitchFamily="2" charset="2"/>
              <a:buChar char="q"/>
            </a:pPr>
            <a:r>
              <a:rPr lang="ru-RU" sz="1600" dirty="0" smtClean="0"/>
              <a:t> Приложение 1</a:t>
            </a:r>
          </a:p>
          <a:p>
            <a:pPr>
              <a:buNone/>
            </a:pPr>
            <a:endParaRPr lang="ru-RU" sz="1600" dirty="0" smtClean="0"/>
          </a:p>
          <a:p>
            <a:pPr>
              <a:buFont typeface="Wingdings" pitchFamily="2" charset="2"/>
              <a:buChar char="q"/>
            </a:pPr>
            <a:r>
              <a:rPr lang="ru-RU" sz="1600" dirty="0" smtClean="0"/>
              <a:t> </a:t>
            </a:r>
            <a:r>
              <a:rPr lang="ru-RU" sz="1600" dirty="0" smtClean="0"/>
              <a:t>Приложение 2 (!!!!!) – «навигатор»  в мире  нормативных правовых актов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 </a:t>
            </a:r>
            <a:r>
              <a:rPr lang="ru-RU" sz="1600" dirty="0" smtClean="0"/>
              <a:t>!!!! КЭС 2.13. Налоги/ Налоговый кодекс РФ. ст.13-15 </a:t>
            </a:r>
          </a:p>
          <a:p>
            <a:pPr>
              <a:buFont typeface="Wingdings" pitchFamily="2" charset="2"/>
              <a:buChar char="q"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Font typeface="Wingdings" pitchFamily="2" charset="2"/>
              <a:buChar char="q"/>
            </a:pPr>
            <a:endParaRPr lang="ru-RU" sz="1600" b="1" i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endParaRPr lang="ru-RU" b="1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8028384" cy="720080"/>
          </a:xfrm>
        </p:spPr>
        <p:txBody>
          <a:bodyPr/>
          <a:lstStyle/>
          <a:p>
            <a: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Демонстрационный вариант </a:t>
            </a:r>
            <a:endParaRPr lang="ru-RU" altLang="ru-RU" sz="3200" b="1" dirty="0" smtClean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467544" y="1285860"/>
            <a:ext cx="4040188" cy="428628"/>
          </a:xfrm>
        </p:spPr>
        <p:txBody>
          <a:bodyPr/>
          <a:lstStyle/>
          <a:p>
            <a:pPr algn="ctr"/>
            <a:r>
              <a:rPr lang="ru-RU" sz="2000" dirty="0" smtClean="0"/>
              <a:t>Часть 1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23528" y="1785926"/>
            <a:ext cx="4462786" cy="4739418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sz="1800" b="1" i="1" dirty="0" smtClean="0"/>
              <a:t>Задание 1  ( «обидные ошибки»)</a:t>
            </a:r>
          </a:p>
          <a:p>
            <a:pPr>
              <a:buNone/>
            </a:pPr>
            <a:endParaRPr lang="ru-RU" sz="1800" b="1" i="1" dirty="0" smtClean="0"/>
          </a:p>
          <a:p>
            <a:pPr>
              <a:buFont typeface="Wingdings" pitchFamily="2" charset="2"/>
              <a:buChar char="q"/>
            </a:pPr>
            <a:r>
              <a:rPr lang="ru-RU" sz="1800" b="1" i="1" dirty="0" smtClean="0"/>
              <a:t> </a:t>
            </a:r>
            <a:r>
              <a:rPr lang="ru-RU" sz="1800" b="1" i="1" dirty="0" smtClean="0"/>
              <a:t>Задание 2  (понимание задания)</a:t>
            </a:r>
          </a:p>
          <a:p>
            <a:pPr>
              <a:buNone/>
            </a:pPr>
            <a:endParaRPr lang="ru-RU" sz="1800" b="1" i="1" dirty="0" smtClean="0"/>
          </a:p>
          <a:p>
            <a:pPr>
              <a:buFont typeface="Wingdings" pitchFamily="2" charset="2"/>
              <a:buChar char="q"/>
            </a:pPr>
            <a:r>
              <a:rPr lang="ru-RU" sz="1800" b="1" i="1" dirty="0" smtClean="0"/>
              <a:t> </a:t>
            </a:r>
            <a:r>
              <a:rPr lang="ru-RU" sz="1800" b="1" i="1" dirty="0" smtClean="0"/>
              <a:t>Задания 4, 6, 7, 9-13, 15- 17, 19 </a:t>
            </a:r>
          </a:p>
          <a:p>
            <a:pPr>
              <a:buNone/>
            </a:pPr>
            <a:r>
              <a:rPr lang="ru-RU" sz="1800" b="1" i="1" dirty="0" smtClean="0"/>
              <a:t>(  количество верных элементов ответа НЕ фиксируется)</a:t>
            </a:r>
          </a:p>
          <a:p>
            <a:pPr algn="ctr">
              <a:buNone/>
            </a:pPr>
            <a:endParaRPr lang="ru-RU" sz="18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ru-RU" sz="18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1800" b="1" i="1" dirty="0" smtClean="0">
                <a:solidFill>
                  <a:srgbClr val="FF0000"/>
                </a:solidFill>
              </a:rPr>
              <a:t>РАБОТА С ИНСТРУКЦИЯМИ!!!!</a:t>
            </a:r>
            <a:endParaRPr lang="ru-RU" sz="18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ru-RU" sz="1800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endParaRPr lang="ru-RU" sz="1800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8024" y="1196753"/>
            <a:ext cx="4041775" cy="374860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ru-RU" sz="2000" dirty="0" smtClean="0"/>
              <a:t>Часть 2 </a:t>
            </a:r>
            <a:endParaRPr lang="ru-RU" sz="200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88024" y="1857364"/>
            <a:ext cx="4141694" cy="4553953"/>
          </a:xfrm>
          <a:solidFill>
            <a:schemeClr val="bg1"/>
          </a:solidFill>
        </p:spPr>
        <p:txBody>
          <a:bodyPr/>
          <a:lstStyle/>
          <a:p>
            <a:pPr algn="ctr">
              <a:buNone/>
            </a:pPr>
            <a:r>
              <a:rPr lang="ru-RU" sz="1600" b="1" i="1" u="sng" dirty="0" smtClean="0">
                <a:solidFill>
                  <a:srgbClr val="FF0000"/>
                </a:solidFill>
              </a:rPr>
              <a:t>Изменений </a:t>
            </a:r>
            <a:r>
              <a:rPr lang="ru-RU" sz="1600" b="1" i="1" u="sng" dirty="0" smtClean="0">
                <a:solidFill>
                  <a:srgbClr val="FF0000"/>
                </a:solidFill>
              </a:rPr>
              <a:t>нет!!!!</a:t>
            </a:r>
          </a:p>
          <a:p>
            <a:pPr>
              <a:buNone/>
            </a:pPr>
            <a:endParaRPr lang="ru-RU" sz="1600" dirty="0" smtClean="0"/>
          </a:p>
          <a:p>
            <a:pPr>
              <a:buFont typeface="Wingdings" pitchFamily="2" charset="2"/>
              <a:buChar char="q"/>
            </a:pPr>
            <a:r>
              <a:rPr lang="ru-RU" sz="1600" dirty="0" smtClean="0"/>
              <a:t> </a:t>
            </a:r>
            <a:r>
              <a:rPr lang="ru-RU" sz="1800" b="1" i="1" dirty="0" smtClean="0"/>
              <a:t>Составное задание  21-24 </a:t>
            </a:r>
          </a:p>
          <a:p>
            <a:pPr>
              <a:buNone/>
            </a:pPr>
            <a:endParaRPr lang="ru-RU" sz="1800" b="1" i="1" dirty="0" smtClean="0"/>
          </a:p>
          <a:p>
            <a:pPr>
              <a:buFont typeface="Wingdings" pitchFamily="2" charset="2"/>
              <a:buChar char="q"/>
            </a:pPr>
            <a:r>
              <a:rPr lang="ru-RU" sz="1800" b="1" i="1" dirty="0" smtClean="0"/>
              <a:t> </a:t>
            </a:r>
            <a:r>
              <a:rPr lang="ru-RU" sz="1800" b="1" i="1" dirty="0" smtClean="0"/>
              <a:t>Задания с универсальными критериями  (25, 28, 29)</a:t>
            </a:r>
          </a:p>
          <a:p>
            <a:pPr>
              <a:buFont typeface="Wingdings" pitchFamily="2" charset="2"/>
              <a:buChar char="q"/>
            </a:pPr>
            <a:endParaRPr lang="ru-RU" sz="1800" b="1" i="1" dirty="0" smtClean="0"/>
          </a:p>
          <a:p>
            <a:pPr>
              <a:buFont typeface="Wingdings" pitchFamily="2" charset="2"/>
              <a:buChar char="q"/>
            </a:pPr>
            <a:r>
              <a:rPr lang="ru-RU" sz="1800" b="1" i="1" dirty="0" smtClean="0"/>
              <a:t> Задание 26 (советы по оформлению работы)</a:t>
            </a:r>
          </a:p>
          <a:p>
            <a:pPr>
              <a:buFont typeface="Wingdings" pitchFamily="2" charset="2"/>
              <a:buChar char="q"/>
            </a:pPr>
            <a:endParaRPr lang="ru-RU" sz="1800" b="1" i="1" dirty="0" smtClean="0"/>
          </a:p>
          <a:p>
            <a:pPr>
              <a:buFont typeface="Wingdings" pitchFamily="2" charset="2"/>
              <a:buChar char="q"/>
            </a:pPr>
            <a:r>
              <a:rPr lang="ru-RU" sz="1800" b="1" i="1" dirty="0" smtClean="0"/>
              <a:t>Задание –задача 27</a:t>
            </a:r>
          </a:p>
          <a:p>
            <a:pPr>
              <a:buNone/>
            </a:pPr>
            <a:r>
              <a:rPr lang="ru-RU" sz="1800" b="1" i="1" dirty="0" smtClean="0"/>
              <a:t> ( разновидность  на определение  типа/ вида/тенденции и т.п.)</a:t>
            </a:r>
          </a:p>
          <a:p>
            <a:pPr>
              <a:buFont typeface="Wingdings" pitchFamily="2" charset="2"/>
              <a:buChar char="q"/>
            </a:pPr>
            <a:endParaRPr lang="ru-RU" sz="1800" b="1" i="1" dirty="0" smtClean="0"/>
          </a:p>
          <a:p>
            <a:pPr>
              <a:buFont typeface="Wingdings" pitchFamily="2" charset="2"/>
              <a:buChar char="q"/>
            </a:pPr>
            <a:endParaRPr lang="ru-RU" sz="1800" b="1" i="1" dirty="0" smtClean="0"/>
          </a:p>
          <a:p>
            <a:pPr>
              <a:buNone/>
            </a:pPr>
            <a:r>
              <a:rPr lang="ru-RU" sz="1800" b="1" i="1" dirty="0" smtClean="0"/>
              <a:t> </a:t>
            </a:r>
            <a:endParaRPr lang="ru-RU" sz="1800" b="1" i="1" dirty="0" smtClean="0"/>
          </a:p>
          <a:p>
            <a:pPr>
              <a:buFont typeface="Wingdings" pitchFamily="2" charset="2"/>
              <a:buChar char="q"/>
            </a:pPr>
            <a:endParaRPr lang="ru-RU" sz="1600" b="1" i="1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q"/>
            </a:pPr>
            <a:endParaRPr lang="ru-RU" b="1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14290"/>
            <a:ext cx="7725296" cy="785818"/>
          </a:xfrm>
        </p:spPr>
        <p:txBody>
          <a:bodyPr/>
          <a:lstStyle/>
          <a:p>
            <a: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Подготовка к ЕГЭ по обществознанию</a:t>
            </a:r>
            <a:endParaRPr lang="ru-RU" altLang="ru-RU" sz="3200" b="1" dirty="0" smtClean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</a:endParaRPr>
          </a:p>
        </p:txBody>
      </p:sp>
      <p:pic>
        <p:nvPicPr>
          <p:cNvPr id="4" name="Рисунок 3" descr="fip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571500" cy="83820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 bwMode="auto">
          <a:xfrm>
            <a:off x="899592" y="980728"/>
            <a:ext cx="792088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Рисунок 7" descr="information-blu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40352" y="5589240"/>
            <a:ext cx="1039577" cy="1052736"/>
          </a:xfrm>
          <a:prstGeom prst="rect">
            <a:avLst/>
          </a:prstGeom>
        </p:spPr>
      </p:pic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71612"/>
            <a:ext cx="8002588" cy="4554551"/>
          </a:xfrm>
        </p:spPr>
        <p:txBody>
          <a:bodyPr/>
          <a:lstStyle/>
          <a:p>
            <a:pPr algn="ctr">
              <a:buNone/>
            </a:pPr>
            <a:r>
              <a:rPr lang="ru-RU" sz="3600" b="1" i="1" dirty="0" smtClean="0">
                <a:solidFill>
                  <a:srgbClr val="FF0000"/>
                </a:solidFill>
              </a:rPr>
              <a:t>ИЗМЕНЕНИЙ </a:t>
            </a:r>
            <a:endParaRPr lang="ru-RU" sz="36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600" b="1" i="1" dirty="0" smtClean="0">
                <a:solidFill>
                  <a:srgbClr val="FF0000"/>
                </a:solidFill>
              </a:rPr>
              <a:t>В </a:t>
            </a:r>
            <a:r>
              <a:rPr lang="ru-RU" sz="3600" b="1" i="1" dirty="0" smtClean="0">
                <a:solidFill>
                  <a:srgbClr val="FF0000"/>
                </a:solidFill>
              </a:rPr>
              <a:t>СИСТЕМЕ ОЦЕНИВАНИЯ </a:t>
            </a:r>
            <a:endParaRPr lang="ru-RU" sz="36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3600" b="1" i="1" dirty="0" smtClean="0">
                <a:solidFill>
                  <a:srgbClr val="FF0000"/>
                </a:solidFill>
              </a:rPr>
              <a:t>ЗАДАНИЙ </a:t>
            </a:r>
            <a:r>
              <a:rPr lang="ru-RU" sz="3600" b="1" i="1" dirty="0" smtClean="0">
                <a:solidFill>
                  <a:srgbClr val="FF0000"/>
                </a:solidFill>
              </a:rPr>
              <a:t>ВТОРОЙ ЧАСТИ </a:t>
            </a:r>
            <a:endParaRPr lang="ru-RU" sz="3600" b="1" i="1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4400" b="1" i="1" dirty="0" smtClean="0">
                <a:solidFill>
                  <a:srgbClr val="FF0000"/>
                </a:solidFill>
              </a:rPr>
              <a:t>НЕТ !!!!!!!</a:t>
            </a:r>
            <a:endParaRPr lang="ru-RU" sz="4400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99592" y="214290"/>
            <a:ext cx="7725296" cy="714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  <a:ea typeface="+mj-ea"/>
                <a:cs typeface="+mj-cs"/>
              </a:rPr>
              <a:t> </a:t>
            </a:r>
            <a: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Подготовка к ЕГЭ по обществознанию</a:t>
            </a:r>
            <a:endParaRPr lang="ru-RU" altLang="ru-RU" sz="3200" b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  <a:ea typeface="+mj-ea"/>
              <a:cs typeface="+mj-cs"/>
            </a:endParaRPr>
          </a:p>
        </p:txBody>
      </p:sp>
      <p:pic>
        <p:nvPicPr>
          <p:cNvPr id="5" name="Рисунок 4" descr="fip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571500" cy="83820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 bwMode="auto">
          <a:xfrm>
            <a:off x="899592" y="980728"/>
            <a:ext cx="792088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Рисунок 7" descr="jur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5720136"/>
            <a:ext cx="2987824" cy="1137863"/>
          </a:xfrm>
          <a:prstGeom prst="rect">
            <a:avLst/>
          </a:prstGeom>
        </p:spPr>
      </p:pic>
      <p:pic>
        <p:nvPicPr>
          <p:cNvPr id="10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57614" y="1214438"/>
            <a:ext cx="6200468" cy="4526093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899592" y="0"/>
            <a:ext cx="7725296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altLang="ru-RU" sz="3200" b="1" dirty="0" smtClean="0">
                <a:solidFill>
                  <a:schemeClr val="bg2">
                    <a:lumMod val="2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Подготовка к ЕГЭ по обществознанию</a:t>
            </a:r>
            <a:endParaRPr lang="ru-RU" altLang="ru-RU" sz="3200" b="1" dirty="0" smtClean="0">
              <a:solidFill>
                <a:schemeClr val="bg2">
                  <a:lumMod val="2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Garamond" pitchFamily="18" charset="0"/>
              <a:ea typeface="+mj-ea"/>
              <a:cs typeface="+mj-cs"/>
            </a:endParaRPr>
          </a:p>
        </p:txBody>
      </p:sp>
      <p:pic>
        <p:nvPicPr>
          <p:cNvPr id="5" name="Рисунок 4" descr="fip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9512" y="188640"/>
            <a:ext cx="571500" cy="838200"/>
          </a:xfrm>
          <a:prstGeom prst="rect">
            <a:avLst/>
          </a:prstGeom>
        </p:spPr>
      </p:pic>
      <p:cxnSp>
        <p:nvCxnSpPr>
          <p:cNvPr id="7" name="Прямая соединительная линия 6"/>
          <p:cNvCxnSpPr/>
          <p:nvPr/>
        </p:nvCxnSpPr>
        <p:spPr bwMode="auto">
          <a:xfrm>
            <a:off x="899592" y="980728"/>
            <a:ext cx="7920880" cy="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8" name="Рисунок 7" descr="jury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56176" y="5720136"/>
            <a:ext cx="2987824" cy="1137863"/>
          </a:xfrm>
          <a:prstGeom prst="rect">
            <a:avLst/>
          </a:prstGeom>
        </p:spPr>
      </p:pic>
      <p:pic>
        <p:nvPicPr>
          <p:cNvPr id="1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1272899"/>
            <a:ext cx="6639380" cy="4474141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presentation_rus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_rus_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_rus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ема1">
  <a:themeElements>
    <a:clrScheme name="presentation_rus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_rus_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_rus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_ФИПИ_2016">
  <a:themeElements>
    <a:clrScheme name="presentation_rus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_rus_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_rus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Тема_ФИПИ">
  <a:themeElements>
    <a:clrScheme name="presentation_rus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_rus_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 xmlns="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xmlns="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altLang="ru-RU" sz="2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_rus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_Тема1">
  <a:themeElements>
    <a:clrScheme name="presentation_rus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_rus_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_rus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3_Тема1">
  <a:themeElements>
    <a:clrScheme name="presentation_rus_2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esentation_rus_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resentation_rus_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_rus_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esentation_rus_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Тема Offic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8793</TotalTime>
  <Words>361</Words>
  <Application>Microsoft Office PowerPoint</Application>
  <PresentationFormat>Экран (4:3)</PresentationFormat>
  <Paragraphs>95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7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Тема1</vt:lpstr>
      <vt:lpstr>1_Тема1</vt:lpstr>
      <vt:lpstr>Тема_ФИПИ_2016</vt:lpstr>
      <vt:lpstr>Тема_ФИПИ</vt:lpstr>
      <vt:lpstr>2_Тема1</vt:lpstr>
      <vt:lpstr>3_Тема1</vt:lpstr>
      <vt:lpstr>Тема Office</vt:lpstr>
      <vt:lpstr>Точечный рисунок</vt:lpstr>
      <vt:lpstr>Слайд 1</vt:lpstr>
      <vt:lpstr>Подготовка к ЕГЭ по обществознанию</vt:lpstr>
      <vt:lpstr>Слайд 3</vt:lpstr>
      <vt:lpstr>Слайд 4</vt:lpstr>
      <vt:lpstr>Подготовка к ЕГЭ по обществознанию</vt:lpstr>
      <vt:lpstr>Демонстрационный вариант </vt:lpstr>
      <vt:lpstr>Подготовка к ЕГЭ по обществознанию</vt:lpstr>
      <vt:lpstr>Слайд 8</vt:lpstr>
      <vt:lpstr>Слайд 9</vt:lpstr>
      <vt:lpstr>Слайд 10</vt:lpstr>
      <vt:lpstr>Задание 29</vt:lpstr>
      <vt:lpstr>Слайд 12</vt:lpstr>
    </vt:vector>
  </TitlesOfParts>
  <Company>FIPI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Unknown</cp:lastModifiedBy>
  <cp:revision>831</cp:revision>
  <cp:lastPrinted>2014-09-25T10:46:37Z</cp:lastPrinted>
  <dcterms:created xsi:type="dcterms:W3CDTF">2005-03-25T14:40:30Z</dcterms:created>
  <dcterms:modified xsi:type="dcterms:W3CDTF">2016-11-16T19:28:10Z</dcterms:modified>
</cp:coreProperties>
</file>