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3" r:id="rId1"/>
  </p:sldMasterIdLst>
  <p:notesMasterIdLst>
    <p:notesMasterId r:id="rId20"/>
  </p:notesMasterIdLst>
  <p:handoutMasterIdLst>
    <p:handoutMasterId r:id="rId21"/>
  </p:handoutMasterIdLst>
  <p:sldIdLst>
    <p:sldId id="638" r:id="rId2"/>
    <p:sldId id="689" r:id="rId3"/>
    <p:sldId id="699" r:id="rId4"/>
    <p:sldId id="712" r:id="rId5"/>
    <p:sldId id="710" r:id="rId6"/>
    <p:sldId id="717" r:id="rId7"/>
    <p:sldId id="718" r:id="rId8"/>
    <p:sldId id="711" r:id="rId9"/>
    <p:sldId id="691" r:id="rId10"/>
    <p:sldId id="690" r:id="rId11"/>
    <p:sldId id="692" r:id="rId12"/>
    <p:sldId id="704" r:id="rId13"/>
    <p:sldId id="703" r:id="rId14"/>
    <p:sldId id="697" r:id="rId15"/>
    <p:sldId id="668" r:id="rId16"/>
    <p:sldId id="698" r:id="rId17"/>
    <p:sldId id="713" r:id="rId18"/>
    <p:sldId id="670" r:id="rId19"/>
  </p:sldIdLst>
  <p:sldSz cx="1219200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7146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14289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71435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28581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285727" algn="l" defTabSz="914289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742870" algn="l" defTabSz="914289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200016" algn="l" defTabSz="914289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657161" algn="l" defTabSz="914289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9999"/>
    <a:srgbClr val="DA9710"/>
    <a:srgbClr val="B45608"/>
    <a:srgbClr val="2B953F"/>
    <a:srgbClr val="FF5050"/>
    <a:srgbClr val="FFFFCC"/>
    <a:srgbClr val="CC0000"/>
    <a:srgbClr val="99CCFF"/>
    <a:srgbClr val="A46DCD"/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826" autoAdjust="0"/>
    <p:restoredTop sz="96947" autoAdjust="0"/>
  </p:normalViewPr>
  <p:slideViewPr>
    <p:cSldViewPr>
      <p:cViewPr>
        <p:scale>
          <a:sx n="81" d="100"/>
          <a:sy n="81" d="100"/>
        </p:scale>
        <p:origin x="-492" y="-3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1.jpeg"/><Relationship Id="rId1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CD2BE-7FD9-40A9-8492-2193FE819BBA}" type="doc">
      <dgm:prSet loTypeId="urn:microsoft.com/office/officeart/2005/8/layout/bList2#1" loCatId="picture" qsTypeId="urn:microsoft.com/office/officeart/2005/8/quickstyle/simple1" qsCatId="simple" csTypeId="urn:microsoft.com/office/officeart/2005/8/colors/accent1_2" csCatId="accent1" phldr="1"/>
      <dgm:spPr/>
    </dgm:pt>
    <dgm:pt modelId="{F6439748-3434-4D54-9A0A-5DDCA89E930B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структуре ОП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E69691-79DD-400A-98B6-9048BCCCE7E4}" type="parTrans" cxnId="{6955396B-94B6-4FBC-AE01-55A11035C7C4}">
      <dgm:prSet/>
      <dgm:spPr/>
      <dgm:t>
        <a:bodyPr/>
        <a:lstStyle/>
        <a:p>
          <a:endParaRPr lang="ru-RU"/>
        </a:p>
      </dgm:t>
    </dgm:pt>
    <dgm:pt modelId="{C942751A-BFC9-43BC-A2CE-D8658320D124}" type="sibTrans" cxnId="{6955396B-94B6-4FBC-AE01-55A11035C7C4}">
      <dgm:prSet/>
      <dgm:spPr/>
      <dgm:t>
        <a:bodyPr/>
        <a:lstStyle/>
        <a:p>
          <a:endParaRPr lang="ru-RU"/>
        </a:p>
      </dgm:t>
    </dgm:pt>
    <dgm:pt modelId="{8149AD9F-AE7B-4530-AC2D-F0C94D20FBB2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условиям реализации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6E9951-8ECA-4B51-BD95-DEE7C1A331C4}" type="parTrans" cxnId="{806DC7AD-06D1-4BDF-B41B-CCC7CD7A6BF0}">
      <dgm:prSet/>
      <dgm:spPr/>
      <dgm:t>
        <a:bodyPr/>
        <a:lstStyle/>
        <a:p>
          <a:endParaRPr lang="ru-RU"/>
        </a:p>
      </dgm:t>
    </dgm:pt>
    <dgm:pt modelId="{C612E7CA-0CC4-4B33-828C-59AEE5B3BE78}" type="sibTrans" cxnId="{806DC7AD-06D1-4BDF-B41B-CCC7CD7A6BF0}">
      <dgm:prSet/>
      <dgm:spPr/>
      <dgm:t>
        <a:bodyPr/>
        <a:lstStyle/>
        <a:p>
          <a:endParaRPr lang="ru-RU"/>
        </a:p>
      </dgm:t>
    </dgm:pt>
    <dgm:pt modelId="{15798697-2172-46F0-9B85-BB24A928B830}">
      <dgm:prSet custT="1"/>
      <dgm:spPr/>
      <dgm:t>
        <a:bodyPr/>
        <a:lstStyle/>
        <a:p>
          <a:r>
            <a:rPr lang="ru-RU" sz="1500" dirty="0" smtClean="0">
              <a:latin typeface="Arial" pitchFamily="34" charset="0"/>
              <a:cs typeface="Arial" pitchFamily="34" charset="0"/>
            </a:rPr>
            <a:t>Сроки обучения: устанавливаются ОО самостоятельно;    увеличение не более чем на 1,5 и 1 год; по индивидуальному плану увеличиваются только для лиц с ОВЗ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74205BA6-ABE8-4F50-BBE6-BCD2AAE4EA9D}" type="parTrans" cxnId="{A6419F99-6950-4775-9DA9-DD0088F47DC9}">
      <dgm:prSet/>
      <dgm:spPr/>
      <dgm:t>
        <a:bodyPr/>
        <a:lstStyle/>
        <a:p>
          <a:endParaRPr lang="ru-RU"/>
        </a:p>
      </dgm:t>
    </dgm:pt>
    <dgm:pt modelId="{18B5BEB0-F271-4DD6-97E3-48A9FC162853}" type="sibTrans" cxnId="{A6419F99-6950-4775-9DA9-DD0088F47DC9}">
      <dgm:prSet/>
      <dgm:spPr/>
      <dgm:t>
        <a:bodyPr/>
        <a:lstStyle/>
        <a:p>
          <a:endParaRPr lang="ru-RU"/>
        </a:p>
      </dgm:t>
    </dgm:pt>
    <dgm:pt modelId="{BC1B2DCB-A592-4618-A879-945178A45BF7}">
      <dgm:prSet custT="1"/>
      <dgm:spPr/>
      <dgm:t>
        <a:bodyPr/>
        <a:lstStyle/>
        <a:p>
          <a:r>
            <a:rPr lang="ru-RU" sz="1500" dirty="0" smtClean="0">
              <a:latin typeface="Arial" pitchFamily="34" charset="0"/>
              <a:cs typeface="Arial" pitchFamily="34" charset="0"/>
            </a:rPr>
            <a:t>Новые квалификации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D3F4BEA7-010C-4F30-8FE9-E2A37CED710A}" type="parTrans" cxnId="{26AD23D2-A6A7-4FDF-ACC3-34F44B88BA36}">
      <dgm:prSet/>
      <dgm:spPr/>
      <dgm:t>
        <a:bodyPr/>
        <a:lstStyle/>
        <a:p>
          <a:endParaRPr lang="ru-RU"/>
        </a:p>
      </dgm:t>
    </dgm:pt>
    <dgm:pt modelId="{5328B232-A6F8-4015-9884-42C2062F679C}" type="sibTrans" cxnId="{26AD23D2-A6A7-4FDF-ACC3-34F44B88BA36}">
      <dgm:prSet/>
      <dgm:spPr/>
      <dgm:t>
        <a:bodyPr/>
        <a:lstStyle/>
        <a:p>
          <a:endParaRPr lang="ru-RU"/>
        </a:p>
      </dgm:t>
    </dgm:pt>
    <dgm:pt modelId="{6069CA2C-9D27-4DC2-B39C-569DB9A86DD5}">
      <dgm:prSet custT="1"/>
      <dgm:spPr/>
      <dgm:t>
        <a:bodyPr/>
        <a:lstStyle/>
        <a:p>
          <a:r>
            <a:rPr lang="ru-RU" sz="1500" dirty="0" smtClean="0">
              <a:latin typeface="Arial" pitchFamily="34" charset="0"/>
              <a:cs typeface="Arial" pitchFamily="34" charset="0"/>
            </a:rPr>
            <a:t>Ссылка на Примерную ООП (</a:t>
          </a:r>
          <a:r>
            <a:rPr lang="en-US" sz="1500" dirty="0" smtClean="0">
              <a:latin typeface="Arial" pitchFamily="34" charset="0"/>
              <a:cs typeface="Arial" pitchFamily="34" charset="0"/>
            </a:rPr>
            <a:t>reestrspo.ru) 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5F475D74-8601-414B-AA95-A4DD6C26AED8}" type="parTrans" cxnId="{818B1CB9-AF06-4777-82C1-91F9DD00431C}">
      <dgm:prSet/>
      <dgm:spPr/>
      <dgm:t>
        <a:bodyPr/>
        <a:lstStyle/>
        <a:p>
          <a:endParaRPr lang="ru-RU"/>
        </a:p>
      </dgm:t>
    </dgm:pt>
    <dgm:pt modelId="{4FF0208B-CB71-4395-9DAE-1F268B07B9A2}" type="sibTrans" cxnId="{818B1CB9-AF06-4777-82C1-91F9DD00431C}">
      <dgm:prSet/>
      <dgm:spPr/>
      <dgm:t>
        <a:bodyPr/>
        <a:lstStyle/>
        <a:p>
          <a:endParaRPr lang="ru-RU"/>
        </a:p>
      </dgm:t>
    </dgm:pt>
    <dgm:pt modelId="{304F0770-654A-478B-ACB8-E1BC375AF59D}">
      <dgm:prSet custT="1"/>
      <dgm:spPr/>
      <dgm:t>
        <a:bodyPr/>
        <a:lstStyle/>
        <a:p>
          <a:r>
            <a:rPr lang="ru-RU" sz="1500" dirty="0" smtClean="0">
              <a:latin typeface="Arial" pitchFamily="34" charset="0"/>
              <a:cs typeface="Arial" pitchFamily="34" charset="0"/>
            </a:rPr>
            <a:t>Включение адаптационных дисциплин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037D1351-D34E-437E-8C80-B5E7CF3D52F9}" type="parTrans" cxnId="{4FC64003-34E6-4952-8335-3E641F57967C}">
      <dgm:prSet/>
      <dgm:spPr/>
      <dgm:t>
        <a:bodyPr/>
        <a:lstStyle/>
        <a:p>
          <a:endParaRPr lang="ru-RU"/>
        </a:p>
      </dgm:t>
    </dgm:pt>
    <dgm:pt modelId="{E26E0A94-4B2C-4AD7-8FEE-4222355E5D41}" type="sibTrans" cxnId="{4FC64003-34E6-4952-8335-3E641F57967C}">
      <dgm:prSet/>
      <dgm:spPr/>
      <dgm:t>
        <a:bodyPr/>
        <a:lstStyle/>
        <a:p>
          <a:endParaRPr lang="ru-RU"/>
        </a:p>
      </dgm:t>
    </dgm:pt>
    <dgm:pt modelId="{6E0EB00C-3571-4916-8F81-7D2D88E74670}">
      <dgm:prSet custT="1"/>
      <dgm:spPr/>
      <dgm:t>
        <a:bodyPr/>
        <a:lstStyle/>
        <a:p>
          <a:r>
            <a:rPr lang="ru-RU" sz="1500" dirty="0" smtClean="0">
              <a:latin typeface="Arial" pitchFamily="34" charset="0"/>
              <a:cs typeface="Arial" pitchFamily="34" charset="0"/>
            </a:rPr>
            <a:t>Не конкретизирована структура и объем ОП, ограничено кол-во часов по циклам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D41F9235-6F87-4EDF-9E63-93C4FB7ED9AE}" type="parTrans" cxnId="{BF1D34D2-F0D6-4D34-9004-16A6D8C1CA0E}">
      <dgm:prSet/>
      <dgm:spPr/>
      <dgm:t>
        <a:bodyPr/>
        <a:lstStyle/>
        <a:p>
          <a:endParaRPr lang="ru-RU"/>
        </a:p>
      </dgm:t>
    </dgm:pt>
    <dgm:pt modelId="{CBC8BAA1-1166-4656-891A-F01D7F79330D}" type="sibTrans" cxnId="{BF1D34D2-F0D6-4D34-9004-16A6D8C1CA0E}">
      <dgm:prSet/>
      <dgm:spPr/>
      <dgm:t>
        <a:bodyPr/>
        <a:lstStyle/>
        <a:p>
          <a:endParaRPr lang="ru-RU"/>
        </a:p>
      </dgm:t>
    </dgm:pt>
    <dgm:pt modelId="{8B48F9F2-4973-4A7E-8694-8AEF60A4C737}">
      <dgm:prSet custT="1"/>
      <dgm:spPr/>
      <dgm:t>
        <a:bodyPr/>
        <a:lstStyle/>
        <a:p>
          <a:r>
            <a:rPr lang="ru-RU" sz="1500" dirty="0" smtClean="0">
              <a:latin typeface="Arial" pitchFamily="34" charset="0"/>
              <a:cs typeface="Arial" pitchFamily="34" charset="0"/>
            </a:rPr>
            <a:t>Практика не менее 25%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F5C17B98-9722-4C3D-B550-93174D4CBF55}" type="parTrans" cxnId="{2BA98699-6B19-4A92-A064-EF67B5E9B6D9}">
      <dgm:prSet/>
      <dgm:spPr/>
      <dgm:t>
        <a:bodyPr/>
        <a:lstStyle/>
        <a:p>
          <a:endParaRPr lang="ru-RU"/>
        </a:p>
      </dgm:t>
    </dgm:pt>
    <dgm:pt modelId="{9C9CC489-AAF0-49D5-A9E0-CCFFB69F41AA}" type="sibTrans" cxnId="{2BA98699-6B19-4A92-A064-EF67B5E9B6D9}">
      <dgm:prSet/>
      <dgm:spPr/>
      <dgm:t>
        <a:bodyPr/>
        <a:lstStyle/>
        <a:p>
          <a:endParaRPr lang="ru-RU"/>
        </a:p>
      </dgm:t>
    </dgm:pt>
    <dgm:pt modelId="{1C3F03A7-443D-4F2E-84B4-78B88FFBDEB9}">
      <dgm:prSet custT="1"/>
      <dgm:spPr/>
      <dgm:t>
        <a:bodyPr/>
        <a:lstStyle/>
        <a:p>
          <a:r>
            <a:rPr lang="ru-RU" sz="1500" dirty="0" smtClean="0">
              <a:latin typeface="Arial" pitchFamily="34" charset="0"/>
              <a:cs typeface="Arial" pitchFamily="34" charset="0"/>
            </a:rPr>
            <a:t>Основная литература предусмотрена в ПООП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6DF7BAD7-4420-4EA9-9944-2F504668DBDC}" type="parTrans" cxnId="{21033622-8FAC-47AC-B6E9-084EB753608F}">
      <dgm:prSet/>
      <dgm:spPr/>
      <dgm:t>
        <a:bodyPr/>
        <a:lstStyle/>
        <a:p>
          <a:endParaRPr lang="ru-RU"/>
        </a:p>
      </dgm:t>
    </dgm:pt>
    <dgm:pt modelId="{B9948236-A1D1-4B2D-9BFA-34A6C7AD71B7}" type="sibTrans" cxnId="{21033622-8FAC-47AC-B6E9-084EB753608F}">
      <dgm:prSet/>
      <dgm:spPr/>
      <dgm:t>
        <a:bodyPr/>
        <a:lstStyle/>
        <a:p>
          <a:endParaRPr lang="ru-RU"/>
        </a:p>
      </dgm:t>
    </dgm:pt>
    <dgm:pt modelId="{70E3258C-2F39-4761-A0E9-2D6FD91B3DA3}">
      <dgm:prSet custT="1"/>
      <dgm:spPr/>
      <dgm:t>
        <a:bodyPr/>
        <a:lstStyle/>
        <a:p>
          <a:r>
            <a:rPr lang="ru-RU" sz="1500" dirty="0" smtClean="0">
              <a:latin typeface="Arial" pitchFamily="34" charset="0"/>
              <a:cs typeface="Arial" pitchFamily="34" charset="0"/>
            </a:rPr>
            <a:t>Доля преподавателей-практиков по </a:t>
          </a:r>
          <a:r>
            <a:rPr lang="ru-RU" sz="1500" dirty="0" err="1" smtClean="0">
              <a:latin typeface="Arial" pitchFamily="34" charset="0"/>
              <a:cs typeface="Arial" pitchFamily="34" charset="0"/>
            </a:rPr>
            <a:t>профмодулям</a:t>
          </a:r>
          <a:r>
            <a:rPr lang="ru-RU" sz="1500" dirty="0" smtClean="0">
              <a:latin typeface="Arial" pitchFamily="34" charset="0"/>
              <a:cs typeface="Arial" pitchFamily="34" charset="0"/>
            </a:rPr>
            <a:t> (опыт не менее 3 лет) не менее 25% от общего числа преподавателей по профессии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F45593B0-052C-4186-85FB-565B6D527334}" type="parTrans" cxnId="{FE9CCBE2-4B55-4C0D-A3CF-2C628F6B5267}">
      <dgm:prSet/>
      <dgm:spPr/>
      <dgm:t>
        <a:bodyPr/>
        <a:lstStyle/>
        <a:p>
          <a:endParaRPr lang="ru-RU"/>
        </a:p>
      </dgm:t>
    </dgm:pt>
    <dgm:pt modelId="{0975AE2E-021B-40CF-8332-3983A2A8244A}" type="sibTrans" cxnId="{FE9CCBE2-4B55-4C0D-A3CF-2C628F6B5267}">
      <dgm:prSet/>
      <dgm:spPr/>
      <dgm:t>
        <a:bodyPr/>
        <a:lstStyle/>
        <a:p>
          <a:endParaRPr lang="ru-RU"/>
        </a:p>
      </dgm:t>
    </dgm:pt>
    <dgm:pt modelId="{4F706486-724B-4A3B-8075-C99B2827726E}">
      <dgm:prSet custT="1"/>
      <dgm:spPr/>
      <dgm:t>
        <a:bodyPr/>
        <a:lstStyle/>
        <a:p>
          <a:r>
            <a:rPr lang="ru-RU" sz="1500" dirty="0" smtClean="0">
              <a:latin typeface="Arial" pitchFamily="34" charset="0"/>
              <a:cs typeface="Arial" pitchFamily="34" charset="0"/>
            </a:rPr>
            <a:t>Требования к МТО в программе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724DF9CF-E6DF-4D16-BD34-73F187D864E2}" type="parTrans" cxnId="{9069EBEF-B366-49E5-929F-ECCFB4AC30AF}">
      <dgm:prSet/>
      <dgm:spPr/>
      <dgm:t>
        <a:bodyPr/>
        <a:lstStyle/>
        <a:p>
          <a:endParaRPr lang="ru-RU"/>
        </a:p>
      </dgm:t>
    </dgm:pt>
    <dgm:pt modelId="{EC8243A8-C3D1-4345-839D-A1B82FFB2379}" type="sibTrans" cxnId="{9069EBEF-B366-49E5-929F-ECCFB4AC30AF}">
      <dgm:prSet/>
      <dgm:spPr/>
      <dgm:t>
        <a:bodyPr/>
        <a:lstStyle/>
        <a:p>
          <a:endParaRPr lang="ru-RU"/>
        </a:p>
      </dgm:t>
    </dgm:pt>
    <dgm:pt modelId="{A59E02F3-3CFE-4278-8914-BDF6218888FC}">
      <dgm:prSet custT="1"/>
      <dgm:spPr/>
      <dgm:t>
        <a:bodyPr/>
        <a:lstStyle/>
        <a:p>
          <a:r>
            <a:rPr lang="ru-RU" sz="1500" dirty="0" smtClean="0">
              <a:latin typeface="Arial" pitchFamily="34" charset="0"/>
              <a:cs typeface="Arial" pitchFamily="34" charset="0"/>
            </a:rPr>
            <a:t>ОК11 Планирование предпринимательской деятельности в профессиональной сфере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05C6A3AD-A41C-4AC5-82C7-F7EFB548AAA3}" type="parTrans" cxnId="{835B24A1-2FC0-435B-8E68-327B498575DA}">
      <dgm:prSet/>
      <dgm:spPr/>
      <dgm:t>
        <a:bodyPr/>
        <a:lstStyle/>
        <a:p>
          <a:endParaRPr lang="ru-RU"/>
        </a:p>
      </dgm:t>
    </dgm:pt>
    <dgm:pt modelId="{F5386319-06B1-41E8-BA13-2BCDA0079A55}" type="sibTrans" cxnId="{835B24A1-2FC0-435B-8E68-327B498575DA}">
      <dgm:prSet/>
      <dgm:spPr/>
      <dgm:t>
        <a:bodyPr/>
        <a:lstStyle/>
        <a:p>
          <a:endParaRPr lang="ru-RU"/>
        </a:p>
      </dgm:t>
    </dgm:pt>
    <dgm:pt modelId="{FCBA527A-4FAC-40DE-8851-BFB0DADB348F}">
      <dgm:prSet custT="1"/>
      <dgm:spPr/>
      <dgm:t>
        <a:bodyPr/>
        <a:lstStyle/>
        <a:p>
          <a:r>
            <a:rPr lang="ru-RU" sz="1500" dirty="0" smtClean="0">
              <a:latin typeface="Arial" pitchFamily="34" charset="0"/>
              <a:cs typeface="Arial" pitchFamily="34" charset="0"/>
            </a:rPr>
            <a:t>Освоение рабочей профессии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C512B868-78C5-44E5-9902-4389E2E87BD2}" type="parTrans" cxnId="{90BB26E8-CF26-4DCB-AA23-7F27E62AF9CF}">
      <dgm:prSet/>
      <dgm:spPr/>
      <dgm:t>
        <a:bodyPr/>
        <a:lstStyle/>
        <a:p>
          <a:endParaRPr lang="ru-RU"/>
        </a:p>
      </dgm:t>
    </dgm:pt>
    <dgm:pt modelId="{75AE31E7-FD82-4ED8-97C4-4073D1ED72C8}" type="sibTrans" cxnId="{90BB26E8-CF26-4DCB-AA23-7F27E62AF9CF}">
      <dgm:prSet/>
      <dgm:spPr/>
      <dgm:t>
        <a:bodyPr/>
        <a:lstStyle/>
        <a:p>
          <a:endParaRPr lang="ru-RU"/>
        </a:p>
      </dgm:t>
    </dgm:pt>
    <dgm:pt modelId="{9E0A2615-481A-4919-90C3-B3F8AAED8586}">
      <dgm:prSet custT="1"/>
      <dgm:spPr/>
      <dgm:t>
        <a:bodyPr/>
        <a:lstStyle/>
        <a:p>
          <a:r>
            <a:rPr lang="ru-RU" sz="1500" dirty="0" smtClean="0">
              <a:latin typeface="Arial" pitchFamily="34" charset="0"/>
              <a:cs typeface="Arial" pitchFamily="34" charset="0"/>
            </a:rPr>
            <a:t>Минимальные требования к результатам освоения (знать/уметь/иметь практический опыт)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402AD74F-993C-4A82-A5A1-1B7A3B58C288}" type="parTrans" cxnId="{F177E13F-8890-41C0-B8F7-62BBC649A8CF}">
      <dgm:prSet/>
      <dgm:spPr/>
      <dgm:t>
        <a:bodyPr/>
        <a:lstStyle/>
        <a:p>
          <a:endParaRPr lang="ru-RU"/>
        </a:p>
      </dgm:t>
    </dgm:pt>
    <dgm:pt modelId="{3882885B-45A7-4105-9433-1A510C381D82}" type="sibTrans" cxnId="{F177E13F-8890-41C0-B8F7-62BBC649A8CF}">
      <dgm:prSet/>
      <dgm:spPr/>
      <dgm:t>
        <a:bodyPr/>
        <a:lstStyle/>
        <a:p>
          <a:endParaRPr lang="ru-RU"/>
        </a:p>
      </dgm:t>
    </dgm:pt>
    <dgm:pt modelId="{8EFADCFC-06D6-41CB-97A0-3B597E8B9344}">
      <dgm:prSet custT="1"/>
      <dgm:spPr/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96DE70-A54A-4314-90F2-EEDD1822779F}" type="parTrans" cxnId="{3F15C168-FF53-47F2-9606-DF6332479048}">
      <dgm:prSet/>
      <dgm:spPr/>
      <dgm:t>
        <a:bodyPr/>
        <a:lstStyle/>
        <a:p>
          <a:endParaRPr lang="ru-RU"/>
        </a:p>
      </dgm:t>
    </dgm:pt>
    <dgm:pt modelId="{CB887354-4F83-4F94-BD63-4362BDE55244}" type="sibTrans" cxnId="{3F15C168-FF53-47F2-9606-DF6332479048}">
      <dgm:prSet/>
      <dgm:spPr/>
      <dgm:t>
        <a:bodyPr/>
        <a:lstStyle/>
        <a:p>
          <a:endParaRPr lang="ru-RU"/>
        </a:p>
      </dgm:t>
    </dgm:pt>
    <dgm:pt modelId="{25760D57-43C4-46B6-BD67-B4AF5753D218}">
      <dgm:prSet custT="1"/>
      <dgm:spPr/>
      <dgm:t>
        <a:bodyPr/>
        <a:lstStyle/>
        <a:p>
          <a:r>
            <a:rPr lang="ru-RU" sz="1500" dirty="0" smtClean="0">
              <a:latin typeface="Arial" pitchFamily="34" charset="0"/>
              <a:cs typeface="Arial" pitchFamily="34" charset="0"/>
            </a:rPr>
            <a:t>ВСОКО с работодателями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8DA84165-513D-43EB-AAA8-E296D5B50600}" type="parTrans" cxnId="{48F43B67-616D-482C-ACE2-1449C38B5480}">
      <dgm:prSet/>
      <dgm:spPr/>
      <dgm:t>
        <a:bodyPr/>
        <a:lstStyle/>
        <a:p>
          <a:endParaRPr lang="ru-RU"/>
        </a:p>
      </dgm:t>
    </dgm:pt>
    <dgm:pt modelId="{57DB2ED6-D3DE-4E5C-B83D-4FC368EBF76B}" type="sibTrans" cxnId="{48F43B67-616D-482C-ACE2-1449C38B5480}">
      <dgm:prSet/>
      <dgm:spPr/>
      <dgm:t>
        <a:bodyPr/>
        <a:lstStyle/>
        <a:p>
          <a:endParaRPr lang="ru-RU"/>
        </a:p>
      </dgm:t>
    </dgm:pt>
    <dgm:pt modelId="{92EEC17F-F297-490C-922C-1E093BEFE4E1}">
      <dgm:prSet custT="1"/>
      <dgm:spPr/>
      <dgm:t>
        <a:bodyPr/>
        <a:lstStyle/>
        <a:p>
          <a:r>
            <a:rPr lang="ru-RU" sz="1500" dirty="0" smtClean="0">
              <a:latin typeface="Arial" pitchFamily="34" charset="0"/>
              <a:cs typeface="Arial" pitchFamily="34" charset="0"/>
            </a:rPr>
            <a:t>Формирование на основе </a:t>
          </a:r>
          <a:r>
            <a:rPr lang="ru-RU" sz="1500" dirty="0" err="1" smtClean="0">
              <a:latin typeface="Arial" pitchFamily="34" charset="0"/>
              <a:cs typeface="Arial" pitchFamily="34" charset="0"/>
            </a:rPr>
            <a:t>профстандартов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4E0A8C36-23A3-465B-97E7-D1753FAA7A3E}" type="parTrans" cxnId="{6B531131-424E-4C9D-8645-7C0EB0770002}">
      <dgm:prSet/>
      <dgm:spPr/>
      <dgm:t>
        <a:bodyPr/>
        <a:lstStyle/>
        <a:p>
          <a:endParaRPr lang="ru-RU"/>
        </a:p>
      </dgm:t>
    </dgm:pt>
    <dgm:pt modelId="{B58CA432-388E-4A17-82A6-3B704DABF182}" type="sibTrans" cxnId="{6B531131-424E-4C9D-8645-7C0EB0770002}">
      <dgm:prSet/>
      <dgm:spPr/>
      <dgm:t>
        <a:bodyPr/>
        <a:lstStyle/>
        <a:p>
          <a:endParaRPr lang="ru-RU"/>
        </a:p>
      </dgm:t>
    </dgm:pt>
    <dgm:pt modelId="{708B9771-2C69-45BE-831F-D3F3C00C45E7}">
      <dgm:prSet custT="1"/>
      <dgm:spPr/>
      <dgm:t>
        <a:bodyPr/>
        <a:lstStyle/>
        <a:p>
          <a:r>
            <a:rPr lang="ru-RU" sz="1500" dirty="0" smtClean="0">
              <a:latin typeface="Arial" pitchFamily="34" charset="0"/>
              <a:cs typeface="Arial" pitchFamily="34" charset="0"/>
            </a:rPr>
            <a:t>Наличие  в ОП обязательной (не более 80%/70%) и формируемой (не менее 20%/30%) частей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3F80CC98-BA40-46D5-8507-941BABBE9102}" type="parTrans" cxnId="{3C419FD0-6C60-43E9-9489-5E118F01DFDB}">
      <dgm:prSet/>
      <dgm:spPr/>
      <dgm:t>
        <a:bodyPr/>
        <a:lstStyle/>
        <a:p>
          <a:endParaRPr lang="ru-RU"/>
        </a:p>
      </dgm:t>
    </dgm:pt>
    <dgm:pt modelId="{5BD91DD9-835D-4DD2-A656-EA0FA05A89FC}" type="sibTrans" cxnId="{3C419FD0-6C60-43E9-9489-5E118F01DFDB}">
      <dgm:prSet/>
      <dgm:spPr/>
      <dgm:t>
        <a:bodyPr/>
        <a:lstStyle/>
        <a:p>
          <a:endParaRPr lang="ru-RU"/>
        </a:p>
      </dgm:t>
    </dgm:pt>
    <dgm:pt modelId="{CC58FE4A-C86D-427C-817C-D259B366C41B}">
      <dgm:prSet custT="1"/>
      <dgm:spPr/>
      <dgm:t>
        <a:bodyPr/>
        <a:lstStyle/>
        <a:p>
          <a:r>
            <a:rPr lang="ru-RU" sz="1500" dirty="0" smtClean="0">
              <a:latin typeface="Arial" pitchFamily="34" charset="0"/>
              <a:cs typeface="Arial" pitchFamily="34" charset="0"/>
            </a:rPr>
            <a:t>Профессиональные модули формируются в соответствии с ОВД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F1B18A28-A92C-4091-91DD-50F376E2C7C6}" type="parTrans" cxnId="{0C318E60-312F-4E4C-A291-16DFCC5E0EB8}">
      <dgm:prSet/>
      <dgm:spPr/>
      <dgm:t>
        <a:bodyPr/>
        <a:lstStyle/>
        <a:p>
          <a:endParaRPr lang="ru-RU"/>
        </a:p>
      </dgm:t>
    </dgm:pt>
    <dgm:pt modelId="{0396B06B-BBDE-42A2-8B71-31DD767C4548}" type="sibTrans" cxnId="{0C318E60-312F-4E4C-A291-16DFCC5E0EB8}">
      <dgm:prSet/>
      <dgm:spPr/>
      <dgm:t>
        <a:bodyPr/>
        <a:lstStyle/>
        <a:p>
          <a:endParaRPr lang="ru-RU"/>
        </a:p>
      </dgm:t>
    </dgm:pt>
    <dgm:pt modelId="{F57D79BB-7B15-49A6-93A1-346CEE6965DB}">
      <dgm:prSet custT="1"/>
      <dgm:spPr/>
      <dgm:t>
        <a:bodyPr/>
        <a:lstStyle/>
        <a:p>
          <a:r>
            <a:rPr lang="ru-RU" sz="1500" dirty="0" smtClean="0">
              <a:latin typeface="Arial" pitchFamily="34" charset="0"/>
              <a:cs typeface="Arial" pitchFamily="34" charset="0"/>
            </a:rPr>
            <a:t>Совокупность запланированных результатов обучения должна обеспечивать выпускнику освоение всех ПК и ОК согласно квалификации и траектории обучения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1DFADBDC-AE05-43CF-88C8-3202FA80C6BD}" type="parTrans" cxnId="{DADE4D59-9202-4703-B697-AA7502947240}">
      <dgm:prSet/>
      <dgm:spPr/>
      <dgm:t>
        <a:bodyPr/>
        <a:lstStyle/>
        <a:p>
          <a:endParaRPr lang="ru-RU"/>
        </a:p>
      </dgm:t>
    </dgm:pt>
    <dgm:pt modelId="{5AD3FCD6-EF34-4434-BA58-A70897807728}" type="sibTrans" cxnId="{DADE4D59-9202-4703-B697-AA7502947240}">
      <dgm:prSet/>
      <dgm:spPr/>
      <dgm:t>
        <a:bodyPr/>
        <a:lstStyle/>
        <a:p>
          <a:endParaRPr lang="ru-RU"/>
        </a:p>
      </dgm:t>
    </dgm:pt>
    <dgm:pt modelId="{58B31E47-3CAE-4369-90CC-E76007A03918}">
      <dgm:prSet custT="1"/>
      <dgm:spPr/>
      <dgm:t>
        <a:bodyPr/>
        <a:lstStyle/>
        <a:p>
          <a:r>
            <a:rPr lang="ru-RU" sz="1500" dirty="0" smtClean="0">
              <a:latin typeface="Arial" pitchFamily="34" charset="0"/>
              <a:cs typeface="Arial" pitchFamily="34" charset="0"/>
            </a:rPr>
            <a:t>Помещения для СРС с выходом в Интернет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806960C9-7288-41FE-AA45-F908705E178A}" type="parTrans" cxnId="{16101DBB-6B17-40F4-A76F-BADCA1C9A980}">
      <dgm:prSet/>
      <dgm:spPr/>
      <dgm:t>
        <a:bodyPr/>
        <a:lstStyle/>
        <a:p>
          <a:endParaRPr lang="ru-RU"/>
        </a:p>
      </dgm:t>
    </dgm:pt>
    <dgm:pt modelId="{67887ABC-2974-4BDE-A678-28E701AD0627}" type="sibTrans" cxnId="{16101DBB-6B17-40F4-A76F-BADCA1C9A980}">
      <dgm:prSet/>
      <dgm:spPr/>
      <dgm:t>
        <a:bodyPr/>
        <a:lstStyle/>
        <a:p>
          <a:endParaRPr lang="ru-RU"/>
        </a:p>
      </dgm:t>
    </dgm:pt>
    <dgm:pt modelId="{5EDE3919-0453-4EC0-9479-7C64E9111B44}">
      <dgm:prSet custT="1"/>
      <dgm:spPr/>
      <dgm:t>
        <a:bodyPr/>
        <a:lstStyle/>
        <a:p>
          <a:r>
            <a:rPr lang="ru-RU" sz="1500" dirty="0" smtClean="0">
              <a:latin typeface="Arial" pitchFamily="34" charset="0"/>
              <a:cs typeface="Arial" pitchFamily="34" charset="0"/>
            </a:rPr>
            <a:t>Лицензионное программное обеспечение 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18FD073D-22FA-4420-92F6-2CDDFE6616FC}" type="parTrans" cxnId="{C2FB0877-9967-4D37-BD31-24EB16C70962}">
      <dgm:prSet/>
      <dgm:spPr/>
      <dgm:t>
        <a:bodyPr/>
        <a:lstStyle/>
        <a:p>
          <a:endParaRPr lang="ru-RU"/>
        </a:p>
      </dgm:t>
    </dgm:pt>
    <dgm:pt modelId="{4BAB55D7-1FD3-489A-9740-9457C22C1180}" type="sibTrans" cxnId="{C2FB0877-9967-4D37-BD31-24EB16C70962}">
      <dgm:prSet/>
      <dgm:spPr/>
      <dgm:t>
        <a:bodyPr/>
        <a:lstStyle/>
        <a:p>
          <a:endParaRPr lang="ru-RU"/>
        </a:p>
      </dgm:t>
    </dgm:pt>
    <dgm:pt modelId="{ED98D7A5-FF9A-4BF3-A458-3140FCD6609D}">
      <dgm:prSet custT="1"/>
      <dgm:spPr/>
      <dgm:t>
        <a:bodyPr/>
        <a:lstStyle/>
        <a:p>
          <a:r>
            <a:rPr lang="ru-RU" sz="1500" dirty="0" smtClean="0">
              <a:latin typeface="Arial" pitchFamily="34" charset="0"/>
              <a:cs typeface="Arial" pitchFamily="34" charset="0"/>
            </a:rPr>
            <a:t>Учебники (в том числе электронные), изданные последние 5 лет; количество 1:1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790CB3C7-B756-4663-B795-C48270854228}" type="parTrans" cxnId="{A5231713-565D-4D7B-8D72-95C87F986CBB}">
      <dgm:prSet/>
      <dgm:spPr/>
      <dgm:t>
        <a:bodyPr/>
        <a:lstStyle/>
        <a:p>
          <a:endParaRPr lang="ru-RU"/>
        </a:p>
      </dgm:t>
    </dgm:pt>
    <dgm:pt modelId="{EAB0E1CC-455D-4DF3-AF13-11F10EE1BB04}" type="sibTrans" cxnId="{A5231713-565D-4D7B-8D72-95C87F986CBB}">
      <dgm:prSet/>
      <dgm:spPr/>
      <dgm:t>
        <a:bodyPr/>
        <a:lstStyle/>
        <a:p>
          <a:endParaRPr lang="ru-RU"/>
        </a:p>
      </dgm:t>
    </dgm:pt>
    <dgm:pt modelId="{E4477994-E15E-4120-B715-6E485206D5E4}">
      <dgm:prSet custT="1"/>
      <dgm:spPr/>
      <dgm:t>
        <a:bodyPr/>
        <a:lstStyle/>
        <a:p>
          <a:r>
            <a:rPr lang="ru-RU" sz="1500" dirty="0" smtClean="0">
              <a:latin typeface="Arial" pitchFamily="34" charset="0"/>
              <a:cs typeface="Arial" pitchFamily="34" charset="0"/>
            </a:rPr>
            <a:t>Доступ к электронной образовательной среде не менее 25% обучающихся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720DD45B-3AD0-4A15-B74A-083D766162B6}" type="parTrans" cxnId="{66D94CA9-BA34-4E65-8038-017E35DB3EC9}">
      <dgm:prSet/>
      <dgm:spPr/>
      <dgm:t>
        <a:bodyPr/>
        <a:lstStyle/>
        <a:p>
          <a:endParaRPr lang="ru-RU"/>
        </a:p>
      </dgm:t>
    </dgm:pt>
    <dgm:pt modelId="{F1011D5E-DD02-456D-9378-8218738F1BBC}" type="sibTrans" cxnId="{66D94CA9-BA34-4E65-8038-017E35DB3EC9}">
      <dgm:prSet/>
      <dgm:spPr/>
      <dgm:t>
        <a:bodyPr/>
        <a:lstStyle/>
        <a:p>
          <a:endParaRPr lang="ru-RU"/>
        </a:p>
      </dgm:t>
    </dgm:pt>
    <dgm:pt modelId="{FDEEB5CE-22AD-4EF0-97C3-9A5DFF3198BC}">
      <dgm:prSet custT="1"/>
      <dgm:spPr/>
      <dgm:t>
        <a:bodyPr/>
        <a:lstStyle/>
        <a:p>
          <a:r>
            <a:rPr lang="ru-RU" sz="1500" dirty="0" smtClean="0">
              <a:latin typeface="Arial" pitchFamily="34" charset="0"/>
              <a:cs typeface="Arial" pitchFamily="34" charset="0"/>
            </a:rPr>
            <a:t>Для лиц с ОВЗ специальная литература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047ED308-467C-4B9C-86E8-1503E46CEA67}" type="parTrans" cxnId="{77A36784-6E5D-4014-9677-74C4B259AB0E}">
      <dgm:prSet/>
      <dgm:spPr/>
      <dgm:t>
        <a:bodyPr/>
        <a:lstStyle/>
        <a:p>
          <a:endParaRPr lang="ru-RU"/>
        </a:p>
      </dgm:t>
    </dgm:pt>
    <dgm:pt modelId="{8A0F545E-3D5F-41DB-8181-B3ACF9D9FEC6}" type="sibTrans" cxnId="{77A36784-6E5D-4014-9677-74C4B259AB0E}">
      <dgm:prSet/>
      <dgm:spPr/>
      <dgm:t>
        <a:bodyPr/>
        <a:lstStyle/>
        <a:p>
          <a:endParaRPr lang="ru-RU"/>
        </a:p>
      </dgm:t>
    </dgm:pt>
    <dgm:pt modelId="{7DA80138-CDDA-4885-8F9F-73486F4F5F4B}">
      <dgm:prSet custT="1"/>
      <dgm:spPr/>
      <dgm:t>
        <a:bodyPr/>
        <a:lstStyle/>
        <a:p>
          <a:r>
            <a:rPr lang="ru-RU" sz="1500" dirty="0" smtClean="0">
              <a:latin typeface="Arial" pitchFamily="34" charset="0"/>
              <a:cs typeface="Arial" pitchFamily="34" charset="0"/>
            </a:rPr>
            <a:t>Квалификационные требования в ЕКС и(или) </a:t>
          </a:r>
          <a:r>
            <a:rPr lang="ru-RU" sz="1500" dirty="0" err="1" smtClean="0">
              <a:latin typeface="Arial" pitchFamily="34" charset="0"/>
              <a:cs typeface="Arial" pitchFamily="34" charset="0"/>
            </a:rPr>
            <a:t>профстандартах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CA5E14BD-A3B7-4BE5-B16B-E7EAEA61ED68}" type="parTrans" cxnId="{B064C467-7EF9-4DD9-B8BE-26F176870E1A}">
      <dgm:prSet/>
      <dgm:spPr/>
      <dgm:t>
        <a:bodyPr/>
        <a:lstStyle/>
        <a:p>
          <a:endParaRPr lang="ru-RU"/>
        </a:p>
      </dgm:t>
    </dgm:pt>
    <dgm:pt modelId="{F241E231-6754-4712-8848-2B1AABB7E6AF}" type="sibTrans" cxnId="{B064C467-7EF9-4DD9-B8BE-26F176870E1A}">
      <dgm:prSet/>
      <dgm:spPr/>
      <dgm:t>
        <a:bodyPr/>
        <a:lstStyle/>
        <a:p>
          <a:endParaRPr lang="ru-RU"/>
        </a:p>
      </dgm:t>
    </dgm:pt>
    <dgm:pt modelId="{5C291513-E1CB-40C2-9CFE-459C96E6B7CA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результатам освоения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32B02-69F0-4FE2-8157-A5ADDFEFE5B8}" type="sibTrans" cxnId="{98D47359-9117-43EE-B18E-9CA2C6851731}">
      <dgm:prSet/>
      <dgm:spPr/>
      <dgm:t>
        <a:bodyPr/>
        <a:lstStyle/>
        <a:p>
          <a:endParaRPr lang="ru-RU"/>
        </a:p>
      </dgm:t>
    </dgm:pt>
    <dgm:pt modelId="{0B444763-A897-4FDE-BA61-25C26EF68CE7}" type="parTrans" cxnId="{98D47359-9117-43EE-B18E-9CA2C6851731}">
      <dgm:prSet/>
      <dgm:spPr/>
      <dgm:t>
        <a:bodyPr/>
        <a:lstStyle/>
        <a:p>
          <a:endParaRPr lang="ru-RU"/>
        </a:p>
      </dgm:t>
    </dgm:pt>
    <dgm:pt modelId="{F3F2C81F-1509-4746-874E-4E59C9A7D8CD}" type="pres">
      <dgm:prSet presAssocID="{EC9CD2BE-7FD9-40A9-8492-2193FE819BBA}" presName="diagram" presStyleCnt="0">
        <dgm:presLayoutVars>
          <dgm:dir/>
          <dgm:animLvl val="lvl"/>
          <dgm:resizeHandles val="exact"/>
        </dgm:presLayoutVars>
      </dgm:prSet>
      <dgm:spPr/>
    </dgm:pt>
    <dgm:pt modelId="{3F2A866F-D99B-4529-997B-0B725E7781E9}" type="pres">
      <dgm:prSet presAssocID="{F6439748-3434-4D54-9A0A-5DDCA89E930B}" presName="compNode" presStyleCnt="0"/>
      <dgm:spPr/>
    </dgm:pt>
    <dgm:pt modelId="{378E32D2-D970-450F-923B-09DE39CB0376}" type="pres">
      <dgm:prSet presAssocID="{F6439748-3434-4D54-9A0A-5DDCA89E930B}" presName="childRect" presStyleLbl="bgAcc1" presStyleIdx="0" presStyleCnt="3" custScaleX="124455" custScaleY="224389" custLinFactNeighborX="-3087" custLinFactNeighborY="24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1D58D-7A76-47DA-B652-594C84A96519}" type="pres">
      <dgm:prSet presAssocID="{F6439748-3434-4D54-9A0A-5DDCA89E930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008E4-B6B4-4A7C-A161-6438232D04C8}" type="pres">
      <dgm:prSet presAssocID="{F6439748-3434-4D54-9A0A-5DDCA89E930B}" presName="parentRect" presStyleLbl="alignNode1" presStyleIdx="0" presStyleCnt="3" custScaleX="124972" custLinFactY="-200000" custLinFactNeighborX="1105" custLinFactNeighborY="-294437"/>
      <dgm:spPr/>
      <dgm:t>
        <a:bodyPr/>
        <a:lstStyle/>
        <a:p>
          <a:endParaRPr lang="ru-RU"/>
        </a:p>
      </dgm:t>
    </dgm:pt>
    <dgm:pt modelId="{ECBFC8C8-ECAD-4A4F-BC60-2B1F7F9C5C21}" type="pres">
      <dgm:prSet presAssocID="{F6439748-3434-4D54-9A0A-5DDCA89E930B}" presName="adorn" presStyleLbl="fgAccFollowNode1" presStyleIdx="0" presStyleCnt="3" custLinFactY="-200000" custLinFactNeighborX="18474" custLinFactNeighborY="-24942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C481631-192E-48A9-A031-0131D448A71D}" type="pres">
      <dgm:prSet presAssocID="{C942751A-BFC9-43BC-A2CE-D8658320D12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A40D006-9BA4-4715-9DBB-F6DBBE7563A8}" type="pres">
      <dgm:prSet presAssocID="{8149AD9F-AE7B-4530-AC2D-F0C94D20FBB2}" presName="compNode" presStyleCnt="0"/>
      <dgm:spPr/>
    </dgm:pt>
    <dgm:pt modelId="{07674524-9EFD-475A-B81B-195EDD6DCC44}" type="pres">
      <dgm:prSet presAssocID="{8149AD9F-AE7B-4530-AC2D-F0C94D20FBB2}" presName="childRect" presStyleLbl="bgAcc1" presStyleIdx="1" presStyleCnt="3" custScaleX="147556" custScaleY="223139" custLinFactNeighborX="-2261" custLinFactNeighborY="26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FABB4-C69D-4112-B21E-2BFA8427B518}" type="pres">
      <dgm:prSet presAssocID="{8149AD9F-AE7B-4530-AC2D-F0C94D20FBB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28981-69F7-4072-8D79-D6958A8BA432}" type="pres">
      <dgm:prSet presAssocID="{8149AD9F-AE7B-4530-AC2D-F0C94D20FBB2}" presName="parentRect" presStyleLbl="alignNode1" presStyleIdx="1" presStyleCnt="3" custScaleX="132814" custLinFactY="-200000" custLinFactNeighborX="918" custLinFactNeighborY="-290088"/>
      <dgm:spPr/>
      <dgm:t>
        <a:bodyPr/>
        <a:lstStyle/>
        <a:p>
          <a:endParaRPr lang="ru-RU"/>
        </a:p>
      </dgm:t>
    </dgm:pt>
    <dgm:pt modelId="{D03726F3-D36B-4CB5-8E22-14451DC38CE1}" type="pres">
      <dgm:prSet presAssocID="{8149AD9F-AE7B-4530-AC2D-F0C94D20FBB2}" presName="adorn" presStyleLbl="fgAccFollowNode1" presStyleIdx="1" presStyleCnt="3" custLinFactY="-200000" custLinFactNeighborX="7250" custLinFactNeighborY="-25872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8000" r="-28000"/>
          </a:stretch>
        </a:blipFill>
      </dgm:spPr>
    </dgm:pt>
    <dgm:pt modelId="{8060E6C0-28E6-419F-A3D8-2C5D0CAC6481}" type="pres">
      <dgm:prSet presAssocID="{C612E7CA-0CC4-4B33-828C-59AEE5B3BE7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68FF62C-C51B-4782-90A8-DD21C39FBEED}" type="pres">
      <dgm:prSet presAssocID="{5C291513-E1CB-40C2-9CFE-459C96E6B7CA}" presName="compNode" presStyleCnt="0"/>
      <dgm:spPr/>
    </dgm:pt>
    <dgm:pt modelId="{0DFFF219-AFCE-405F-98DA-48B56A55666E}" type="pres">
      <dgm:prSet presAssocID="{5C291513-E1CB-40C2-9CFE-459C96E6B7CA}" presName="childRect" presStyleLbl="bgAcc1" presStyleIdx="2" presStyleCnt="3" custScaleX="132068" custScaleY="222827" custLinFactNeighborX="-2152" custLinFactNeighborY="24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A3E7C-4391-4949-8061-765027E01DEB}" type="pres">
      <dgm:prSet presAssocID="{5C291513-E1CB-40C2-9CFE-459C96E6B7C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848FA-B483-4705-84BB-6AD0BE952B59}" type="pres">
      <dgm:prSet presAssocID="{5C291513-E1CB-40C2-9CFE-459C96E6B7CA}" presName="parentRect" presStyleLbl="alignNode1" presStyleIdx="2" presStyleCnt="3" custScaleX="115098" custLinFactY="-200000" custLinFactNeighborX="-3679" custLinFactNeighborY="-290088"/>
      <dgm:spPr/>
      <dgm:t>
        <a:bodyPr/>
        <a:lstStyle/>
        <a:p>
          <a:endParaRPr lang="ru-RU"/>
        </a:p>
      </dgm:t>
    </dgm:pt>
    <dgm:pt modelId="{DEE277E9-E2A5-44AE-8C21-F5586F5B23E4}" type="pres">
      <dgm:prSet presAssocID="{5C291513-E1CB-40C2-9CFE-459C96E6B7CA}" presName="adorn" presStyleLbl="fgAccFollowNode1" presStyleIdx="2" presStyleCnt="3" custLinFactY="-200000" custLinFactNeighborX="2368" custLinFactNeighborY="-25728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ru-RU"/>
        </a:p>
      </dgm:t>
    </dgm:pt>
  </dgm:ptLst>
  <dgm:cxnLst>
    <dgm:cxn modelId="{66843245-C7BC-4D74-8A8C-4D06097264EF}" type="presOf" srcId="{CC58FE4A-C86D-427C-817C-D259B366C41B}" destId="{378E32D2-D970-450F-923B-09DE39CB0376}" srcOrd="0" destOrd="7" presId="urn:microsoft.com/office/officeart/2005/8/layout/bList2#1"/>
    <dgm:cxn modelId="{FDBFC8E9-C69B-4B6A-9220-1030C53D1E5E}" type="presOf" srcId="{70E3258C-2F39-4761-A0E9-2D6FD91B3DA3}" destId="{07674524-9EFD-475A-B81B-195EDD6DCC44}" srcOrd="0" destOrd="5" presId="urn:microsoft.com/office/officeart/2005/8/layout/bList2#1"/>
    <dgm:cxn modelId="{C2FB0877-9967-4D37-BD31-24EB16C70962}" srcId="{8149AD9F-AE7B-4530-AC2D-F0C94D20FBB2}" destId="{5EDE3919-0453-4EC0-9479-7C64E9111B44}" srcOrd="8" destOrd="0" parTransId="{18FD073D-22FA-4420-92F6-2CDDFE6616FC}" sibTransId="{4BAB55D7-1FD3-489A-9740-9457C22C1180}"/>
    <dgm:cxn modelId="{6B531131-424E-4C9D-8645-7C0EB0770002}" srcId="{5C291513-E1CB-40C2-9CFE-459C96E6B7CA}" destId="{92EEC17F-F297-490C-922C-1E093BEFE4E1}" srcOrd="3" destOrd="0" parTransId="{4E0A8C36-23A3-465B-97E7-D1753FAA7A3E}" sibTransId="{B58CA432-388E-4A17-82A6-3B704DABF182}"/>
    <dgm:cxn modelId="{429D8EA9-00C9-48A1-8DDF-8B49CC52A534}" type="presOf" srcId="{F6439748-3434-4D54-9A0A-5DDCA89E930B}" destId="{440008E4-B6B4-4A7C-A161-6438232D04C8}" srcOrd="1" destOrd="0" presId="urn:microsoft.com/office/officeart/2005/8/layout/bList2#1"/>
    <dgm:cxn modelId="{303BD097-8087-4735-88B6-A6DCE0B963C3}" type="presOf" srcId="{5C291513-E1CB-40C2-9CFE-459C96E6B7CA}" destId="{1B3848FA-B483-4705-84BB-6AD0BE952B59}" srcOrd="1" destOrd="0" presId="urn:microsoft.com/office/officeart/2005/8/layout/bList2#1"/>
    <dgm:cxn modelId="{7D0AAD97-7EB8-4D0B-9955-586685A5E5B2}" type="presOf" srcId="{5C291513-E1CB-40C2-9CFE-459C96E6B7CA}" destId="{934A3E7C-4391-4949-8061-765027E01DEB}" srcOrd="0" destOrd="0" presId="urn:microsoft.com/office/officeart/2005/8/layout/bList2#1"/>
    <dgm:cxn modelId="{90BB26E8-CF26-4DCB-AA23-7F27E62AF9CF}" srcId="{5C291513-E1CB-40C2-9CFE-459C96E6B7CA}" destId="{FCBA527A-4FAC-40DE-8851-BFB0DADB348F}" srcOrd="1" destOrd="0" parTransId="{C512B868-78C5-44E5-9902-4389E2E87BD2}" sibTransId="{75AE31E7-FD82-4ED8-97C4-4073D1ED72C8}"/>
    <dgm:cxn modelId="{E091146C-CA35-4FED-917E-F5A6005FEE73}" type="presOf" srcId="{6E0EB00C-3571-4916-8F81-7D2D88E74670}" destId="{378E32D2-D970-450F-923B-09DE39CB0376}" srcOrd="0" destOrd="5" presId="urn:microsoft.com/office/officeart/2005/8/layout/bList2#1"/>
    <dgm:cxn modelId="{3535B400-0BCB-48C0-8EE4-FF2270676C2F}" type="presOf" srcId="{92EEC17F-F297-490C-922C-1E093BEFE4E1}" destId="{0DFFF219-AFCE-405F-98DA-48B56A55666E}" srcOrd="0" destOrd="3" presId="urn:microsoft.com/office/officeart/2005/8/layout/bList2#1"/>
    <dgm:cxn modelId="{40C2F010-9948-4185-A971-1B15874518AA}" type="presOf" srcId="{58B31E47-3CAE-4369-90CC-E76007A03918}" destId="{07674524-9EFD-475A-B81B-195EDD6DCC44}" srcOrd="0" destOrd="7" presId="urn:microsoft.com/office/officeart/2005/8/layout/bList2#1"/>
    <dgm:cxn modelId="{26AD6F7F-0C76-4D3B-B18D-20B14FA68690}" type="presOf" srcId="{FDEEB5CE-22AD-4EF0-97C3-9A5DFF3198BC}" destId="{07674524-9EFD-475A-B81B-195EDD6DCC44}" srcOrd="0" destOrd="3" presId="urn:microsoft.com/office/officeart/2005/8/layout/bList2#1"/>
    <dgm:cxn modelId="{0C318E60-312F-4E4C-A291-16DFCC5E0EB8}" srcId="{F6439748-3434-4D54-9A0A-5DDCA89E930B}" destId="{CC58FE4A-C86D-427C-817C-D259B366C41B}" srcOrd="7" destOrd="0" parTransId="{F1B18A28-A92C-4091-91DD-50F376E2C7C6}" sibTransId="{0396B06B-BBDE-42A2-8B71-31DD767C4548}"/>
    <dgm:cxn modelId="{77A36784-6E5D-4014-9677-74C4B259AB0E}" srcId="{8149AD9F-AE7B-4530-AC2D-F0C94D20FBB2}" destId="{FDEEB5CE-22AD-4EF0-97C3-9A5DFF3198BC}" srcOrd="3" destOrd="0" parTransId="{047ED308-467C-4B9C-86E8-1503E46CEA67}" sibTransId="{8A0F545E-3D5F-41DB-8181-B3ACF9D9FEC6}"/>
    <dgm:cxn modelId="{B064C467-7EF9-4DD9-B8BE-26F176870E1A}" srcId="{8149AD9F-AE7B-4530-AC2D-F0C94D20FBB2}" destId="{7DA80138-CDDA-4885-8F9F-73486F4F5F4B}" srcOrd="4" destOrd="0" parTransId="{CA5E14BD-A3B7-4BE5-B16B-E7EAEA61ED68}" sibTransId="{F241E231-6754-4712-8848-2B1AABB7E6AF}"/>
    <dgm:cxn modelId="{4FC64003-34E6-4952-8335-3E641F57967C}" srcId="{F6439748-3434-4D54-9A0A-5DDCA89E930B}" destId="{304F0770-654A-478B-ACB8-E1BC375AF59D}" srcOrd="4" destOrd="0" parTransId="{037D1351-D34E-437E-8C80-B5E7CF3D52F9}" sibTransId="{E26E0A94-4B2C-4AD7-8FEE-4222355E5D41}"/>
    <dgm:cxn modelId="{E6DD7DA3-9AD4-4FFF-995F-DB58E5836C65}" type="presOf" srcId="{8EFADCFC-06D6-41CB-97A0-3B597E8B9344}" destId="{0DFFF219-AFCE-405F-98DA-48B56A55666E}" srcOrd="0" destOrd="5" presId="urn:microsoft.com/office/officeart/2005/8/layout/bList2#1"/>
    <dgm:cxn modelId="{D0611A7F-A1ED-4A74-A9F2-2FE4A0C7EB9E}" type="presOf" srcId="{7DA80138-CDDA-4885-8F9F-73486F4F5F4B}" destId="{07674524-9EFD-475A-B81B-195EDD6DCC44}" srcOrd="0" destOrd="4" presId="urn:microsoft.com/office/officeart/2005/8/layout/bList2#1"/>
    <dgm:cxn modelId="{3C419FD0-6C60-43E9-9489-5E118F01DFDB}" srcId="{F6439748-3434-4D54-9A0A-5DDCA89E930B}" destId="{708B9771-2C69-45BE-831F-D3F3C00C45E7}" srcOrd="1" destOrd="0" parTransId="{3F80CC98-BA40-46D5-8507-941BABBE9102}" sibTransId="{5BD91DD9-835D-4DD2-A656-EA0FA05A89FC}"/>
    <dgm:cxn modelId="{21033622-8FAC-47AC-B6E9-084EB753608F}" srcId="{8149AD9F-AE7B-4530-AC2D-F0C94D20FBB2}" destId="{1C3F03A7-443D-4F2E-84B4-78B88FFBDEB9}" srcOrd="0" destOrd="0" parTransId="{6DF7BAD7-4420-4EA9-9944-2F504668DBDC}" sibTransId="{B9948236-A1D1-4B2D-9BFA-34A6C7AD71B7}"/>
    <dgm:cxn modelId="{C64C1A91-937E-4CE1-89EA-8C11612B80CA}" type="presOf" srcId="{8149AD9F-AE7B-4530-AC2D-F0C94D20FBB2}" destId="{230FABB4-C69D-4112-B21E-2BFA8427B518}" srcOrd="0" destOrd="0" presId="urn:microsoft.com/office/officeart/2005/8/layout/bList2#1"/>
    <dgm:cxn modelId="{835B24A1-2FC0-435B-8E68-327B498575DA}" srcId="{5C291513-E1CB-40C2-9CFE-459C96E6B7CA}" destId="{A59E02F3-3CFE-4278-8914-BDF6218888FC}" srcOrd="0" destOrd="0" parTransId="{05C6A3AD-A41C-4AC5-82C7-F7EFB548AAA3}" sibTransId="{F5386319-06B1-41E8-BA13-2BCDA0079A55}"/>
    <dgm:cxn modelId="{019F9559-FFEC-49C7-833D-8E66071CD5F8}" type="presOf" srcId="{8149AD9F-AE7B-4530-AC2D-F0C94D20FBB2}" destId="{26528981-69F7-4072-8D79-D6958A8BA432}" srcOrd="1" destOrd="0" presId="urn:microsoft.com/office/officeart/2005/8/layout/bList2#1"/>
    <dgm:cxn modelId="{818B1CB9-AF06-4777-82C1-91F9DD00431C}" srcId="{F6439748-3434-4D54-9A0A-5DDCA89E930B}" destId="{6069CA2C-9D27-4DC2-B39C-569DB9A86DD5}" srcOrd="3" destOrd="0" parTransId="{5F475D74-8601-414B-AA95-A4DD6C26AED8}" sibTransId="{4FF0208B-CB71-4395-9DAE-1F268B07B9A2}"/>
    <dgm:cxn modelId="{8ACDD142-A598-403E-93C7-F7AACF39CEFD}" type="presOf" srcId="{FCBA527A-4FAC-40DE-8851-BFB0DADB348F}" destId="{0DFFF219-AFCE-405F-98DA-48B56A55666E}" srcOrd="0" destOrd="1" presId="urn:microsoft.com/office/officeart/2005/8/layout/bList2#1"/>
    <dgm:cxn modelId="{806DC7AD-06D1-4BDF-B41B-CCC7CD7A6BF0}" srcId="{EC9CD2BE-7FD9-40A9-8492-2193FE819BBA}" destId="{8149AD9F-AE7B-4530-AC2D-F0C94D20FBB2}" srcOrd="1" destOrd="0" parTransId="{356E9951-8ECA-4B51-BD95-DEE7C1A331C4}" sibTransId="{C612E7CA-0CC4-4B33-828C-59AEE5B3BE78}"/>
    <dgm:cxn modelId="{DADE4D59-9202-4703-B697-AA7502947240}" srcId="{5C291513-E1CB-40C2-9CFE-459C96E6B7CA}" destId="{F57D79BB-7B15-49A6-93A1-346CEE6965DB}" srcOrd="4" destOrd="0" parTransId="{1DFADBDC-AE05-43CF-88C8-3202FA80C6BD}" sibTransId="{5AD3FCD6-EF34-4434-BA58-A70897807728}"/>
    <dgm:cxn modelId="{A5231713-565D-4D7B-8D72-95C87F986CBB}" srcId="{8149AD9F-AE7B-4530-AC2D-F0C94D20FBB2}" destId="{ED98D7A5-FF9A-4BF3-A458-3140FCD6609D}" srcOrd="1" destOrd="0" parTransId="{790CB3C7-B756-4663-B795-C48270854228}" sibTransId="{EAB0E1CC-455D-4DF3-AF13-11F10EE1BB04}"/>
    <dgm:cxn modelId="{FC5764CB-DBD2-46DF-AFF9-AB16C8029306}" type="presOf" srcId="{9E0A2615-481A-4919-90C3-B3F8AAED8586}" destId="{0DFFF219-AFCE-405F-98DA-48B56A55666E}" srcOrd="0" destOrd="2" presId="urn:microsoft.com/office/officeart/2005/8/layout/bList2#1"/>
    <dgm:cxn modelId="{97A9877B-E208-4700-9F61-321A6B69A083}" type="presOf" srcId="{25760D57-43C4-46B6-BD67-B4AF5753D218}" destId="{07674524-9EFD-475A-B81B-195EDD6DCC44}" srcOrd="0" destOrd="9" presId="urn:microsoft.com/office/officeart/2005/8/layout/bList2#1"/>
    <dgm:cxn modelId="{FE9CCBE2-4B55-4C0D-A3CF-2C628F6B5267}" srcId="{8149AD9F-AE7B-4530-AC2D-F0C94D20FBB2}" destId="{70E3258C-2F39-4761-A0E9-2D6FD91B3DA3}" srcOrd="5" destOrd="0" parTransId="{F45593B0-052C-4186-85FB-565B6D527334}" sibTransId="{0975AE2E-021B-40CF-8332-3983A2A8244A}"/>
    <dgm:cxn modelId="{3F15C168-FF53-47F2-9606-DF6332479048}" srcId="{5C291513-E1CB-40C2-9CFE-459C96E6B7CA}" destId="{8EFADCFC-06D6-41CB-97A0-3B597E8B9344}" srcOrd="5" destOrd="0" parTransId="{A096DE70-A54A-4314-90F2-EEDD1822779F}" sibTransId="{CB887354-4F83-4F94-BD63-4362BDE55244}"/>
    <dgm:cxn modelId="{9117B2B7-DA01-4E40-B8B2-033448285676}" type="presOf" srcId="{A59E02F3-3CFE-4278-8914-BDF6218888FC}" destId="{0DFFF219-AFCE-405F-98DA-48B56A55666E}" srcOrd="0" destOrd="0" presId="urn:microsoft.com/office/officeart/2005/8/layout/bList2#1"/>
    <dgm:cxn modelId="{16101DBB-6B17-40F4-A76F-BADCA1C9A980}" srcId="{8149AD9F-AE7B-4530-AC2D-F0C94D20FBB2}" destId="{58B31E47-3CAE-4369-90CC-E76007A03918}" srcOrd="7" destOrd="0" parTransId="{806960C9-7288-41FE-AA45-F908705E178A}" sibTransId="{67887ABC-2974-4BDE-A678-28E701AD0627}"/>
    <dgm:cxn modelId="{DCB15FE3-193A-45AF-B348-B64B726DCAE2}" type="presOf" srcId="{1C3F03A7-443D-4F2E-84B4-78B88FFBDEB9}" destId="{07674524-9EFD-475A-B81B-195EDD6DCC44}" srcOrd="0" destOrd="0" presId="urn:microsoft.com/office/officeart/2005/8/layout/bList2#1"/>
    <dgm:cxn modelId="{E4922597-4AF4-4140-B2E7-67E174D12C28}" type="presOf" srcId="{C942751A-BFC9-43BC-A2CE-D8658320D124}" destId="{CC481631-192E-48A9-A031-0131D448A71D}" srcOrd="0" destOrd="0" presId="urn:microsoft.com/office/officeart/2005/8/layout/bList2#1"/>
    <dgm:cxn modelId="{98D47359-9117-43EE-B18E-9CA2C6851731}" srcId="{EC9CD2BE-7FD9-40A9-8492-2193FE819BBA}" destId="{5C291513-E1CB-40C2-9CFE-459C96E6B7CA}" srcOrd="2" destOrd="0" parTransId="{0B444763-A897-4FDE-BA61-25C26EF68CE7}" sibTransId="{77432B02-69F0-4FE2-8157-A5ADDFEFE5B8}"/>
    <dgm:cxn modelId="{F02F5E8D-6B35-44D1-AF39-B65F754A262D}" type="presOf" srcId="{6069CA2C-9D27-4DC2-B39C-569DB9A86DD5}" destId="{378E32D2-D970-450F-923B-09DE39CB0376}" srcOrd="0" destOrd="3" presId="urn:microsoft.com/office/officeart/2005/8/layout/bList2#1"/>
    <dgm:cxn modelId="{C8BD8FF0-5B07-40E4-8F24-3784BFBBD42E}" type="presOf" srcId="{E4477994-E15E-4120-B715-6E485206D5E4}" destId="{07674524-9EFD-475A-B81B-195EDD6DCC44}" srcOrd="0" destOrd="2" presId="urn:microsoft.com/office/officeart/2005/8/layout/bList2#1"/>
    <dgm:cxn modelId="{3EB53FBE-752C-4F89-885F-6FCE37991AE1}" type="presOf" srcId="{8B48F9F2-4973-4A7E-8694-8AEF60A4C737}" destId="{378E32D2-D970-450F-923B-09DE39CB0376}" srcOrd="0" destOrd="6" presId="urn:microsoft.com/office/officeart/2005/8/layout/bList2#1"/>
    <dgm:cxn modelId="{1BDA9F54-02A2-4E79-90AF-B1259BC6A14A}" type="presOf" srcId="{708B9771-2C69-45BE-831F-D3F3C00C45E7}" destId="{378E32D2-D970-450F-923B-09DE39CB0376}" srcOrd="0" destOrd="1" presId="urn:microsoft.com/office/officeart/2005/8/layout/bList2#1"/>
    <dgm:cxn modelId="{0022C4FE-C318-4888-95C9-C6C1D769CACB}" type="presOf" srcId="{F57D79BB-7B15-49A6-93A1-346CEE6965DB}" destId="{0DFFF219-AFCE-405F-98DA-48B56A55666E}" srcOrd="0" destOrd="4" presId="urn:microsoft.com/office/officeart/2005/8/layout/bList2#1"/>
    <dgm:cxn modelId="{48F43B67-616D-482C-ACE2-1449C38B5480}" srcId="{8149AD9F-AE7B-4530-AC2D-F0C94D20FBB2}" destId="{25760D57-43C4-46B6-BD67-B4AF5753D218}" srcOrd="9" destOrd="0" parTransId="{8DA84165-513D-43EB-AAA8-E296D5B50600}" sibTransId="{57DB2ED6-D3DE-4E5C-B83D-4FC368EBF76B}"/>
    <dgm:cxn modelId="{39979DA2-5673-4645-A3F5-AA6D75D13891}" type="presOf" srcId="{4F706486-724B-4A3B-8075-C99B2827726E}" destId="{07674524-9EFD-475A-B81B-195EDD6DCC44}" srcOrd="0" destOrd="6" presId="urn:microsoft.com/office/officeart/2005/8/layout/bList2#1"/>
    <dgm:cxn modelId="{487FDFC7-DC54-4BB5-916E-7DD528B70DDB}" type="presOf" srcId="{C612E7CA-0CC4-4B33-828C-59AEE5B3BE78}" destId="{8060E6C0-28E6-419F-A3D8-2C5D0CAC6481}" srcOrd="0" destOrd="0" presId="urn:microsoft.com/office/officeart/2005/8/layout/bList2#1"/>
    <dgm:cxn modelId="{D3343718-CCE5-4B38-9D7A-2F589A00A110}" type="presOf" srcId="{5EDE3919-0453-4EC0-9479-7C64E9111B44}" destId="{07674524-9EFD-475A-B81B-195EDD6DCC44}" srcOrd="0" destOrd="8" presId="urn:microsoft.com/office/officeart/2005/8/layout/bList2#1"/>
    <dgm:cxn modelId="{4A2F1E96-4388-4781-89EA-FF7DD23B3782}" type="presOf" srcId="{304F0770-654A-478B-ACB8-E1BC375AF59D}" destId="{378E32D2-D970-450F-923B-09DE39CB0376}" srcOrd="0" destOrd="4" presId="urn:microsoft.com/office/officeart/2005/8/layout/bList2#1"/>
    <dgm:cxn modelId="{A2F1F78F-C1BE-421E-B5A4-8115DEC5A2D9}" type="presOf" srcId="{ED98D7A5-FF9A-4BF3-A458-3140FCD6609D}" destId="{07674524-9EFD-475A-B81B-195EDD6DCC44}" srcOrd="0" destOrd="1" presId="urn:microsoft.com/office/officeart/2005/8/layout/bList2#1"/>
    <dgm:cxn modelId="{A6419F99-6950-4775-9DA9-DD0088F47DC9}" srcId="{F6439748-3434-4D54-9A0A-5DDCA89E930B}" destId="{15798697-2172-46F0-9B85-BB24A928B830}" srcOrd="0" destOrd="0" parTransId="{74205BA6-ABE8-4F50-BBE6-BCD2AAE4EA9D}" sibTransId="{18B5BEB0-F271-4DD6-97E3-48A9FC162853}"/>
    <dgm:cxn modelId="{2BA98699-6B19-4A92-A064-EF67B5E9B6D9}" srcId="{F6439748-3434-4D54-9A0A-5DDCA89E930B}" destId="{8B48F9F2-4973-4A7E-8694-8AEF60A4C737}" srcOrd="6" destOrd="0" parTransId="{F5C17B98-9722-4C3D-B550-93174D4CBF55}" sibTransId="{9C9CC489-AAF0-49D5-A9E0-CCFFB69F41AA}"/>
    <dgm:cxn modelId="{9069EBEF-B366-49E5-929F-ECCFB4AC30AF}" srcId="{8149AD9F-AE7B-4530-AC2D-F0C94D20FBB2}" destId="{4F706486-724B-4A3B-8075-C99B2827726E}" srcOrd="6" destOrd="0" parTransId="{724DF9CF-E6DF-4D16-BD34-73F187D864E2}" sibTransId="{EC8243A8-C3D1-4345-839D-A1B82FFB2379}"/>
    <dgm:cxn modelId="{BF1D34D2-F0D6-4D34-9004-16A6D8C1CA0E}" srcId="{F6439748-3434-4D54-9A0A-5DDCA89E930B}" destId="{6E0EB00C-3571-4916-8F81-7D2D88E74670}" srcOrd="5" destOrd="0" parTransId="{D41F9235-6F87-4EDF-9E63-93C4FB7ED9AE}" sibTransId="{CBC8BAA1-1166-4656-891A-F01D7F79330D}"/>
    <dgm:cxn modelId="{2C77A824-920F-4D74-971E-DB2A03C1741F}" type="presOf" srcId="{EC9CD2BE-7FD9-40A9-8492-2193FE819BBA}" destId="{F3F2C81F-1509-4746-874E-4E59C9A7D8CD}" srcOrd="0" destOrd="0" presId="urn:microsoft.com/office/officeart/2005/8/layout/bList2#1"/>
    <dgm:cxn modelId="{3B7459E0-06E6-4C0F-A392-076AE7F5E8BE}" type="presOf" srcId="{F6439748-3434-4D54-9A0A-5DDCA89E930B}" destId="{2C51D58D-7A76-47DA-B652-594C84A96519}" srcOrd="0" destOrd="0" presId="urn:microsoft.com/office/officeart/2005/8/layout/bList2#1"/>
    <dgm:cxn modelId="{F86350FC-D1D9-4E7D-972C-BA8AF137640E}" type="presOf" srcId="{BC1B2DCB-A592-4618-A879-945178A45BF7}" destId="{378E32D2-D970-450F-923B-09DE39CB0376}" srcOrd="0" destOrd="2" presId="urn:microsoft.com/office/officeart/2005/8/layout/bList2#1"/>
    <dgm:cxn modelId="{6955396B-94B6-4FBC-AE01-55A11035C7C4}" srcId="{EC9CD2BE-7FD9-40A9-8492-2193FE819BBA}" destId="{F6439748-3434-4D54-9A0A-5DDCA89E930B}" srcOrd="0" destOrd="0" parTransId="{81E69691-79DD-400A-98B6-9048BCCCE7E4}" sibTransId="{C942751A-BFC9-43BC-A2CE-D8658320D124}"/>
    <dgm:cxn modelId="{EFB6E2FE-C897-4EF1-8AED-A4E4AEEE55CF}" type="presOf" srcId="{15798697-2172-46F0-9B85-BB24A928B830}" destId="{378E32D2-D970-450F-923B-09DE39CB0376}" srcOrd="0" destOrd="0" presId="urn:microsoft.com/office/officeart/2005/8/layout/bList2#1"/>
    <dgm:cxn modelId="{26AD23D2-A6A7-4FDF-ACC3-34F44B88BA36}" srcId="{F6439748-3434-4D54-9A0A-5DDCA89E930B}" destId="{BC1B2DCB-A592-4618-A879-945178A45BF7}" srcOrd="2" destOrd="0" parTransId="{D3F4BEA7-010C-4F30-8FE9-E2A37CED710A}" sibTransId="{5328B232-A6F8-4015-9884-42C2062F679C}"/>
    <dgm:cxn modelId="{66D94CA9-BA34-4E65-8038-017E35DB3EC9}" srcId="{8149AD9F-AE7B-4530-AC2D-F0C94D20FBB2}" destId="{E4477994-E15E-4120-B715-6E485206D5E4}" srcOrd="2" destOrd="0" parTransId="{720DD45B-3AD0-4A15-B74A-083D766162B6}" sibTransId="{F1011D5E-DD02-456D-9378-8218738F1BBC}"/>
    <dgm:cxn modelId="{F177E13F-8890-41C0-B8F7-62BBC649A8CF}" srcId="{5C291513-E1CB-40C2-9CFE-459C96E6B7CA}" destId="{9E0A2615-481A-4919-90C3-B3F8AAED8586}" srcOrd="2" destOrd="0" parTransId="{402AD74F-993C-4A82-A5A1-1B7A3B58C288}" sibTransId="{3882885B-45A7-4105-9433-1A510C381D82}"/>
    <dgm:cxn modelId="{667104D0-5468-413D-ABF8-9D53242F25F7}" type="presParOf" srcId="{F3F2C81F-1509-4746-874E-4E59C9A7D8CD}" destId="{3F2A866F-D99B-4529-997B-0B725E7781E9}" srcOrd="0" destOrd="0" presId="urn:microsoft.com/office/officeart/2005/8/layout/bList2#1"/>
    <dgm:cxn modelId="{F04CB7A6-D412-40AE-899C-2E176DF61E19}" type="presParOf" srcId="{3F2A866F-D99B-4529-997B-0B725E7781E9}" destId="{378E32D2-D970-450F-923B-09DE39CB0376}" srcOrd="0" destOrd="0" presId="urn:microsoft.com/office/officeart/2005/8/layout/bList2#1"/>
    <dgm:cxn modelId="{A8141A16-0E96-4804-A1D2-25402E1F4616}" type="presParOf" srcId="{3F2A866F-D99B-4529-997B-0B725E7781E9}" destId="{2C51D58D-7A76-47DA-B652-594C84A96519}" srcOrd="1" destOrd="0" presId="urn:microsoft.com/office/officeart/2005/8/layout/bList2#1"/>
    <dgm:cxn modelId="{8227B9F8-D9DC-4977-BB61-E0B8A0A71F8D}" type="presParOf" srcId="{3F2A866F-D99B-4529-997B-0B725E7781E9}" destId="{440008E4-B6B4-4A7C-A161-6438232D04C8}" srcOrd="2" destOrd="0" presId="urn:microsoft.com/office/officeart/2005/8/layout/bList2#1"/>
    <dgm:cxn modelId="{3E64D022-16AC-4517-A48B-7291C7D25849}" type="presParOf" srcId="{3F2A866F-D99B-4529-997B-0B725E7781E9}" destId="{ECBFC8C8-ECAD-4A4F-BC60-2B1F7F9C5C21}" srcOrd="3" destOrd="0" presId="urn:microsoft.com/office/officeart/2005/8/layout/bList2#1"/>
    <dgm:cxn modelId="{9FEA4466-D3D1-4585-A0BE-4DEB9FD1FFCD}" type="presParOf" srcId="{F3F2C81F-1509-4746-874E-4E59C9A7D8CD}" destId="{CC481631-192E-48A9-A031-0131D448A71D}" srcOrd="1" destOrd="0" presId="urn:microsoft.com/office/officeart/2005/8/layout/bList2#1"/>
    <dgm:cxn modelId="{661321D5-CD14-4044-ABCE-8D0D108B10EB}" type="presParOf" srcId="{F3F2C81F-1509-4746-874E-4E59C9A7D8CD}" destId="{EA40D006-9BA4-4715-9DBB-F6DBBE7563A8}" srcOrd="2" destOrd="0" presId="urn:microsoft.com/office/officeart/2005/8/layout/bList2#1"/>
    <dgm:cxn modelId="{FF7F86DC-AA7A-455D-B4C4-9C9DA467A21D}" type="presParOf" srcId="{EA40D006-9BA4-4715-9DBB-F6DBBE7563A8}" destId="{07674524-9EFD-475A-B81B-195EDD6DCC44}" srcOrd="0" destOrd="0" presId="urn:microsoft.com/office/officeart/2005/8/layout/bList2#1"/>
    <dgm:cxn modelId="{F3944D9A-4E0C-43A2-9CA2-9DA2CDD0EDA5}" type="presParOf" srcId="{EA40D006-9BA4-4715-9DBB-F6DBBE7563A8}" destId="{230FABB4-C69D-4112-B21E-2BFA8427B518}" srcOrd="1" destOrd="0" presId="urn:microsoft.com/office/officeart/2005/8/layout/bList2#1"/>
    <dgm:cxn modelId="{6E88E4E6-2F9A-4E4B-962C-223151F97998}" type="presParOf" srcId="{EA40D006-9BA4-4715-9DBB-F6DBBE7563A8}" destId="{26528981-69F7-4072-8D79-D6958A8BA432}" srcOrd="2" destOrd="0" presId="urn:microsoft.com/office/officeart/2005/8/layout/bList2#1"/>
    <dgm:cxn modelId="{569B5D00-3B34-4985-BE2A-46F9E8E58359}" type="presParOf" srcId="{EA40D006-9BA4-4715-9DBB-F6DBBE7563A8}" destId="{D03726F3-D36B-4CB5-8E22-14451DC38CE1}" srcOrd="3" destOrd="0" presId="urn:microsoft.com/office/officeart/2005/8/layout/bList2#1"/>
    <dgm:cxn modelId="{010AB120-FA1B-4293-B6DE-36EABCF1D032}" type="presParOf" srcId="{F3F2C81F-1509-4746-874E-4E59C9A7D8CD}" destId="{8060E6C0-28E6-419F-A3D8-2C5D0CAC6481}" srcOrd="3" destOrd="0" presId="urn:microsoft.com/office/officeart/2005/8/layout/bList2#1"/>
    <dgm:cxn modelId="{07EAB93B-3EED-4AA8-BDBF-CF138963C3E8}" type="presParOf" srcId="{F3F2C81F-1509-4746-874E-4E59C9A7D8CD}" destId="{E68FF62C-C51B-4782-90A8-DD21C39FBEED}" srcOrd="4" destOrd="0" presId="urn:microsoft.com/office/officeart/2005/8/layout/bList2#1"/>
    <dgm:cxn modelId="{622C669F-3E9D-474F-8DE8-D81580411882}" type="presParOf" srcId="{E68FF62C-C51B-4782-90A8-DD21C39FBEED}" destId="{0DFFF219-AFCE-405F-98DA-48B56A55666E}" srcOrd="0" destOrd="0" presId="urn:microsoft.com/office/officeart/2005/8/layout/bList2#1"/>
    <dgm:cxn modelId="{1BC96A1D-FF32-4AC2-B8D8-D5E0EBC9D218}" type="presParOf" srcId="{E68FF62C-C51B-4782-90A8-DD21C39FBEED}" destId="{934A3E7C-4391-4949-8061-765027E01DEB}" srcOrd="1" destOrd="0" presId="urn:microsoft.com/office/officeart/2005/8/layout/bList2#1"/>
    <dgm:cxn modelId="{664DE62C-AF9C-4392-BCA9-124375C689E0}" type="presParOf" srcId="{E68FF62C-C51B-4782-90A8-DD21C39FBEED}" destId="{1B3848FA-B483-4705-84BB-6AD0BE952B59}" srcOrd="2" destOrd="0" presId="urn:microsoft.com/office/officeart/2005/8/layout/bList2#1"/>
    <dgm:cxn modelId="{9F153E07-ED9A-4E73-9EF6-8BA1A43FAFB2}" type="presParOf" srcId="{E68FF62C-C51B-4782-90A8-DD21C39FBEED}" destId="{DEE277E9-E2A5-44AE-8C21-F5586F5B23E4}" srcOrd="3" destOrd="0" presId="urn:microsoft.com/office/officeart/2005/8/layout/bList2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60F8B6-82A6-4FB8-9DFE-DA9CF167A81C}" type="doc">
      <dgm:prSet loTypeId="urn:microsoft.com/office/officeart/2005/8/layout/bProcess4" loCatId="process" qsTypeId="urn:microsoft.com/office/officeart/2005/8/quickstyle/3d3" qsCatId="3D" csTypeId="urn:microsoft.com/office/officeart/2005/8/colors/colorful2" csCatId="colorful" phldr="1"/>
      <dgm:spPr/>
    </dgm:pt>
    <dgm:pt modelId="{5233B10F-A505-4B00-8895-12BDC8875273}">
      <dgm:prSet phldrT="[Текст]" custT="1"/>
      <dgm:spPr/>
      <dgm:t>
        <a:bodyPr vert="horz"/>
        <a:lstStyle/>
        <a:p>
          <a:r>
            <a:rPr lang="ru-RU" sz="15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Формирование банка данных правовых документов ФГОС  по ТОП-50</a:t>
          </a:r>
          <a:endParaRPr lang="ru-RU" sz="15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89857F6-561C-44F2-9CD1-B2F603CDC3FC}" type="parTrans" cxnId="{5A5542BD-2BA5-41B4-ACD1-82824B2CDA5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5D71AF68-CA74-4DA5-A2C3-8EF69F80C90E}" type="sibTrans" cxnId="{5A5542BD-2BA5-41B4-ACD1-82824B2CDA5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3096723-D0C5-49FD-AEC2-690D5537E72B}">
      <dgm:prSet phldrT="[Текст]" custT="1"/>
      <dgm:spPr/>
      <dgm:t>
        <a:bodyPr vert="horz"/>
        <a:lstStyle/>
        <a:p>
          <a:r>
            <a:rPr lang="ru-RU" sz="1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Выбор профессии, специальности</a:t>
          </a:r>
        </a:p>
        <a:p>
          <a:r>
            <a:rPr lang="ru-RU" sz="1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ТОП-50, ТОП-РЕГИОН</a:t>
          </a:r>
          <a:endParaRPr lang="ru-RU" sz="15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911EE59-70D6-4943-B7E2-B08D41FD0894}" type="parTrans" cxnId="{3434D185-BC1B-4F26-9E2A-5F1184BF7141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87037BC-1470-4BB6-AC62-F162B5C9BDA5}" type="sibTrans" cxnId="{3434D185-BC1B-4F26-9E2A-5F1184BF7141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E850F0F7-617A-4B8D-A6D4-4D3548D19941}">
      <dgm:prSet phldrT="[Текст]" custT="1"/>
      <dgm:spPr/>
      <dgm:t>
        <a:bodyPr vert="horz"/>
        <a:lstStyle/>
        <a:p>
          <a:r>
            <a:rPr lang="ru-RU" sz="15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Формирование рабочих групп и разработка ООП по ФГОС по ТОП-50</a:t>
          </a:r>
          <a:endParaRPr lang="ru-RU" sz="15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24308FA-9191-4681-922A-CF901B5A0F07}" type="parTrans" cxnId="{363630DA-6787-4DA8-B8D3-C3D09E7FE6C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BCE2072B-0210-475A-9101-4FE8010F4BCE}" type="sibTrans" cxnId="{363630DA-6787-4DA8-B8D3-C3D09E7FE6C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5BB1A196-587B-4DCB-AFAF-42F46338F37F}">
      <dgm:prSet phldrT="[Текст]" custT="1"/>
      <dgm:spPr/>
      <dgm:t>
        <a:bodyPr vert="horz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Повышение квалификации педагогических и управленческих работников</a:t>
          </a:r>
          <a:endParaRPr lang="ru-RU" sz="15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>
            <a:solidFill>
              <a:schemeClr val="tx1"/>
            </a:solidFill>
          </a:endParaRPr>
        </a:p>
      </dgm:t>
    </dgm:pt>
    <dgm:pt modelId="{AC3ED1F9-EB0E-46DF-AA83-22064330CBF9}" type="parTrans" cxnId="{95D660C0-2A6B-4F30-9967-E3FC952401CB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38648E5-FD74-4333-B9E4-88D85A01C4F6}" type="sibTrans" cxnId="{95D660C0-2A6B-4F30-9967-E3FC952401CB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B9CAACF7-B39D-4D66-B0A4-FE9DB113B9C5}">
      <dgm:prSet phldrT="[Текст]" custT="1"/>
      <dgm:spPr/>
      <dgm:t>
        <a:bodyPr vert="horz"/>
        <a:lstStyle/>
        <a:p>
          <a:r>
            <a:rPr lang="ru-RU" sz="15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Разработка локальных нормативных актов для реализации ФГОС  по ТОП-50</a:t>
          </a:r>
          <a:endParaRPr lang="ru-RU" sz="15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8A8604F-6DF5-4495-92B0-396EB483AC67}" type="parTrans" cxnId="{6D393D01-0914-480E-91C8-10538E96E3F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DF3DF688-E5AA-48B0-9963-FD66499C3138}" type="sibTrans" cxnId="{6D393D01-0914-480E-91C8-10538E96E3F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230F4D3-C1D4-4F8A-BC21-EB76C7934E93}">
      <dgm:prSet phldrT="[Текст]" custT="1"/>
      <dgm:spPr/>
      <dgm:t>
        <a:bodyPr vert="horz"/>
        <a:lstStyle/>
        <a:p>
          <a:pPr algn="ctr"/>
          <a:r>
            <a:rPr lang="ru-RU" sz="1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Приведение в соответствии материально-технического оснащения</a:t>
          </a:r>
          <a:endParaRPr lang="ru-RU" sz="15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3186FCE-1A45-40DF-A029-F1B4CE84048F}" type="parTrans" cxnId="{04E4BFD1-7E75-4574-919D-9EC87CE5D15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D6042FEA-5F84-431B-9656-F6B58223D658}" type="sibTrans" cxnId="{04E4BFD1-7E75-4574-919D-9EC87CE5D15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5C8EF868-1532-4080-9987-9F99075EC040}">
      <dgm:prSet phldrT="[Текст]" custT="1"/>
      <dgm:spPr/>
      <dgm:t>
        <a:bodyPr vert="horz"/>
        <a:lstStyle/>
        <a:p>
          <a:r>
            <a:rPr lang="ru-RU" sz="1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Лицензирование образовательной деятельности</a:t>
          </a:r>
          <a:endParaRPr lang="ru-RU" sz="15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126F6F9-BD69-402E-8ADB-7D1C1646E364}" type="parTrans" cxnId="{FC868394-059C-4B83-874C-82527E86B091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5D3984A2-3487-4287-9B0B-62C9D7F74D0B}" type="sibTrans" cxnId="{FC868394-059C-4B83-874C-82527E86B091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C17F98BD-B76F-4CEA-B63B-E87D79FE28E1}">
      <dgm:prSet phldrT="[Текст]" custT="1"/>
      <dgm:spPr/>
      <dgm:t>
        <a:bodyPr vert="horz"/>
        <a:lstStyle/>
        <a:p>
          <a:r>
            <a:rPr lang="ru-RU" sz="1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Внедрение  демонстрационного экзамена в систему ГИА</a:t>
          </a:r>
          <a:endParaRPr lang="ru-RU" sz="15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444AE01-2A36-4D12-8442-21FAD327D237}" type="parTrans" cxnId="{6C2B3758-0FFE-45B4-899F-26112E2481B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D30698F-F2E4-4B8A-AEB1-47D37C1233CE}" type="sibTrans" cxnId="{6C2B3758-0FFE-45B4-899F-26112E2481B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D023CA-8BB0-473B-9EE2-489A35729192}">
      <dgm:prSet phldrT="[Текст]" custT="1"/>
      <dgm:spPr/>
      <dgm:t>
        <a:bodyPr vert="horz"/>
        <a:lstStyle/>
        <a:p>
          <a:r>
            <a:rPr lang="ru-RU" sz="1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Аккредитация образовательной деятельности (если ранее не </a:t>
          </a:r>
          <a:r>
            <a:rPr lang="ru-RU" sz="1500" b="1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аккредитована по УГПС)</a:t>
          </a:r>
          <a:endParaRPr lang="ru-RU" sz="15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74DEAA9-4F20-4D8A-BABC-D7200F20F3D1}" type="parTrans" cxnId="{96B76770-29DF-4429-A6BF-45E47CBF60B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0BF282E-332E-43F4-A9AD-2929F20AE153}" type="sibTrans" cxnId="{96B76770-29DF-4429-A6BF-45E47CBF60B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63811FA-789F-42C1-B332-8027FBE43144}" type="pres">
      <dgm:prSet presAssocID="{9360F8B6-82A6-4FB8-9DFE-DA9CF167A81C}" presName="Name0" presStyleCnt="0">
        <dgm:presLayoutVars>
          <dgm:dir/>
          <dgm:resizeHandles/>
        </dgm:presLayoutVars>
      </dgm:prSet>
      <dgm:spPr/>
    </dgm:pt>
    <dgm:pt modelId="{D6441CFA-2CF6-4DBE-80A2-91AF5BF729B4}" type="pres">
      <dgm:prSet presAssocID="{5233B10F-A505-4B00-8895-12BDC8875273}" presName="compNode" presStyleCnt="0"/>
      <dgm:spPr/>
    </dgm:pt>
    <dgm:pt modelId="{578B4A3F-36EA-4B51-B9B3-70C6875E4C29}" type="pres">
      <dgm:prSet presAssocID="{5233B10F-A505-4B00-8895-12BDC8875273}" presName="dummyConnPt" presStyleCnt="0"/>
      <dgm:spPr/>
    </dgm:pt>
    <dgm:pt modelId="{B6B15817-7995-4F69-A356-CEB251DEA610}" type="pres">
      <dgm:prSet presAssocID="{5233B10F-A505-4B00-8895-12BDC887527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A9227-87D1-4F6F-8AC4-E4AA35268A9F}" type="pres">
      <dgm:prSet presAssocID="{5D71AF68-CA74-4DA5-A2C3-8EF69F80C90E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D4F55C88-2D7F-4C1F-AEC6-D722CC717D2B}" type="pres">
      <dgm:prSet presAssocID="{33096723-D0C5-49FD-AEC2-690D5537E72B}" presName="compNode" presStyleCnt="0"/>
      <dgm:spPr/>
    </dgm:pt>
    <dgm:pt modelId="{4E6F3B42-CA7D-423A-BC0F-DDC4B5E6611F}" type="pres">
      <dgm:prSet presAssocID="{33096723-D0C5-49FD-AEC2-690D5537E72B}" presName="dummyConnPt" presStyleCnt="0"/>
      <dgm:spPr/>
    </dgm:pt>
    <dgm:pt modelId="{F39518DF-4EAF-4D99-A16E-53404C7215F0}" type="pres">
      <dgm:prSet presAssocID="{33096723-D0C5-49FD-AEC2-690D5537E72B}" presName="node" presStyleLbl="node1" presStyleIdx="1" presStyleCnt="9" custScaleX="99747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4F85A-FFA4-4B84-ADA9-3D886C524CB4}" type="pres">
      <dgm:prSet presAssocID="{387037BC-1470-4BB6-AC62-F162B5C9BDA5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565EC6F2-B4C7-4761-B5F4-BEFFD34EF64D}" type="pres">
      <dgm:prSet presAssocID="{E850F0F7-617A-4B8D-A6D4-4D3548D19941}" presName="compNode" presStyleCnt="0"/>
      <dgm:spPr/>
    </dgm:pt>
    <dgm:pt modelId="{EE913FAF-BC3A-4659-B7D4-76676750D0EF}" type="pres">
      <dgm:prSet presAssocID="{E850F0F7-617A-4B8D-A6D4-4D3548D19941}" presName="dummyConnPt" presStyleCnt="0"/>
      <dgm:spPr/>
    </dgm:pt>
    <dgm:pt modelId="{FF6E4E1F-B974-4703-AC9A-96AE58540719}" type="pres">
      <dgm:prSet presAssocID="{E850F0F7-617A-4B8D-A6D4-4D3548D1994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4FA2F-05F2-4BD8-B99D-D4ED1CBC48E8}" type="pres">
      <dgm:prSet presAssocID="{BCE2072B-0210-475A-9101-4FE8010F4BCE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EAE1D371-CBC5-4F62-BF79-8D178148F74C}" type="pres">
      <dgm:prSet presAssocID="{5BB1A196-587B-4DCB-AFAF-42F46338F37F}" presName="compNode" presStyleCnt="0"/>
      <dgm:spPr/>
    </dgm:pt>
    <dgm:pt modelId="{B99E6AF1-6554-4475-9B78-34B6BE9CB2F7}" type="pres">
      <dgm:prSet presAssocID="{5BB1A196-587B-4DCB-AFAF-42F46338F37F}" presName="dummyConnPt" presStyleCnt="0"/>
      <dgm:spPr/>
    </dgm:pt>
    <dgm:pt modelId="{F1C156E9-709E-48C9-94F9-FD9A4D035D8E}" type="pres">
      <dgm:prSet presAssocID="{5BB1A196-587B-4DCB-AFAF-42F46338F37F}" presName="node" presStyleLbl="node1" presStyleIdx="3" presStyleCnt="9" custScaleX="106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A7595-B95E-4605-82EF-36A215216A71}" type="pres">
      <dgm:prSet presAssocID="{638648E5-FD74-4333-B9E4-88D85A01C4F6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E50DAD10-B536-4712-B3FD-8D630855BABC}" type="pres">
      <dgm:prSet presAssocID="{B9CAACF7-B39D-4D66-B0A4-FE9DB113B9C5}" presName="compNode" presStyleCnt="0"/>
      <dgm:spPr/>
    </dgm:pt>
    <dgm:pt modelId="{92C68585-2271-4EFA-94A8-E6536EA31569}" type="pres">
      <dgm:prSet presAssocID="{B9CAACF7-B39D-4D66-B0A4-FE9DB113B9C5}" presName="dummyConnPt" presStyleCnt="0"/>
      <dgm:spPr/>
    </dgm:pt>
    <dgm:pt modelId="{5A34E90D-D9A2-46DA-AD16-8BDF62231E72}" type="pres">
      <dgm:prSet presAssocID="{B9CAACF7-B39D-4D66-B0A4-FE9DB113B9C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B94CF-B85C-44E1-826A-49F01122A8EA}" type="pres">
      <dgm:prSet presAssocID="{DF3DF688-E5AA-48B0-9963-FD66499C3138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B58F6B2A-3BA8-465A-BB59-1B7718700453}" type="pres">
      <dgm:prSet presAssocID="{6230F4D3-C1D4-4F8A-BC21-EB76C7934E93}" presName="compNode" presStyleCnt="0"/>
      <dgm:spPr/>
    </dgm:pt>
    <dgm:pt modelId="{439D81A5-8F51-4AC4-9F7C-0F77B4794AD5}" type="pres">
      <dgm:prSet presAssocID="{6230F4D3-C1D4-4F8A-BC21-EB76C7934E93}" presName="dummyConnPt" presStyleCnt="0"/>
      <dgm:spPr/>
    </dgm:pt>
    <dgm:pt modelId="{79376089-D51D-412A-80DD-44E5D9D7C52D}" type="pres">
      <dgm:prSet presAssocID="{6230F4D3-C1D4-4F8A-BC21-EB76C7934E93}" presName="node" presStyleLbl="node1" presStyleIdx="5" presStyleCnt="9" custScaleX="107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41AAA-EB5D-47DB-92F3-F4535E77B59D}" type="pres">
      <dgm:prSet presAssocID="{D6042FEA-5F84-431B-9656-F6B58223D658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87DE910A-6F23-4BA5-BA53-11CDD7959F00}" type="pres">
      <dgm:prSet presAssocID="{5C8EF868-1532-4080-9987-9F99075EC040}" presName="compNode" presStyleCnt="0"/>
      <dgm:spPr/>
    </dgm:pt>
    <dgm:pt modelId="{207D2646-0188-4503-B787-BC281E32E061}" type="pres">
      <dgm:prSet presAssocID="{5C8EF868-1532-4080-9987-9F99075EC040}" presName="dummyConnPt" presStyleCnt="0"/>
      <dgm:spPr/>
    </dgm:pt>
    <dgm:pt modelId="{DBD45B46-5486-47F4-9784-54103ECDF282}" type="pres">
      <dgm:prSet presAssocID="{5C8EF868-1532-4080-9987-9F99075EC040}" presName="node" presStyleLbl="node1" presStyleIdx="6" presStyleCnt="9" custLinFactNeighborX="1376" custLinFactNeighborY="-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FA103-097A-4EE7-B7FA-8644C0937E27}" type="pres">
      <dgm:prSet presAssocID="{5D3984A2-3487-4287-9B0B-62C9D7F74D0B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97D7B8E9-CD48-4402-8E43-3BB7225BF811}" type="pres">
      <dgm:prSet presAssocID="{C17F98BD-B76F-4CEA-B63B-E87D79FE28E1}" presName="compNode" presStyleCnt="0"/>
      <dgm:spPr/>
    </dgm:pt>
    <dgm:pt modelId="{BD57336F-A4FD-4064-B376-7A476413A8CA}" type="pres">
      <dgm:prSet presAssocID="{C17F98BD-B76F-4CEA-B63B-E87D79FE28E1}" presName="dummyConnPt" presStyleCnt="0"/>
      <dgm:spPr/>
    </dgm:pt>
    <dgm:pt modelId="{A01E2DE6-4CE8-44F3-B601-2235D88DF440}" type="pres">
      <dgm:prSet presAssocID="{C17F98BD-B76F-4CEA-B63B-E87D79FE28E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FF8F0-20DB-4BA1-B158-119D73C59DE1}" type="pres">
      <dgm:prSet presAssocID="{4D30698F-F2E4-4B8A-AEB1-47D37C1233CE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67888FB9-7652-4E55-ADDE-CDADA9529A15}" type="pres">
      <dgm:prSet presAssocID="{6ED023CA-8BB0-473B-9EE2-489A35729192}" presName="compNode" presStyleCnt="0"/>
      <dgm:spPr/>
    </dgm:pt>
    <dgm:pt modelId="{522B409E-8D45-4C6F-83DD-0B8F463FC696}" type="pres">
      <dgm:prSet presAssocID="{6ED023CA-8BB0-473B-9EE2-489A35729192}" presName="dummyConnPt" presStyleCnt="0"/>
      <dgm:spPr/>
    </dgm:pt>
    <dgm:pt modelId="{2E51BFC4-1447-46A1-A99F-0F9F756F2EA6}" type="pres">
      <dgm:prSet presAssocID="{6ED023CA-8BB0-473B-9EE2-489A3572919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212992-3419-4C9B-B3C7-DB378B96698D}" type="presOf" srcId="{5D3984A2-3487-4287-9B0B-62C9D7F74D0B}" destId="{074FA103-097A-4EE7-B7FA-8644C0937E27}" srcOrd="0" destOrd="0" presId="urn:microsoft.com/office/officeart/2005/8/layout/bProcess4"/>
    <dgm:cxn modelId="{B83A8C0C-CA88-4619-8722-AE03A100AF29}" type="presOf" srcId="{D6042FEA-5F84-431B-9656-F6B58223D658}" destId="{D5541AAA-EB5D-47DB-92F3-F4535E77B59D}" srcOrd="0" destOrd="0" presId="urn:microsoft.com/office/officeart/2005/8/layout/bProcess4"/>
    <dgm:cxn modelId="{95D660C0-2A6B-4F30-9967-E3FC952401CB}" srcId="{9360F8B6-82A6-4FB8-9DFE-DA9CF167A81C}" destId="{5BB1A196-587B-4DCB-AFAF-42F46338F37F}" srcOrd="3" destOrd="0" parTransId="{AC3ED1F9-EB0E-46DF-AA83-22064330CBF9}" sibTransId="{638648E5-FD74-4333-B9E4-88D85A01C4F6}"/>
    <dgm:cxn modelId="{F273BF41-31AF-4289-9D4F-6101E8FE6FFC}" type="presOf" srcId="{9360F8B6-82A6-4FB8-9DFE-DA9CF167A81C}" destId="{863811FA-789F-42C1-B332-8027FBE43144}" srcOrd="0" destOrd="0" presId="urn:microsoft.com/office/officeart/2005/8/layout/bProcess4"/>
    <dgm:cxn modelId="{F408B3C9-7C14-4C92-AEC6-780BD41257F0}" type="presOf" srcId="{E850F0F7-617A-4B8D-A6D4-4D3548D19941}" destId="{FF6E4E1F-B974-4703-AC9A-96AE58540719}" srcOrd="0" destOrd="0" presId="urn:microsoft.com/office/officeart/2005/8/layout/bProcess4"/>
    <dgm:cxn modelId="{8DB99E9D-E330-48F6-9DAB-A2B8C1685287}" type="presOf" srcId="{DF3DF688-E5AA-48B0-9963-FD66499C3138}" destId="{18EB94CF-B85C-44E1-826A-49F01122A8EA}" srcOrd="0" destOrd="0" presId="urn:microsoft.com/office/officeart/2005/8/layout/bProcess4"/>
    <dgm:cxn modelId="{363630DA-6787-4DA8-B8D3-C3D09E7FE6C3}" srcId="{9360F8B6-82A6-4FB8-9DFE-DA9CF167A81C}" destId="{E850F0F7-617A-4B8D-A6D4-4D3548D19941}" srcOrd="2" destOrd="0" parTransId="{824308FA-9191-4681-922A-CF901B5A0F07}" sibTransId="{BCE2072B-0210-475A-9101-4FE8010F4BCE}"/>
    <dgm:cxn modelId="{8AF5E64F-3179-4FF2-9D65-43DB2A31FB42}" type="presOf" srcId="{5BB1A196-587B-4DCB-AFAF-42F46338F37F}" destId="{F1C156E9-709E-48C9-94F9-FD9A4D035D8E}" srcOrd="0" destOrd="0" presId="urn:microsoft.com/office/officeart/2005/8/layout/bProcess4"/>
    <dgm:cxn modelId="{A6EF2B6C-DE64-4FBF-97AF-DA33642FABCA}" type="presOf" srcId="{4D30698F-F2E4-4B8A-AEB1-47D37C1233CE}" destId="{457FF8F0-20DB-4BA1-B158-119D73C59DE1}" srcOrd="0" destOrd="0" presId="urn:microsoft.com/office/officeart/2005/8/layout/bProcess4"/>
    <dgm:cxn modelId="{5A5542BD-2BA5-41B4-ACD1-82824B2CDA53}" srcId="{9360F8B6-82A6-4FB8-9DFE-DA9CF167A81C}" destId="{5233B10F-A505-4B00-8895-12BDC8875273}" srcOrd="0" destOrd="0" parTransId="{389857F6-561C-44F2-9CD1-B2F603CDC3FC}" sibTransId="{5D71AF68-CA74-4DA5-A2C3-8EF69F80C90E}"/>
    <dgm:cxn modelId="{33E2AD49-D7C5-41C7-9832-11BE9C5C12BB}" type="presOf" srcId="{B9CAACF7-B39D-4D66-B0A4-FE9DB113B9C5}" destId="{5A34E90D-D9A2-46DA-AD16-8BDF62231E72}" srcOrd="0" destOrd="0" presId="urn:microsoft.com/office/officeart/2005/8/layout/bProcess4"/>
    <dgm:cxn modelId="{59DE031D-D5C7-424C-9E26-598919666F14}" type="presOf" srcId="{5233B10F-A505-4B00-8895-12BDC8875273}" destId="{B6B15817-7995-4F69-A356-CEB251DEA610}" srcOrd="0" destOrd="0" presId="urn:microsoft.com/office/officeart/2005/8/layout/bProcess4"/>
    <dgm:cxn modelId="{D2E8E9AF-70A5-43C9-9D8B-20DD1A919CDC}" type="presOf" srcId="{BCE2072B-0210-475A-9101-4FE8010F4BCE}" destId="{CA74FA2F-05F2-4BD8-B99D-D4ED1CBC48E8}" srcOrd="0" destOrd="0" presId="urn:microsoft.com/office/officeart/2005/8/layout/bProcess4"/>
    <dgm:cxn modelId="{04E4BFD1-7E75-4574-919D-9EC87CE5D15A}" srcId="{9360F8B6-82A6-4FB8-9DFE-DA9CF167A81C}" destId="{6230F4D3-C1D4-4F8A-BC21-EB76C7934E93}" srcOrd="5" destOrd="0" parTransId="{E3186FCE-1A45-40DF-A029-F1B4CE84048F}" sibTransId="{D6042FEA-5F84-431B-9656-F6B58223D658}"/>
    <dgm:cxn modelId="{9F035661-4CA8-4AF6-B3C8-7D728D62AF31}" type="presOf" srcId="{5D71AF68-CA74-4DA5-A2C3-8EF69F80C90E}" destId="{61DA9227-87D1-4F6F-8AC4-E4AA35268A9F}" srcOrd="0" destOrd="0" presId="urn:microsoft.com/office/officeart/2005/8/layout/bProcess4"/>
    <dgm:cxn modelId="{305BF576-7E2B-44B5-9459-14DC3D08683F}" type="presOf" srcId="{6ED023CA-8BB0-473B-9EE2-489A35729192}" destId="{2E51BFC4-1447-46A1-A99F-0F9F756F2EA6}" srcOrd="0" destOrd="0" presId="urn:microsoft.com/office/officeart/2005/8/layout/bProcess4"/>
    <dgm:cxn modelId="{96B76770-29DF-4429-A6BF-45E47CBF60B5}" srcId="{9360F8B6-82A6-4FB8-9DFE-DA9CF167A81C}" destId="{6ED023CA-8BB0-473B-9EE2-489A35729192}" srcOrd="8" destOrd="0" parTransId="{774DEAA9-4F20-4D8A-BABC-D7200F20F3D1}" sibTransId="{80BF282E-332E-43F4-A9AD-2929F20AE153}"/>
    <dgm:cxn modelId="{3434D185-BC1B-4F26-9E2A-5F1184BF7141}" srcId="{9360F8B6-82A6-4FB8-9DFE-DA9CF167A81C}" destId="{33096723-D0C5-49FD-AEC2-690D5537E72B}" srcOrd="1" destOrd="0" parTransId="{9911EE59-70D6-4943-B7E2-B08D41FD0894}" sibTransId="{387037BC-1470-4BB6-AC62-F162B5C9BDA5}"/>
    <dgm:cxn modelId="{1C5A85D9-F10F-4354-9978-0F27D1C3AEF0}" type="presOf" srcId="{6230F4D3-C1D4-4F8A-BC21-EB76C7934E93}" destId="{79376089-D51D-412A-80DD-44E5D9D7C52D}" srcOrd="0" destOrd="0" presId="urn:microsoft.com/office/officeart/2005/8/layout/bProcess4"/>
    <dgm:cxn modelId="{B9A48B6D-A3D1-4F4B-9052-9A271F666B68}" type="presOf" srcId="{C17F98BD-B76F-4CEA-B63B-E87D79FE28E1}" destId="{A01E2DE6-4CE8-44F3-B601-2235D88DF440}" srcOrd="0" destOrd="0" presId="urn:microsoft.com/office/officeart/2005/8/layout/bProcess4"/>
    <dgm:cxn modelId="{C0AA03F8-5AA4-406F-B722-C2C6C1374B27}" type="presOf" srcId="{33096723-D0C5-49FD-AEC2-690D5537E72B}" destId="{F39518DF-4EAF-4D99-A16E-53404C7215F0}" srcOrd="0" destOrd="0" presId="urn:microsoft.com/office/officeart/2005/8/layout/bProcess4"/>
    <dgm:cxn modelId="{6C2B3758-0FFE-45B4-899F-26112E2481B0}" srcId="{9360F8B6-82A6-4FB8-9DFE-DA9CF167A81C}" destId="{C17F98BD-B76F-4CEA-B63B-E87D79FE28E1}" srcOrd="7" destOrd="0" parTransId="{9444AE01-2A36-4D12-8442-21FAD327D237}" sibTransId="{4D30698F-F2E4-4B8A-AEB1-47D37C1233CE}"/>
    <dgm:cxn modelId="{20B49485-9C07-4E0E-AD79-7954F1CC244C}" type="presOf" srcId="{5C8EF868-1532-4080-9987-9F99075EC040}" destId="{DBD45B46-5486-47F4-9784-54103ECDF282}" srcOrd="0" destOrd="0" presId="urn:microsoft.com/office/officeart/2005/8/layout/bProcess4"/>
    <dgm:cxn modelId="{BE40F5F2-9630-4443-BD35-65325109C81E}" type="presOf" srcId="{387037BC-1470-4BB6-AC62-F162B5C9BDA5}" destId="{C054F85A-FFA4-4B84-ADA9-3D886C524CB4}" srcOrd="0" destOrd="0" presId="urn:microsoft.com/office/officeart/2005/8/layout/bProcess4"/>
    <dgm:cxn modelId="{6D393D01-0914-480E-91C8-10538E96E3FA}" srcId="{9360F8B6-82A6-4FB8-9DFE-DA9CF167A81C}" destId="{B9CAACF7-B39D-4D66-B0A4-FE9DB113B9C5}" srcOrd="4" destOrd="0" parTransId="{E8A8604F-6DF5-4495-92B0-396EB483AC67}" sibTransId="{DF3DF688-E5AA-48B0-9963-FD66499C3138}"/>
    <dgm:cxn modelId="{19950F69-6D2C-471A-91D3-B4C28D790FEC}" type="presOf" srcId="{638648E5-FD74-4333-B9E4-88D85A01C4F6}" destId="{BB0A7595-B95E-4605-82EF-36A215216A71}" srcOrd="0" destOrd="0" presId="urn:microsoft.com/office/officeart/2005/8/layout/bProcess4"/>
    <dgm:cxn modelId="{FC868394-059C-4B83-874C-82527E86B091}" srcId="{9360F8B6-82A6-4FB8-9DFE-DA9CF167A81C}" destId="{5C8EF868-1532-4080-9987-9F99075EC040}" srcOrd="6" destOrd="0" parTransId="{7126F6F9-BD69-402E-8ADB-7D1C1646E364}" sibTransId="{5D3984A2-3487-4287-9B0B-62C9D7F74D0B}"/>
    <dgm:cxn modelId="{FF89B8A6-EB29-418B-B806-A6F76D04F4F0}" type="presParOf" srcId="{863811FA-789F-42C1-B332-8027FBE43144}" destId="{D6441CFA-2CF6-4DBE-80A2-91AF5BF729B4}" srcOrd="0" destOrd="0" presId="urn:microsoft.com/office/officeart/2005/8/layout/bProcess4"/>
    <dgm:cxn modelId="{3F07065E-6230-4D4F-B9CD-47227969A256}" type="presParOf" srcId="{D6441CFA-2CF6-4DBE-80A2-91AF5BF729B4}" destId="{578B4A3F-36EA-4B51-B9B3-70C6875E4C29}" srcOrd="0" destOrd="0" presId="urn:microsoft.com/office/officeart/2005/8/layout/bProcess4"/>
    <dgm:cxn modelId="{79A6AC60-6C1E-44D7-9B93-827E3DB9CF1F}" type="presParOf" srcId="{D6441CFA-2CF6-4DBE-80A2-91AF5BF729B4}" destId="{B6B15817-7995-4F69-A356-CEB251DEA610}" srcOrd="1" destOrd="0" presId="urn:microsoft.com/office/officeart/2005/8/layout/bProcess4"/>
    <dgm:cxn modelId="{65E25577-309C-4ECF-BD1B-A7D10140B1A1}" type="presParOf" srcId="{863811FA-789F-42C1-B332-8027FBE43144}" destId="{61DA9227-87D1-4F6F-8AC4-E4AA35268A9F}" srcOrd="1" destOrd="0" presId="urn:microsoft.com/office/officeart/2005/8/layout/bProcess4"/>
    <dgm:cxn modelId="{7F6A7B04-51F8-459B-B5B6-90405E4557EB}" type="presParOf" srcId="{863811FA-789F-42C1-B332-8027FBE43144}" destId="{D4F55C88-2D7F-4C1F-AEC6-D722CC717D2B}" srcOrd="2" destOrd="0" presId="urn:microsoft.com/office/officeart/2005/8/layout/bProcess4"/>
    <dgm:cxn modelId="{CB735700-E3C1-4078-BC8F-8642A8365AA1}" type="presParOf" srcId="{D4F55C88-2D7F-4C1F-AEC6-D722CC717D2B}" destId="{4E6F3B42-CA7D-423A-BC0F-DDC4B5E6611F}" srcOrd="0" destOrd="0" presId="urn:microsoft.com/office/officeart/2005/8/layout/bProcess4"/>
    <dgm:cxn modelId="{1EFBE343-D16C-454B-848E-5ACF0C577699}" type="presParOf" srcId="{D4F55C88-2D7F-4C1F-AEC6-D722CC717D2B}" destId="{F39518DF-4EAF-4D99-A16E-53404C7215F0}" srcOrd="1" destOrd="0" presId="urn:microsoft.com/office/officeart/2005/8/layout/bProcess4"/>
    <dgm:cxn modelId="{B751BC7C-54F1-43D1-B4FE-24676DEB6989}" type="presParOf" srcId="{863811FA-789F-42C1-B332-8027FBE43144}" destId="{C054F85A-FFA4-4B84-ADA9-3D886C524CB4}" srcOrd="3" destOrd="0" presId="urn:microsoft.com/office/officeart/2005/8/layout/bProcess4"/>
    <dgm:cxn modelId="{4EE09182-98FF-4296-B8DF-1138A11A2BC3}" type="presParOf" srcId="{863811FA-789F-42C1-B332-8027FBE43144}" destId="{565EC6F2-B4C7-4761-B5F4-BEFFD34EF64D}" srcOrd="4" destOrd="0" presId="urn:microsoft.com/office/officeart/2005/8/layout/bProcess4"/>
    <dgm:cxn modelId="{FBAC59C4-DDDB-45CC-89C3-34421699112B}" type="presParOf" srcId="{565EC6F2-B4C7-4761-B5F4-BEFFD34EF64D}" destId="{EE913FAF-BC3A-4659-B7D4-76676750D0EF}" srcOrd="0" destOrd="0" presId="urn:microsoft.com/office/officeart/2005/8/layout/bProcess4"/>
    <dgm:cxn modelId="{CB66E221-0AE9-4AC5-8AA3-0983FB4C174B}" type="presParOf" srcId="{565EC6F2-B4C7-4761-B5F4-BEFFD34EF64D}" destId="{FF6E4E1F-B974-4703-AC9A-96AE58540719}" srcOrd="1" destOrd="0" presId="urn:microsoft.com/office/officeart/2005/8/layout/bProcess4"/>
    <dgm:cxn modelId="{9E4EA955-9CA5-48A7-AA92-D6A0A0695933}" type="presParOf" srcId="{863811FA-789F-42C1-B332-8027FBE43144}" destId="{CA74FA2F-05F2-4BD8-B99D-D4ED1CBC48E8}" srcOrd="5" destOrd="0" presId="urn:microsoft.com/office/officeart/2005/8/layout/bProcess4"/>
    <dgm:cxn modelId="{CEC8BECD-1808-4894-B832-3D5C7AF4A35C}" type="presParOf" srcId="{863811FA-789F-42C1-B332-8027FBE43144}" destId="{EAE1D371-CBC5-4F62-BF79-8D178148F74C}" srcOrd="6" destOrd="0" presId="urn:microsoft.com/office/officeart/2005/8/layout/bProcess4"/>
    <dgm:cxn modelId="{DD7A226B-12C3-4824-A24B-8A3A367D32D5}" type="presParOf" srcId="{EAE1D371-CBC5-4F62-BF79-8D178148F74C}" destId="{B99E6AF1-6554-4475-9B78-34B6BE9CB2F7}" srcOrd="0" destOrd="0" presId="urn:microsoft.com/office/officeart/2005/8/layout/bProcess4"/>
    <dgm:cxn modelId="{AFE679AD-0256-4F46-914E-7D7AD854158C}" type="presParOf" srcId="{EAE1D371-CBC5-4F62-BF79-8D178148F74C}" destId="{F1C156E9-709E-48C9-94F9-FD9A4D035D8E}" srcOrd="1" destOrd="0" presId="urn:microsoft.com/office/officeart/2005/8/layout/bProcess4"/>
    <dgm:cxn modelId="{19D0F556-9353-4856-BD4D-55A810049FCD}" type="presParOf" srcId="{863811FA-789F-42C1-B332-8027FBE43144}" destId="{BB0A7595-B95E-4605-82EF-36A215216A71}" srcOrd="7" destOrd="0" presId="urn:microsoft.com/office/officeart/2005/8/layout/bProcess4"/>
    <dgm:cxn modelId="{F8C46C0B-BCA1-4C2E-9EFB-EE1A93261232}" type="presParOf" srcId="{863811FA-789F-42C1-B332-8027FBE43144}" destId="{E50DAD10-B536-4712-B3FD-8D630855BABC}" srcOrd="8" destOrd="0" presId="urn:microsoft.com/office/officeart/2005/8/layout/bProcess4"/>
    <dgm:cxn modelId="{3EE8745E-6A32-42FE-A5DE-7A3C9E00422D}" type="presParOf" srcId="{E50DAD10-B536-4712-B3FD-8D630855BABC}" destId="{92C68585-2271-4EFA-94A8-E6536EA31569}" srcOrd="0" destOrd="0" presId="urn:microsoft.com/office/officeart/2005/8/layout/bProcess4"/>
    <dgm:cxn modelId="{C1397347-C074-469F-A226-7954EBDB783A}" type="presParOf" srcId="{E50DAD10-B536-4712-B3FD-8D630855BABC}" destId="{5A34E90D-D9A2-46DA-AD16-8BDF62231E72}" srcOrd="1" destOrd="0" presId="urn:microsoft.com/office/officeart/2005/8/layout/bProcess4"/>
    <dgm:cxn modelId="{A5A18FD4-DEDC-44E7-8F84-0C358C2E9C1E}" type="presParOf" srcId="{863811FA-789F-42C1-B332-8027FBE43144}" destId="{18EB94CF-B85C-44E1-826A-49F01122A8EA}" srcOrd="9" destOrd="0" presId="urn:microsoft.com/office/officeart/2005/8/layout/bProcess4"/>
    <dgm:cxn modelId="{E6A92EFA-B1A7-43A9-A37F-8C895A920F01}" type="presParOf" srcId="{863811FA-789F-42C1-B332-8027FBE43144}" destId="{B58F6B2A-3BA8-465A-BB59-1B7718700453}" srcOrd="10" destOrd="0" presId="urn:microsoft.com/office/officeart/2005/8/layout/bProcess4"/>
    <dgm:cxn modelId="{FEFE6207-B9F8-4B17-8A1C-3032F39BC2E7}" type="presParOf" srcId="{B58F6B2A-3BA8-465A-BB59-1B7718700453}" destId="{439D81A5-8F51-4AC4-9F7C-0F77B4794AD5}" srcOrd="0" destOrd="0" presId="urn:microsoft.com/office/officeart/2005/8/layout/bProcess4"/>
    <dgm:cxn modelId="{84660E5C-ACBD-4510-9194-1BDAD24D75BD}" type="presParOf" srcId="{B58F6B2A-3BA8-465A-BB59-1B7718700453}" destId="{79376089-D51D-412A-80DD-44E5D9D7C52D}" srcOrd="1" destOrd="0" presId="urn:microsoft.com/office/officeart/2005/8/layout/bProcess4"/>
    <dgm:cxn modelId="{A1A90C62-E410-4C3F-BB9B-F7401FEF1F3E}" type="presParOf" srcId="{863811FA-789F-42C1-B332-8027FBE43144}" destId="{D5541AAA-EB5D-47DB-92F3-F4535E77B59D}" srcOrd="11" destOrd="0" presId="urn:microsoft.com/office/officeart/2005/8/layout/bProcess4"/>
    <dgm:cxn modelId="{6C61D971-AD1B-48AE-970B-3FC0C9DAA210}" type="presParOf" srcId="{863811FA-789F-42C1-B332-8027FBE43144}" destId="{87DE910A-6F23-4BA5-BA53-11CDD7959F00}" srcOrd="12" destOrd="0" presId="urn:microsoft.com/office/officeart/2005/8/layout/bProcess4"/>
    <dgm:cxn modelId="{F367158A-8AB7-4E3A-B25A-4B6CEDD6D57C}" type="presParOf" srcId="{87DE910A-6F23-4BA5-BA53-11CDD7959F00}" destId="{207D2646-0188-4503-B787-BC281E32E061}" srcOrd="0" destOrd="0" presId="urn:microsoft.com/office/officeart/2005/8/layout/bProcess4"/>
    <dgm:cxn modelId="{F704D178-D643-4185-9E8D-357041FAFC70}" type="presParOf" srcId="{87DE910A-6F23-4BA5-BA53-11CDD7959F00}" destId="{DBD45B46-5486-47F4-9784-54103ECDF282}" srcOrd="1" destOrd="0" presId="urn:microsoft.com/office/officeart/2005/8/layout/bProcess4"/>
    <dgm:cxn modelId="{6F9AFC71-2888-42FE-8CFF-C7B98D04D284}" type="presParOf" srcId="{863811FA-789F-42C1-B332-8027FBE43144}" destId="{074FA103-097A-4EE7-B7FA-8644C0937E27}" srcOrd="13" destOrd="0" presId="urn:microsoft.com/office/officeart/2005/8/layout/bProcess4"/>
    <dgm:cxn modelId="{7D3F1E46-378C-43A5-B406-04E1B1398C56}" type="presParOf" srcId="{863811FA-789F-42C1-B332-8027FBE43144}" destId="{97D7B8E9-CD48-4402-8E43-3BB7225BF811}" srcOrd="14" destOrd="0" presId="urn:microsoft.com/office/officeart/2005/8/layout/bProcess4"/>
    <dgm:cxn modelId="{1F9DA41C-6258-4F4B-A785-495DC858BAE1}" type="presParOf" srcId="{97D7B8E9-CD48-4402-8E43-3BB7225BF811}" destId="{BD57336F-A4FD-4064-B376-7A476413A8CA}" srcOrd="0" destOrd="0" presId="urn:microsoft.com/office/officeart/2005/8/layout/bProcess4"/>
    <dgm:cxn modelId="{A6A7A73D-2211-40FF-B6FB-CF3D0E51626C}" type="presParOf" srcId="{97D7B8E9-CD48-4402-8E43-3BB7225BF811}" destId="{A01E2DE6-4CE8-44F3-B601-2235D88DF440}" srcOrd="1" destOrd="0" presId="urn:microsoft.com/office/officeart/2005/8/layout/bProcess4"/>
    <dgm:cxn modelId="{C1D0A922-1A0A-4AB2-B2E0-0A27322AFA8B}" type="presParOf" srcId="{863811FA-789F-42C1-B332-8027FBE43144}" destId="{457FF8F0-20DB-4BA1-B158-119D73C59DE1}" srcOrd="15" destOrd="0" presId="urn:microsoft.com/office/officeart/2005/8/layout/bProcess4"/>
    <dgm:cxn modelId="{D63B4745-7A75-4AFF-B9FD-1F88B4EFAB8F}" type="presParOf" srcId="{863811FA-789F-42C1-B332-8027FBE43144}" destId="{67888FB9-7652-4E55-ADDE-CDADA9529A15}" srcOrd="16" destOrd="0" presId="urn:microsoft.com/office/officeart/2005/8/layout/bProcess4"/>
    <dgm:cxn modelId="{26FCDC89-7023-4EFA-877B-6CDD21A9ABD1}" type="presParOf" srcId="{67888FB9-7652-4E55-ADDE-CDADA9529A15}" destId="{522B409E-8D45-4C6F-83DD-0B8F463FC696}" srcOrd="0" destOrd="0" presId="urn:microsoft.com/office/officeart/2005/8/layout/bProcess4"/>
    <dgm:cxn modelId="{F4F96FA9-FE65-448C-82E1-157EBBCBA0EC}" type="presParOf" srcId="{67888FB9-7652-4E55-ADDE-CDADA9529A15}" destId="{2E51BFC4-1447-46A1-A99F-0F9F756F2EA6}" srcOrd="1" destOrd="0" presId="urn:microsoft.com/office/officeart/2005/8/layout/b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CA2B78-7330-4B8F-80A8-EC74C491C657}" type="doc">
      <dgm:prSet loTypeId="urn:microsoft.com/office/officeart/2005/8/layout/default#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1505281-EC92-468B-8CD5-D2FF74150900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Положение о ГИА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B4DB3E3-BC5B-4F12-BDE0-F56AEC486230}" type="parTrans" cxnId="{F3C0AC18-B15D-469B-8BE9-FA2286B8DEB0}">
      <dgm:prSet/>
      <dgm:spPr/>
      <dgm:t>
        <a:bodyPr/>
        <a:lstStyle/>
        <a:p>
          <a:endParaRPr lang="ru-RU"/>
        </a:p>
      </dgm:t>
    </dgm:pt>
    <dgm:pt modelId="{A4F61708-A70C-49C2-93B2-3D6A40CD312D}" type="sibTrans" cxnId="{F3C0AC18-B15D-469B-8BE9-FA2286B8DEB0}">
      <dgm:prSet/>
      <dgm:spPr/>
      <dgm:t>
        <a:bodyPr/>
        <a:lstStyle/>
        <a:p>
          <a:endParaRPr lang="ru-RU"/>
        </a:p>
      </dgm:t>
    </dgm:pt>
    <dgm:pt modelId="{31004D0C-16CC-47AE-869F-BE6D4007A388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Положение о ВСКО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E966D75A-F80A-409D-90C4-0FFC15E213A6}" type="parTrans" cxnId="{D2B3BF11-A726-4561-8030-BDC367242D7D}">
      <dgm:prSet/>
      <dgm:spPr/>
      <dgm:t>
        <a:bodyPr/>
        <a:lstStyle/>
        <a:p>
          <a:endParaRPr lang="ru-RU"/>
        </a:p>
      </dgm:t>
    </dgm:pt>
    <dgm:pt modelId="{37ADAB80-24D4-4773-AA70-EAD940D70572}" type="sibTrans" cxnId="{D2B3BF11-A726-4561-8030-BDC367242D7D}">
      <dgm:prSet/>
      <dgm:spPr/>
      <dgm:t>
        <a:bodyPr/>
        <a:lstStyle/>
        <a:p>
          <a:endParaRPr lang="ru-RU"/>
        </a:p>
      </dgm:t>
    </dgm:pt>
    <dgm:pt modelId="{E112DA09-E07D-46DA-BCA9-0CC3FC9FFBA5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Положение о дуальном обучении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ECDF64E3-AAA0-445E-B958-4181C1C18874}" type="parTrans" cxnId="{1F7F3024-670B-414C-9971-7F2C8D9127D0}">
      <dgm:prSet/>
      <dgm:spPr/>
      <dgm:t>
        <a:bodyPr/>
        <a:lstStyle/>
        <a:p>
          <a:endParaRPr lang="ru-RU"/>
        </a:p>
      </dgm:t>
    </dgm:pt>
    <dgm:pt modelId="{BEA42F6D-4591-49D4-9959-DCD9D3BFA1A9}" type="sibTrans" cxnId="{1F7F3024-670B-414C-9971-7F2C8D9127D0}">
      <dgm:prSet/>
      <dgm:spPr/>
      <dgm:t>
        <a:bodyPr/>
        <a:lstStyle/>
        <a:p>
          <a:endParaRPr lang="ru-RU"/>
        </a:p>
      </dgm:t>
    </dgm:pt>
    <dgm:pt modelId="{24811A23-21A9-49DE-9E34-10A74EAA67DC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Положение о практике с учетом дуального обучения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3076089A-7F78-40B9-9486-2A8AE5F6F765}" type="parTrans" cxnId="{73052B26-1A70-46CC-9EBD-53462CCE6121}">
      <dgm:prSet/>
      <dgm:spPr/>
      <dgm:t>
        <a:bodyPr/>
        <a:lstStyle/>
        <a:p>
          <a:endParaRPr lang="ru-RU"/>
        </a:p>
      </dgm:t>
    </dgm:pt>
    <dgm:pt modelId="{AA1E59C6-E82A-4545-AC88-55DB0949248B}" type="sibTrans" cxnId="{73052B26-1A70-46CC-9EBD-53462CCE6121}">
      <dgm:prSet/>
      <dgm:spPr/>
      <dgm:t>
        <a:bodyPr/>
        <a:lstStyle/>
        <a:p>
          <a:endParaRPr lang="ru-RU"/>
        </a:p>
      </dgm:t>
    </dgm:pt>
    <dgm:pt modelId="{A741EE6F-7CAA-4B3A-AE30-C333146D9A58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Порядок реализации ООП в сетевой форме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6EB5D01F-9826-49C9-AE5C-1A5FFDEC27D8}" type="parTrans" cxnId="{04633572-FA77-438C-99B9-B7A80BB42417}">
      <dgm:prSet/>
      <dgm:spPr/>
      <dgm:t>
        <a:bodyPr/>
        <a:lstStyle/>
        <a:p>
          <a:endParaRPr lang="ru-RU"/>
        </a:p>
      </dgm:t>
    </dgm:pt>
    <dgm:pt modelId="{5474CBE9-D82E-456F-B1CA-25DAF5A7BAF9}" type="sibTrans" cxnId="{04633572-FA77-438C-99B9-B7A80BB42417}">
      <dgm:prSet/>
      <dgm:spPr/>
      <dgm:t>
        <a:bodyPr/>
        <a:lstStyle/>
        <a:p>
          <a:endParaRPr lang="ru-RU"/>
        </a:p>
      </dgm:t>
    </dgm:pt>
    <dgm:pt modelId="{D605BACA-75BC-4662-BFE2-41FC14D77BE6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Положение по проведению ДЭ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232B81B7-6335-4E41-8401-A450A8BF74BF}" type="parTrans" cxnId="{4B08144F-ED20-499C-9945-ACD1EAA35610}">
      <dgm:prSet/>
      <dgm:spPr/>
      <dgm:t>
        <a:bodyPr/>
        <a:lstStyle/>
        <a:p>
          <a:endParaRPr lang="ru-RU"/>
        </a:p>
      </dgm:t>
    </dgm:pt>
    <dgm:pt modelId="{B331A74B-8AE6-4B55-B057-27E85DB92DFA}" type="sibTrans" cxnId="{4B08144F-ED20-499C-9945-ACD1EAA35610}">
      <dgm:prSet/>
      <dgm:spPr/>
      <dgm:t>
        <a:bodyPr/>
        <a:lstStyle/>
        <a:p>
          <a:endParaRPr lang="ru-RU"/>
        </a:p>
      </dgm:t>
    </dgm:pt>
    <dgm:pt modelId="{BB795A80-02B9-4B05-83D5-A0B665663EC7}">
      <dgm:prSet custT="1"/>
      <dgm:spPr/>
      <dgm:t>
        <a:bodyPr/>
        <a:lstStyle/>
        <a:p>
          <a:r>
            <a:rPr lang="ru-RU" sz="1500" dirty="0" smtClean="0">
              <a:latin typeface="Arial" pitchFamily="34" charset="0"/>
              <a:cs typeface="Arial" pitchFamily="34" charset="0"/>
            </a:rPr>
            <a:t>Положение о организации образовательной деятельности по профессиям и специальностям входящим в ТОП 50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FF6E27D4-5CE9-4F5B-82D0-1409D57C4E28}" type="parTrans" cxnId="{E55F1B1A-1C35-414C-9472-87CB806B4D80}">
      <dgm:prSet/>
      <dgm:spPr/>
      <dgm:t>
        <a:bodyPr/>
        <a:lstStyle/>
        <a:p>
          <a:endParaRPr lang="ru-RU"/>
        </a:p>
      </dgm:t>
    </dgm:pt>
    <dgm:pt modelId="{78936834-7969-4C27-A453-A38C733DB071}" type="sibTrans" cxnId="{E55F1B1A-1C35-414C-9472-87CB806B4D80}">
      <dgm:prSet/>
      <dgm:spPr/>
      <dgm:t>
        <a:bodyPr/>
        <a:lstStyle/>
        <a:p>
          <a:endParaRPr lang="ru-RU"/>
        </a:p>
      </dgm:t>
    </dgm:pt>
    <dgm:pt modelId="{158A3AB1-9D2D-4523-9515-693A7336D10D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Положение  по разработке и утверждению ОПОП СПО</a:t>
          </a:r>
          <a:endParaRPr lang="ru-RU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3D143DD-785D-4F57-A8B6-7E5A7CEEC0C1}" type="parTrans" cxnId="{E4D5CC5A-6B08-4E57-8F00-2CC077ADABE4}">
      <dgm:prSet/>
      <dgm:spPr/>
      <dgm:t>
        <a:bodyPr/>
        <a:lstStyle/>
        <a:p>
          <a:endParaRPr lang="ru-RU"/>
        </a:p>
      </dgm:t>
    </dgm:pt>
    <dgm:pt modelId="{32AF9DFC-FE6B-42FA-9A49-C2231FA0248B}" type="sibTrans" cxnId="{E4D5CC5A-6B08-4E57-8F00-2CC077ADABE4}">
      <dgm:prSet/>
      <dgm:spPr/>
      <dgm:t>
        <a:bodyPr/>
        <a:lstStyle/>
        <a:p>
          <a:endParaRPr lang="ru-RU"/>
        </a:p>
      </dgm:t>
    </dgm:pt>
    <dgm:pt modelId="{CA570A33-AC35-4A0C-8BCE-7F951F902A7F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Положение о формировании фонда оценочных средств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86EEAF2F-3AA2-4F9C-9A77-DE6E4DC9193C}" type="parTrans" cxnId="{819D5F05-A5A1-431A-B4E5-C11F2C7ACA0C}">
      <dgm:prSet/>
      <dgm:spPr/>
      <dgm:t>
        <a:bodyPr/>
        <a:lstStyle/>
        <a:p>
          <a:endParaRPr lang="ru-RU"/>
        </a:p>
      </dgm:t>
    </dgm:pt>
    <dgm:pt modelId="{9B0DA1D1-DC6B-4F97-B487-CD0E3A6D181E}" type="sibTrans" cxnId="{819D5F05-A5A1-431A-B4E5-C11F2C7ACA0C}">
      <dgm:prSet/>
      <dgm:spPr/>
      <dgm:t>
        <a:bodyPr/>
        <a:lstStyle/>
        <a:p>
          <a:endParaRPr lang="ru-RU"/>
        </a:p>
      </dgm:t>
    </dgm:pt>
    <dgm:pt modelId="{F1C923A3-5AE0-42FE-A92F-EE0BA95E9ADD}">
      <dgm:prSet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Положение о текущем контроле успеваемости и промежуточной аттестации обучающихся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979F70C8-DE3A-4C7F-95B9-2AC21302E3BC}" type="parTrans" cxnId="{13555F54-0D83-48A8-BB7A-B00D96CFA168}">
      <dgm:prSet/>
      <dgm:spPr/>
    </dgm:pt>
    <dgm:pt modelId="{BDE30D32-66C6-4DC0-A537-256CFC8B0659}" type="sibTrans" cxnId="{13555F54-0D83-48A8-BB7A-B00D96CFA168}">
      <dgm:prSet/>
      <dgm:spPr/>
    </dgm:pt>
    <dgm:pt modelId="{CFA2409B-9931-494C-8624-E96054C76516}">
      <dgm:prSet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Положение об организации и проведении лабораторных и практических занятий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24759E73-9276-43EE-9875-F7DC0836C6CD}" type="parTrans" cxnId="{F853EF61-E80E-4DFC-A5A2-AE9877B2A7EB}">
      <dgm:prSet/>
      <dgm:spPr/>
    </dgm:pt>
    <dgm:pt modelId="{AEA21932-3FE1-44FF-B8CB-4874C1926716}" type="sibTrans" cxnId="{F853EF61-E80E-4DFC-A5A2-AE9877B2A7EB}">
      <dgm:prSet/>
      <dgm:spPr/>
    </dgm:pt>
    <dgm:pt modelId="{C0F7B37D-2DF4-4780-9D3D-2CE507DED1C7}">
      <dgm:prSet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Положение об организации и планировании самостоятельной работе студентов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BB0C4954-3714-4AE2-9327-9159E577E00B}" type="parTrans" cxnId="{2A546D2F-9146-4F30-996D-F043E1204628}">
      <dgm:prSet/>
      <dgm:spPr/>
    </dgm:pt>
    <dgm:pt modelId="{9E83E2A3-39EA-4428-89C9-0804063A52F2}" type="sibTrans" cxnId="{2A546D2F-9146-4F30-996D-F043E1204628}">
      <dgm:prSet/>
      <dgm:spPr/>
    </dgm:pt>
    <dgm:pt modelId="{2E5392D9-8D14-40A5-9B77-C81CD5DA6255}" type="pres">
      <dgm:prSet presAssocID="{2CCA2B78-7330-4B8F-80A8-EC74C491C6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3FBF5D-5781-4E31-8D66-684513107C9B}" type="pres">
      <dgm:prSet presAssocID="{BB795A80-02B9-4B05-83D5-A0B665663EC7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A2A82-FFEE-459B-A17D-335D66D395FB}" type="pres">
      <dgm:prSet presAssocID="{78936834-7969-4C27-A453-A38C733DB071}" presName="sibTrans" presStyleCnt="0"/>
      <dgm:spPr/>
    </dgm:pt>
    <dgm:pt modelId="{08CC4136-38A2-4441-AA8B-DC729CEE5A53}" type="pres">
      <dgm:prSet presAssocID="{D1505281-EC92-468B-8CD5-D2FF74150900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06BDB-CCE0-4CC6-9D12-44D1E20EEA24}" type="pres">
      <dgm:prSet presAssocID="{A4F61708-A70C-49C2-93B2-3D6A40CD312D}" presName="sibTrans" presStyleCnt="0"/>
      <dgm:spPr/>
    </dgm:pt>
    <dgm:pt modelId="{23D56FBF-5360-4BC5-A485-D62BC048C597}" type="pres">
      <dgm:prSet presAssocID="{D605BACA-75BC-4662-BFE2-41FC14D77BE6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6B5F6-403A-469D-981E-092E2C4CE176}" type="pres">
      <dgm:prSet presAssocID="{B331A74B-8AE6-4B55-B057-27E85DB92DFA}" presName="sibTrans" presStyleCnt="0"/>
      <dgm:spPr/>
    </dgm:pt>
    <dgm:pt modelId="{63E1F640-199E-4BFB-AFEE-1100FE8D4638}" type="pres">
      <dgm:prSet presAssocID="{31004D0C-16CC-47AE-869F-BE6D4007A388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9D79D-523C-40F9-89A5-8A22B1CBDC84}" type="pres">
      <dgm:prSet presAssocID="{37ADAB80-24D4-4773-AA70-EAD940D70572}" presName="sibTrans" presStyleCnt="0"/>
      <dgm:spPr/>
    </dgm:pt>
    <dgm:pt modelId="{AFC931B4-A5F6-430D-9D10-3F67F69BCC5B}" type="pres">
      <dgm:prSet presAssocID="{158A3AB1-9D2D-4523-9515-693A7336D10D}" presName="node" presStyleLbl="node1" presStyleIdx="4" presStyleCnt="12" custLinFactNeighborX="269" custLinFactNeighborY="-3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A0624-E15A-4DA5-9EA1-121782CB41A6}" type="pres">
      <dgm:prSet presAssocID="{32AF9DFC-FE6B-42FA-9A49-C2231FA0248B}" presName="sibTrans" presStyleCnt="0"/>
      <dgm:spPr/>
    </dgm:pt>
    <dgm:pt modelId="{945385D7-1614-42DF-A338-09EC5470CD06}" type="pres">
      <dgm:prSet presAssocID="{CA570A33-AC35-4A0C-8BCE-7F951F902A7F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CD152-36DC-4885-B23C-1E6BCD7D445E}" type="pres">
      <dgm:prSet presAssocID="{9B0DA1D1-DC6B-4F97-B487-CD0E3A6D181E}" presName="sibTrans" presStyleCnt="0"/>
      <dgm:spPr/>
    </dgm:pt>
    <dgm:pt modelId="{405FC132-75C6-4CC1-BFE7-DFCED5E33BF6}" type="pres">
      <dgm:prSet presAssocID="{F1C923A3-5AE0-42FE-A92F-EE0BA95E9ADD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7AEFE-E701-4C07-89FE-130A9F82748C}" type="pres">
      <dgm:prSet presAssocID="{BDE30D32-66C6-4DC0-A537-256CFC8B0659}" presName="sibTrans" presStyleCnt="0"/>
      <dgm:spPr/>
    </dgm:pt>
    <dgm:pt modelId="{D4045F3A-D6AC-4882-A114-29D869F14A44}" type="pres">
      <dgm:prSet presAssocID="{CFA2409B-9931-494C-8624-E96054C76516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0E503-13A8-43DD-8312-A7BEE33AE8DB}" type="pres">
      <dgm:prSet presAssocID="{AEA21932-3FE1-44FF-B8CB-4874C1926716}" presName="sibTrans" presStyleCnt="0"/>
      <dgm:spPr/>
    </dgm:pt>
    <dgm:pt modelId="{78DDFB5F-0687-47D2-AB50-A24DC7393947}" type="pres">
      <dgm:prSet presAssocID="{C0F7B37D-2DF4-4780-9D3D-2CE507DED1C7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85994-CB11-4F4A-A90E-9A79864815EC}" type="pres">
      <dgm:prSet presAssocID="{9E83E2A3-39EA-4428-89C9-0804063A52F2}" presName="sibTrans" presStyleCnt="0"/>
      <dgm:spPr/>
    </dgm:pt>
    <dgm:pt modelId="{0344FB46-1984-45EE-8A49-73EC7B92870D}" type="pres">
      <dgm:prSet presAssocID="{E112DA09-E07D-46DA-BCA9-0CC3FC9FFBA5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43F0C-2FF5-4E90-ACE1-8A1635DDB69E}" type="pres">
      <dgm:prSet presAssocID="{BEA42F6D-4591-49D4-9959-DCD9D3BFA1A9}" presName="sibTrans" presStyleCnt="0"/>
      <dgm:spPr/>
    </dgm:pt>
    <dgm:pt modelId="{DF273F01-8BA9-469F-A58F-8FC4F44EFEA1}" type="pres">
      <dgm:prSet presAssocID="{24811A23-21A9-49DE-9E34-10A74EAA67DC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E5C96-5EE1-4ABB-92C8-909D62F4E0FB}" type="pres">
      <dgm:prSet presAssocID="{AA1E59C6-E82A-4545-AC88-55DB0949248B}" presName="sibTrans" presStyleCnt="0"/>
      <dgm:spPr/>
    </dgm:pt>
    <dgm:pt modelId="{28B7B696-55D0-4686-A01A-8AFBDD7AB4A7}" type="pres">
      <dgm:prSet presAssocID="{A741EE6F-7CAA-4B3A-AE30-C333146D9A58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546D2F-9146-4F30-996D-F043E1204628}" srcId="{2CCA2B78-7330-4B8F-80A8-EC74C491C657}" destId="{C0F7B37D-2DF4-4780-9D3D-2CE507DED1C7}" srcOrd="8" destOrd="0" parTransId="{BB0C4954-3714-4AE2-9327-9159E577E00B}" sibTransId="{9E83E2A3-39EA-4428-89C9-0804063A52F2}"/>
    <dgm:cxn modelId="{25FA1427-1D4E-4CE8-BD12-9BE9C494FE72}" type="presOf" srcId="{CA570A33-AC35-4A0C-8BCE-7F951F902A7F}" destId="{945385D7-1614-42DF-A338-09EC5470CD06}" srcOrd="0" destOrd="0" presId="urn:microsoft.com/office/officeart/2005/8/layout/default#4"/>
    <dgm:cxn modelId="{D9859B31-F7AA-42F3-A3FC-73637D499343}" type="presOf" srcId="{2CCA2B78-7330-4B8F-80A8-EC74C491C657}" destId="{2E5392D9-8D14-40A5-9B77-C81CD5DA6255}" srcOrd="0" destOrd="0" presId="urn:microsoft.com/office/officeart/2005/8/layout/default#4"/>
    <dgm:cxn modelId="{884A5481-C1FC-4B51-AE59-F13227818DF7}" type="presOf" srcId="{CFA2409B-9931-494C-8624-E96054C76516}" destId="{D4045F3A-D6AC-4882-A114-29D869F14A44}" srcOrd="0" destOrd="0" presId="urn:microsoft.com/office/officeart/2005/8/layout/default#4"/>
    <dgm:cxn modelId="{EB744387-7692-4271-BC52-1E149550B895}" type="presOf" srcId="{24811A23-21A9-49DE-9E34-10A74EAA67DC}" destId="{DF273F01-8BA9-469F-A58F-8FC4F44EFEA1}" srcOrd="0" destOrd="0" presId="urn:microsoft.com/office/officeart/2005/8/layout/default#4"/>
    <dgm:cxn modelId="{E55F1B1A-1C35-414C-9472-87CB806B4D80}" srcId="{2CCA2B78-7330-4B8F-80A8-EC74C491C657}" destId="{BB795A80-02B9-4B05-83D5-A0B665663EC7}" srcOrd="0" destOrd="0" parTransId="{FF6E27D4-5CE9-4F5B-82D0-1409D57C4E28}" sibTransId="{78936834-7969-4C27-A453-A38C733DB071}"/>
    <dgm:cxn modelId="{17506EDF-4287-4C73-BA3B-5AFB4099C151}" type="presOf" srcId="{D1505281-EC92-468B-8CD5-D2FF74150900}" destId="{08CC4136-38A2-4441-AA8B-DC729CEE5A53}" srcOrd="0" destOrd="0" presId="urn:microsoft.com/office/officeart/2005/8/layout/default#4"/>
    <dgm:cxn modelId="{E4D5CC5A-6B08-4E57-8F00-2CC077ADABE4}" srcId="{2CCA2B78-7330-4B8F-80A8-EC74C491C657}" destId="{158A3AB1-9D2D-4523-9515-693A7336D10D}" srcOrd="4" destOrd="0" parTransId="{D3D143DD-785D-4F57-A8B6-7E5A7CEEC0C1}" sibTransId="{32AF9DFC-FE6B-42FA-9A49-C2231FA0248B}"/>
    <dgm:cxn modelId="{1F7F3024-670B-414C-9971-7F2C8D9127D0}" srcId="{2CCA2B78-7330-4B8F-80A8-EC74C491C657}" destId="{E112DA09-E07D-46DA-BCA9-0CC3FC9FFBA5}" srcOrd="9" destOrd="0" parTransId="{ECDF64E3-AAA0-445E-B958-4181C1C18874}" sibTransId="{BEA42F6D-4591-49D4-9959-DCD9D3BFA1A9}"/>
    <dgm:cxn modelId="{AE84B7CC-A176-4B5D-BD04-6B0DFDE5B42C}" type="presOf" srcId="{F1C923A3-5AE0-42FE-A92F-EE0BA95E9ADD}" destId="{405FC132-75C6-4CC1-BFE7-DFCED5E33BF6}" srcOrd="0" destOrd="0" presId="urn:microsoft.com/office/officeart/2005/8/layout/default#4"/>
    <dgm:cxn modelId="{C5480FB2-9EF9-477A-AD9B-ACCB3C8BA3A0}" type="presOf" srcId="{E112DA09-E07D-46DA-BCA9-0CC3FC9FFBA5}" destId="{0344FB46-1984-45EE-8A49-73EC7B92870D}" srcOrd="0" destOrd="0" presId="urn:microsoft.com/office/officeart/2005/8/layout/default#4"/>
    <dgm:cxn modelId="{73052B26-1A70-46CC-9EBD-53462CCE6121}" srcId="{2CCA2B78-7330-4B8F-80A8-EC74C491C657}" destId="{24811A23-21A9-49DE-9E34-10A74EAA67DC}" srcOrd="10" destOrd="0" parTransId="{3076089A-7F78-40B9-9486-2A8AE5F6F765}" sibTransId="{AA1E59C6-E82A-4545-AC88-55DB0949248B}"/>
    <dgm:cxn modelId="{8FB814F8-9A16-46AE-9325-A6918A153BE2}" type="presOf" srcId="{A741EE6F-7CAA-4B3A-AE30-C333146D9A58}" destId="{28B7B696-55D0-4686-A01A-8AFBDD7AB4A7}" srcOrd="0" destOrd="0" presId="urn:microsoft.com/office/officeart/2005/8/layout/default#4"/>
    <dgm:cxn modelId="{D2B3BF11-A726-4561-8030-BDC367242D7D}" srcId="{2CCA2B78-7330-4B8F-80A8-EC74C491C657}" destId="{31004D0C-16CC-47AE-869F-BE6D4007A388}" srcOrd="3" destOrd="0" parTransId="{E966D75A-F80A-409D-90C4-0FFC15E213A6}" sibTransId="{37ADAB80-24D4-4773-AA70-EAD940D70572}"/>
    <dgm:cxn modelId="{819D5F05-A5A1-431A-B4E5-C11F2C7ACA0C}" srcId="{2CCA2B78-7330-4B8F-80A8-EC74C491C657}" destId="{CA570A33-AC35-4A0C-8BCE-7F951F902A7F}" srcOrd="5" destOrd="0" parTransId="{86EEAF2F-3AA2-4F9C-9A77-DE6E4DC9193C}" sibTransId="{9B0DA1D1-DC6B-4F97-B487-CD0E3A6D181E}"/>
    <dgm:cxn modelId="{4B08144F-ED20-499C-9945-ACD1EAA35610}" srcId="{2CCA2B78-7330-4B8F-80A8-EC74C491C657}" destId="{D605BACA-75BC-4662-BFE2-41FC14D77BE6}" srcOrd="2" destOrd="0" parTransId="{232B81B7-6335-4E41-8401-A450A8BF74BF}" sibTransId="{B331A74B-8AE6-4B55-B057-27E85DB92DFA}"/>
    <dgm:cxn modelId="{4ACE4352-C5B3-4E5A-BCA0-34AF13AAABAA}" type="presOf" srcId="{158A3AB1-9D2D-4523-9515-693A7336D10D}" destId="{AFC931B4-A5F6-430D-9D10-3F67F69BCC5B}" srcOrd="0" destOrd="0" presId="urn:microsoft.com/office/officeart/2005/8/layout/default#4"/>
    <dgm:cxn modelId="{F3C0AC18-B15D-469B-8BE9-FA2286B8DEB0}" srcId="{2CCA2B78-7330-4B8F-80A8-EC74C491C657}" destId="{D1505281-EC92-468B-8CD5-D2FF74150900}" srcOrd="1" destOrd="0" parTransId="{5B4DB3E3-BC5B-4F12-BDE0-F56AEC486230}" sibTransId="{A4F61708-A70C-49C2-93B2-3D6A40CD312D}"/>
    <dgm:cxn modelId="{362CEBA4-504C-40C3-AE78-696B57C2A9FB}" type="presOf" srcId="{BB795A80-02B9-4B05-83D5-A0B665663EC7}" destId="{713FBF5D-5781-4E31-8D66-684513107C9B}" srcOrd="0" destOrd="0" presId="urn:microsoft.com/office/officeart/2005/8/layout/default#4"/>
    <dgm:cxn modelId="{04633572-FA77-438C-99B9-B7A80BB42417}" srcId="{2CCA2B78-7330-4B8F-80A8-EC74C491C657}" destId="{A741EE6F-7CAA-4B3A-AE30-C333146D9A58}" srcOrd="11" destOrd="0" parTransId="{6EB5D01F-9826-49C9-AE5C-1A5FFDEC27D8}" sibTransId="{5474CBE9-D82E-456F-B1CA-25DAF5A7BAF9}"/>
    <dgm:cxn modelId="{37FBE893-CCE0-4C2A-A806-410B12D197B1}" type="presOf" srcId="{31004D0C-16CC-47AE-869F-BE6D4007A388}" destId="{63E1F640-199E-4BFB-AFEE-1100FE8D4638}" srcOrd="0" destOrd="0" presId="urn:microsoft.com/office/officeart/2005/8/layout/default#4"/>
    <dgm:cxn modelId="{7F482357-2B27-405E-8127-2138DE25321F}" type="presOf" srcId="{C0F7B37D-2DF4-4780-9D3D-2CE507DED1C7}" destId="{78DDFB5F-0687-47D2-AB50-A24DC7393947}" srcOrd="0" destOrd="0" presId="urn:microsoft.com/office/officeart/2005/8/layout/default#4"/>
    <dgm:cxn modelId="{F853EF61-E80E-4DFC-A5A2-AE9877B2A7EB}" srcId="{2CCA2B78-7330-4B8F-80A8-EC74C491C657}" destId="{CFA2409B-9931-494C-8624-E96054C76516}" srcOrd="7" destOrd="0" parTransId="{24759E73-9276-43EE-9875-F7DC0836C6CD}" sibTransId="{AEA21932-3FE1-44FF-B8CB-4874C1926716}"/>
    <dgm:cxn modelId="{6065BBE3-12CE-4609-BF84-8950BCEEC628}" type="presOf" srcId="{D605BACA-75BC-4662-BFE2-41FC14D77BE6}" destId="{23D56FBF-5360-4BC5-A485-D62BC048C597}" srcOrd="0" destOrd="0" presId="urn:microsoft.com/office/officeart/2005/8/layout/default#4"/>
    <dgm:cxn modelId="{13555F54-0D83-48A8-BB7A-B00D96CFA168}" srcId="{2CCA2B78-7330-4B8F-80A8-EC74C491C657}" destId="{F1C923A3-5AE0-42FE-A92F-EE0BA95E9ADD}" srcOrd="6" destOrd="0" parTransId="{979F70C8-DE3A-4C7F-95B9-2AC21302E3BC}" sibTransId="{BDE30D32-66C6-4DC0-A537-256CFC8B0659}"/>
    <dgm:cxn modelId="{CC39C8C5-EB93-434A-B14D-D1A4120B4647}" type="presParOf" srcId="{2E5392D9-8D14-40A5-9B77-C81CD5DA6255}" destId="{713FBF5D-5781-4E31-8D66-684513107C9B}" srcOrd="0" destOrd="0" presId="urn:microsoft.com/office/officeart/2005/8/layout/default#4"/>
    <dgm:cxn modelId="{22F59B9A-9A1E-4086-A83F-D336F80F0A93}" type="presParOf" srcId="{2E5392D9-8D14-40A5-9B77-C81CD5DA6255}" destId="{65DA2A82-FFEE-459B-A17D-335D66D395FB}" srcOrd="1" destOrd="0" presId="urn:microsoft.com/office/officeart/2005/8/layout/default#4"/>
    <dgm:cxn modelId="{A5EF5F39-4071-4179-BE61-97FE6EFF26B4}" type="presParOf" srcId="{2E5392D9-8D14-40A5-9B77-C81CD5DA6255}" destId="{08CC4136-38A2-4441-AA8B-DC729CEE5A53}" srcOrd="2" destOrd="0" presId="urn:microsoft.com/office/officeart/2005/8/layout/default#4"/>
    <dgm:cxn modelId="{73261320-1079-4406-B27D-59AC89BD9E25}" type="presParOf" srcId="{2E5392D9-8D14-40A5-9B77-C81CD5DA6255}" destId="{C1006BDB-CCE0-4CC6-9D12-44D1E20EEA24}" srcOrd="3" destOrd="0" presId="urn:microsoft.com/office/officeart/2005/8/layout/default#4"/>
    <dgm:cxn modelId="{8B595821-04E3-4AD3-BD5C-20B28B433129}" type="presParOf" srcId="{2E5392D9-8D14-40A5-9B77-C81CD5DA6255}" destId="{23D56FBF-5360-4BC5-A485-D62BC048C597}" srcOrd="4" destOrd="0" presId="urn:microsoft.com/office/officeart/2005/8/layout/default#4"/>
    <dgm:cxn modelId="{BD0CE6E8-5EC6-423F-995B-4C4616A1BB25}" type="presParOf" srcId="{2E5392D9-8D14-40A5-9B77-C81CD5DA6255}" destId="{EC16B5F6-403A-469D-981E-092E2C4CE176}" srcOrd="5" destOrd="0" presId="urn:microsoft.com/office/officeart/2005/8/layout/default#4"/>
    <dgm:cxn modelId="{F555955A-D238-4C87-B703-1F47A14218CF}" type="presParOf" srcId="{2E5392D9-8D14-40A5-9B77-C81CD5DA6255}" destId="{63E1F640-199E-4BFB-AFEE-1100FE8D4638}" srcOrd="6" destOrd="0" presId="urn:microsoft.com/office/officeart/2005/8/layout/default#4"/>
    <dgm:cxn modelId="{21DC3C48-98A2-4CAB-AEE9-8669069DB3FC}" type="presParOf" srcId="{2E5392D9-8D14-40A5-9B77-C81CD5DA6255}" destId="{8529D79D-523C-40F9-89A5-8A22B1CBDC84}" srcOrd="7" destOrd="0" presId="urn:microsoft.com/office/officeart/2005/8/layout/default#4"/>
    <dgm:cxn modelId="{E17FAC9D-A4F4-4DB6-A9F4-1DD8FD8E6CE6}" type="presParOf" srcId="{2E5392D9-8D14-40A5-9B77-C81CD5DA6255}" destId="{AFC931B4-A5F6-430D-9D10-3F67F69BCC5B}" srcOrd="8" destOrd="0" presId="urn:microsoft.com/office/officeart/2005/8/layout/default#4"/>
    <dgm:cxn modelId="{07789BE9-8D82-4E7A-AFC7-F506BD1DCC92}" type="presParOf" srcId="{2E5392D9-8D14-40A5-9B77-C81CD5DA6255}" destId="{B0AA0624-E15A-4DA5-9EA1-121782CB41A6}" srcOrd="9" destOrd="0" presId="urn:microsoft.com/office/officeart/2005/8/layout/default#4"/>
    <dgm:cxn modelId="{B77773CA-0324-48EF-BA79-8C70A01FFDBA}" type="presParOf" srcId="{2E5392D9-8D14-40A5-9B77-C81CD5DA6255}" destId="{945385D7-1614-42DF-A338-09EC5470CD06}" srcOrd="10" destOrd="0" presId="urn:microsoft.com/office/officeart/2005/8/layout/default#4"/>
    <dgm:cxn modelId="{1038178F-1FD7-4A70-980E-658A5BB2DFFC}" type="presParOf" srcId="{2E5392D9-8D14-40A5-9B77-C81CD5DA6255}" destId="{F66CD152-36DC-4885-B23C-1E6BCD7D445E}" srcOrd="11" destOrd="0" presId="urn:microsoft.com/office/officeart/2005/8/layout/default#4"/>
    <dgm:cxn modelId="{5F949D78-C9D1-4F3B-93FE-CE65C4AEB6D0}" type="presParOf" srcId="{2E5392D9-8D14-40A5-9B77-C81CD5DA6255}" destId="{405FC132-75C6-4CC1-BFE7-DFCED5E33BF6}" srcOrd="12" destOrd="0" presId="urn:microsoft.com/office/officeart/2005/8/layout/default#4"/>
    <dgm:cxn modelId="{EAEC1735-A908-47AB-BCBD-056422211C64}" type="presParOf" srcId="{2E5392D9-8D14-40A5-9B77-C81CD5DA6255}" destId="{BCC7AEFE-E701-4C07-89FE-130A9F82748C}" srcOrd="13" destOrd="0" presId="urn:microsoft.com/office/officeart/2005/8/layout/default#4"/>
    <dgm:cxn modelId="{41405A85-86D5-4282-B301-994E5030D808}" type="presParOf" srcId="{2E5392D9-8D14-40A5-9B77-C81CD5DA6255}" destId="{D4045F3A-D6AC-4882-A114-29D869F14A44}" srcOrd="14" destOrd="0" presId="urn:microsoft.com/office/officeart/2005/8/layout/default#4"/>
    <dgm:cxn modelId="{39AD4991-DCC9-4B12-8619-850E40208548}" type="presParOf" srcId="{2E5392D9-8D14-40A5-9B77-C81CD5DA6255}" destId="{2E30E503-13A8-43DD-8312-A7BEE33AE8DB}" srcOrd="15" destOrd="0" presId="urn:microsoft.com/office/officeart/2005/8/layout/default#4"/>
    <dgm:cxn modelId="{EFBF202D-37F2-412B-8923-67F2252BBA10}" type="presParOf" srcId="{2E5392D9-8D14-40A5-9B77-C81CD5DA6255}" destId="{78DDFB5F-0687-47D2-AB50-A24DC7393947}" srcOrd="16" destOrd="0" presId="urn:microsoft.com/office/officeart/2005/8/layout/default#4"/>
    <dgm:cxn modelId="{E29114B6-758A-4A9A-B4DE-8EDBB85028E5}" type="presParOf" srcId="{2E5392D9-8D14-40A5-9B77-C81CD5DA6255}" destId="{D1985994-CB11-4F4A-A90E-9A79864815EC}" srcOrd="17" destOrd="0" presId="urn:microsoft.com/office/officeart/2005/8/layout/default#4"/>
    <dgm:cxn modelId="{6C671D0A-8BBE-49AE-AFC1-3ECDE5CF6CD0}" type="presParOf" srcId="{2E5392D9-8D14-40A5-9B77-C81CD5DA6255}" destId="{0344FB46-1984-45EE-8A49-73EC7B92870D}" srcOrd="18" destOrd="0" presId="urn:microsoft.com/office/officeart/2005/8/layout/default#4"/>
    <dgm:cxn modelId="{5119940F-2F65-42C3-83DA-332524D9D040}" type="presParOf" srcId="{2E5392D9-8D14-40A5-9B77-C81CD5DA6255}" destId="{77043F0C-2FF5-4E90-ACE1-8A1635DDB69E}" srcOrd="19" destOrd="0" presId="urn:microsoft.com/office/officeart/2005/8/layout/default#4"/>
    <dgm:cxn modelId="{CCD4F581-F109-4951-88D1-207BAE2F14E6}" type="presParOf" srcId="{2E5392D9-8D14-40A5-9B77-C81CD5DA6255}" destId="{DF273F01-8BA9-469F-A58F-8FC4F44EFEA1}" srcOrd="20" destOrd="0" presId="urn:microsoft.com/office/officeart/2005/8/layout/default#4"/>
    <dgm:cxn modelId="{94EB64B6-4B85-496E-BA6A-E316CC09D630}" type="presParOf" srcId="{2E5392D9-8D14-40A5-9B77-C81CD5DA6255}" destId="{EABE5C96-5EE1-4ABB-92C8-909D62F4E0FB}" srcOrd="21" destOrd="0" presId="urn:microsoft.com/office/officeart/2005/8/layout/default#4"/>
    <dgm:cxn modelId="{3072F70A-5502-415F-AB44-5733739AAACE}" type="presParOf" srcId="{2E5392D9-8D14-40A5-9B77-C81CD5DA6255}" destId="{28B7B696-55D0-4686-A01A-8AFBDD7AB4A7}" srcOrd="22" destOrd="0" presId="urn:microsoft.com/office/officeart/2005/8/layout/default#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B956D2-FC90-4D61-B1B9-DC944955BB4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5FB053-6166-435F-9ED2-297EBD49E6EC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1</a:t>
          </a:r>
          <a:endParaRPr lang="ru-RU" b="1" dirty="0">
            <a:solidFill>
              <a:schemeClr val="tx2"/>
            </a:solidFill>
          </a:endParaRPr>
        </a:p>
      </dgm:t>
    </dgm:pt>
    <dgm:pt modelId="{663CDD82-BDCC-4A19-AFB7-36DAE03D8070}" type="parTrans" cxnId="{12CE3286-D569-4C5B-AFDD-CC1CF9FDF5C9}">
      <dgm:prSet/>
      <dgm:spPr/>
      <dgm:t>
        <a:bodyPr/>
        <a:lstStyle/>
        <a:p>
          <a:endParaRPr lang="ru-RU"/>
        </a:p>
      </dgm:t>
    </dgm:pt>
    <dgm:pt modelId="{56B5ABD9-0285-406B-984E-A276A0CEA9C4}" type="sibTrans" cxnId="{12CE3286-D569-4C5B-AFDD-CC1CF9FDF5C9}">
      <dgm:prSet/>
      <dgm:spPr/>
      <dgm:t>
        <a:bodyPr/>
        <a:lstStyle/>
        <a:p>
          <a:endParaRPr lang="ru-RU"/>
        </a:p>
      </dgm:t>
    </dgm:pt>
    <dgm:pt modelId="{47BAD871-5F92-4CED-8153-7B02A07BB13B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наличие квалификации, соответствующей квалификационным требованиям, указанным в профессиональных стандартах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0F9D420-A47B-4335-AE37-3EECD35067CC}" type="parTrans" cxnId="{8658D63F-0BF3-4F5F-8ADF-D46F5682E7B1}">
      <dgm:prSet/>
      <dgm:spPr/>
      <dgm:t>
        <a:bodyPr/>
        <a:lstStyle/>
        <a:p>
          <a:endParaRPr lang="ru-RU"/>
        </a:p>
      </dgm:t>
    </dgm:pt>
    <dgm:pt modelId="{FB9B3580-EB79-4765-BBF8-6F8757DA5F57}" type="sibTrans" cxnId="{8658D63F-0BF3-4F5F-8ADF-D46F5682E7B1}">
      <dgm:prSet/>
      <dgm:spPr/>
      <dgm:t>
        <a:bodyPr/>
        <a:lstStyle/>
        <a:p>
          <a:endParaRPr lang="ru-RU"/>
        </a:p>
      </dgm:t>
    </dgm:pt>
    <dgm:pt modelId="{B61E1FC7-DB48-4EE2-9CF8-6DB6F820529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2</a:t>
          </a:r>
          <a:endParaRPr lang="ru-RU" b="1" dirty="0">
            <a:solidFill>
              <a:schemeClr val="tx2"/>
            </a:solidFill>
          </a:endParaRPr>
        </a:p>
      </dgm:t>
    </dgm:pt>
    <dgm:pt modelId="{278072C7-5DFA-4071-B42B-D60825E528AA}" type="parTrans" cxnId="{F3B90B7E-61E2-44DB-977B-8C1AF6EF3B84}">
      <dgm:prSet/>
      <dgm:spPr/>
      <dgm:t>
        <a:bodyPr/>
        <a:lstStyle/>
        <a:p>
          <a:endParaRPr lang="ru-RU"/>
        </a:p>
      </dgm:t>
    </dgm:pt>
    <dgm:pt modelId="{E7CE03ED-DF14-4764-9AE4-7A4A27DF87BF}" type="sibTrans" cxnId="{F3B90B7E-61E2-44DB-977B-8C1AF6EF3B84}">
      <dgm:prSet/>
      <dgm:spPr/>
      <dgm:t>
        <a:bodyPr/>
        <a:lstStyle/>
        <a:p>
          <a:endParaRPr lang="ru-RU"/>
        </a:p>
      </dgm:t>
    </dgm:pt>
    <dgm:pt modelId="{5C66C3C6-CABE-43EE-8D8A-107F458CD337}">
      <dgm:prSet phldrT="[Текст]" custT="1"/>
      <dgm:spPr/>
      <dgm:t>
        <a:bodyPr/>
        <a:lstStyle/>
        <a:p>
          <a:r>
            <a:rPr lang="ru-RU" sz="2000" b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для лиц, привлекаемых к реализации образовательной программы на условиях гражданско-правового договора  – соответствие деятельности данных лиц:</a:t>
          </a:r>
          <a:endParaRPr lang="ru-RU" sz="2000" b="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D551C1E-B66A-40BC-8186-84832413F668}" type="parTrans" cxnId="{F36EDDE3-6BAE-46B9-8848-27A3BA19793C}">
      <dgm:prSet/>
      <dgm:spPr/>
      <dgm:t>
        <a:bodyPr/>
        <a:lstStyle/>
        <a:p>
          <a:endParaRPr lang="ru-RU"/>
        </a:p>
      </dgm:t>
    </dgm:pt>
    <dgm:pt modelId="{2F115599-0236-450E-8EC8-9C41891F0C05}" type="sibTrans" cxnId="{F36EDDE3-6BAE-46B9-8848-27A3BA19793C}">
      <dgm:prSet/>
      <dgm:spPr/>
      <dgm:t>
        <a:bodyPr/>
        <a:lstStyle/>
        <a:p>
          <a:endParaRPr lang="ru-RU"/>
        </a:p>
      </dgm:t>
    </dgm:pt>
    <dgm:pt modelId="{D2D2F4D1-A6EF-4757-A769-AFC07A127E63}">
      <dgm:prSet custT="1"/>
      <dgm:spPr/>
      <dgm:t>
        <a:bodyPr/>
        <a:lstStyle/>
        <a:p>
          <a:r>
            <a:rPr lang="ru-RU" sz="2000" b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а) области профессиональной деятельности, указанной в пункте 1.5 программы подготовки специалистов среднего звена;</a:t>
          </a:r>
        </a:p>
      </dgm:t>
    </dgm:pt>
    <dgm:pt modelId="{53C8CE32-5C82-4BF5-9542-1D007B2B93CC}" type="parTrans" cxnId="{187AD4FA-1C6D-4C5E-BF82-8A764E65D039}">
      <dgm:prSet/>
      <dgm:spPr/>
      <dgm:t>
        <a:bodyPr/>
        <a:lstStyle/>
        <a:p>
          <a:endParaRPr lang="ru-RU"/>
        </a:p>
      </dgm:t>
    </dgm:pt>
    <dgm:pt modelId="{A01E93F5-3228-4115-A5D8-2BC2CF15CB52}" type="sibTrans" cxnId="{187AD4FA-1C6D-4C5E-BF82-8A764E65D039}">
      <dgm:prSet/>
      <dgm:spPr/>
      <dgm:t>
        <a:bodyPr/>
        <a:lstStyle/>
        <a:p>
          <a:endParaRPr lang="ru-RU"/>
        </a:p>
      </dgm:t>
    </dgm:pt>
    <dgm:pt modelId="{79AB5BED-1414-47B9-89BE-447D130C3BB2}">
      <dgm:prSet custT="1"/>
      <dgm:spPr/>
      <dgm:t>
        <a:bodyPr/>
        <a:lstStyle/>
        <a:p>
          <a:r>
            <a:rPr lang="ru-RU" sz="2000" b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б) наличие опыта работы не менее 3-х лет по направленности (профилю) реализуемой образовательной программы в программах подготовки специалистов среднего звена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2F8C3F06-DBBB-48AC-96F2-B6AC362ACAC9}" type="parTrans" cxnId="{C2F7DBC7-D70F-40E5-8681-B22305811D13}">
      <dgm:prSet/>
      <dgm:spPr/>
      <dgm:t>
        <a:bodyPr/>
        <a:lstStyle/>
        <a:p>
          <a:endParaRPr lang="ru-RU"/>
        </a:p>
      </dgm:t>
    </dgm:pt>
    <dgm:pt modelId="{172678AA-0A70-4F33-9D79-CBF4384F7413}" type="sibTrans" cxnId="{C2F7DBC7-D70F-40E5-8681-B22305811D13}">
      <dgm:prSet/>
      <dgm:spPr/>
      <dgm:t>
        <a:bodyPr/>
        <a:lstStyle/>
        <a:p>
          <a:endParaRPr lang="ru-RU"/>
        </a:p>
      </dgm:t>
    </dgm:pt>
    <dgm:pt modelId="{5B0B35C6-0828-46B6-9C59-352F84C96306}" type="pres">
      <dgm:prSet presAssocID="{0AB956D2-FC90-4D61-B1B9-DC944955BB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F2FEC0-DF00-408F-BDFE-6246CB5A6BA9}" type="pres">
      <dgm:prSet presAssocID="{7D5FB053-6166-435F-9ED2-297EBD49E6EC}" presName="composite" presStyleCnt="0"/>
      <dgm:spPr/>
    </dgm:pt>
    <dgm:pt modelId="{9C1FAB95-22D0-422D-9F6B-397F0120BE2D}" type="pres">
      <dgm:prSet presAssocID="{7D5FB053-6166-435F-9ED2-297EBD49E6EC}" presName="parentText" presStyleLbl="alignNode1" presStyleIdx="0" presStyleCnt="2" custScaleX="97161" custScaleY="120702" custLinFactNeighborX="2578" custLinFactNeighborY="-33362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B9778BF-84BD-4042-8C36-E8CDA8302F4A}" type="pres">
      <dgm:prSet presAssocID="{7D5FB053-6166-435F-9ED2-297EBD49E6EC}" presName="descendantText" presStyleLbl="alignAcc1" presStyleIdx="0" presStyleCnt="2" custScaleY="178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1F8EA-9C66-4233-825A-8DF4B5E92272}" type="pres">
      <dgm:prSet presAssocID="{56B5ABD9-0285-406B-984E-A276A0CEA9C4}" presName="sp" presStyleCnt="0"/>
      <dgm:spPr/>
    </dgm:pt>
    <dgm:pt modelId="{4E3E8F3E-6A2B-40D6-8B47-A80A19B28A5F}" type="pres">
      <dgm:prSet presAssocID="{B61E1FC7-DB48-4EE2-9CF8-6DB6F8205297}" presName="composite" presStyleCnt="0"/>
      <dgm:spPr/>
    </dgm:pt>
    <dgm:pt modelId="{79F9FC58-B6AF-4308-9252-4A904BFA0501}" type="pres">
      <dgm:prSet presAssocID="{B61E1FC7-DB48-4EE2-9CF8-6DB6F8205297}" presName="parentText" presStyleLbl="alignNode1" presStyleIdx="1" presStyleCnt="2" custScaleY="155490" custLinFactNeighborX="-3549" custLinFactNeighborY="-2188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994BC28-5631-4E9F-B227-62B11658435F}" type="pres">
      <dgm:prSet presAssocID="{B61E1FC7-DB48-4EE2-9CF8-6DB6F8205297}" presName="descendantText" presStyleLbl="alignAcc1" presStyleIdx="1" presStyleCnt="2" custScaleX="100335" custScaleY="244983" custLinFactNeighborX="4393" custLinFactNeighborY="-3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6EDDE3-6BAE-46B9-8848-27A3BA19793C}" srcId="{B61E1FC7-DB48-4EE2-9CF8-6DB6F8205297}" destId="{5C66C3C6-CABE-43EE-8D8A-107F458CD337}" srcOrd="0" destOrd="0" parTransId="{BD551C1E-B66A-40BC-8186-84832413F668}" sibTransId="{2F115599-0236-450E-8EC8-9C41891F0C05}"/>
    <dgm:cxn modelId="{F529E64E-5894-405B-ADD9-E669F9BD1156}" type="presOf" srcId="{B61E1FC7-DB48-4EE2-9CF8-6DB6F8205297}" destId="{79F9FC58-B6AF-4308-9252-4A904BFA0501}" srcOrd="0" destOrd="0" presId="urn:microsoft.com/office/officeart/2005/8/layout/chevron2"/>
    <dgm:cxn modelId="{12CE3286-D569-4C5B-AFDD-CC1CF9FDF5C9}" srcId="{0AB956D2-FC90-4D61-B1B9-DC944955BB4A}" destId="{7D5FB053-6166-435F-9ED2-297EBD49E6EC}" srcOrd="0" destOrd="0" parTransId="{663CDD82-BDCC-4A19-AFB7-36DAE03D8070}" sibTransId="{56B5ABD9-0285-406B-984E-A276A0CEA9C4}"/>
    <dgm:cxn modelId="{C8E9BA73-87F6-4324-B7BF-C81F86013784}" type="presOf" srcId="{0AB956D2-FC90-4D61-B1B9-DC944955BB4A}" destId="{5B0B35C6-0828-46B6-9C59-352F84C96306}" srcOrd="0" destOrd="0" presId="urn:microsoft.com/office/officeart/2005/8/layout/chevron2"/>
    <dgm:cxn modelId="{1641797B-90E9-4084-8097-AA4242950898}" type="presOf" srcId="{47BAD871-5F92-4CED-8153-7B02A07BB13B}" destId="{FB9778BF-84BD-4042-8C36-E8CDA8302F4A}" srcOrd="0" destOrd="0" presId="urn:microsoft.com/office/officeart/2005/8/layout/chevron2"/>
    <dgm:cxn modelId="{8658D63F-0BF3-4F5F-8ADF-D46F5682E7B1}" srcId="{7D5FB053-6166-435F-9ED2-297EBD49E6EC}" destId="{47BAD871-5F92-4CED-8153-7B02A07BB13B}" srcOrd="0" destOrd="0" parTransId="{F0F9D420-A47B-4335-AE37-3EECD35067CC}" sibTransId="{FB9B3580-EB79-4765-BBF8-6F8757DA5F57}"/>
    <dgm:cxn modelId="{187AD4FA-1C6D-4C5E-BF82-8A764E65D039}" srcId="{B61E1FC7-DB48-4EE2-9CF8-6DB6F8205297}" destId="{D2D2F4D1-A6EF-4757-A769-AFC07A127E63}" srcOrd="1" destOrd="0" parTransId="{53C8CE32-5C82-4BF5-9542-1D007B2B93CC}" sibTransId="{A01E93F5-3228-4115-A5D8-2BC2CF15CB52}"/>
    <dgm:cxn modelId="{B9272C62-1980-494B-9E2C-73D0A79755C9}" type="presOf" srcId="{7D5FB053-6166-435F-9ED2-297EBD49E6EC}" destId="{9C1FAB95-22D0-422D-9F6B-397F0120BE2D}" srcOrd="0" destOrd="0" presId="urn:microsoft.com/office/officeart/2005/8/layout/chevron2"/>
    <dgm:cxn modelId="{462CD9F8-9DBA-4ADB-96C5-319F70053171}" type="presOf" srcId="{5C66C3C6-CABE-43EE-8D8A-107F458CD337}" destId="{4994BC28-5631-4E9F-B227-62B11658435F}" srcOrd="0" destOrd="0" presId="urn:microsoft.com/office/officeart/2005/8/layout/chevron2"/>
    <dgm:cxn modelId="{F3B90B7E-61E2-44DB-977B-8C1AF6EF3B84}" srcId="{0AB956D2-FC90-4D61-B1B9-DC944955BB4A}" destId="{B61E1FC7-DB48-4EE2-9CF8-6DB6F8205297}" srcOrd="1" destOrd="0" parTransId="{278072C7-5DFA-4071-B42B-D60825E528AA}" sibTransId="{E7CE03ED-DF14-4764-9AE4-7A4A27DF87BF}"/>
    <dgm:cxn modelId="{2B8185D5-5B30-40AC-BC1D-D0FDA1DE6340}" type="presOf" srcId="{79AB5BED-1414-47B9-89BE-447D130C3BB2}" destId="{4994BC28-5631-4E9F-B227-62B11658435F}" srcOrd="0" destOrd="2" presId="urn:microsoft.com/office/officeart/2005/8/layout/chevron2"/>
    <dgm:cxn modelId="{C2F7DBC7-D70F-40E5-8681-B22305811D13}" srcId="{B61E1FC7-DB48-4EE2-9CF8-6DB6F8205297}" destId="{79AB5BED-1414-47B9-89BE-447D130C3BB2}" srcOrd="2" destOrd="0" parTransId="{2F8C3F06-DBBB-48AC-96F2-B6AC362ACAC9}" sibTransId="{172678AA-0A70-4F33-9D79-CBF4384F7413}"/>
    <dgm:cxn modelId="{679F30AD-4378-4483-AB28-903508479012}" type="presOf" srcId="{D2D2F4D1-A6EF-4757-A769-AFC07A127E63}" destId="{4994BC28-5631-4E9F-B227-62B11658435F}" srcOrd="0" destOrd="1" presId="urn:microsoft.com/office/officeart/2005/8/layout/chevron2"/>
    <dgm:cxn modelId="{ADC10BB8-0B93-4C63-8785-17356EC3DCD1}" type="presParOf" srcId="{5B0B35C6-0828-46B6-9C59-352F84C96306}" destId="{A9F2FEC0-DF00-408F-BDFE-6246CB5A6BA9}" srcOrd="0" destOrd="0" presId="urn:microsoft.com/office/officeart/2005/8/layout/chevron2"/>
    <dgm:cxn modelId="{71AEC3FD-CBE8-4741-9DF5-3789B0C52141}" type="presParOf" srcId="{A9F2FEC0-DF00-408F-BDFE-6246CB5A6BA9}" destId="{9C1FAB95-22D0-422D-9F6B-397F0120BE2D}" srcOrd="0" destOrd="0" presId="urn:microsoft.com/office/officeart/2005/8/layout/chevron2"/>
    <dgm:cxn modelId="{9F7FA634-2247-48C8-A860-4A8A3ACEA98F}" type="presParOf" srcId="{A9F2FEC0-DF00-408F-BDFE-6246CB5A6BA9}" destId="{FB9778BF-84BD-4042-8C36-E8CDA8302F4A}" srcOrd="1" destOrd="0" presId="urn:microsoft.com/office/officeart/2005/8/layout/chevron2"/>
    <dgm:cxn modelId="{D09F8F56-F258-4BC2-8E29-11E7134DE9FF}" type="presParOf" srcId="{5B0B35C6-0828-46B6-9C59-352F84C96306}" destId="{1721F8EA-9C66-4233-825A-8DF4B5E92272}" srcOrd="1" destOrd="0" presId="urn:microsoft.com/office/officeart/2005/8/layout/chevron2"/>
    <dgm:cxn modelId="{F162C90A-28BC-47CC-85CD-5267DF2B7185}" type="presParOf" srcId="{5B0B35C6-0828-46B6-9C59-352F84C96306}" destId="{4E3E8F3E-6A2B-40D6-8B47-A80A19B28A5F}" srcOrd="2" destOrd="0" presId="urn:microsoft.com/office/officeart/2005/8/layout/chevron2"/>
    <dgm:cxn modelId="{0E820DF7-096B-4829-8204-8C3EB9F61E03}" type="presParOf" srcId="{4E3E8F3E-6A2B-40D6-8B47-A80A19B28A5F}" destId="{79F9FC58-B6AF-4308-9252-4A904BFA0501}" srcOrd="0" destOrd="0" presId="urn:microsoft.com/office/officeart/2005/8/layout/chevron2"/>
    <dgm:cxn modelId="{2AF7D994-F0B0-4141-9699-D3756D6CFF91}" type="presParOf" srcId="{4E3E8F3E-6A2B-40D6-8B47-A80A19B28A5F}" destId="{4994BC28-5631-4E9F-B227-62B11658435F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8E32D2-D970-450F-923B-09DE39CB0376}">
      <dsp:nvSpPr>
        <dsp:cNvPr id="0" name=""/>
        <dsp:cNvSpPr/>
      </dsp:nvSpPr>
      <dsp:spPr>
        <a:xfrm>
          <a:off x="0" y="1055211"/>
          <a:ext cx="3412963" cy="459344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Сроки обучения: устанавливаются ОО самостоятельно;    увеличение не более чем на 1,5 и 1 год; по индивидуальному плану увеличиваются только для лиц с ОВЗ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Наличие  в ОП обязательной (не более 80%/70%) и формируемой (не менее 20%/30%) частей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Новые квалификации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Ссылка на Примерную ООП (</a:t>
          </a:r>
          <a:r>
            <a:rPr lang="en-US" sz="1500" kern="1200" dirty="0" smtClean="0">
              <a:latin typeface="Arial" pitchFamily="34" charset="0"/>
              <a:cs typeface="Arial" pitchFamily="34" charset="0"/>
            </a:rPr>
            <a:t>reestrspo.ru) 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Включение адаптационных дисциплин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Не конкретизирована структура и объем ОП, ограничено кол-во часов по циклам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Практика не менее 25%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Профессиональные модули формируются в соответствии с ОВД</a:t>
          </a:r>
          <a:endParaRPr lang="ru-RU" sz="1500" kern="1200" dirty="0">
            <a:latin typeface="Arial" pitchFamily="34" charset="0"/>
            <a:cs typeface="Arial" pitchFamily="34" charset="0"/>
          </a:endParaRPr>
        </a:p>
      </dsp:txBody>
      <dsp:txXfrm>
        <a:off x="0" y="1055211"/>
        <a:ext cx="3412963" cy="4593444"/>
      </dsp:txXfrm>
    </dsp:sp>
    <dsp:sp modelId="{440008E4-B6B4-4A7C-A161-6438232D04C8}">
      <dsp:nvSpPr>
        <dsp:cNvPr id="0" name=""/>
        <dsp:cNvSpPr/>
      </dsp:nvSpPr>
      <dsp:spPr>
        <a:xfrm>
          <a:off x="31318" y="0"/>
          <a:ext cx="3427141" cy="880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структуре ОП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18" y="0"/>
        <a:ext cx="2413480" cy="880248"/>
      </dsp:txXfrm>
    </dsp:sp>
    <dsp:sp modelId="{ECBFC8C8-ECAD-4A4F-BC60-2B1F7F9C5C21}">
      <dsp:nvSpPr>
        <dsp:cNvPr id="0" name=""/>
        <dsp:cNvSpPr/>
      </dsp:nvSpPr>
      <dsp:spPr>
        <a:xfrm>
          <a:off x="2529531" y="0"/>
          <a:ext cx="959814" cy="9598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74524-9EFD-475A-B81B-195EDD6DCC44}">
      <dsp:nvSpPr>
        <dsp:cNvPr id="0" name=""/>
        <dsp:cNvSpPr/>
      </dsp:nvSpPr>
      <dsp:spPr>
        <a:xfrm>
          <a:off x="3603941" y="1108230"/>
          <a:ext cx="4046469" cy="456785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Основная литература предусмотрена в ПООП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Учебники (в том числе электронные), изданные последние 5 лет; количество 1:1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Доступ к электронной образовательной среде не менее 25% обучающихся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Для лиц с ОВЗ специальная литература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Квалификационные требования в ЕКС и(или) </a:t>
          </a:r>
          <a:r>
            <a:rPr lang="ru-RU" sz="1500" kern="1200" dirty="0" err="1" smtClean="0">
              <a:latin typeface="Arial" pitchFamily="34" charset="0"/>
              <a:cs typeface="Arial" pitchFamily="34" charset="0"/>
            </a:rPr>
            <a:t>профстандартах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Доля преподавателей-практиков по </a:t>
          </a:r>
          <a:r>
            <a:rPr lang="ru-RU" sz="1500" kern="1200" dirty="0" err="1" smtClean="0">
              <a:latin typeface="Arial" pitchFamily="34" charset="0"/>
              <a:cs typeface="Arial" pitchFamily="34" charset="0"/>
            </a:rPr>
            <a:t>профмодулям</a:t>
          </a:r>
          <a:r>
            <a:rPr lang="ru-RU" sz="1500" kern="1200" dirty="0" smtClean="0">
              <a:latin typeface="Arial" pitchFamily="34" charset="0"/>
              <a:cs typeface="Arial" pitchFamily="34" charset="0"/>
            </a:rPr>
            <a:t> (опыт не менее 3 лет) не менее 25% от общего числа преподавателей по профессии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Требования к МТО в программе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Помещения для СРС с выходом в Интернет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Лицензионное программное обеспечение 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ВСОКО с работодателями</a:t>
          </a:r>
          <a:endParaRPr lang="ru-RU" sz="1500" kern="1200" dirty="0">
            <a:latin typeface="Arial" pitchFamily="34" charset="0"/>
            <a:cs typeface="Arial" pitchFamily="34" charset="0"/>
          </a:endParaRPr>
        </a:p>
      </dsp:txBody>
      <dsp:txXfrm>
        <a:off x="3603941" y="1108230"/>
        <a:ext cx="4046469" cy="4567855"/>
      </dsp:txXfrm>
    </dsp:sp>
    <dsp:sp modelId="{26528981-69F7-4072-8D79-D6958A8BA432}">
      <dsp:nvSpPr>
        <dsp:cNvPr id="0" name=""/>
        <dsp:cNvSpPr/>
      </dsp:nvSpPr>
      <dsp:spPr>
        <a:xfrm>
          <a:off x="3893257" y="0"/>
          <a:ext cx="3642195" cy="880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условиям реализации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3257" y="0"/>
        <a:ext cx="2564926" cy="880248"/>
      </dsp:txXfrm>
    </dsp:sp>
    <dsp:sp modelId="{D03726F3-D36B-4CB5-8E22-14451DC38CE1}">
      <dsp:nvSpPr>
        <dsp:cNvPr id="0" name=""/>
        <dsp:cNvSpPr/>
      </dsp:nvSpPr>
      <dsp:spPr>
        <a:xfrm>
          <a:off x="6396395" y="0"/>
          <a:ext cx="959814" cy="95981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FF219-AFCE-405F-98DA-48B56A55666E}">
      <dsp:nvSpPr>
        <dsp:cNvPr id="0" name=""/>
        <dsp:cNvSpPr/>
      </dsp:nvSpPr>
      <dsp:spPr>
        <a:xfrm>
          <a:off x="7891187" y="1085303"/>
          <a:ext cx="3621737" cy="456146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ОК11 Планирование предпринимательской деятельности в профессиональной сфере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Освоение рабочей профессии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Минимальные требования к результатам освоения (знать/уметь/иметь практический опыт)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Формирование на основе </a:t>
          </a:r>
          <a:r>
            <a:rPr lang="ru-RU" sz="1500" kern="1200" dirty="0" err="1" smtClean="0">
              <a:latin typeface="Arial" pitchFamily="34" charset="0"/>
              <a:cs typeface="Arial" pitchFamily="34" charset="0"/>
            </a:rPr>
            <a:t>профстандартов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Совокупность запланированных результатов обучения должна обеспечивать выпускнику освоение всех ПК и ОК согласно квалификации и траектории обучения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91187" y="1085303"/>
        <a:ext cx="3621737" cy="4561468"/>
      </dsp:txXfrm>
    </dsp:sp>
    <dsp:sp modelId="{1B3848FA-B483-4705-84BB-6AD0BE952B59}">
      <dsp:nvSpPr>
        <dsp:cNvPr id="0" name=""/>
        <dsp:cNvSpPr/>
      </dsp:nvSpPr>
      <dsp:spPr>
        <a:xfrm>
          <a:off x="8081999" y="0"/>
          <a:ext cx="3156364" cy="880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результатам освоения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81999" y="0"/>
        <a:ext cx="2222791" cy="880248"/>
      </dsp:txXfrm>
    </dsp:sp>
    <dsp:sp modelId="{DEE277E9-E2A5-44AE-8C21-F5586F5B23E4}">
      <dsp:nvSpPr>
        <dsp:cNvPr id="0" name=""/>
        <dsp:cNvSpPr/>
      </dsp:nvSpPr>
      <dsp:spPr>
        <a:xfrm>
          <a:off x="10421428" y="0"/>
          <a:ext cx="959814" cy="95981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DA9227-87D1-4F6F-8AC4-E4AA35268A9F}">
      <dsp:nvSpPr>
        <dsp:cNvPr id="0" name=""/>
        <dsp:cNvSpPr/>
      </dsp:nvSpPr>
      <dsp:spPr>
        <a:xfrm rot="5400000">
          <a:off x="121300" y="1286227"/>
          <a:ext cx="2011424" cy="2424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15817-7995-4F69-A356-CEB251DEA610}">
      <dsp:nvSpPr>
        <dsp:cNvPr id="0" name=""/>
        <dsp:cNvSpPr/>
      </dsp:nvSpPr>
      <dsp:spPr>
        <a:xfrm>
          <a:off x="584009" y="2533"/>
          <a:ext cx="2693419" cy="16160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Формирование банка данных правовых документов ФГОС  по ТОП-50</a:t>
          </a:r>
          <a:endParaRPr lang="ru-RU" sz="15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84009" y="2533"/>
        <a:ext cx="2693419" cy="1616051"/>
      </dsp:txXfrm>
    </dsp:sp>
    <dsp:sp modelId="{C054F85A-FFA4-4B84-ADA9-3D886C524CB4}">
      <dsp:nvSpPr>
        <dsp:cNvPr id="0" name=""/>
        <dsp:cNvSpPr/>
      </dsp:nvSpPr>
      <dsp:spPr>
        <a:xfrm rot="5400000">
          <a:off x="121300" y="3306292"/>
          <a:ext cx="2011424" cy="242407"/>
        </a:xfrm>
        <a:prstGeom prst="rect">
          <a:avLst/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9518DF-4EAF-4D99-A16E-53404C7215F0}">
      <dsp:nvSpPr>
        <dsp:cNvPr id="0" name=""/>
        <dsp:cNvSpPr/>
      </dsp:nvSpPr>
      <dsp:spPr>
        <a:xfrm>
          <a:off x="587416" y="2022598"/>
          <a:ext cx="2686604" cy="1616051"/>
        </a:xfrm>
        <a:prstGeom prst="roundRect">
          <a:avLst>
            <a:gd name="adj" fmla="val 10000"/>
          </a:avLst>
        </a:prstGeom>
        <a:solidFill>
          <a:schemeClr val="accent2">
            <a:hueOff val="585190"/>
            <a:satOff val="-730"/>
            <a:lumOff val="17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Выбор профессии, специальности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ТОП-50, ТОП-РЕГИОН</a:t>
          </a:r>
          <a:endParaRPr lang="ru-RU" sz="15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87416" y="2022598"/>
        <a:ext cx="2686604" cy="1616051"/>
      </dsp:txXfrm>
    </dsp:sp>
    <dsp:sp modelId="{CA74FA2F-05F2-4BD8-B99D-D4ED1CBC48E8}">
      <dsp:nvSpPr>
        <dsp:cNvPr id="0" name=""/>
        <dsp:cNvSpPr/>
      </dsp:nvSpPr>
      <dsp:spPr>
        <a:xfrm>
          <a:off x="1131332" y="4316324"/>
          <a:ext cx="3671876" cy="242407"/>
        </a:xfrm>
        <a:prstGeom prst="rect">
          <a:avLst/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E4E1F-B974-4703-AC9A-96AE58540719}">
      <dsp:nvSpPr>
        <dsp:cNvPr id="0" name=""/>
        <dsp:cNvSpPr/>
      </dsp:nvSpPr>
      <dsp:spPr>
        <a:xfrm>
          <a:off x="584009" y="4042662"/>
          <a:ext cx="2693419" cy="1616051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Формирование рабочих групп и разработка ООП по ФГОС по ТОП-50</a:t>
          </a:r>
          <a:endParaRPr lang="ru-RU" sz="15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84009" y="4042662"/>
        <a:ext cx="2693419" cy="1616051"/>
      </dsp:txXfrm>
    </dsp:sp>
    <dsp:sp modelId="{BB0A7595-B95E-4605-82EF-36A215216A71}">
      <dsp:nvSpPr>
        <dsp:cNvPr id="0" name=""/>
        <dsp:cNvSpPr/>
      </dsp:nvSpPr>
      <dsp:spPr>
        <a:xfrm rot="16200000">
          <a:off x="3802100" y="3306292"/>
          <a:ext cx="2011424" cy="242407"/>
        </a:xfrm>
        <a:prstGeom prst="rect">
          <a:avLst/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156E9-709E-48C9-94F9-FD9A4D035D8E}">
      <dsp:nvSpPr>
        <dsp:cNvPr id="0" name=""/>
        <dsp:cNvSpPr/>
      </dsp:nvSpPr>
      <dsp:spPr>
        <a:xfrm>
          <a:off x="4176464" y="4042662"/>
          <a:ext cx="2870107" cy="1616051"/>
        </a:xfrm>
        <a:prstGeom prst="roundRect">
          <a:avLst>
            <a:gd name="adj" fmla="val 10000"/>
          </a:avLst>
        </a:prstGeom>
        <a:solidFill>
          <a:schemeClr val="accent2">
            <a:hueOff val="1755570"/>
            <a:satOff val="-2190"/>
            <a:lumOff val="5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Повышение квалификации педагогических и управленческих работников</a:t>
          </a:r>
          <a:endParaRPr lang="ru-RU" sz="150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tx1"/>
            </a:solidFill>
          </a:endParaRPr>
        </a:p>
      </dsp:txBody>
      <dsp:txXfrm>
        <a:off x="4176464" y="4042662"/>
        <a:ext cx="2870107" cy="1616051"/>
      </dsp:txXfrm>
    </dsp:sp>
    <dsp:sp modelId="{18EB94CF-B85C-44E1-826A-49F01122A8EA}">
      <dsp:nvSpPr>
        <dsp:cNvPr id="0" name=""/>
        <dsp:cNvSpPr/>
      </dsp:nvSpPr>
      <dsp:spPr>
        <a:xfrm rot="16200000">
          <a:off x="3802100" y="1286227"/>
          <a:ext cx="2011424" cy="242407"/>
        </a:xfrm>
        <a:prstGeom prst="rect">
          <a:avLst/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4E90D-D9A2-46DA-AD16-8BDF62231E72}">
      <dsp:nvSpPr>
        <dsp:cNvPr id="0" name=""/>
        <dsp:cNvSpPr/>
      </dsp:nvSpPr>
      <dsp:spPr>
        <a:xfrm>
          <a:off x="4264808" y="2022598"/>
          <a:ext cx="2693419" cy="1616051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Разработка локальных нормативных актов для реализации ФГОС  по ТОП-50</a:t>
          </a:r>
          <a:endParaRPr lang="ru-RU" sz="15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264808" y="2022598"/>
        <a:ext cx="2693419" cy="1616051"/>
      </dsp:txXfrm>
    </dsp:sp>
    <dsp:sp modelId="{D5541AAA-EB5D-47DB-92F3-F4535E77B59D}">
      <dsp:nvSpPr>
        <dsp:cNvPr id="0" name=""/>
        <dsp:cNvSpPr/>
      </dsp:nvSpPr>
      <dsp:spPr>
        <a:xfrm rot="21597651">
          <a:off x="4812448" y="274928"/>
          <a:ext cx="3708906" cy="242407"/>
        </a:xfrm>
        <a:prstGeom prst="rect">
          <a:avLst/>
        </a:prstGeom>
        <a:solidFill>
          <a:schemeClr val="accent2">
            <a:hueOff val="3343942"/>
            <a:satOff val="-4171"/>
            <a:lumOff val="9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76089-D51D-412A-80DD-44E5D9D7C52D}">
      <dsp:nvSpPr>
        <dsp:cNvPr id="0" name=""/>
        <dsp:cNvSpPr/>
      </dsp:nvSpPr>
      <dsp:spPr>
        <a:xfrm>
          <a:off x="4166256" y="2533"/>
          <a:ext cx="2890523" cy="1616051"/>
        </a:xfrm>
        <a:prstGeom prst="roundRect">
          <a:avLst>
            <a:gd name="adj" fmla="val 10000"/>
          </a:avLst>
        </a:prstGeom>
        <a:solidFill>
          <a:schemeClr val="accent2">
            <a:hueOff val="2925949"/>
            <a:satOff val="-3649"/>
            <a:lumOff val="8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Приведение в соответствии материально-технического оснащения</a:t>
          </a:r>
          <a:endParaRPr lang="ru-RU" sz="15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166256" y="2533"/>
        <a:ext cx="2890523" cy="1616051"/>
      </dsp:txXfrm>
    </dsp:sp>
    <dsp:sp modelId="{074FA103-097A-4EE7-B7FA-8644C0937E27}">
      <dsp:nvSpPr>
        <dsp:cNvPr id="0" name=""/>
        <dsp:cNvSpPr/>
      </dsp:nvSpPr>
      <dsp:spPr>
        <a:xfrm rot="5463255">
          <a:off x="7499993" y="1284960"/>
          <a:ext cx="2014299" cy="242407"/>
        </a:xfrm>
        <a:prstGeom prst="rect">
          <a:avLst/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45B46-5486-47F4-9784-54103ECDF282}">
      <dsp:nvSpPr>
        <dsp:cNvPr id="0" name=""/>
        <dsp:cNvSpPr/>
      </dsp:nvSpPr>
      <dsp:spPr>
        <a:xfrm>
          <a:off x="7982670" y="0"/>
          <a:ext cx="2693419" cy="1616051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Лицензирование образовательной деятельности</a:t>
          </a:r>
          <a:endParaRPr lang="ru-RU" sz="15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7982670" y="0"/>
        <a:ext cx="2693419" cy="1616051"/>
      </dsp:txXfrm>
    </dsp:sp>
    <dsp:sp modelId="{457FF8F0-20DB-4BA1-B158-119D73C59DE1}">
      <dsp:nvSpPr>
        <dsp:cNvPr id="0" name=""/>
        <dsp:cNvSpPr/>
      </dsp:nvSpPr>
      <dsp:spPr>
        <a:xfrm rot="5400000">
          <a:off x="7482899" y="3306292"/>
          <a:ext cx="2011424" cy="242407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E2DE6-4CE8-44F3-B601-2235D88DF440}">
      <dsp:nvSpPr>
        <dsp:cNvPr id="0" name=""/>
        <dsp:cNvSpPr/>
      </dsp:nvSpPr>
      <dsp:spPr>
        <a:xfrm>
          <a:off x="7945608" y="2022598"/>
          <a:ext cx="2693419" cy="1616051"/>
        </a:xfrm>
        <a:prstGeom prst="roundRect">
          <a:avLst>
            <a:gd name="adj" fmla="val 10000"/>
          </a:avLst>
        </a:prstGeom>
        <a:solidFill>
          <a:schemeClr val="accent2">
            <a:hueOff val="4096329"/>
            <a:satOff val="-5109"/>
            <a:lumOff val="12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Внедрение  демонстрационного экзамена в систему ГИА</a:t>
          </a:r>
          <a:endParaRPr lang="ru-RU" sz="15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7945608" y="2022598"/>
        <a:ext cx="2693419" cy="1616051"/>
      </dsp:txXfrm>
    </dsp:sp>
    <dsp:sp modelId="{2E51BFC4-1447-46A1-A99F-0F9F756F2EA6}">
      <dsp:nvSpPr>
        <dsp:cNvPr id="0" name=""/>
        <dsp:cNvSpPr/>
      </dsp:nvSpPr>
      <dsp:spPr>
        <a:xfrm>
          <a:off x="7945608" y="4042662"/>
          <a:ext cx="2693419" cy="1616051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Аккредитация образовательной деятельности (если ранее не </a:t>
          </a:r>
          <a:r>
            <a:rPr lang="ru-RU" sz="1500" b="1" i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аккредитована по УГПС)</a:t>
          </a:r>
          <a:endParaRPr lang="ru-RU" sz="15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7945608" y="4042662"/>
        <a:ext cx="2693419" cy="16160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3FBF5D-5781-4E31-8D66-684513107C9B}">
      <dsp:nvSpPr>
        <dsp:cNvPr id="0" name=""/>
        <dsp:cNvSpPr/>
      </dsp:nvSpPr>
      <dsp:spPr>
        <a:xfrm>
          <a:off x="677643" y="2621"/>
          <a:ext cx="2238702" cy="134322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Положение о организации образовательной деятельности по профессиям и специальностям входящим в ТОП 50</a:t>
          </a:r>
          <a:endParaRPr lang="ru-RU" sz="1500" kern="1200" dirty="0">
            <a:latin typeface="Arial" pitchFamily="34" charset="0"/>
            <a:cs typeface="Arial" pitchFamily="34" charset="0"/>
          </a:endParaRPr>
        </a:p>
      </dsp:txBody>
      <dsp:txXfrm>
        <a:off x="677643" y="2621"/>
        <a:ext cx="2238702" cy="1343221"/>
      </dsp:txXfrm>
    </dsp:sp>
    <dsp:sp modelId="{08CC4136-38A2-4441-AA8B-DC729CEE5A53}">
      <dsp:nvSpPr>
        <dsp:cNvPr id="0" name=""/>
        <dsp:cNvSpPr/>
      </dsp:nvSpPr>
      <dsp:spPr>
        <a:xfrm>
          <a:off x="3140216" y="2621"/>
          <a:ext cx="2238702" cy="1343221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itchFamily="34" charset="0"/>
              <a:cs typeface="Arial" pitchFamily="34" charset="0"/>
            </a:rPr>
            <a:t>Положение о ГИА</a:t>
          </a:r>
          <a:endParaRPr lang="ru-RU" sz="1900" kern="1200" dirty="0">
            <a:latin typeface="Arial" pitchFamily="34" charset="0"/>
            <a:cs typeface="Arial" pitchFamily="34" charset="0"/>
          </a:endParaRPr>
        </a:p>
      </dsp:txBody>
      <dsp:txXfrm>
        <a:off x="3140216" y="2621"/>
        <a:ext cx="2238702" cy="1343221"/>
      </dsp:txXfrm>
    </dsp:sp>
    <dsp:sp modelId="{23D56FBF-5360-4BC5-A485-D62BC048C597}">
      <dsp:nvSpPr>
        <dsp:cNvPr id="0" name=""/>
        <dsp:cNvSpPr/>
      </dsp:nvSpPr>
      <dsp:spPr>
        <a:xfrm>
          <a:off x="5602789" y="2621"/>
          <a:ext cx="2238702" cy="1343221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itchFamily="34" charset="0"/>
              <a:cs typeface="Arial" pitchFamily="34" charset="0"/>
            </a:rPr>
            <a:t>Положение по проведению ДЭ</a:t>
          </a:r>
          <a:endParaRPr lang="ru-RU" sz="1900" kern="1200" dirty="0">
            <a:latin typeface="Arial" pitchFamily="34" charset="0"/>
            <a:cs typeface="Arial" pitchFamily="34" charset="0"/>
          </a:endParaRPr>
        </a:p>
      </dsp:txBody>
      <dsp:txXfrm>
        <a:off x="5602789" y="2621"/>
        <a:ext cx="2238702" cy="1343221"/>
      </dsp:txXfrm>
    </dsp:sp>
    <dsp:sp modelId="{63E1F640-199E-4BFB-AFEE-1100FE8D4638}">
      <dsp:nvSpPr>
        <dsp:cNvPr id="0" name=""/>
        <dsp:cNvSpPr/>
      </dsp:nvSpPr>
      <dsp:spPr>
        <a:xfrm>
          <a:off x="8065362" y="2621"/>
          <a:ext cx="2238702" cy="1343221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itchFamily="34" charset="0"/>
              <a:cs typeface="Arial" pitchFamily="34" charset="0"/>
            </a:rPr>
            <a:t>Положение о ВСКО</a:t>
          </a:r>
          <a:endParaRPr lang="ru-RU" sz="1900" kern="1200" dirty="0">
            <a:latin typeface="Arial" pitchFamily="34" charset="0"/>
            <a:cs typeface="Arial" pitchFamily="34" charset="0"/>
          </a:endParaRPr>
        </a:p>
      </dsp:txBody>
      <dsp:txXfrm>
        <a:off x="8065362" y="2621"/>
        <a:ext cx="2238702" cy="1343221"/>
      </dsp:txXfrm>
    </dsp:sp>
    <dsp:sp modelId="{AFC931B4-A5F6-430D-9D10-3F67F69BCC5B}">
      <dsp:nvSpPr>
        <dsp:cNvPr id="0" name=""/>
        <dsp:cNvSpPr/>
      </dsp:nvSpPr>
      <dsp:spPr>
        <a:xfrm>
          <a:off x="683665" y="1523734"/>
          <a:ext cx="2238702" cy="1343221"/>
        </a:xfrm>
        <a:prstGeom prst="rect">
          <a:avLst/>
        </a:prstGeom>
        <a:gradFill rotWithShape="0">
          <a:gsLst>
            <a:gs pos="0">
              <a:schemeClr val="accent4">
                <a:hueOff val="-1623553"/>
                <a:satOff val="9781"/>
                <a:lumOff val="784"/>
                <a:alphaOff val="0"/>
                <a:shade val="51000"/>
                <a:satMod val="130000"/>
              </a:schemeClr>
            </a:gs>
            <a:gs pos="80000">
              <a:schemeClr val="accent4">
                <a:hueOff val="-1623553"/>
                <a:satOff val="9781"/>
                <a:lumOff val="784"/>
                <a:alphaOff val="0"/>
                <a:shade val="93000"/>
                <a:satMod val="130000"/>
              </a:schemeClr>
            </a:gs>
            <a:gs pos="100000">
              <a:schemeClr val="accent4">
                <a:hueOff val="-1623553"/>
                <a:satOff val="9781"/>
                <a:lumOff val="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Положение  по разработке и утверждению ОПОП СПО</a:t>
          </a:r>
          <a:endParaRPr lang="ru-RU" sz="19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683665" y="1523734"/>
        <a:ext cx="2238702" cy="1343221"/>
      </dsp:txXfrm>
    </dsp:sp>
    <dsp:sp modelId="{945385D7-1614-42DF-A338-09EC5470CD06}">
      <dsp:nvSpPr>
        <dsp:cNvPr id="0" name=""/>
        <dsp:cNvSpPr/>
      </dsp:nvSpPr>
      <dsp:spPr>
        <a:xfrm>
          <a:off x="3140216" y="1569713"/>
          <a:ext cx="2238702" cy="1343221"/>
        </a:xfrm>
        <a:prstGeom prst="rect">
          <a:avLst/>
        </a:prstGeom>
        <a:gradFill rotWithShape="0">
          <a:gsLst>
            <a:gs pos="0">
              <a:schemeClr val="accent4">
                <a:hueOff val="-2029441"/>
                <a:satOff val="12227"/>
                <a:lumOff val="980"/>
                <a:alphaOff val="0"/>
                <a:shade val="51000"/>
                <a:satMod val="130000"/>
              </a:schemeClr>
            </a:gs>
            <a:gs pos="80000">
              <a:schemeClr val="accent4">
                <a:hueOff val="-2029441"/>
                <a:satOff val="12227"/>
                <a:lumOff val="980"/>
                <a:alphaOff val="0"/>
                <a:shade val="93000"/>
                <a:satMod val="130000"/>
              </a:schemeClr>
            </a:gs>
            <a:gs pos="100000">
              <a:schemeClr val="accent4">
                <a:hueOff val="-2029441"/>
                <a:satOff val="12227"/>
                <a:lumOff val="9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itchFamily="34" charset="0"/>
              <a:cs typeface="Arial" pitchFamily="34" charset="0"/>
            </a:rPr>
            <a:t>Положение о формировании фонда оценочных средств</a:t>
          </a:r>
          <a:endParaRPr lang="ru-RU" sz="1900" kern="1200" dirty="0">
            <a:latin typeface="Arial" pitchFamily="34" charset="0"/>
            <a:cs typeface="Arial" pitchFamily="34" charset="0"/>
          </a:endParaRPr>
        </a:p>
      </dsp:txBody>
      <dsp:txXfrm>
        <a:off x="3140216" y="1569713"/>
        <a:ext cx="2238702" cy="1343221"/>
      </dsp:txXfrm>
    </dsp:sp>
    <dsp:sp modelId="{405FC132-75C6-4CC1-BFE7-DFCED5E33BF6}">
      <dsp:nvSpPr>
        <dsp:cNvPr id="0" name=""/>
        <dsp:cNvSpPr/>
      </dsp:nvSpPr>
      <dsp:spPr>
        <a:xfrm>
          <a:off x="5602789" y="1569713"/>
          <a:ext cx="2238702" cy="1343221"/>
        </a:xfrm>
        <a:prstGeom prst="rect">
          <a:avLst/>
        </a:prstGeom>
        <a:gradFill rotWithShape="0">
          <a:gsLst>
            <a:gs pos="0">
              <a:schemeClr val="accent4">
                <a:hueOff val="-2435329"/>
                <a:satOff val="14672"/>
                <a:lumOff val="1176"/>
                <a:alphaOff val="0"/>
                <a:shade val="51000"/>
                <a:satMod val="130000"/>
              </a:schemeClr>
            </a:gs>
            <a:gs pos="80000">
              <a:schemeClr val="accent4">
                <a:hueOff val="-2435329"/>
                <a:satOff val="14672"/>
                <a:lumOff val="1176"/>
                <a:alphaOff val="0"/>
                <a:shade val="93000"/>
                <a:satMod val="130000"/>
              </a:schemeClr>
            </a:gs>
            <a:gs pos="100000">
              <a:schemeClr val="accent4">
                <a:hueOff val="-2435329"/>
                <a:satOff val="14672"/>
                <a:lumOff val="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Положение о текущем контроле успеваемости и промежуточной аттестации обучающихся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5602789" y="1569713"/>
        <a:ext cx="2238702" cy="1343221"/>
      </dsp:txXfrm>
    </dsp:sp>
    <dsp:sp modelId="{D4045F3A-D6AC-4882-A114-29D869F14A44}">
      <dsp:nvSpPr>
        <dsp:cNvPr id="0" name=""/>
        <dsp:cNvSpPr/>
      </dsp:nvSpPr>
      <dsp:spPr>
        <a:xfrm>
          <a:off x="8065362" y="1569713"/>
          <a:ext cx="2238702" cy="1343221"/>
        </a:xfrm>
        <a:prstGeom prst="rect">
          <a:avLst/>
        </a:prstGeom>
        <a:gradFill rotWithShape="0">
          <a:gsLst>
            <a:gs pos="0">
              <a:schemeClr val="accent4">
                <a:hueOff val="-2841217"/>
                <a:satOff val="17118"/>
                <a:lumOff val="1372"/>
                <a:alphaOff val="0"/>
                <a:shade val="51000"/>
                <a:satMod val="130000"/>
              </a:schemeClr>
            </a:gs>
            <a:gs pos="80000">
              <a:schemeClr val="accent4">
                <a:hueOff val="-2841217"/>
                <a:satOff val="17118"/>
                <a:lumOff val="1372"/>
                <a:alphaOff val="0"/>
                <a:shade val="93000"/>
                <a:satMod val="130000"/>
              </a:schemeClr>
            </a:gs>
            <a:gs pos="100000">
              <a:schemeClr val="accent4">
                <a:hueOff val="-2841217"/>
                <a:satOff val="17118"/>
                <a:lumOff val="13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Положение об организации и проведении лабораторных и практических занятий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8065362" y="1569713"/>
        <a:ext cx="2238702" cy="1343221"/>
      </dsp:txXfrm>
    </dsp:sp>
    <dsp:sp modelId="{78DDFB5F-0687-47D2-AB50-A24DC7393947}">
      <dsp:nvSpPr>
        <dsp:cNvPr id="0" name=""/>
        <dsp:cNvSpPr/>
      </dsp:nvSpPr>
      <dsp:spPr>
        <a:xfrm>
          <a:off x="677643" y="3136805"/>
          <a:ext cx="2238702" cy="1343221"/>
        </a:xfrm>
        <a:prstGeom prst="rect">
          <a:avLst/>
        </a:prstGeom>
        <a:gradFill rotWithShape="0">
          <a:gsLst>
            <a:gs pos="0">
              <a:schemeClr val="accent4">
                <a:hueOff val="-3247105"/>
                <a:satOff val="19563"/>
                <a:lumOff val="1568"/>
                <a:alphaOff val="0"/>
                <a:shade val="51000"/>
                <a:satMod val="130000"/>
              </a:schemeClr>
            </a:gs>
            <a:gs pos="80000">
              <a:schemeClr val="accent4">
                <a:hueOff val="-3247105"/>
                <a:satOff val="19563"/>
                <a:lumOff val="1568"/>
                <a:alphaOff val="0"/>
                <a:shade val="93000"/>
                <a:satMod val="130000"/>
              </a:schemeClr>
            </a:gs>
            <a:gs pos="100000">
              <a:schemeClr val="accent4">
                <a:hueOff val="-3247105"/>
                <a:satOff val="19563"/>
                <a:lumOff val="15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Положение об организации и планировании самостоятельной работе студентов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677643" y="3136805"/>
        <a:ext cx="2238702" cy="1343221"/>
      </dsp:txXfrm>
    </dsp:sp>
    <dsp:sp modelId="{0344FB46-1984-45EE-8A49-73EC7B92870D}">
      <dsp:nvSpPr>
        <dsp:cNvPr id="0" name=""/>
        <dsp:cNvSpPr/>
      </dsp:nvSpPr>
      <dsp:spPr>
        <a:xfrm>
          <a:off x="3140216" y="3136805"/>
          <a:ext cx="2238702" cy="1343221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Положение о дуальном обучении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3140216" y="3136805"/>
        <a:ext cx="2238702" cy="1343221"/>
      </dsp:txXfrm>
    </dsp:sp>
    <dsp:sp modelId="{DF273F01-8BA9-469F-A58F-8FC4F44EFEA1}">
      <dsp:nvSpPr>
        <dsp:cNvPr id="0" name=""/>
        <dsp:cNvSpPr/>
      </dsp:nvSpPr>
      <dsp:spPr>
        <a:xfrm>
          <a:off x="5602789" y="3136805"/>
          <a:ext cx="2238702" cy="1343221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Положение о практике с учетом дуального обучения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5602789" y="3136805"/>
        <a:ext cx="2238702" cy="1343221"/>
      </dsp:txXfrm>
    </dsp:sp>
    <dsp:sp modelId="{28B7B696-55D0-4686-A01A-8AFBDD7AB4A7}">
      <dsp:nvSpPr>
        <dsp:cNvPr id="0" name=""/>
        <dsp:cNvSpPr/>
      </dsp:nvSpPr>
      <dsp:spPr>
        <a:xfrm>
          <a:off x="8065362" y="3136805"/>
          <a:ext cx="2238702" cy="1343221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Порядок реализации ООП в сетевой форме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8065362" y="3136805"/>
        <a:ext cx="2238702" cy="134322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1FAB95-22D0-422D-9F6B-397F0120BE2D}">
      <dsp:nvSpPr>
        <dsp:cNvPr id="0" name=""/>
        <dsp:cNvSpPr/>
      </dsp:nvSpPr>
      <dsp:spPr>
        <a:xfrm rot="5400000">
          <a:off x="-342022" y="356490"/>
          <a:ext cx="1577443" cy="86446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chemeClr val="tx2"/>
              </a:solidFill>
            </a:rPr>
            <a:t>1</a:t>
          </a:r>
          <a:endParaRPr lang="ru-RU" sz="6500" b="1" kern="1200" dirty="0">
            <a:solidFill>
              <a:schemeClr val="tx2"/>
            </a:solidFill>
          </a:endParaRPr>
        </a:p>
      </dsp:txBody>
      <dsp:txXfrm rot="5400000">
        <a:off x="-342022" y="356490"/>
        <a:ext cx="1577443" cy="864461"/>
      </dsp:txXfrm>
    </dsp:sp>
    <dsp:sp modelId="{FB9778BF-84BD-4042-8C36-E8CDA8302F4A}">
      <dsp:nvSpPr>
        <dsp:cNvPr id="0" name=""/>
        <dsp:cNvSpPr/>
      </dsp:nvSpPr>
      <dsp:spPr>
        <a:xfrm rot="5400000">
          <a:off x="5164732" y="-4293203"/>
          <a:ext cx="1519511" cy="101117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наличие квалификации, соответствующей квалификационным требованиям, указанным в профессиональных стандартах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5400000">
        <a:off x="5164732" y="-4293203"/>
        <a:ext cx="1519511" cy="10111731"/>
      </dsp:txXfrm>
    </dsp:sp>
    <dsp:sp modelId="{79F9FC58-B6AF-4308-9252-4A904BFA0501}">
      <dsp:nvSpPr>
        <dsp:cNvPr id="0" name=""/>
        <dsp:cNvSpPr/>
      </dsp:nvSpPr>
      <dsp:spPr>
        <a:xfrm rot="5400000">
          <a:off x="-579650" y="2138634"/>
          <a:ext cx="2032084" cy="88972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chemeClr val="tx2"/>
              </a:solidFill>
            </a:rPr>
            <a:t>2</a:t>
          </a:r>
          <a:endParaRPr lang="ru-RU" sz="6500" b="1" kern="1200" dirty="0">
            <a:solidFill>
              <a:schemeClr val="tx2"/>
            </a:solidFill>
          </a:endParaRPr>
        </a:p>
      </dsp:txBody>
      <dsp:txXfrm rot="5400000">
        <a:off x="-579650" y="2138634"/>
        <a:ext cx="2032084" cy="889720"/>
      </dsp:txXfrm>
    </dsp:sp>
    <dsp:sp modelId="{4994BC28-5631-4E9F-B227-62B11658435F}">
      <dsp:nvSpPr>
        <dsp:cNvPr id="0" name=""/>
        <dsp:cNvSpPr/>
      </dsp:nvSpPr>
      <dsp:spPr>
        <a:xfrm rot="5400000">
          <a:off x="4895560" y="-2460258"/>
          <a:ext cx="2083113" cy="101456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для лиц, привлекаемых к реализации образовательной программы на условиях гражданско-правового договора  – соответствие деятельности данных лиц:</a:t>
          </a:r>
          <a:endParaRPr lang="ru-RU" sz="2000" b="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а) области профессиональной деятельности, указанной в пункте 1.5 программы подготовки специалистов среднего звена;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б) наличие опыта работы не менее 3-х лет по направленности (профилю) реализуемой образовательной программы в программах подготовки специалистов среднего звена</a:t>
          </a:r>
          <a:endParaRPr lang="ru-RU" sz="2000" b="0" kern="1200" dirty="0">
            <a:latin typeface="Arial" pitchFamily="34" charset="0"/>
            <a:cs typeface="Arial" pitchFamily="34" charset="0"/>
          </a:endParaRPr>
        </a:p>
      </dsp:txBody>
      <dsp:txXfrm rot="5400000">
        <a:off x="4895560" y="-2460258"/>
        <a:ext cx="2083113" cy="10145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40" cy="49641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751" y="0"/>
            <a:ext cx="2945839" cy="49641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516"/>
            <a:ext cx="2945840" cy="49641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751" y="9429516"/>
            <a:ext cx="2945839" cy="49641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840" cy="49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751" y="0"/>
            <a:ext cx="2945839" cy="49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10" y="4715906"/>
            <a:ext cx="5438140" cy="4467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516"/>
            <a:ext cx="2945840" cy="49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751" y="9429516"/>
            <a:ext cx="2945839" cy="49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14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2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43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58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5727" algn="l" defTabSz="9142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0" algn="l" defTabSz="9142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404B5-D1EE-4F58-8738-7D92EFD236F6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ФОН_флаг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24" y="0"/>
            <a:ext cx="12183557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66844" y="142878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ИНСТИТУТ РАЗВИТИЯ ОБРАЗОВАНИЯ РЕСПУБЛИКИ БАШКОРТОСТАН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714356"/>
            <a:ext cx="1219200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785794"/>
            <a:ext cx="1219200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38679" y="4149082"/>
            <a:ext cx="59293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Гайнуллин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Ильшат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Анварович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endParaRPr 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ЗАВЕДУЮЩИЙ КАФЕДРОЙ СРЕДНЕГО ПРОФЕССИОНАЛЬНОГО ОБРАЗОВАНИЯ ИНСТИТУТА  РАЗВИТИЯ ОБРАЗОВАНИЯ РЕСПУБЛИКИ БАШКОРТОСТАН</a:t>
            </a:r>
            <a:r>
              <a:rPr lang="en-US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К.Т.Н., ДОЦЕНТ</a:t>
            </a:r>
          </a:p>
          <a:p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2530" y="2357430"/>
            <a:ext cx="10081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НАУЧНО - МЕТОДИЧЕСКОЕ СОПРОВОЖДЕНИЕ ВНЕДРЕНИЯ И РЕАЛИЗАЦИИ  ФГОС ТОП-50 В ПОО РБ</a:t>
            </a:r>
            <a:endParaRPr lang="ru-RU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4552" y="116632"/>
            <a:ext cx="999242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281" y="214291"/>
            <a:ext cx="8329643" cy="537192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2"/>
                </a:solidFill>
              </a:rPr>
              <a:t>ПРОГРАММЫ ОРГАНИЗАЦИИ ОБУЧЕНИЯ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23836" y="1107695"/>
          <a:ext cx="11501517" cy="5358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3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278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29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753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62227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Вид ДПО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Цель программы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Объем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Документ</a:t>
                      </a:r>
                      <a:endParaRPr lang="ru-RU" sz="19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1633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Повышение квалификации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Усовершенствование и (или) получение новой компетенции, необходимой для профессиональной деятельности,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и (или) повышение профессионального уровня в рамках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имеющейся компетенции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от 16 часов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Удостоверение  о повышении квалификации</a:t>
                      </a:r>
                    </a:p>
                    <a:p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797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Профессиональная переподготовка</a:t>
                      </a:r>
                    </a:p>
                    <a:p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Получение компетенции, необходимой для выполнения нового вида профессиональной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деятельности, приобретение новой квалификации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от 250 часов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Диплом о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профессиональной переподготовке</a:t>
                      </a:r>
                      <a:endParaRPr lang="ru-RU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0" y="785794"/>
            <a:ext cx="1219200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857232"/>
            <a:ext cx="1219200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2544" y="116632"/>
            <a:ext cx="999242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6646" y="2357430"/>
          <a:ext cx="11715831" cy="1689294"/>
        </p:xfrm>
        <a:graphic>
          <a:graphicData uri="http://schemas.openxmlformats.org/drawingml/2006/table">
            <a:tbl>
              <a:tblPr/>
              <a:tblGrid>
                <a:gridCol w="56117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45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98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14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14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767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5410">
                <a:tc rowSpan="2"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Кол-во КПК в 2016-2017 учебном году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Кол-во </a:t>
                      </a:r>
                    </a:p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слушателей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Динамика </a:t>
                      </a:r>
                    </a:p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План 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Факт 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2016-2017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уч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 год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2015-2016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уч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 год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8076"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ВНЕБЮДЖЕТНЫЕ КПК, ПРОВЕДЕННЫЕ В 2015-2016 И 2016-2017  УЧЕБНОМ ГОДУ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18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437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64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+373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Group 243"/>
          <p:cNvGraphicFramePr>
            <a:graphicFrameLocks noGrp="1"/>
          </p:cNvGraphicFramePr>
          <p:nvPr/>
        </p:nvGraphicFramePr>
        <p:xfrm>
          <a:off x="238084" y="4071942"/>
          <a:ext cx="11715831" cy="1466791"/>
        </p:xfrm>
        <a:graphic>
          <a:graphicData uri="http://schemas.openxmlformats.org/drawingml/2006/table">
            <a:tbl>
              <a:tblPr/>
              <a:tblGrid>
                <a:gridCol w="56117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45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83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45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98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767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59315">
                <a:tc rowSpan="2"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ru-RU" sz="1100" b="1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Бюджетные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Внебюджетные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Общее количество слушателей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4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Кол-во курсов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Кол-во слушателей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Кол-во курсов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Кол-во слушателей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6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ДИСТАНЦИОННЫЕ КУРСЫ ПОВЫШЕНИЯ КВАЛИФИКАЦИИ ЗА 2016-2017 УЧЕБНЫЙ ГОД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387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54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441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1524000" y="764704"/>
            <a:ext cx="10668000" cy="21090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524000" y="836712"/>
            <a:ext cx="10668000" cy="20520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oup 199"/>
          <p:cNvGraphicFramePr>
            <a:graphicFrameLocks noGrp="1"/>
          </p:cNvGraphicFramePr>
          <p:nvPr/>
        </p:nvGraphicFramePr>
        <p:xfrm>
          <a:off x="166646" y="1000110"/>
          <a:ext cx="11715832" cy="1237059"/>
        </p:xfrm>
        <a:graphic>
          <a:graphicData uri="http://schemas.openxmlformats.org/drawingml/2006/table">
            <a:tbl>
              <a:tblPr/>
              <a:tblGrid>
                <a:gridCol w="56452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33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1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71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690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7225"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ru-RU" sz="1400" b="1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Кол-во КПК по плану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Кол-во слушателей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Кол-во КПК по факту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Кол-во слушателей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4343"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КУРСЫ ПОВЫШЕНИЯ КВАЛИФИКАЦИИ ЗА 2016-2017 УЧЕБНЫЙ ГОД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45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1525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44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1421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Group 223"/>
          <p:cNvGraphicFramePr>
            <a:graphicFrameLocks noGrp="1"/>
          </p:cNvGraphicFramePr>
          <p:nvPr>
            <p:ph idx="1"/>
          </p:nvPr>
        </p:nvGraphicFramePr>
        <p:xfrm>
          <a:off x="238084" y="5643578"/>
          <a:ext cx="11787270" cy="1058698"/>
        </p:xfrm>
        <a:graphic>
          <a:graphicData uri="http://schemas.openxmlformats.org/drawingml/2006/table">
            <a:tbl>
              <a:tblPr/>
              <a:tblGrid>
                <a:gridCol w="90223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649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КУРСЫ ПРОФЕССИОНАЛЬНОЙ ПЕРЕПОДГОТОВКИ</a:t>
                      </a:r>
                      <a:r>
                        <a:rPr lang="ru-RU" sz="17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7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В 2016-2017 УЧЕБНОМ ГОДУ</a:t>
                      </a:r>
                      <a:endParaRPr lang="ru-RU" sz="1700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Количество обученных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5579">
                <a:tc>
                  <a:txBody>
                    <a:bodyPr/>
                    <a:lstStyle/>
                    <a:p>
                      <a:pPr marL="0" marR="0" lvl="0" indent="0" algn="l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Профессиональное обучение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37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2156">
                <a:tc>
                  <a:txBody>
                    <a:bodyPr/>
                    <a:lstStyle/>
                    <a:p>
                      <a:pPr marL="0" marR="0" lvl="0" indent="0" algn="l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Педагогическое образование 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89</a:t>
                      </a:r>
                    </a:p>
                  </a:txBody>
                  <a:tcPr marL="92891" marR="92891" marT="45837" marB="45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1166777" y="214291"/>
            <a:ext cx="9072627" cy="5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КУРСЫ ПОВЫШЕНИЯ КВАЛИФИКАЦИИ И ПРОФЕССИОНАЛЬНОЙ ПЕРЕПОДГОТОВКИ</a:t>
            </a:r>
          </a:p>
        </p:txBody>
      </p:sp>
      <p:pic>
        <p:nvPicPr>
          <p:cNvPr id="15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2544" y="116632"/>
            <a:ext cx="999242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7439108"/>
              </p:ext>
            </p:extLst>
          </p:nvPr>
        </p:nvGraphicFramePr>
        <p:xfrm>
          <a:off x="244108" y="980728"/>
          <a:ext cx="11787268" cy="5822881"/>
        </p:xfrm>
        <a:graphic>
          <a:graphicData uri="http://schemas.openxmlformats.org/drawingml/2006/table">
            <a:tbl>
              <a:tblPr/>
              <a:tblGrid>
                <a:gridCol w="379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300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15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00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29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752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15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08144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№ </a:t>
                      </a:r>
                    </a:p>
                  </a:txBody>
                  <a:tcPr marL="3983" marR="3983" marT="3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образовательной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организации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КПК</a:t>
                      </a:r>
                    </a:p>
                  </a:txBody>
                  <a:tcPr marL="3983" marR="3983" marT="3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семинары</a:t>
                      </a:r>
                    </a:p>
                  </a:txBody>
                  <a:tcPr marL="3983" marR="3983" marT="3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КПП</a:t>
                      </a:r>
                    </a:p>
                  </a:txBody>
                  <a:tcPr marL="3983" marR="3983" marT="3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Итого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8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3983" marR="3983" marT="3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3983" marR="3983" marT="3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3983" marR="3983" marT="3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3983" marR="3983" marT="3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3983" marR="3983" marT="3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8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Уфимский топливно-энергетический колледж</a:t>
                      </a:r>
                    </a:p>
                  </a:txBody>
                  <a:tcPr marL="3983" marR="3983" marT="3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116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171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78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Стерлитамакский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колледж  строительства и профессиональных технологий</a:t>
                      </a:r>
                    </a:p>
                  </a:txBody>
                  <a:tcPr marL="3983" marR="3983" marT="3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8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Туймазинский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агропромышленный колледж</a:t>
                      </a:r>
                    </a:p>
                  </a:txBody>
                  <a:tcPr marL="3983" marR="3983" marT="3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8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Аургазинский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многопрофильный колледж</a:t>
                      </a:r>
                    </a:p>
                  </a:txBody>
                  <a:tcPr marL="3983" marR="3983" marT="3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0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Башкирский колледж сварочно-монтажного и промышленного производства</a:t>
                      </a:r>
                    </a:p>
                  </a:txBody>
                  <a:tcPr marL="3983" marR="3983" marT="3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8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Дюртюлинский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многопрофильный колледж</a:t>
                      </a:r>
                    </a:p>
                  </a:txBody>
                  <a:tcPr marL="3983" marR="3983" marT="3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45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Октябрьский многопрофильный профессиональный колледж</a:t>
                      </a:r>
                    </a:p>
                  </a:txBody>
                  <a:tcPr marL="3983" marR="3983" marT="3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9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Уфимский многопрофильный профессиональный колледж</a:t>
                      </a:r>
                    </a:p>
                  </a:txBody>
                  <a:tcPr marL="3983" marR="3983" marT="3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8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Уфимский торгово-экономический колледж</a:t>
                      </a:r>
                    </a:p>
                  </a:txBody>
                  <a:tcPr marL="3983" marR="3983" marT="3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8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Зианчуринский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агропромышленный колледж</a:t>
                      </a:r>
                    </a:p>
                  </a:txBody>
                  <a:tcPr marL="3983" marR="3983" marT="3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64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8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Башкирский аграрно-технологический колледж</a:t>
                      </a:r>
                    </a:p>
                  </a:txBody>
                  <a:tcPr marL="3983" marR="3983" marT="3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8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Октябрьский коммунально-строительный колледж</a:t>
                      </a:r>
                    </a:p>
                  </a:txBody>
                  <a:tcPr marL="3983" marR="3983" marT="3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8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Башкирский экономико-юридический </a:t>
                      </a:r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коледж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83" marR="3983" marT="3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9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Уфимский государственный колледж технологии и дизайна</a:t>
                      </a:r>
                    </a:p>
                  </a:txBody>
                  <a:tcPr marL="3983" marR="3983" marT="3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8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Уфимский художественно-промышленный колледж</a:t>
                      </a:r>
                    </a:p>
                  </a:txBody>
                  <a:tcPr marL="3983" marR="3983" marT="3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968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Башкирский колледж архитектуры, строительства и коммунального хозяйства</a:t>
                      </a:r>
                    </a:p>
                  </a:txBody>
                  <a:tcPr marL="3983" marR="3983" marT="3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88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Уфимский колледж статистики, информатики и вычислительной техники</a:t>
                      </a:r>
                    </a:p>
                  </a:txBody>
                  <a:tcPr marL="3983" marR="3983" marT="3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245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Мелеузовский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многопрофильный профессиональный колледж</a:t>
                      </a:r>
                    </a:p>
                  </a:txBody>
                  <a:tcPr marL="3983" marR="3983" marT="3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983" marR="3983" marT="3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142852"/>
            <a:ext cx="1138241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ОХВАТ ПЕДАГОГИЧЕСКИХ РАБОТНИКОВ </a:t>
            </a:r>
            <a:r>
              <a:rPr lang="ru-RU" sz="1800" dirty="0" smtClean="0">
                <a:solidFill>
                  <a:schemeClr val="tx2"/>
                </a:solidFill>
              </a:rPr>
              <a:t>КУРСАМИ </a:t>
            </a:r>
            <a:r>
              <a:rPr lang="ru-RU" sz="1800" dirty="0">
                <a:solidFill>
                  <a:schemeClr val="tx2"/>
                </a:solidFill>
              </a:rPr>
              <a:t>ПОВЫШЕНИЯ КВАЛИФИКАЦИИ </a:t>
            </a:r>
            <a:r>
              <a:rPr lang="ru-RU" sz="1800" dirty="0" smtClean="0">
                <a:solidFill>
                  <a:schemeClr val="tx2"/>
                </a:solidFill>
              </a:rPr>
              <a:t>В ИРО РБ</a:t>
            </a:r>
          </a:p>
          <a:p>
            <a:pPr algn="ctr"/>
            <a:r>
              <a:rPr lang="ru-RU" sz="1800" dirty="0" smtClean="0">
                <a:solidFill>
                  <a:schemeClr val="tx2"/>
                </a:solidFill>
              </a:rPr>
              <a:t>(В РАЗРЕЗЕ </a:t>
            </a:r>
            <a:r>
              <a:rPr lang="ru-RU" sz="1800" dirty="0">
                <a:solidFill>
                  <a:schemeClr val="tx2"/>
                </a:solidFill>
              </a:rPr>
              <a:t>ПОО)</a:t>
            </a:r>
            <a:endParaRPr lang="ru-RU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524000" y="764704"/>
            <a:ext cx="9144000" cy="0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524000" y="836712"/>
            <a:ext cx="9144000" cy="0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2544" y="116632"/>
            <a:ext cx="999242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7524361"/>
              </p:ext>
            </p:extLst>
          </p:nvPr>
        </p:nvGraphicFramePr>
        <p:xfrm>
          <a:off x="309522" y="1643051"/>
          <a:ext cx="11715832" cy="4378238"/>
        </p:xfrm>
        <a:graphic>
          <a:graphicData uri="http://schemas.openxmlformats.org/drawingml/2006/table">
            <a:tbl>
              <a:tblPr/>
              <a:tblGrid>
                <a:gridCol w="83263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721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3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9330">
                <a:tc>
                  <a:txBody>
                    <a:bodyPr/>
                    <a:lstStyle/>
                    <a:p>
                      <a:pPr indent="139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Новизной учебного материала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959" marR="30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86%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959" marR="30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330">
                <a:tc>
                  <a:txBody>
                    <a:bodyPr/>
                    <a:lstStyle/>
                    <a:p>
                      <a:pPr indent="139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Объёмом теоретического материала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959" marR="30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84%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959" marR="30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5815">
                <a:tc>
                  <a:txBody>
                    <a:bodyPr/>
                    <a:lstStyle/>
                    <a:p>
                      <a:pPr indent="139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Практической направленностью обучения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959" marR="30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79%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959" marR="30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9330">
                <a:tc>
                  <a:txBody>
                    <a:bodyPr/>
                    <a:lstStyle/>
                    <a:p>
                      <a:pPr indent="139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Методикой преподавания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959" marR="30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88%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959" marR="30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4979">
                <a:tc>
                  <a:txBody>
                    <a:bodyPr/>
                    <a:lstStyle/>
                    <a:p>
                      <a:pPr indent="139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Отношение преподавателей к слушателям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959" marR="30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98%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959" marR="30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9330">
                <a:tc>
                  <a:txBody>
                    <a:bodyPr/>
                    <a:lstStyle/>
                    <a:p>
                      <a:pPr indent="139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Применением новых методов обучения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959" marR="30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79%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959" marR="30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4979">
                <a:tc>
                  <a:txBody>
                    <a:bodyPr/>
                    <a:lstStyle/>
                    <a:p>
                      <a:pPr indent="139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Применением информационных технологий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959" marR="30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90%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959" marR="30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9330">
                <a:tc>
                  <a:txBody>
                    <a:bodyPr/>
                    <a:lstStyle/>
                    <a:p>
                      <a:pPr indent="139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Организацией учебного процесса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959" marR="30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90%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959" marR="30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5815">
                <a:tc>
                  <a:txBody>
                    <a:bodyPr/>
                    <a:lstStyle/>
                    <a:p>
                      <a:pPr indent="139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Бытовыми условиями: условиями обучения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959" marR="30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89%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959" marR="30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452398" y="285728"/>
            <a:ext cx="11215765" cy="537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ba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МОНИТОРИНГ КАЧЕСТВА ОБУЧЕНИЯ НА КУРСАХ ПОВЫШЕНИЯ КВАЛИФИКАЦИИ ПЕДАГОГИЧЕСКИХ РАБОТНИКОВ</a:t>
            </a:r>
            <a:endParaRPr lang="ru-RU" sz="18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6978" y="1214422"/>
            <a:ext cx="642942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97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УДОВЛЕТВОРЕННОСТЬ КАЧЕСТВОМ ОБУЧЕНИЯ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785794"/>
            <a:ext cx="1219200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857232"/>
            <a:ext cx="1219200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2544" y="116632"/>
            <a:ext cx="999242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72" name="Group 40"/>
          <p:cNvGraphicFramePr>
            <a:graphicFrameLocks noGrp="1"/>
          </p:cNvGraphicFramePr>
          <p:nvPr>
            <p:ph idx="4294967295"/>
          </p:nvPr>
        </p:nvGraphicFramePr>
        <p:xfrm>
          <a:off x="309522" y="785794"/>
          <a:ext cx="11572955" cy="6035040"/>
        </p:xfrm>
        <a:graphic>
          <a:graphicData uri="http://schemas.openxmlformats.org/drawingml/2006/table">
            <a:tbl>
              <a:tblPr/>
              <a:tblGrid>
                <a:gridCol w="5715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441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73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Дополнительная профессиональная 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Объем, 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Управление колледжем в условиях внедрения ФГОС по ТОП-50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Педагогический контроль и оценка освоения образовательной программы профессионального образования в соответствии с требованиями ФГОС СПО и профессионального стандарта педагога профобразования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2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Дуальная модель обучения и национальная рамка квалификаций как инновационные направления развития системы среднего профессионального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Демонстрационный экзамен как форма организации государственной итоговой аттестации в СПО в соответствии с международными стандартами </a:t>
                      </a:r>
                      <a:r>
                        <a:rPr kumimoji="0" lang="ru-RU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Ворлдскиллс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Россия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Разработка образовательных программ среднего профессионального образования на основе ФГОС по ТОП-50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Методика разработки учебно-методических материалов в соответствии с требованиями стандартов </a:t>
                      </a:r>
                      <a:r>
                        <a:rPr lang="ru-RU" sz="19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Ворлдскиллс</a:t>
                      </a: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Россия 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1523970" y="544587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809722" y="142852"/>
            <a:ext cx="7858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ДОПОЛНИТЕЛЬНЫЕ ПРОФЕССИОНАЛЬНЫЕ ПРОГРАММЫ</a:t>
            </a:r>
          </a:p>
        </p:txBody>
      </p:sp>
      <p:pic>
        <p:nvPicPr>
          <p:cNvPr id="6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2544" y="116632"/>
            <a:ext cx="999242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0" y="500042"/>
            <a:ext cx="12192000" cy="1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71480"/>
            <a:ext cx="1219200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1524000" y="2143116"/>
            <a:ext cx="914400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4800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  <a:br>
              <a:rPr lang="ru-RU" sz="4800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</a:br>
            <a:endParaRPr lang="ru-RU" sz="4800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2024063" y="3786193"/>
            <a:ext cx="8229600" cy="321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9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52926296"/>
              </p:ext>
            </p:extLst>
          </p:nvPr>
        </p:nvGraphicFramePr>
        <p:xfrm>
          <a:off x="166648" y="1071547"/>
          <a:ext cx="11787267" cy="539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66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21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841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408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2000" b="1" dirty="0" err="1" smtClean="0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2000" b="1" dirty="0" err="1" smtClean="0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Вид издания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Выходные данные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Проектирование современного учебного занятия в среднем профессиональном образовании в свете требований ФГОС СПО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20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учебное пособие </a:t>
                      </a:r>
                      <a:endParaRPr lang="ru-RU" sz="20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Издательство ИРО РБ, 2017.– 48 с.</a:t>
                      </a:r>
                    </a:p>
                    <a:p>
                      <a:pPr algn="just"/>
                      <a:endParaRPr lang="ru-RU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Апробация образовательных программ УМК и КИМ, реализующих требования ФГОС СПО по наиболее востребованным и перспективным профессиям и специальностям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20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метод. рекомендации</a:t>
                      </a:r>
                      <a:endParaRPr lang="ru-RU" sz="20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Издательство ИРО РБ, 2017.– 67 с.</a:t>
                      </a:r>
                    </a:p>
                    <a:p>
                      <a:pPr algn="just"/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1502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20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Нормативно-правовые акты по внедрению ФГОС по ТОП-50</a:t>
                      </a:r>
                      <a:endParaRPr lang="ru-RU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20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сборник</a:t>
                      </a:r>
                      <a:endParaRPr lang="ru-RU" sz="20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Издательство ИРО РБ, 2017.– 124 с.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502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 smtClean="0">
                          <a:latin typeface="Arial" pitchFamily="34" charset="0"/>
                          <a:cs typeface="Arial" pitchFamily="34" charset="0"/>
                        </a:rPr>
                        <a:t>Управление внедрением и реализацией</a:t>
                      </a:r>
                      <a:r>
                        <a:rPr lang="ru-RU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ФГОС СПО по ТОП-50 в ПОО </a:t>
                      </a:r>
                      <a:endParaRPr lang="ru-RU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dirty="0" smtClean="0">
                          <a:latin typeface="Arial" pitchFamily="34" charset="0"/>
                          <a:cs typeface="Arial" pitchFamily="34" charset="0"/>
                        </a:rPr>
                        <a:t>метод. рекомендации</a:t>
                      </a:r>
                      <a:endParaRPr lang="ru-RU" sz="20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 в разработке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Заголовок 3"/>
          <p:cNvSpPr txBox="1">
            <a:spLocks/>
          </p:cNvSpPr>
          <p:nvPr/>
        </p:nvSpPr>
        <p:spPr>
          <a:xfrm>
            <a:off x="1738285" y="0"/>
            <a:ext cx="835504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УЧЕБНО-МЕТОДИЧЕСКОЕ ОБЕСПЕЧЕНИЕ ФГОС СПО по ТОП-50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pic>
        <p:nvPicPr>
          <p:cNvPr id="10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2544" y="116632"/>
            <a:ext cx="999242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559496" y="0"/>
            <a:ext cx="8355043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ИННОВАЦИОННЫЕ ПЛОЩАДКИ  ПО РЕАЛИЗАЦИИ ФГОС СПО ТОП-50 </a:t>
            </a:r>
          </a:p>
        </p:txBody>
      </p:sp>
      <p:graphicFrame>
        <p:nvGraphicFramePr>
          <p:cNvPr id="45087" name="Group 3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170019898"/>
              </p:ext>
            </p:extLst>
          </p:nvPr>
        </p:nvGraphicFramePr>
        <p:xfrm>
          <a:off x="166646" y="1000108"/>
          <a:ext cx="11858707" cy="5699760"/>
        </p:xfrm>
        <a:graphic>
          <a:graphicData uri="http://schemas.openxmlformats.org/drawingml/2006/table">
            <a:tbl>
              <a:tblPr/>
              <a:tblGrid>
                <a:gridCol w="7143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432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010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База инновационной площадки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ГБПОУ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Аургазинский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многопрофильный колледж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Взаимодействие колледжа с предприятиями – социальными партнерами как фактор повышения качества подготовки специалистов СПО для агропромышленного комплекса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ГБПОУ Уфимский  колледж радиоэлектроники, телекоммуникаций и безопасности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Организационная модель сетевого взаимодействия колледжа в условиях внедрения ФГОС по ТОП-50 по специальности технического профиля «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Мехатроника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мобильная робототехника»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ГБПОУ Уфимский  машиностроительный колледж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Формирование эффективной модели взаимодействия колледжа в условиях внедрения перечня профессий и специальностей «ТОП-Регион» в системе среднего профессионального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Стерлитамакский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химико-технологический колледж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Современные педагогические технологии в формировании профессиональных компетенций у техников-технологов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1523970" y="544587"/>
            <a:ext cx="10668030" cy="26893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2544" y="116632"/>
            <a:ext cx="999242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 flipV="1">
            <a:off x="1524002" y="500042"/>
            <a:ext cx="10287038" cy="1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23970" y="544587"/>
            <a:ext cx="10501384" cy="26893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1524000" y="2143116"/>
            <a:ext cx="914400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4800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  <a:br>
              <a:rPr lang="ru-RU" sz="4800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</a:br>
            <a:endParaRPr lang="ru-RU" sz="4800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2024063" y="3786193"/>
            <a:ext cx="8229600" cy="321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141" y="0"/>
            <a:ext cx="646859" cy="64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6646" y="879257"/>
            <a:ext cx="1185870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eaLnBrk="0" hangingPunct="0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Проведение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курсов повышения квалификации и переподготовки по направлениям:</a:t>
            </a:r>
          </a:p>
          <a:p>
            <a:pPr lvl="1" indent="457200" algn="just" eaLnBrk="0" hangingPunct="0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основы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проектного управления;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инновационный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менеджмент;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правовой менеджмент; управление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колледжем в условиях реализации ФГОС по ТОП-50;</a:t>
            </a:r>
          </a:p>
          <a:p>
            <a:pPr indent="457200" algn="just" eaLnBrk="0" hangingPunct="0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Стажировка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мастеров производственного обучения, преподавателей по освоению современных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технологий.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  Продолжение работы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 формированию сообщества экспертов,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увеличение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их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количества, повышение   уровня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качества  их подготовки: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indent="457200" algn="just" eaLnBrk="0" hangingPunct="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осуществление отбора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экспертов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из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лучших педагогов и мастеров производственного обучения;</a:t>
            </a:r>
          </a:p>
          <a:p>
            <a:pPr indent="457200" algn="just" eaLnBrk="0" hangingPunct="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распространение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лучшего опыта и инновационных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практик;</a:t>
            </a:r>
          </a:p>
          <a:p>
            <a:pPr indent="457200" algn="just" eaLnBrk="0" hangingPunct="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научно-методическое сопровождение по реализации ТОП-50 и профессиональных стандартов;</a:t>
            </a:r>
          </a:p>
          <a:p>
            <a:pPr indent="457200" algn="just" eaLnBrk="0" hangingPunct="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учебно-методическое обеспечение разработки форм с применением электронного обучения и ДОТ.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indent="457200" algn="just" eaLnBrk="0" hangingPunct="0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Внедрение учебно-методического  сопровождения  для формирования профессиональных компетенций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обучающихся, студентов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 на основе стандартов 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WorldSkills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09655" y="0"/>
            <a:ext cx="9001188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ПЕРСПЕКТИВНЫЕ </a:t>
            </a: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ЗАДАЧИ</a:t>
            </a:r>
            <a:endParaRPr lang="ru-RU" sz="18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77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0" y="642918"/>
            <a:ext cx="1219200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714356"/>
            <a:ext cx="1219200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1524000" y="2143116"/>
            <a:ext cx="914400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4800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  <a:br>
              <a:rPr lang="ru-RU" sz="4800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</a:br>
            <a:endParaRPr lang="ru-RU" sz="4800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2024063" y="3786193"/>
            <a:ext cx="8229600" cy="321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75520" y="2636912"/>
            <a:ext cx="8496944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10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2544" y="116632"/>
            <a:ext cx="999242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23" y="785794"/>
            <a:ext cx="8294779" cy="436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4"/>
          <p:cNvSpPr txBox="1">
            <a:spLocks/>
          </p:cNvSpPr>
          <p:nvPr/>
        </p:nvSpPr>
        <p:spPr>
          <a:xfrm>
            <a:off x="9696400" y="6448252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8ECE58-DD8F-41A7-82C0-941C977FA5B8}" type="slidenum">
              <a:rPr lang="ru-RU" b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 txBox="1">
            <a:spLocks/>
          </p:cNvSpPr>
          <p:nvPr/>
        </p:nvSpPr>
        <p:spPr bwMode="auto">
          <a:xfrm>
            <a:off x="2666977" y="142855"/>
            <a:ext cx="5929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ТОП-50, ТОП-РЕГИОН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6646" y="3786191"/>
            <a:ext cx="11858708" cy="27391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800" dirty="0">
                <a:latin typeface="Arial" pitchFamily="34" charset="0"/>
                <a:cs typeface="Arial" pitchFamily="34" charset="0"/>
              </a:rPr>
              <a:t>1. Перечень поручений Президента РФ от 04.12.2014.</a:t>
            </a: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2. Распоряжение Правительства РФ от 03.03.2015 №349-р «Комплекс мер, направленных на совершенствование системы среднего профессионального образования на 2015-2020 годы».</a:t>
            </a: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3. Приказ Минтруда России от 02.11.2015 № 831 «Об утверждении списка 50 наиболее востребованных на рынке труда, новых и перспективных профессий, требующих среднего профессионального образования».</a:t>
            </a: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4. Распоряжение Правительства РБ от 27.07. 2017 № 713-р «Перечень востребованных и перспективных профессий и специальностей, соответствующих приоритетным направлениям развития экономики Республики  Башкортостан, требующих среднего профессионального образования (ТОП-РЕГИОН)</a:t>
            </a:r>
          </a:p>
          <a:p>
            <a:pPr algn="ctr"/>
            <a:endParaRPr lang="ru-RU" sz="32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785794"/>
            <a:ext cx="1219200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857232"/>
            <a:ext cx="1219200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544" y="116632"/>
            <a:ext cx="999242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491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Номер слайда 4"/>
          <p:cNvSpPr txBox="1">
            <a:spLocks/>
          </p:cNvSpPr>
          <p:nvPr/>
        </p:nvSpPr>
        <p:spPr>
          <a:xfrm>
            <a:off x="9696400" y="6419679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8ECE58-DD8F-41A7-82C0-941C977FA5B8}" type="slidenum">
              <a:rPr lang="ru-RU" b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1" y="214290"/>
            <a:ext cx="8501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ТРЕБОВАНИЯ ФГОС ПО ТОП-50 ПО ПРОФЕССИИ/СПЕЦИАЛЬНОСТИ</a:t>
            </a:r>
            <a:endParaRPr lang="ru-RU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531729665"/>
              </p:ext>
            </p:extLst>
          </p:nvPr>
        </p:nvGraphicFramePr>
        <p:xfrm>
          <a:off x="380960" y="928670"/>
          <a:ext cx="1157295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0" y="785794"/>
            <a:ext cx="1219200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857232"/>
            <a:ext cx="1219200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92544" y="116632"/>
            <a:ext cx="999242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290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0" descr="ГИ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46" y="857233"/>
            <a:ext cx="11858708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785794"/>
            <a:ext cx="1219200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857232"/>
            <a:ext cx="1219200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524001" y="214290"/>
            <a:ext cx="8501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ТРЕБОВАНИЯ К ГИА В СООТВЕТСТВИИ С ФГОС по ТОП-50 </a:t>
            </a:r>
            <a:endParaRPr lang="ru-RU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544" y="116632"/>
            <a:ext cx="999242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5360" y="188640"/>
            <a:ext cx="11367053" cy="64141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Управление внедрением и  реализацией программ ФГОС по ТОП-50</a:t>
            </a:r>
            <a:endParaRPr lang="ru-RU" sz="28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4082009236"/>
              </p:ext>
            </p:extLst>
          </p:nvPr>
        </p:nvGraphicFramePr>
        <p:xfrm>
          <a:off x="623392" y="908720"/>
          <a:ext cx="11223037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92544" y="116632"/>
            <a:ext cx="999242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5018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 1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9576" y="980728"/>
            <a:ext cx="7876688" cy="5671504"/>
          </a:xfrm>
          <a:prstGeom prst="rect">
            <a:avLst/>
          </a:prstGeom>
        </p:spPr>
      </p:pic>
      <p:pic>
        <p:nvPicPr>
          <p:cNvPr id="3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544" y="116632"/>
            <a:ext cx="999242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24001" y="214290"/>
            <a:ext cx="8501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РЕЕСТР ПРИМЕРНЫХ ОБРАЗОВАТЕЛЬНЫХ ПРОГРАММ</a:t>
            </a:r>
            <a:endParaRPr lang="ru-RU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уктура О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54" y="357166"/>
            <a:ext cx="9939387" cy="65008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95406" y="0"/>
            <a:ext cx="8501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СОДЕРЖАНИЕ ОБРАЗОВАТЕЛЬНЫХ </a:t>
            </a: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ПРОГРАММ</a:t>
            </a:r>
            <a:endParaRPr lang="ru-RU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9333" y="1616529"/>
          <a:ext cx="10981708" cy="448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hape 99"/>
          <p:cNvSpPr/>
          <p:nvPr/>
        </p:nvSpPr>
        <p:spPr>
          <a:xfrm>
            <a:off x="1659751" y="258603"/>
            <a:ext cx="1015128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 sz="1400" b="1">
                <a:solidFill>
                  <a:srgbClr val="051C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1800" dirty="0" smtClean="0">
                <a:solidFill>
                  <a:schemeClr val="accent1"/>
                </a:solidFill>
              </a:rPr>
              <a:t>НОРМАТИВНО-ПРАВОВОЕ ОБЕСПЕЧЕНИЕ 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59751" y="753245"/>
            <a:ext cx="9774091" cy="413449"/>
          </a:xfrm>
          <a:prstGeom prst="rect">
            <a:avLst/>
          </a:prstGeom>
        </p:spPr>
        <p:txBody>
          <a:bodyPr wrap="square" lIns="135130" tIns="67565" rIns="135130" bIns="67565">
            <a:spAutoFit/>
          </a:bodyPr>
          <a:lstStyle/>
          <a:p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Разработка локальных нормативных актов </a:t>
            </a:r>
            <a:endParaRPr lang="ru-RU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hape 100"/>
          <p:cNvSpPr>
            <a:spLocks noGrp="1"/>
          </p:cNvSpPr>
          <p:nvPr>
            <p:ph type="sldNum" sz="quarter" idx="4294967295"/>
          </p:nvPr>
        </p:nvSpPr>
        <p:spPr>
          <a:xfrm>
            <a:off x="1069213" y="454716"/>
            <a:ext cx="186217" cy="3561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Journal Sans New"/>
                <a:cs typeface="Journal Sans New"/>
              </a:rPr>
              <a:t>6</a:t>
            </a:r>
            <a:endParaRPr dirty="0">
              <a:solidFill>
                <a:schemeClr val="bg1"/>
              </a:solidFill>
              <a:latin typeface="Journal Sans New"/>
              <a:cs typeface="Journal Sans New"/>
            </a:endParaRPr>
          </a:p>
        </p:txBody>
      </p:sp>
      <p:pic>
        <p:nvPicPr>
          <p:cNvPr id="8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92544" y="116632"/>
            <a:ext cx="999242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1524000" y="2143116"/>
            <a:ext cx="914400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4800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  <a:br>
              <a:rPr lang="ru-RU" sz="4800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</a:br>
            <a:endParaRPr lang="ru-RU" sz="4800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2024063" y="3786193"/>
            <a:ext cx="8229600" cy="321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24001" y="142853"/>
            <a:ext cx="8501091" cy="50006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КАДРОВОЕ ОБЕСПЕЧЕНИЕ РЕАЛИЗАЦИИ ОБРАЗОВАТЕЛЬНОЙ ПРОГРАММЫ В СООТВЕТСТВИИ С ФГОС ПО ТОП-50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xmlns="" val="4141519507"/>
              </p:ext>
            </p:extLst>
          </p:nvPr>
        </p:nvGraphicFramePr>
        <p:xfrm>
          <a:off x="809588" y="2348880"/>
          <a:ext cx="11001452" cy="388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847528" y="1571614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ПЕДАГОГИЧЕСКИХ РАБОТНИКОВ ОБРАЗОВАТЕЛЬНОЙ ОРГАНИЗАЦИИ: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785794"/>
            <a:ext cx="12192000" cy="1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0" y="714356"/>
            <a:ext cx="1219200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92544" y="116632"/>
            <a:ext cx="999242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7665</TotalTime>
  <Words>1498</Words>
  <Application>Microsoft Office PowerPoint</Application>
  <PresentationFormat>Произвольный</PresentationFormat>
  <Paragraphs>400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ПРОГРАММЫ ОРГАНИЗАЦИИ ОБУЧЕНИЯ</vt:lpstr>
      <vt:lpstr>Слайд 11</vt:lpstr>
      <vt:lpstr>Слайд 12</vt:lpstr>
      <vt:lpstr>Слайд 13</vt:lpstr>
      <vt:lpstr>Слайд 14</vt:lpstr>
      <vt:lpstr>Слайд 15</vt:lpstr>
      <vt:lpstr>ИННОВАЦИОННЫЕ ПЛОЩАДКИ  ПО РЕАЛИЗАЦИИ ФГОС СПО ТОП-50 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Ахметьянова Элиза Рашитовна</dc:creator>
  <cp:lastModifiedBy> котельникова Л.А.</cp:lastModifiedBy>
  <cp:revision>455</cp:revision>
  <cp:lastPrinted>2011-09-23T09:38:03Z</cp:lastPrinted>
  <dcterms:created xsi:type="dcterms:W3CDTF">2015-08-07T12:32:13Z</dcterms:created>
  <dcterms:modified xsi:type="dcterms:W3CDTF">2018-02-28T04:10:26Z</dcterms:modified>
</cp:coreProperties>
</file>