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609" r:id="rId2"/>
    <p:sldId id="470" r:id="rId3"/>
    <p:sldId id="736" r:id="rId4"/>
    <p:sldId id="661" r:id="rId5"/>
    <p:sldId id="817" r:id="rId6"/>
    <p:sldId id="804" r:id="rId7"/>
    <p:sldId id="805" r:id="rId8"/>
    <p:sldId id="806" r:id="rId9"/>
    <p:sldId id="807" r:id="rId10"/>
    <p:sldId id="808" r:id="rId11"/>
    <p:sldId id="679" r:id="rId12"/>
    <p:sldId id="666" r:id="rId13"/>
    <p:sldId id="667" r:id="rId14"/>
    <p:sldId id="809" r:id="rId15"/>
    <p:sldId id="814" r:id="rId16"/>
    <p:sldId id="786" r:id="rId17"/>
    <p:sldId id="775" r:id="rId18"/>
    <p:sldId id="776" r:id="rId19"/>
    <p:sldId id="813" r:id="rId20"/>
    <p:sldId id="744" r:id="rId21"/>
    <p:sldId id="801" r:id="rId22"/>
    <p:sldId id="815" r:id="rId23"/>
    <p:sldId id="816" r:id="rId24"/>
    <p:sldId id="802" r:id="rId25"/>
    <p:sldId id="782" r:id="rId26"/>
    <p:sldId id="783" r:id="rId27"/>
    <p:sldId id="818" r:id="rId28"/>
    <p:sldId id="787" r:id="rId29"/>
    <p:sldId id="799" r:id="rId30"/>
    <p:sldId id="789" r:id="rId31"/>
    <p:sldId id="791" r:id="rId32"/>
    <p:sldId id="800" r:id="rId33"/>
    <p:sldId id="793" r:id="rId34"/>
    <p:sldId id="792" r:id="rId35"/>
    <p:sldId id="794" r:id="rId36"/>
    <p:sldId id="795" r:id="rId37"/>
    <p:sldId id="796" r:id="rId38"/>
    <p:sldId id="393" r:id="rId39"/>
    <p:sldId id="785" r:id="rId40"/>
    <p:sldId id="688" r:id="rId41"/>
  </p:sldIdLst>
  <p:sldSz cx="11880850" cy="7164388"/>
  <p:notesSz cx="6858000" cy="9144000"/>
  <p:defaultTextStyle>
    <a:defPPr>
      <a:defRPr lang="ru-RU"/>
    </a:defPPr>
    <a:lvl1pPr marL="0" algn="l" defTabSz="1042569" rtl="0" eaLnBrk="1" latinLnBrk="0" hangingPunct="1">
      <a:defRPr sz="2100" kern="1200">
        <a:solidFill>
          <a:schemeClr val="tx1"/>
        </a:solidFill>
        <a:latin typeface="+mn-lt"/>
        <a:ea typeface="+mn-ea"/>
        <a:cs typeface="+mn-cs"/>
      </a:defRPr>
    </a:lvl1pPr>
    <a:lvl2pPr marL="521284" algn="l" defTabSz="1042569" rtl="0" eaLnBrk="1" latinLnBrk="0" hangingPunct="1">
      <a:defRPr sz="2100" kern="1200">
        <a:solidFill>
          <a:schemeClr val="tx1"/>
        </a:solidFill>
        <a:latin typeface="+mn-lt"/>
        <a:ea typeface="+mn-ea"/>
        <a:cs typeface="+mn-cs"/>
      </a:defRPr>
    </a:lvl2pPr>
    <a:lvl3pPr marL="1042569" algn="l" defTabSz="1042569" rtl="0" eaLnBrk="1" latinLnBrk="0" hangingPunct="1">
      <a:defRPr sz="2100" kern="1200">
        <a:solidFill>
          <a:schemeClr val="tx1"/>
        </a:solidFill>
        <a:latin typeface="+mn-lt"/>
        <a:ea typeface="+mn-ea"/>
        <a:cs typeface="+mn-cs"/>
      </a:defRPr>
    </a:lvl3pPr>
    <a:lvl4pPr marL="1563853" algn="l" defTabSz="1042569" rtl="0" eaLnBrk="1" latinLnBrk="0" hangingPunct="1">
      <a:defRPr sz="2100" kern="1200">
        <a:solidFill>
          <a:schemeClr val="tx1"/>
        </a:solidFill>
        <a:latin typeface="+mn-lt"/>
        <a:ea typeface="+mn-ea"/>
        <a:cs typeface="+mn-cs"/>
      </a:defRPr>
    </a:lvl4pPr>
    <a:lvl5pPr marL="2085137" algn="l" defTabSz="1042569" rtl="0" eaLnBrk="1" latinLnBrk="0" hangingPunct="1">
      <a:defRPr sz="2100" kern="1200">
        <a:solidFill>
          <a:schemeClr val="tx1"/>
        </a:solidFill>
        <a:latin typeface="+mn-lt"/>
        <a:ea typeface="+mn-ea"/>
        <a:cs typeface="+mn-cs"/>
      </a:defRPr>
    </a:lvl5pPr>
    <a:lvl6pPr marL="2606422" algn="l" defTabSz="1042569" rtl="0" eaLnBrk="1" latinLnBrk="0" hangingPunct="1">
      <a:defRPr sz="2100" kern="1200">
        <a:solidFill>
          <a:schemeClr val="tx1"/>
        </a:solidFill>
        <a:latin typeface="+mn-lt"/>
        <a:ea typeface="+mn-ea"/>
        <a:cs typeface="+mn-cs"/>
      </a:defRPr>
    </a:lvl6pPr>
    <a:lvl7pPr marL="3127706" algn="l" defTabSz="1042569" rtl="0" eaLnBrk="1" latinLnBrk="0" hangingPunct="1">
      <a:defRPr sz="2100" kern="1200">
        <a:solidFill>
          <a:schemeClr val="tx1"/>
        </a:solidFill>
        <a:latin typeface="+mn-lt"/>
        <a:ea typeface="+mn-ea"/>
        <a:cs typeface="+mn-cs"/>
      </a:defRPr>
    </a:lvl7pPr>
    <a:lvl8pPr marL="3648990" algn="l" defTabSz="1042569" rtl="0" eaLnBrk="1" latinLnBrk="0" hangingPunct="1">
      <a:defRPr sz="2100" kern="1200">
        <a:solidFill>
          <a:schemeClr val="tx1"/>
        </a:solidFill>
        <a:latin typeface="+mn-lt"/>
        <a:ea typeface="+mn-ea"/>
        <a:cs typeface="+mn-cs"/>
      </a:defRPr>
    </a:lvl8pPr>
    <a:lvl9pPr marL="4170275" algn="l" defTabSz="1042569"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57">
          <p15:clr>
            <a:srgbClr val="A4A3A4"/>
          </p15:clr>
        </p15:guide>
        <p15:guide id="2" pos="374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ena" initials="E" lastIdx="4" clrIdx="0"/>
  <p:cmAuthor id="1" name="Asus"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0" autoAdjust="0"/>
    <p:restoredTop sz="95647" autoAdjust="0"/>
  </p:normalViewPr>
  <p:slideViewPr>
    <p:cSldViewPr>
      <p:cViewPr varScale="1">
        <p:scale>
          <a:sx n="68" d="100"/>
          <a:sy n="68" d="100"/>
        </p:scale>
        <p:origin x="618" y="66"/>
      </p:cViewPr>
      <p:guideLst>
        <p:guide orient="horz" pos="2257"/>
        <p:guide pos="3743"/>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50" d="100"/>
          <a:sy n="50" d="100"/>
        </p:scale>
        <p:origin x="-2636" y="-6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8E7B8CF-C813-4A0A-8D8C-775E78F57CC3}"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ru-RU"/>
        </a:p>
      </dgm:t>
    </dgm:pt>
    <dgm:pt modelId="{1053C1ED-9F0F-43F3-9E88-BEE00837EB2E}">
      <dgm:prSet phldrT="[Текст]"/>
      <dgm:spPr>
        <a:solidFill>
          <a:srgbClr val="FF9900"/>
        </a:solidFill>
      </dgm:spPr>
      <dgm:t>
        <a:bodyPr/>
        <a:lstStyle/>
        <a:p>
          <a:r>
            <a:rPr lang="ru-RU" dirty="0" smtClean="0"/>
            <a:t>Умения</a:t>
          </a:r>
          <a:endParaRPr lang="ru-RU" dirty="0"/>
        </a:p>
      </dgm:t>
    </dgm:pt>
    <dgm:pt modelId="{FED0A2D9-D89D-4FE0-B0C5-E55BDAAD0E48}" type="parTrans" cxnId="{1D031CE8-DAEA-492B-B4F0-4657E5E39498}">
      <dgm:prSet/>
      <dgm:spPr/>
      <dgm:t>
        <a:bodyPr/>
        <a:lstStyle/>
        <a:p>
          <a:endParaRPr lang="ru-RU"/>
        </a:p>
      </dgm:t>
    </dgm:pt>
    <dgm:pt modelId="{EE640C6A-618C-4945-A52C-12213A992429}" type="sibTrans" cxnId="{1D031CE8-DAEA-492B-B4F0-4657E5E39498}">
      <dgm:prSet/>
      <dgm:spPr/>
      <dgm:t>
        <a:bodyPr/>
        <a:lstStyle/>
        <a:p>
          <a:endParaRPr lang="ru-RU"/>
        </a:p>
      </dgm:t>
    </dgm:pt>
    <dgm:pt modelId="{675CB7F8-7445-47D6-A724-36CE36B5D0E9}">
      <dgm:prSet phldrT="[Текст]" custT="1"/>
      <dgm:spPr>
        <a:solidFill>
          <a:schemeClr val="accent6">
            <a:lumMod val="40000"/>
            <a:lumOff val="60000"/>
            <a:alpha val="90000"/>
          </a:schemeClr>
        </a:solidFill>
      </dgm:spPr>
      <dgm:t>
        <a:bodyPr/>
        <a:lstStyle/>
        <a:p>
          <a:r>
            <a:rPr lang="ru-RU" sz="2400" b="1" dirty="0" smtClean="0"/>
            <a:t>Аналитическое и критическое мышление</a:t>
          </a:r>
          <a:endParaRPr lang="ru-RU" sz="2400" b="1" dirty="0"/>
        </a:p>
      </dgm:t>
    </dgm:pt>
    <dgm:pt modelId="{18169CE1-8F3B-4F72-A719-D694C469E5DF}" type="parTrans" cxnId="{2C032644-14EE-4B8F-92FB-8EABB342658C}">
      <dgm:prSet/>
      <dgm:spPr/>
      <dgm:t>
        <a:bodyPr/>
        <a:lstStyle/>
        <a:p>
          <a:endParaRPr lang="ru-RU"/>
        </a:p>
      </dgm:t>
    </dgm:pt>
    <dgm:pt modelId="{7B29CCBD-BD24-46C8-BE63-6A84A93AE67E}" type="sibTrans" cxnId="{2C032644-14EE-4B8F-92FB-8EABB342658C}">
      <dgm:prSet/>
      <dgm:spPr/>
      <dgm:t>
        <a:bodyPr/>
        <a:lstStyle/>
        <a:p>
          <a:endParaRPr lang="ru-RU"/>
        </a:p>
      </dgm:t>
    </dgm:pt>
    <dgm:pt modelId="{697A17AE-F37A-4D53-82E6-70A065DF8EE2}">
      <dgm:prSet phldrT="[Текст]" custT="1"/>
      <dgm:spPr>
        <a:solidFill>
          <a:schemeClr val="accent6">
            <a:lumMod val="40000"/>
            <a:lumOff val="60000"/>
            <a:alpha val="90000"/>
          </a:schemeClr>
        </a:solidFill>
      </dgm:spPr>
      <dgm:t>
        <a:bodyPr/>
        <a:lstStyle/>
        <a:p>
          <a:r>
            <a:rPr lang="ru-RU" sz="2000" i="1" dirty="0" smtClean="0"/>
            <a:t>Способность взаимодействовать уважительно, сообразно, эффективно</a:t>
          </a:r>
          <a:endParaRPr lang="ru-RU" sz="2000" i="1" dirty="0"/>
        </a:p>
      </dgm:t>
    </dgm:pt>
    <dgm:pt modelId="{36328043-F921-400D-970B-47D8FE56B065}" type="parTrans" cxnId="{657BD613-B26B-4AAF-9A52-CE00C0216EFC}">
      <dgm:prSet/>
      <dgm:spPr/>
      <dgm:t>
        <a:bodyPr/>
        <a:lstStyle/>
        <a:p>
          <a:endParaRPr lang="ru-RU"/>
        </a:p>
      </dgm:t>
    </dgm:pt>
    <dgm:pt modelId="{BCD299C0-C2BD-47B9-8EF0-957BF3F91F61}" type="sibTrans" cxnId="{657BD613-B26B-4AAF-9A52-CE00C0216EFC}">
      <dgm:prSet/>
      <dgm:spPr/>
      <dgm:t>
        <a:bodyPr/>
        <a:lstStyle/>
        <a:p>
          <a:endParaRPr lang="ru-RU"/>
        </a:p>
      </dgm:t>
    </dgm:pt>
    <dgm:pt modelId="{E8B5A7C4-F526-4C72-B328-A4312DE0917E}">
      <dgm:prSet phldrT="[Текст]"/>
      <dgm:spPr>
        <a:solidFill>
          <a:schemeClr val="accent3">
            <a:lumMod val="75000"/>
          </a:schemeClr>
        </a:solidFill>
      </dgm:spPr>
      <dgm:t>
        <a:bodyPr/>
        <a:lstStyle/>
        <a:p>
          <a:r>
            <a:rPr lang="ru-RU" dirty="0" smtClean="0"/>
            <a:t>Знание, Понимание</a:t>
          </a:r>
          <a:endParaRPr lang="ru-RU" dirty="0"/>
        </a:p>
      </dgm:t>
    </dgm:pt>
    <dgm:pt modelId="{4A74EA85-B9D9-4C49-921F-1DDCE97D72C7}" type="parTrans" cxnId="{7A3C0405-09D4-442B-9E8C-FD9A78117327}">
      <dgm:prSet/>
      <dgm:spPr/>
      <dgm:t>
        <a:bodyPr/>
        <a:lstStyle/>
        <a:p>
          <a:endParaRPr lang="ru-RU"/>
        </a:p>
      </dgm:t>
    </dgm:pt>
    <dgm:pt modelId="{6255C5B0-3410-4878-8310-2114827814DD}" type="sibTrans" cxnId="{7A3C0405-09D4-442B-9E8C-FD9A78117327}">
      <dgm:prSet/>
      <dgm:spPr/>
      <dgm:t>
        <a:bodyPr/>
        <a:lstStyle/>
        <a:p>
          <a:endParaRPr lang="ru-RU"/>
        </a:p>
      </dgm:t>
    </dgm:pt>
    <dgm:pt modelId="{54FCFB23-2CF0-4096-B54B-54A8C866016E}">
      <dgm:prSet phldrT="[Текст]"/>
      <dgm:spPr>
        <a:solidFill>
          <a:schemeClr val="accent3">
            <a:lumMod val="40000"/>
            <a:lumOff val="60000"/>
            <a:alpha val="90000"/>
          </a:schemeClr>
        </a:solidFill>
      </dgm:spPr>
      <dgm:t>
        <a:bodyPr/>
        <a:lstStyle/>
        <a:p>
          <a:r>
            <a:rPr lang="ru-RU" b="1" dirty="0" smtClean="0"/>
            <a:t>Осознание и понимание глобальных проблем</a:t>
          </a:r>
          <a:endParaRPr lang="ru-RU" b="1" dirty="0"/>
        </a:p>
      </dgm:t>
    </dgm:pt>
    <dgm:pt modelId="{C637ACCC-B656-4FFA-94B0-00EE5739523D}" type="parTrans" cxnId="{EEAD0371-E78B-45AC-A952-FC9A4704A3E8}">
      <dgm:prSet/>
      <dgm:spPr/>
      <dgm:t>
        <a:bodyPr/>
        <a:lstStyle/>
        <a:p>
          <a:endParaRPr lang="ru-RU"/>
        </a:p>
      </dgm:t>
    </dgm:pt>
    <dgm:pt modelId="{F9C94EB6-A333-414E-A948-A8FDB91CCE18}" type="sibTrans" cxnId="{EEAD0371-E78B-45AC-A952-FC9A4704A3E8}">
      <dgm:prSet/>
      <dgm:spPr/>
      <dgm:t>
        <a:bodyPr/>
        <a:lstStyle/>
        <a:p>
          <a:endParaRPr lang="ru-RU"/>
        </a:p>
      </dgm:t>
    </dgm:pt>
    <dgm:pt modelId="{52BF5944-6EB4-41B0-8C47-050D24CFC021}">
      <dgm:prSet phldrT="[Текст]"/>
      <dgm:spPr>
        <a:solidFill>
          <a:schemeClr val="accent3">
            <a:lumMod val="40000"/>
            <a:lumOff val="60000"/>
            <a:alpha val="90000"/>
          </a:schemeClr>
        </a:solidFill>
      </dgm:spPr>
      <dgm:t>
        <a:bodyPr/>
        <a:lstStyle/>
        <a:p>
          <a:r>
            <a:rPr lang="ru-RU" b="1" dirty="0" smtClean="0"/>
            <a:t>Осознание межкультурных различий, взаимопонимание  </a:t>
          </a:r>
          <a:endParaRPr lang="ru-RU" b="1" dirty="0"/>
        </a:p>
      </dgm:t>
    </dgm:pt>
    <dgm:pt modelId="{12C8F1D5-E0B3-44F5-A332-3A475696A772}" type="parTrans" cxnId="{B978D2E1-9D03-4E85-896D-D84BEC4B3DC6}">
      <dgm:prSet/>
      <dgm:spPr/>
      <dgm:t>
        <a:bodyPr/>
        <a:lstStyle/>
        <a:p>
          <a:endParaRPr lang="ru-RU"/>
        </a:p>
      </dgm:t>
    </dgm:pt>
    <dgm:pt modelId="{92BEA327-E969-472B-AE06-4DFFA63DA646}" type="sibTrans" cxnId="{B978D2E1-9D03-4E85-896D-D84BEC4B3DC6}">
      <dgm:prSet/>
      <dgm:spPr/>
      <dgm:t>
        <a:bodyPr/>
        <a:lstStyle/>
        <a:p>
          <a:endParaRPr lang="ru-RU"/>
        </a:p>
      </dgm:t>
    </dgm:pt>
    <dgm:pt modelId="{E5DB0151-DAFC-4B8F-819E-E65CFABB818C}">
      <dgm:prSet phldrT="[Текст]"/>
      <dgm:spPr>
        <a:solidFill>
          <a:schemeClr val="accent6">
            <a:lumMod val="40000"/>
            <a:lumOff val="60000"/>
            <a:alpha val="90000"/>
          </a:schemeClr>
        </a:solidFill>
      </dgm:spPr>
      <dgm:t>
        <a:bodyPr/>
        <a:lstStyle/>
        <a:p>
          <a:endParaRPr lang="ru-RU" sz="1800" dirty="0"/>
        </a:p>
      </dgm:t>
    </dgm:pt>
    <dgm:pt modelId="{08202CF8-7921-4E8A-A7F6-292E1D0950E5}" type="parTrans" cxnId="{FD14F331-D4FD-42E7-A3CC-9BD418D98D89}">
      <dgm:prSet/>
      <dgm:spPr/>
      <dgm:t>
        <a:bodyPr/>
        <a:lstStyle/>
        <a:p>
          <a:endParaRPr lang="ru-RU"/>
        </a:p>
      </dgm:t>
    </dgm:pt>
    <dgm:pt modelId="{B8AB0FF9-4D29-487B-B8E8-05070D46C3EA}" type="sibTrans" cxnId="{FD14F331-D4FD-42E7-A3CC-9BD418D98D89}">
      <dgm:prSet/>
      <dgm:spPr/>
      <dgm:t>
        <a:bodyPr/>
        <a:lstStyle/>
        <a:p>
          <a:endParaRPr lang="ru-RU"/>
        </a:p>
      </dgm:t>
    </dgm:pt>
    <dgm:pt modelId="{338DA3CA-57E1-4CAC-83B9-2EE1833EBFB1}">
      <dgm:prSet phldrT="[Текст]" custT="1"/>
      <dgm:spPr>
        <a:solidFill>
          <a:schemeClr val="accent6">
            <a:lumMod val="40000"/>
            <a:lumOff val="60000"/>
            <a:alpha val="90000"/>
          </a:schemeClr>
        </a:solidFill>
      </dgm:spPr>
      <dgm:t>
        <a:bodyPr/>
        <a:lstStyle/>
        <a:p>
          <a:r>
            <a:rPr lang="ru-RU" sz="2000" i="1" dirty="0" smtClean="0"/>
            <a:t>Способность сочувствовать</a:t>
          </a:r>
          <a:endParaRPr lang="ru-RU" sz="2000" i="1" dirty="0"/>
        </a:p>
      </dgm:t>
    </dgm:pt>
    <dgm:pt modelId="{83786DF0-6BF0-4E56-A8BD-B28A3BE0903F}" type="parTrans" cxnId="{5F7CB829-3AD9-4FEC-B190-B4BAAA1B6A85}">
      <dgm:prSet/>
      <dgm:spPr/>
      <dgm:t>
        <a:bodyPr/>
        <a:lstStyle/>
        <a:p>
          <a:endParaRPr lang="ru-RU"/>
        </a:p>
      </dgm:t>
    </dgm:pt>
    <dgm:pt modelId="{83686145-CBBD-419C-81E4-95B24F7F3DE2}" type="sibTrans" cxnId="{5F7CB829-3AD9-4FEC-B190-B4BAAA1B6A85}">
      <dgm:prSet/>
      <dgm:spPr/>
      <dgm:t>
        <a:bodyPr/>
        <a:lstStyle/>
        <a:p>
          <a:endParaRPr lang="ru-RU"/>
        </a:p>
      </dgm:t>
    </dgm:pt>
    <dgm:pt modelId="{67C85468-C03A-4088-A2F6-C6004E1F1C22}">
      <dgm:prSet phldrT="[Текст]" custT="1"/>
      <dgm:spPr>
        <a:solidFill>
          <a:schemeClr val="accent6">
            <a:lumMod val="40000"/>
            <a:lumOff val="60000"/>
            <a:alpha val="90000"/>
          </a:schemeClr>
        </a:solidFill>
      </dgm:spPr>
      <dgm:t>
        <a:bodyPr/>
        <a:lstStyle/>
        <a:p>
          <a:r>
            <a:rPr lang="ru-RU" sz="2000" i="1" dirty="0" smtClean="0"/>
            <a:t>Гибкость</a:t>
          </a:r>
          <a:endParaRPr lang="ru-RU" sz="2000" i="1" dirty="0"/>
        </a:p>
      </dgm:t>
    </dgm:pt>
    <dgm:pt modelId="{D0BE6019-02F9-4086-AC65-38C4DB6695FE}" type="parTrans" cxnId="{3406970D-EA89-4246-937E-5E49C74B1C61}">
      <dgm:prSet/>
      <dgm:spPr/>
      <dgm:t>
        <a:bodyPr/>
        <a:lstStyle/>
        <a:p>
          <a:endParaRPr lang="ru-RU"/>
        </a:p>
      </dgm:t>
    </dgm:pt>
    <dgm:pt modelId="{B25A935F-639A-4984-9790-B5DC869C5F4B}" type="sibTrans" cxnId="{3406970D-EA89-4246-937E-5E49C74B1C61}">
      <dgm:prSet/>
      <dgm:spPr/>
      <dgm:t>
        <a:bodyPr/>
        <a:lstStyle/>
        <a:p>
          <a:endParaRPr lang="ru-RU"/>
        </a:p>
      </dgm:t>
    </dgm:pt>
    <dgm:pt modelId="{C6418B64-5D6E-4606-8DC9-3486868908B7}">
      <dgm:prSet phldrT="[Текст]"/>
      <dgm:spPr/>
      <dgm:t>
        <a:bodyPr/>
        <a:lstStyle/>
        <a:p>
          <a:endParaRPr lang="ru-RU" dirty="0"/>
        </a:p>
      </dgm:t>
    </dgm:pt>
    <dgm:pt modelId="{1F699663-2B60-4941-8744-5EC322C9EEC1}" type="sibTrans" cxnId="{12E36199-A431-4C32-888E-AA2934FBFDFC}">
      <dgm:prSet/>
      <dgm:spPr/>
      <dgm:t>
        <a:bodyPr/>
        <a:lstStyle/>
        <a:p>
          <a:endParaRPr lang="ru-RU"/>
        </a:p>
      </dgm:t>
    </dgm:pt>
    <dgm:pt modelId="{307F940A-BBD4-4709-B835-51A4B740E0BF}" type="parTrans" cxnId="{12E36199-A431-4C32-888E-AA2934FBFDFC}">
      <dgm:prSet/>
      <dgm:spPr/>
      <dgm:t>
        <a:bodyPr/>
        <a:lstStyle/>
        <a:p>
          <a:endParaRPr lang="ru-RU"/>
        </a:p>
      </dgm:t>
    </dgm:pt>
    <dgm:pt modelId="{44FFE6B5-EB1B-413D-B959-557F5B102735}">
      <dgm:prSet phldrT="[Текст]"/>
      <dgm:spPr/>
      <dgm:t>
        <a:bodyPr/>
        <a:lstStyle/>
        <a:p>
          <a:r>
            <a:rPr lang="ru-RU" i="1" dirty="0" smtClean="0"/>
            <a:t>Ответственность</a:t>
          </a:r>
          <a:endParaRPr lang="ru-RU" i="1" dirty="0"/>
        </a:p>
      </dgm:t>
    </dgm:pt>
    <dgm:pt modelId="{41A78D35-C1DE-4E2D-B495-FC7F7FF94470}">
      <dgm:prSet phldrT="[Текст]"/>
      <dgm:spPr/>
      <dgm:t>
        <a:bodyPr/>
        <a:lstStyle/>
        <a:p>
          <a:r>
            <a:rPr lang="ru-RU" i="1" dirty="0" smtClean="0"/>
            <a:t>Широта взглядов</a:t>
          </a:r>
          <a:endParaRPr lang="ru-RU" i="1" dirty="0"/>
        </a:p>
      </dgm:t>
    </dgm:pt>
    <dgm:pt modelId="{EEB5D741-A55D-4EDD-9D22-5DE9D946B456}" type="sibTrans" cxnId="{D494C0B0-E379-499E-BC02-FAF12C19010C}">
      <dgm:prSet/>
      <dgm:spPr/>
      <dgm:t>
        <a:bodyPr/>
        <a:lstStyle/>
        <a:p>
          <a:endParaRPr lang="ru-RU"/>
        </a:p>
      </dgm:t>
    </dgm:pt>
    <dgm:pt modelId="{4350A056-8D46-40CF-BEC9-6D5C98CCE412}" type="parTrans" cxnId="{D494C0B0-E379-499E-BC02-FAF12C19010C}">
      <dgm:prSet/>
      <dgm:spPr/>
      <dgm:t>
        <a:bodyPr/>
        <a:lstStyle/>
        <a:p>
          <a:endParaRPr lang="ru-RU"/>
        </a:p>
      </dgm:t>
    </dgm:pt>
    <dgm:pt modelId="{1940C648-5B49-453B-8CF6-B7305A196C63}" type="sibTrans" cxnId="{4002A385-9922-45CA-ACF4-90FD928198C3}">
      <dgm:prSet/>
      <dgm:spPr/>
      <dgm:t>
        <a:bodyPr/>
        <a:lstStyle/>
        <a:p>
          <a:endParaRPr lang="ru-RU"/>
        </a:p>
      </dgm:t>
    </dgm:pt>
    <dgm:pt modelId="{D8058E50-E5D1-48CF-B395-7BD3EA9C1406}" type="parTrans" cxnId="{4002A385-9922-45CA-ACF4-90FD928198C3}">
      <dgm:prSet/>
      <dgm:spPr/>
      <dgm:t>
        <a:bodyPr/>
        <a:lstStyle/>
        <a:p>
          <a:endParaRPr lang="ru-RU"/>
        </a:p>
      </dgm:t>
    </dgm:pt>
    <dgm:pt modelId="{9AA656B3-EEA3-4EC0-95C8-8CF1BC10E0DC}">
      <dgm:prSet phldrT="[Текст]"/>
      <dgm:spPr/>
      <dgm:t>
        <a:bodyPr/>
        <a:lstStyle/>
        <a:p>
          <a:r>
            <a:rPr lang="ru-RU" i="1" dirty="0" smtClean="0"/>
            <a:t>Уважение других культур и культурных отличий</a:t>
          </a:r>
          <a:endParaRPr lang="ru-RU" i="1" dirty="0"/>
        </a:p>
      </dgm:t>
    </dgm:pt>
    <dgm:pt modelId="{D206F95A-FED9-42CB-91E6-6BFC0D6EB2F2}" type="sibTrans" cxnId="{4E1BAFB1-E322-48B8-A067-5EEDA5423199}">
      <dgm:prSet/>
      <dgm:spPr/>
      <dgm:t>
        <a:bodyPr/>
        <a:lstStyle/>
        <a:p>
          <a:endParaRPr lang="ru-RU"/>
        </a:p>
      </dgm:t>
    </dgm:pt>
    <dgm:pt modelId="{6E3E66E2-0EC6-4CE9-8AD5-4D770C6FB68E}" type="parTrans" cxnId="{4E1BAFB1-E322-48B8-A067-5EEDA5423199}">
      <dgm:prSet/>
      <dgm:spPr/>
      <dgm:t>
        <a:bodyPr/>
        <a:lstStyle/>
        <a:p>
          <a:endParaRPr lang="ru-RU"/>
        </a:p>
      </dgm:t>
    </dgm:pt>
    <dgm:pt modelId="{77AAACE6-BC5D-4096-8E6A-88B9565E200C}">
      <dgm:prSet phldrT="[Текст]"/>
      <dgm:spPr/>
      <dgm:t>
        <a:bodyPr/>
        <a:lstStyle/>
        <a:p>
          <a:r>
            <a:rPr lang="ru-RU" i="1" dirty="0" smtClean="0"/>
            <a:t>Открытость представителям иных культур</a:t>
          </a:r>
          <a:endParaRPr lang="ru-RU" i="1" dirty="0"/>
        </a:p>
      </dgm:t>
    </dgm:pt>
    <dgm:pt modelId="{662F3BBE-AD2D-4309-B2D5-F0587B462B1C}" type="sibTrans" cxnId="{320237D4-BBE6-4375-9E8B-D62CFE391620}">
      <dgm:prSet/>
      <dgm:spPr/>
      <dgm:t>
        <a:bodyPr/>
        <a:lstStyle/>
        <a:p>
          <a:endParaRPr lang="ru-RU"/>
        </a:p>
      </dgm:t>
    </dgm:pt>
    <dgm:pt modelId="{55242D6B-D75D-4865-8F83-4B515094CE85}" type="parTrans" cxnId="{320237D4-BBE6-4375-9E8B-D62CFE391620}">
      <dgm:prSet/>
      <dgm:spPr/>
      <dgm:t>
        <a:bodyPr/>
        <a:lstStyle/>
        <a:p>
          <a:endParaRPr lang="ru-RU"/>
        </a:p>
      </dgm:t>
    </dgm:pt>
    <dgm:pt modelId="{0D01C6EC-9675-42B3-A2B2-FFAD50B9C485}">
      <dgm:prSet phldrT="[Текст]"/>
      <dgm:spPr/>
      <dgm:t>
        <a:bodyPr/>
        <a:lstStyle/>
        <a:p>
          <a:r>
            <a:rPr lang="ru-RU" dirty="0" smtClean="0"/>
            <a:t>Отношения</a:t>
          </a:r>
          <a:endParaRPr lang="ru-RU" dirty="0"/>
        </a:p>
      </dgm:t>
    </dgm:pt>
    <dgm:pt modelId="{CC40B36C-A5E1-4B93-B18D-B0846D467C23}" type="sibTrans" cxnId="{A42CACB5-AA1C-4B85-B50A-AC39DAD55BD3}">
      <dgm:prSet/>
      <dgm:spPr/>
      <dgm:t>
        <a:bodyPr/>
        <a:lstStyle/>
        <a:p>
          <a:endParaRPr lang="ru-RU"/>
        </a:p>
      </dgm:t>
    </dgm:pt>
    <dgm:pt modelId="{64FACBA3-323B-475F-947E-06694F090056}" type="parTrans" cxnId="{A42CACB5-AA1C-4B85-B50A-AC39DAD55BD3}">
      <dgm:prSet/>
      <dgm:spPr/>
      <dgm:t>
        <a:bodyPr/>
        <a:lstStyle/>
        <a:p>
          <a:endParaRPr lang="ru-RU"/>
        </a:p>
      </dgm:t>
    </dgm:pt>
    <dgm:pt modelId="{49B1AF8E-4222-449E-9948-A527685A6C81}" type="pres">
      <dgm:prSet presAssocID="{E8E7B8CF-C813-4A0A-8D8C-775E78F57CC3}" presName="Name0" presStyleCnt="0">
        <dgm:presLayoutVars>
          <dgm:dir/>
          <dgm:animLvl val="lvl"/>
          <dgm:resizeHandles val="exact"/>
        </dgm:presLayoutVars>
      </dgm:prSet>
      <dgm:spPr/>
      <dgm:t>
        <a:bodyPr/>
        <a:lstStyle/>
        <a:p>
          <a:endParaRPr lang="ru-RU"/>
        </a:p>
      </dgm:t>
    </dgm:pt>
    <dgm:pt modelId="{BBA64663-476B-4301-9139-FB4563E45CD2}" type="pres">
      <dgm:prSet presAssocID="{1053C1ED-9F0F-43F3-9E88-BEE00837EB2E}" presName="composite" presStyleCnt="0"/>
      <dgm:spPr/>
    </dgm:pt>
    <dgm:pt modelId="{CB2B8ECD-D3EC-43BF-BAC6-CD0620E55FFD}" type="pres">
      <dgm:prSet presAssocID="{1053C1ED-9F0F-43F3-9E88-BEE00837EB2E}" presName="parTx" presStyleLbl="alignNode1" presStyleIdx="0" presStyleCnt="3">
        <dgm:presLayoutVars>
          <dgm:chMax val="0"/>
          <dgm:chPref val="0"/>
          <dgm:bulletEnabled val="1"/>
        </dgm:presLayoutVars>
      </dgm:prSet>
      <dgm:spPr/>
      <dgm:t>
        <a:bodyPr/>
        <a:lstStyle/>
        <a:p>
          <a:endParaRPr lang="ru-RU"/>
        </a:p>
      </dgm:t>
    </dgm:pt>
    <dgm:pt modelId="{422DC798-97D5-44F2-8809-4B0E6DE0957C}" type="pres">
      <dgm:prSet presAssocID="{1053C1ED-9F0F-43F3-9E88-BEE00837EB2E}" presName="desTx" presStyleLbl="alignAccFollowNode1" presStyleIdx="0" presStyleCnt="3">
        <dgm:presLayoutVars>
          <dgm:bulletEnabled val="1"/>
        </dgm:presLayoutVars>
      </dgm:prSet>
      <dgm:spPr/>
      <dgm:t>
        <a:bodyPr/>
        <a:lstStyle/>
        <a:p>
          <a:endParaRPr lang="ru-RU"/>
        </a:p>
      </dgm:t>
    </dgm:pt>
    <dgm:pt modelId="{06DE3B4A-A4AE-400F-A8FB-51C523091738}" type="pres">
      <dgm:prSet presAssocID="{EE640C6A-618C-4945-A52C-12213A992429}" presName="space" presStyleCnt="0"/>
      <dgm:spPr/>
    </dgm:pt>
    <dgm:pt modelId="{BE03E594-C8FF-4FF3-A810-17D96172E152}" type="pres">
      <dgm:prSet presAssocID="{E8B5A7C4-F526-4C72-B328-A4312DE0917E}" presName="composite" presStyleCnt="0"/>
      <dgm:spPr/>
    </dgm:pt>
    <dgm:pt modelId="{AAA671CE-968E-45FE-A806-CE71B5DA8E7F}" type="pres">
      <dgm:prSet presAssocID="{E8B5A7C4-F526-4C72-B328-A4312DE0917E}" presName="parTx" presStyleLbl="alignNode1" presStyleIdx="1" presStyleCnt="3" custScaleX="101214" custLinFactNeighborX="-1169" custLinFactNeighborY="-7514">
        <dgm:presLayoutVars>
          <dgm:chMax val="0"/>
          <dgm:chPref val="0"/>
          <dgm:bulletEnabled val="1"/>
        </dgm:presLayoutVars>
      </dgm:prSet>
      <dgm:spPr/>
      <dgm:t>
        <a:bodyPr/>
        <a:lstStyle/>
        <a:p>
          <a:endParaRPr lang="ru-RU"/>
        </a:p>
      </dgm:t>
    </dgm:pt>
    <dgm:pt modelId="{791E6D25-F229-42DC-8475-0E7BBAB8AD69}" type="pres">
      <dgm:prSet presAssocID="{E8B5A7C4-F526-4C72-B328-A4312DE0917E}" presName="desTx" presStyleLbl="alignAccFollowNode1" presStyleIdx="1" presStyleCnt="3" custScaleX="101214" custLinFactNeighborX="-1005" custLinFactNeighborY="-172">
        <dgm:presLayoutVars>
          <dgm:bulletEnabled val="1"/>
        </dgm:presLayoutVars>
      </dgm:prSet>
      <dgm:spPr/>
      <dgm:t>
        <a:bodyPr/>
        <a:lstStyle/>
        <a:p>
          <a:endParaRPr lang="ru-RU"/>
        </a:p>
      </dgm:t>
    </dgm:pt>
    <dgm:pt modelId="{AE3FB772-4FE7-47AA-B961-51E1597EA691}" type="pres">
      <dgm:prSet presAssocID="{6255C5B0-3410-4878-8310-2114827814DD}" presName="space" presStyleCnt="0"/>
      <dgm:spPr/>
    </dgm:pt>
    <dgm:pt modelId="{2575965F-C2C4-42C7-BE58-89FAD0E54837}" type="pres">
      <dgm:prSet presAssocID="{0D01C6EC-9675-42B3-A2B2-FFAD50B9C485}" presName="composite" presStyleCnt="0"/>
      <dgm:spPr/>
    </dgm:pt>
    <dgm:pt modelId="{35F5301B-7DE4-4409-9CF8-4CD56166750D}" type="pres">
      <dgm:prSet presAssocID="{0D01C6EC-9675-42B3-A2B2-FFAD50B9C485}" presName="parTx" presStyleLbl="alignNode1" presStyleIdx="2" presStyleCnt="3">
        <dgm:presLayoutVars>
          <dgm:chMax val="0"/>
          <dgm:chPref val="0"/>
          <dgm:bulletEnabled val="1"/>
        </dgm:presLayoutVars>
      </dgm:prSet>
      <dgm:spPr/>
      <dgm:t>
        <a:bodyPr/>
        <a:lstStyle/>
        <a:p>
          <a:endParaRPr lang="ru-RU"/>
        </a:p>
      </dgm:t>
    </dgm:pt>
    <dgm:pt modelId="{B8D62174-BADC-4262-9EE6-B85971293EAE}" type="pres">
      <dgm:prSet presAssocID="{0D01C6EC-9675-42B3-A2B2-FFAD50B9C485}" presName="desTx" presStyleLbl="alignAccFollowNode1" presStyleIdx="2" presStyleCnt="3">
        <dgm:presLayoutVars>
          <dgm:bulletEnabled val="1"/>
        </dgm:presLayoutVars>
      </dgm:prSet>
      <dgm:spPr/>
      <dgm:t>
        <a:bodyPr/>
        <a:lstStyle/>
        <a:p>
          <a:endParaRPr lang="ru-RU"/>
        </a:p>
      </dgm:t>
    </dgm:pt>
  </dgm:ptLst>
  <dgm:cxnLst>
    <dgm:cxn modelId="{DA1D5E8D-F0CC-4967-A595-13B642C77BA3}" type="presOf" srcId="{E5DB0151-DAFC-4B8F-819E-E65CFABB818C}" destId="{422DC798-97D5-44F2-8809-4B0E6DE0957C}" srcOrd="0" destOrd="4" presId="urn:microsoft.com/office/officeart/2005/8/layout/hList1"/>
    <dgm:cxn modelId="{4612459D-ECAC-4E27-9C7F-1CED762813B1}" type="presOf" srcId="{44FFE6B5-EB1B-413D-B959-557F5B102735}" destId="{B8D62174-BADC-4262-9EE6-B85971293EAE}" srcOrd="0" destOrd="3" presId="urn:microsoft.com/office/officeart/2005/8/layout/hList1"/>
    <dgm:cxn modelId="{1662391F-ED37-4179-92E1-BCBC1583B366}" type="presOf" srcId="{697A17AE-F37A-4D53-82E6-70A065DF8EE2}" destId="{422DC798-97D5-44F2-8809-4B0E6DE0957C}" srcOrd="0" destOrd="1" presId="urn:microsoft.com/office/officeart/2005/8/layout/hList1"/>
    <dgm:cxn modelId="{657BD613-B26B-4AAF-9A52-CE00C0216EFC}" srcId="{1053C1ED-9F0F-43F3-9E88-BEE00837EB2E}" destId="{697A17AE-F37A-4D53-82E6-70A065DF8EE2}" srcOrd="1" destOrd="0" parTransId="{36328043-F921-400D-970B-47D8FE56B065}" sibTransId="{BCD299C0-C2BD-47B9-8EF0-957BF3F91F61}"/>
    <dgm:cxn modelId="{9E900E4E-B03E-4099-894B-550146C6A420}" type="presOf" srcId="{1053C1ED-9F0F-43F3-9E88-BEE00837EB2E}" destId="{CB2B8ECD-D3EC-43BF-BAC6-CD0620E55FFD}" srcOrd="0" destOrd="0" presId="urn:microsoft.com/office/officeart/2005/8/layout/hList1"/>
    <dgm:cxn modelId="{47A401DE-A180-49C1-946D-A9E4E3C5B488}" type="presOf" srcId="{54FCFB23-2CF0-4096-B54B-54A8C866016E}" destId="{791E6D25-F229-42DC-8475-0E7BBAB8AD69}" srcOrd="0" destOrd="0" presId="urn:microsoft.com/office/officeart/2005/8/layout/hList1"/>
    <dgm:cxn modelId="{3406970D-EA89-4246-937E-5E49C74B1C61}" srcId="{1053C1ED-9F0F-43F3-9E88-BEE00837EB2E}" destId="{67C85468-C03A-4088-A2F6-C6004E1F1C22}" srcOrd="3" destOrd="0" parTransId="{D0BE6019-02F9-4086-AC65-38C4DB6695FE}" sibTransId="{B25A935F-639A-4984-9790-B5DC869C5F4B}"/>
    <dgm:cxn modelId="{B978D2E1-9D03-4E85-896D-D84BEC4B3DC6}" srcId="{E8B5A7C4-F526-4C72-B328-A4312DE0917E}" destId="{52BF5944-6EB4-41B0-8C47-050D24CFC021}" srcOrd="1" destOrd="0" parTransId="{12C8F1D5-E0B3-44F5-A332-3A475696A772}" sibTransId="{92BEA327-E969-472B-AE06-4DFFA63DA646}"/>
    <dgm:cxn modelId="{EED026FF-023D-4CF5-8A8F-6279BFA201B9}" type="presOf" srcId="{E8E7B8CF-C813-4A0A-8D8C-775E78F57CC3}" destId="{49B1AF8E-4222-449E-9948-A527685A6C81}" srcOrd="0" destOrd="0" presId="urn:microsoft.com/office/officeart/2005/8/layout/hList1"/>
    <dgm:cxn modelId="{320237D4-BBE6-4375-9E8B-D62CFE391620}" srcId="{0D01C6EC-9675-42B3-A2B2-FFAD50B9C485}" destId="{77AAACE6-BC5D-4096-8E6A-88B9565E200C}" srcOrd="0" destOrd="0" parTransId="{55242D6B-D75D-4865-8F83-4B515094CE85}" sibTransId="{662F3BBE-AD2D-4309-B2D5-F0587B462B1C}"/>
    <dgm:cxn modelId="{85DE7DDE-0994-4166-8A22-91BA4986CC5F}" type="presOf" srcId="{41A78D35-C1DE-4E2D-B495-FC7F7FF94470}" destId="{B8D62174-BADC-4262-9EE6-B85971293EAE}" srcOrd="0" destOrd="2" presId="urn:microsoft.com/office/officeart/2005/8/layout/hList1"/>
    <dgm:cxn modelId="{5F7CB829-3AD9-4FEC-B190-B4BAAA1B6A85}" srcId="{1053C1ED-9F0F-43F3-9E88-BEE00837EB2E}" destId="{338DA3CA-57E1-4CAC-83B9-2EE1833EBFB1}" srcOrd="2" destOrd="0" parTransId="{83786DF0-6BF0-4E56-A8BD-B28A3BE0903F}" sibTransId="{83686145-CBBD-419C-81E4-95B24F7F3DE2}"/>
    <dgm:cxn modelId="{EEAD0371-E78B-45AC-A952-FC9A4704A3E8}" srcId="{E8B5A7C4-F526-4C72-B328-A4312DE0917E}" destId="{54FCFB23-2CF0-4096-B54B-54A8C866016E}" srcOrd="0" destOrd="0" parTransId="{C637ACCC-B656-4FFA-94B0-00EE5739523D}" sibTransId="{F9C94EB6-A333-414E-A948-A8FDB91CCE18}"/>
    <dgm:cxn modelId="{5CB39097-C6B7-43DA-91B2-78883781E670}" type="presOf" srcId="{52BF5944-6EB4-41B0-8C47-050D24CFC021}" destId="{791E6D25-F229-42DC-8475-0E7BBAB8AD69}" srcOrd="0" destOrd="1" presId="urn:microsoft.com/office/officeart/2005/8/layout/hList1"/>
    <dgm:cxn modelId="{6A09FD2B-1E59-46AE-BB9E-B50E1A282C6E}" type="presOf" srcId="{0D01C6EC-9675-42B3-A2B2-FFAD50B9C485}" destId="{35F5301B-7DE4-4409-9CF8-4CD56166750D}" srcOrd="0" destOrd="0" presId="urn:microsoft.com/office/officeart/2005/8/layout/hList1"/>
    <dgm:cxn modelId="{DDD0E34B-B5C3-4E2F-9A88-11F0903CAC1C}" type="presOf" srcId="{C6418B64-5D6E-4606-8DC9-3486868908B7}" destId="{B8D62174-BADC-4262-9EE6-B85971293EAE}" srcOrd="0" destOrd="4" presId="urn:microsoft.com/office/officeart/2005/8/layout/hList1"/>
    <dgm:cxn modelId="{A2EF4F82-D096-4CCF-8DCC-278E6692843C}" type="presOf" srcId="{9AA656B3-EEA3-4EC0-95C8-8CF1BC10E0DC}" destId="{B8D62174-BADC-4262-9EE6-B85971293EAE}" srcOrd="0" destOrd="1" presId="urn:microsoft.com/office/officeart/2005/8/layout/hList1"/>
    <dgm:cxn modelId="{D494C0B0-E379-499E-BC02-FAF12C19010C}" srcId="{0D01C6EC-9675-42B3-A2B2-FFAD50B9C485}" destId="{41A78D35-C1DE-4E2D-B495-FC7F7FF94470}" srcOrd="2" destOrd="0" parTransId="{4350A056-8D46-40CF-BEC9-6D5C98CCE412}" sibTransId="{EEB5D741-A55D-4EDD-9D22-5DE9D946B456}"/>
    <dgm:cxn modelId="{FD14F331-D4FD-42E7-A3CC-9BD418D98D89}" srcId="{1053C1ED-9F0F-43F3-9E88-BEE00837EB2E}" destId="{E5DB0151-DAFC-4B8F-819E-E65CFABB818C}" srcOrd="4" destOrd="0" parTransId="{08202CF8-7921-4E8A-A7F6-292E1D0950E5}" sibTransId="{B8AB0FF9-4D29-487B-B8E8-05070D46C3EA}"/>
    <dgm:cxn modelId="{743D09AC-A771-4161-AC3D-8CF5BA09AB58}" type="presOf" srcId="{E8B5A7C4-F526-4C72-B328-A4312DE0917E}" destId="{AAA671CE-968E-45FE-A806-CE71B5DA8E7F}" srcOrd="0" destOrd="0" presId="urn:microsoft.com/office/officeart/2005/8/layout/hList1"/>
    <dgm:cxn modelId="{FAB5782B-690E-4C0A-8587-8A8F160E2E0E}" type="presOf" srcId="{67C85468-C03A-4088-A2F6-C6004E1F1C22}" destId="{422DC798-97D5-44F2-8809-4B0E6DE0957C}" srcOrd="0" destOrd="3" presId="urn:microsoft.com/office/officeart/2005/8/layout/hList1"/>
    <dgm:cxn modelId="{4002A385-9922-45CA-ACF4-90FD928198C3}" srcId="{0D01C6EC-9675-42B3-A2B2-FFAD50B9C485}" destId="{44FFE6B5-EB1B-413D-B959-557F5B102735}" srcOrd="3" destOrd="0" parTransId="{D8058E50-E5D1-48CF-B395-7BD3EA9C1406}" sibTransId="{1940C648-5B49-453B-8CF6-B7305A196C63}"/>
    <dgm:cxn modelId="{A42CACB5-AA1C-4B85-B50A-AC39DAD55BD3}" srcId="{E8E7B8CF-C813-4A0A-8D8C-775E78F57CC3}" destId="{0D01C6EC-9675-42B3-A2B2-FFAD50B9C485}" srcOrd="2" destOrd="0" parTransId="{64FACBA3-323B-475F-947E-06694F090056}" sibTransId="{CC40B36C-A5E1-4B93-B18D-B0846D467C23}"/>
    <dgm:cxn modelId="{12E36199-A431-4C32-888E-AA2934FBFDFC}" srcId="{0D01C6EC-9675-42B3-A2B2-FFAD50B9C485}" destId="{C6418B64-5D6E-4606-8DC9-3486868908B7}" srcOrd="4" destOrd="0" parTransId="{307F940A-BBD4-4709-B835-51A4B740E0BF}" sibTransId="{1F699663-2B60-4941-8744-5EC322C9EEC1}"/>
    <dgm:cxn modelId="{7A3C0405-09D4-442B-9E8C-FD9A78117327}" srcId="{E8E7B8CF-C813-4A0A-8D8C-775E78F57CC3}" destId="{E8B5A7C4-F526-4C72-B328-A4312DE0917E}" srcOrd="1" destOrd="0" parTransId="{4A74EA85-B9D9-4C49-921F-1DDCE97D72C7}" sibTransId="{6255C5B0-3410-4878-8310-2114827814DD}"/>
    <dgm:cxn modelId="{2BA0070B-F1F7-43F7-815B-38A86AD687F1}" type="presOf" srcId="{77AAACE6-BC5D-4096-8E6A-88B9565E200C}" destId="{B8D62174-BADC-4262-9EE6-B85971293EAE}" srcOrd="0" destOrd="0" presId="urn:microsoft.com/office/officeart/2005/8/layout/hList1"/>
    <dgm:cxn modelId="{52536FEE-17D7-4A8E-882E-E8708C17DE75}" type="presOf" srcId="{338DA3CA-57E1-4CAC-83B9-2EE1833EBFB1}" destId="{422DC798-97D5-44F2-8809-4B0E6DE0957C}" srcOrd="0" destOrd="2" presId="urn:microsoft.com/office/officeart/2005/8/layout/hList1"/>
    <dgm:cxn modelId="{00215DB1-C85D-4B38-9DA9-4683BE9DB92E}" type="presOf" srcId="{675CB7F8-7445-47D6-A724-36CE36B5D0E9}" destId="{422DC798-97D5-44F2-8809-4B0E6DE0957C}" srcOrd="0" destOrd="0" presId="urn:microsoft.com/office/officeart/2005/8/layout/hList1"/>
    <dgm:cxn modelId="{2C032644-14EE-4B8F-92FB-8EABB342658C}" srcId="{1053C1ED-9F0F-43F3-9E88-BEE00837EB2E}" destId="{675CB7F8-7445-47D6-A724-36CE36B5D0E9}" srcOrd="0" destOrd="0" parTransId="{18169CE1-8F3B-4F72-A719-D694C469E5DF}" sibTransId="{7B29CCBD-BD24-46C8-BE63-6A84A93AE67E}"/>
    <dgm:cxn modelId="{4E1BAFB1-E322-48B8-A067-5EEDA5423199}" srcId="{0D01C6EC-9675-42B3-A2B2-FFAD50B9C485}" destId="{9AA656B3-EEA3-4EC0-95C8-8CF1BC10E0DC}" srcOrd="1" destOrd="0" parTransId="{6E3E66E2-0EC6-4CE9-8AD5-4D770C6FB68E}" sibTransId="{D206F95A-FED9-42CB-91E6-6BFC0D6EB2F2}"/>
    <dgm:cxn modelId="{1D031CE8-DAEA-492B-B4F0-4657E5E39498}" srcId="{E8E7B8CF-C813-4A0A-8D8C-775E78F57CC3}" destId="{1053C1ED-9F0F-43F3-9E88-BEE00837EB2E}" srcOrd="0" destOrd="0" parTransId="{FED0A2D9-D89D-4FE0-B0C5-E55BDAAD0E48}" sibTransId="{EE640C6A-618C-4945-A52C-12213A992429}"/>
    <dgm:cxn modelId="{AB5F8C9C-724F-4EA9-BB4B-9BD6FDBDEE00}" type="presParOf" srcId="{49B1AF8E-4222-449E-9948-A527685A6C81}" destId="{BBA64663-476B-4301-9139-FB4563E45CD2}" srcOrd="0" destOrd="0" presId="urn:microsoft.com/office/officeart/2005/8/layout/hList1"/>
    <dgm:cxn modelId="{863F8050-0137-45F3-99CD-1E9A5B5B6553}" type="presParOf" srcId="{BBA64663-476B-4301-9139-FB4563E45CD2}" destId="{CB2B8ECD-D3EC-43BF-BAC6-CD0620E55FFD}" srcOrd="0" destOrd="0" presId="urn:microsoft.com/office/officeart/2005/8/layout/hList1"/>
    <dgm:cxn modelId="{4A176991-626D-49F8-B7F8-E440508CC008}" type="presParOf" srcId="{BBA64663-476B-4301-9139-FB4563E45CD2}" destId="{422DC798-97D5-44F2-8809-4B0E6DE0957C}" srcOrd="1" destOrd="0" presId="urn:microsoft.com/office/officeart/2005/8/layout/hList1"/>
    <dgm:cxn modelId="{19CD021F-7CAF-4902-A58F-C5FE92005CB2}" type="presParOf" srcId="{49B1AF8E-4222-449E-9948-A527685A6C81}" destId="{06DE3B4A-A4AE-400F-A8FB-51C523091738}" srcOrd="1" destOrd="0" presId="urn:microsoft.com/office/officeart/2005/8/layout/hList1"/>
    <dgm:cxn modelId="{E778D8BD-DA8B-4799-B209-C437E5908A98}" type="presParOf" srcId="{49B1AF8E-4222-449E-9948-A527685A6C81}" destId="{BE03E594-C8FF-4FF3-A810-17D96172E152}" srcOrd="2" destOrd="0" presId="urn:microsoft.com/office/officeart/2005/8/layout/hList1"/>
    <dgm:cxn modelId="{AEB0D835-F200-44B2-8FE1-BFED35241697}" type="presParOf" srcId="{BE03E594-C8FF-4FF3-A810-17D96172E152}" destId="{AAA671CE-968E-45FE-A806-CE71B5DA8E7F}" srcOrd="0" destOrd="0" presId="urn:microsoft.com/office/officeart/2005/8/layout/hList1"/>
    <dgm:cxn modelId="{E7130CE5-A495-4386-AB5D-0775B6CAC9AC}" type="presParOf" srcId="{BE03E594-C8FF-4FF3-A810-17D96172E152}" destId="{791E6D25-F229-42DC-8475-0E7BBAB8AD69}" srcOrd="1" destOrd="0" presId="urn:microsoft.com/office/officeart/2005/8/layout/hList1"/>
    <dgm:cxn modelId="{3230688C-94B8-463B-A40B-65A4E7DCC3E5}" type="presParOf" srcId="{49B1AF8E-4222-449E-9948-A527685A6C81}" destId="{AE3FB772-4FE7-47AA-B961-51E1597EA691}" srcOrd="3" destOrd="0" presId="urn:microsoft.com/office/officeart/2005/8/layout/hList1"/>
    <dgm:cxn modelId="{5392B0CC-38A7-4E4F-ACF3-6DEFF4D929D0}" type="presParOf" srcId="{49B1AF8E-4222-449E-9948-A527685A6C81}" destId="{2575965F-C2C4-42C7-BE58-89FAD0E54837}" srcOrd="4" destOrd="0" presId="urn:microsoft.com/office/officeart/2005/8/layout/hList1"/>
    <dgm:cxn modelId="{F7C1D04B-2595-48F8-9DFC-C3DD5A4680C2}" type="presParOf" srcId="{2575965F-C2C4-42C7-BE58-89FAD0E54837}" destId="{35F5301B-7DE4-4409-9CF8-4CD56166750D}" srcOrd="0" destOrd="0" presId="urn:microsoft.com/office/officeart/2005/8/layout/hList1"/>
    <dgm:cxn modelId="{74547A93-28E7-44BE-9C2B-C877FAB1229D}" type="presParOf" srcId="{2575965F-C2C4-42C7-BE58-89FAD0E54837}" destId="{B8D62174-BADC-4262-9EE6-B85971293EAE}"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8E7B8CF-C813-4A0A-8D8C-775E78F57CC3}"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ru-RU"/>
        </a:p>
      </dgm:t>
    </dgm:pt>
    <dgm:pt modelId="{E8B5A7C4-F526-4C72-B328-A4312DE0917E}">
      <dgm:prSet phldrT="[Текст]" custT="1"/>
      <dgm:spPr>
        <a:solidFill>
          <a:schemeClr val="accent3">
            <a:lumMod val="75000"/>
          </a:schemeClr>
        </a:solidFill>
      </dgm:spPr>
      <dgm:t>
        <a:bodyPr/>
        <a:lstStyle/>
        <a:p>
          <a:r>
            <a:rPr lang="ru-RU" sz="2400" dirty="0" smtClean="0"/>
            <a:t>Осознание и понимание глобальных проблем</a:t>
          </a:r>
          <a:endParaRPr lang="ru-RU" sz="2400" dirty="0"/>
        </a:p>
      </dgm:t>
    </dgm:pt>
    <dgm:pt modelId="{4A74EA85-B9D9-4C49-921F-1DDCE97D72C7}" type="parTrans" cxnId="{7A3C0405-09D4-442B-9E8C-FD9A78117327}">
      <dgm:prSet/>
      <dgm:spPr/>
      <dgm:t>
        <a:bodyPr/>
        <a:lstStyle/>
        <a:p>
          <a:endParaRPr lang="ru-RU"/>
        </a:p>
      </dgm:t>
    </dgm:pt>
    <dgm:pt modelId="{6255C5B0-3410-4878-8310-2114827814DD}" type="sibTrans" cxnId="{7A3C0405-09D4-442B-9E8C-FD9A78117327}">
      <dgm:prSet/>
      <dgm:spPr/>
      <dgm:t>
        <a:bodyPr/>
        <a:lstStyle/>
        <a:p>
          <a:endParaRPr lang="ru-RU"/>
        </a:p>
      </dgm:t>
    </dgm:pt>
    <dgm:pt modelId="{54FCFB23-2CF0-4096-B54B-54A8C866016E}">
      <dgm:prSet phldrT="[Текст]" custT="1"/>
      <dgm:spPr>
        <a:solidFill>
          <a:schemeClr val="accent3">
            <a:lumMod val="40000"/>
            <a:lumOff val="60000"/>
            <a:alpha val="90000"/>
          </a:schemeClr>
        </a:solidFill>
      </dgm:spPr>
      <dgm:t>
        <a:bodyPr/>
        <a:lstStyle/>
        <a:p>
          <a:r>
            <a:rPr lang="ru-RU" sz="2400" b="1" dirty="0" smtClean="0"/>
            <a:t>Знакомство с наиболее значимыми глобальными проблемами: </a:t>
          </a:r>
          <a:r>
            <a:rPr lang="ru-RU" sz="2400" b="0" i="1" dirty="0" smtClean="0"/>
            <a:t>Изменение климата, Миграция, Бедность и др.</a:t>
          </a:r>
          <a:endParaRPr lang="ru-RU" sz="2400" b="0" i="1" dirty="0"/>
        </a:p>
      </dgm:t>
    </dgm:pt>
    <dgm:pt modelId="{C637ACCC-B656-4FFA-94B0-00EE5739523D}" type="parTrans" cxnId="{EEAD0371-E78B-45AC-A952-FC9A4704A3E8}">
      <dgm:prSet/>
      <dgm:spPr/>
      <dgm:t>
        <a:bodyPr/>
        <a:lstStyle/>
        <a:p>
          <a:endParaRPr lang="ru-RU"/>
        </a:p>
      </dgm:t>
    </dgm:pt>
    <dgm:pt modelId="{F9C94EB6-A333-414E-A948-A8FDB91CCE18}" type="sibTrans" cxnId="{EEAD0371-E78B-45AC-A952-FC9A4704A3E8}">
      <dgm:prSet/>
      <dgm:spPr/>
      <dgm:t>
        <a:bodyPr/>
        <a:lstStyle/>
        <a:p>
          <a:endParaRPr lang="ru-RU"/>
        </a:p>
      </dgm:t>
    </dgm:pt>
    <dgm:pt modelId="{C6418B64-5D6E-4606-8DC9-3486868908B7}">
      <dgm:prSet phldrT="[Текст]"/>
      <dgm:spPr>
        <a:solidFill>
          <a:schemeClr val="accent3">
            <a:lumMod val="40000"/>
            <a:lumOff val="60000"/>
            <a:alpha val="90000"/>
          </a:schemeClr>
        </a:solidFill>
      </dgm:spPr>
      <dgm:t>
        <a:bodyPr/>
        <a:lstStyle/>
        <a:p>
          <a:endParaRPr lang="ru-RU" sz="1900" dirty="0"/>
        </a:p>
      </dgm:t>
    </dgm:pt>
    <dgm:pt modelId="{1F699663-2B60-4941-8744-5EC322C9EEC1}" type="sibTrans" cxnId="{12E36199-A431-4C32-888E-AA2934FBFDFC}">
      <dgm:prSet/>
      <dgm:spPr/>
      <dgm:t>
        <a:bodyPr/>
        <a:lstStyle/>
        <a:p>
          <a:endParaRPr lang="ru-RU"/>
        </a:p>
      </dgm:t>
    </dgm:pt>
    <dgm:pt modelId="{307F940A-BBD4-4709-B835-51A4B740E0BF}" type="parTrans" cxnId="{12E36199-A431-4C32-888E-AA2934FBFDFC}">
      <dgm:prSet/>
      <dgm:spPr/>
      <dgm:t>
        <a:bodyPr/>
        <a:lstStyle/>
        <a:p>
          <a:endParaRPr lang="ru-RU"/>
        </a:p>
      </dgm:t>
    </dgm:pt>
    <dgm:pt modelId="{77AAACE6-BC5D-4096-8E6A-88B9565E200C}">
      <dgm:prSet phldrT="[Текст]" custT="1"/>
      <dgm:spPr>
        <a:solidFill>
          <a:schemeClr val="accent3">
            <a:lumMod val="40000"/>
            <a:lumOff val="60000"/>
            <a:alpha val="90000"/>
          </a:schemeClr>
        </a:solidFill>
      </dgm:spPr>
      <dgm:t>
        <a:bodyPr/>
        <a:lstStyle/>
        <a:p>
          <a:r>
            <a:rPr lang="ru-RU" sz="2400" b="1" i="0" dirty="0" smtClean="0"/>
            <a:t>Знание особенностей </a:t>
          </a:r>
          <a:r>
            <a:rPr lang="ru-RU" sz="2400" i="0" dirty="0" smtClean="0"/>
            <a:t>своей культуры и чужих культур, </a:t>
          </a:r>
          <a:r>
            <a:rPr lang="ru-RU" sz="2400" b="1" i="0" dirty="0" smtClean="0"/>
            <a:t>осознание сходства и различий </a:t>
          </a:r>
          <a:r>
            <a:rPr lang="ru-RU" sz="2400" i="0" dirty="0" smtClean="0"/>
            <a:t>разных культур</a:t>
          </a:r>
          <a:endParaRPr lang="ru-RU" sz="2400" i="0" dirty="0"/>
        </a:p>
      </dgm:t>
    </dgm:pt>
    <dgm:pt modelId="{662F3BBE-AD2D-4309-B2D5-F0587B462B1C}" type="sibTrans" cxnId="{320237D4-BBE6-4375-9E8B-D62CFE391620}">
      <dgm:prSet/>
      <dgm:spPr/>
      <dgm:t>
        <a:bodyPr/>
        <a:lstStyle/>
        <a:p>
          <a:endParaRPr lang="ru-RU"/>
        </a:p>
      </dgm:t>
    </dgm:pt>
    <dgm:pt modelId="{55242D6B-D75D-4865-8F83-4B515094CE85}" type="parTrans" cxnId="{320237D4-BBE6-4375-9E8B-D62CFE391620}">
      <dgm:prSet/>
      <dgm:spPr/>
      <dgm:t>
        <a:bodyPr/>
        <a:lstStyle/>
        <a:p>
          <a:endParaRPr lang="ru-RU"/>
        </a:p>
      </dgm:t>
    </dgm:pt>
    <dgm:pt modelId="{0D01C6EC-9675-42B3-A2B2-FFAD50B9C485}">
      <dgm:prSet phldrT="[Текст]" custT="1"/>
      <dgm:spPr>
        <a:solidFill>
          <a:schemeClr val="accent3">
            <a:lumMod val="75000"/>
          </a:schemeClr>
        </a:solidFill>
      </dgm:spPr>
      <dgm:t>
        <a:bodyPr/>
        <a:lstStyle/>
        <a:p>
          <a:r>
            <a:rPr lang="ru-RU" sz="2400" dirty="0" smtClean="0"/>
            <a:t>Осознание межкультурных различий, взаимопонимание</a:t>
          </a:r>
          <a:endParaRPr lang="ru-RU" sz="2400" dirty="0"/>
        </a:p>
      </dgm:t>
    </dgm:pt>
    <dgm:pt modelId="{CC40B36C-A5E1-4B93-B18D-B0846D467C23}" type="sibTrans" cxnId="{A42CACB5-AA1C-4B85-B50A-AC39DAD55BD3}">
      <dgm:prSet/>
      <dgm:spPr/>
      <dgm:t>
        <a:bodyPr/>
        <a:lstStyle/>
        <a:p>
          <a:endParaRPr lang="ru-RU"/>
        </a:p>
      </dgm:t>
    </dgm:pt>
    <dgm:pt modelId="{64FACBA3-323B-475F-947E-06694F090056}" type="parTrans" cxnId="{A42CACB5-AA1C-4B85-B50A-AC39DAD55BD3}">
      <dgm:prSet/>
      <dgm:spPr/>
      <dgm:t>
        <a:bodyPr/>
        <a:lstStyle/>
        <a:p>
          <a:endParaRPr lang="ru-RU"/>
        </a:p>
      </dgm:t>
    </dgm:pt>
    <dgm:pt modelId="{36811896-F3A2-4321-B249-5D94A9F0CA77}">
      <dgm:prSet phldrT="[Текст]" custT="1"/>
      <dgm:spPr>
        <a:solidFill>
          <a:schemeClr val="accent3">
            <a:lumMod val="40000"/>
            <a:lumOff val="60000"/>
            <a:alpha val="90000"/>
          </a:schemeClr>
        </a:solidFill>
      </dgm:spPr>
      <dgm:t>
        <a:bodyPr/>
        <a:lstStyle/>
        <a:p>
          <a:r>
            <a:rPr lang="ru-RU" sz="2400" b="1" dirty="0" smtClean="0"/>
            <a:t>Понимание взаимосвязей между проблемами, системами, тенденциями</a:t>
          </a:r>
          <a:endParaRPr lang="ru-RU" sz="2400" b="1" dirty="0"/>
        </a:p>
      </dgm:t>
    </dgm:pt>
    <dgm:pt modelId="{A424AAB7-8D09-479D-991D-6BFB31B6F020}" type="parTrans" cxnId="{852CDFF9-0FBC-4AD5-B891-296AA665D108}">
      <dgm:prSet/>
      <dgm:spPr/>
      <dgm:t>
        <a:bodyPr/>
        <a:lstStyle/>
        <a:p>
          <a:endParaRPr lang="ru-RU"/>
        </a:p>
      </dgm:t>
    </dgm:pt>
    <dgm:pt modelId="{DDCBEC71-4CD8-4C02-9CDF-2DFF46CCD41D}" type="sibTrans" cxnId="{852CDFF9-0FBC-4AD5-B891-296AA665D108}">
      <dgm:prSet/>
      <dgm:spPr/>
      <dgm:t>
        <a:bodyPr/>
        <a:lstStyle/>
        <a:p>
          <a:endParaRPr lang="ru-RU"/>
        </a:p>
      </dgm:t>
    </dgm:pt>
    <dgm:pt modelId="{2B20E18B-9ECD-474C-A350-8313F119F06D}">
      <dgm:prSet phldrT="[Текст]" custT="1"/>
      <dgm:spPr>
        <a:solidFill>
          <a:schemeClr val="accent3">
            <a:lumMod val="40000"/>
            <a:lumOff val="60000"/>
            <a:alpha val="90000"/>
          </a:schemeClr>
        </a:solidFill>
      </dgm:spPr>
      <dgm:t>
        <a:bodyPr/>
        <a:lstStyle/>
        <a:p>
          <a:r>
            <a:rPr lang="ru-RU" sz="2400" b="1" i="0" dirty="0" smtClean="0"/>
            <a:t>Понимание иной точки зрения</a:t>
          </a:r>
          <a:r>
            <a:rPr lang="ru-RU" sz="2400" i="0" dirty="0" smtClean="0"/>
            <a:t> (но не обязательно </a:t>
          </a:r>
          <a:r>
            <a:rPr lang="ru-RU" sz="2400" i="0" dirty="0" smtClean="0"/>
            <a:t>– принятие</a:t>
          </a:r>
          <a:r>
            <a:rPr lang="ru-RU" sz="2400" i="0" dirty="0" smtClean="0"/>
            <a:t>!), осознание факторов, влияющих на выбор той или иной позиции</a:t>
          </a:r>
          <a:endParaRPr lang="ru-RU" sz="2400" i="0" dirty="0"/>
        </a:p>
      </dgm:t>
    </dgm:pt>
    <dgm:pt modelId="{6F4B6F80-9518-4D57-AC18-DCC8836DE42E}" type="parTrans" cxnId="{A0C41D19-05DC-47FC-8851-C5D316061078}">
      <dgm:prSet/>
      <dgm:spPr/>
      <dgm:t>
        <a:bodyPr/>
        <a:lstStyle/>
        <a:p>
          <a:endParaRPr lang="ru-RU"/>
        </a:p>
      </dgm:t>
    </dgm:pt>
    <dgm:pt modelId="{801296D4-6368-41D1-AE2A-D9EA7433EF69}" type="sibTrans" cxnId="{A0C41D19-05DC-47FC-8851-C5D316061078}">
      <dgm:prSet/>
      <dgm:spPr/>
      <dgm:t>
        <a:bodyPr/>
        <a:lstStyle/>
        <a:p>
          <a:endParaRPr lang="ru-RU"/>
        </a:p>
      </dgm:t>
    </dgm:pt>
    <dgm:pt modelId="{49B1AF8E-4222-449E-9948-A527685A6C81}" type="pres">
      <dgm:prSet presAssocID="{E8E7B8CF-C813-4A0A-8D8C-775E78F57CC3}" presName="Name0" presStyleCnt="0">
        <dgm:presLayoutVars>
          <dgm:dir/>
          <dgm:animLvl val="lvl"/>
          <dgm:resizeHandles val="exact"/>
        </dgm:presLayoutVars>
      </dgm:prSet>
      <dgm:spPr/>
      <dgm:t>
        <a:bodyPr/>
        <a:lstStyle/>
        <a:p>
          <a:endParaRPr lang="ru-RU"/>
        </a:p>
      </dgm:t>
    </dgm:pt>
    <dgm:pt modelId="{BE03E594-C8FF-4FF3-A810-17D96172E152}" type="pres">
      <dgm:prSet presAssocID="{E8B5A7C4-F526-4C72-B328-A4312DE0917E}" presName="composite" presStyleCnt="0"/>
      <dgm:spPr/>
    </dgm:pt>
    <dgm:pt modelId="{AAA671CE-968E-45FE-A806-CE71B5DA8E7F}" type="pres">
      <dgm:prSet presAssocID="{E8B5A7C4-F526-4C72-B328-A4312DE0917E}" presName="parTx" presStyleLbl="alignNode1" presStyleIdx="0" presStyleCnt="2" custScaleX="111239" custLinFactNeighborX="-1169" custLinFactNeighborY="-7514">
        <dgm:presLayoutVars>
          <dgm:chMax val="0"/>
          <dgm:chPref val="0"/>
          <dgm:bulletEnabled val="1"/>
        </dgm:presLayoutVars>
      </dgm:prSet>
      <dgm:spPr/>
      <dgm:t>
        <a:bodyPr/>
        <a:lstStyle/>
        <a:p>
          <a:endParaRPr lang="ru-RU"/>
        </a:p>
      </dgm:t>
    </dgm:pt>
    <dgm:pt modelId="{791E6D25-F229-42DC-8475-0E7BBAB8AD69}" type="pres">
      <dgm:prSet presAssocID="{E8B5A7C4-F526-4C72-B328-A4312DE0917E}" presName="desTx" presStyleLbl="alignAccFollowNode1" presStyleIdx="0" presStyleCnt="2" custScaleX="110356" custLinFactNeighborX="-1005" custLinFactNeighborY="-172">
        <dgm:presLayoutVars>
          <dgm:bulletEnabled val="1"/>
        </dgm:presLayoutVars>
      </dgm:prSet>
      <dgm:spPr/>
      <dgm:t>
        <a:bodyPr/>
        <a:lstStyle/>
        <a:p>
          <a:endParaRPr lang="ru-RU"/>
        </a:p>
      </dgm:t>
    </dgm:pt>
    <dgm:pt modelId="{AE3FB772-4FE7-47AA-B961-51E1597EA691}" type="pres">
      <dgm:prSet presAssocID="{6255C5B0-3410-4878-8310-2114827814DD}" presName="space" presStyleCnt="0"/>
      <dgm:spPr/>
    </dgm:pt>
    <dgm:pt modelId="{2575965F-C2C4-42C7-BE58-89FAD0E54837}" type="pres">
      <dgm:prSet presAssocID="{0D01C6EC-9675-42B3-A2B2-FFAD50B9C485}" presName="composite" presStyleCnt="0"/>
      <dgm:spPr/>
    </dgm:pt>
    <dgm:pt modelId="{35F5301B-7DE4-4409-9CF8-4CD56166750D}" type="pres">
      <dgm:prSet presAssocID="{0D01C6EC-9675-42B3-A2B2-FFAD50B9C485}" presName="parTx" presStyleLbl="alignNode1" presStyleIdx="1" presStyleCnt="2" custScaleX="126877">
        <dgm:presLayoutVars>
          <dgm:chMax val="0"/>
          <dgm:chPref val="0"/>
          <dgm:bulletEnabled val="1"/>
        </dgm:presLayoutVars>
      </dgm:prSet>
      <dgm:spPr/>
      <dgm:t>
        <a:bodyPr/>
        <a:lstStyle/>
        <a:p>
          <a:endParaRPr lang="ru-RU"/>
        </a:p>
      </dgm:t>
    </dgm:pt>
    <dgm:pt modelId="{B8D62174-BADC-4262-9EE6-B85971293EAE}" type="pres">
      <dgm:prSet presAssocID="{0D01C6EC-9675-42B3-A2B2-FFAD50B9C485}" presName="desTx" presStyleLbl="alignAccFollowNode1" presStyleIdx="1" presStyleCnt="2" custScaleX="126919">
        <dgm:presLayoutVars>
          <dgm:bulletEnabled val="1"/>
        </dgm:presLayoutVars>
      </dgm:prSet>
      <dgm:spPr/>
      <dgm:t>
        <a:bodyPr/>
        <a:lstStyle/>
        <a:p>
          <a:endParaRPr lang="ru-RU"/>
        </a:p>
      </dgm:t>
    </dgm:pt>
  </dgm:ptLst>
  <dgm:cxnLst>
    <dgm:cxn modelId="{320237D4-BBE6-4375-9E8B-D62CFE391620}" srcId="{0D01C6EC-9675-42B3-A2B2-FFAD50B9C485}" destId="{77AAACE6-BC5D-4096-8E6A-88B9565E200C}" srcOrd="0" destOrd="0" parTransId="{55242D6B-D75D-4865-8F83-4B515094CE85}" sibTransId="{662F3BBE-AD2D-4309-B2D5-F0587B462B1C}"/>
    <dgm:cxn modelId="{149E456B-0F41-45E3-8F28-EDCE52113715}" type="presOf" srcId="{C6418B64-5D6E-4606-8DC9-3486868908B7}" destId="{B8D62174-BADC-4262-9EE6-B85971293EAE}" srcOrd="0" destOrd="2" presId="urn:microsoft.com/office/officeart/2005/8/layout/hList1"/>
    <dgm:cxn modelId="{C003862A-9A32-4F85-992D-C4194FD8123C}" type="presOf" srcId="{E8B5A7C4-F526-4C72-B328-A4312DE0917E}" destId="{AAA671CE-968E-45FE-A806-CE71B5DA8E7F}" srcOrd="0" destOrd="0" presId="urn:microsoft.com/office/officeart/2005/8/layout/hList1"/>
    <dgm:cxn modelId="{EEAD0371-E78B-45AC-A952-FC9A4704A3E8}" srcId="{E8B5A7C4-F526-4C72-B328-A4312DE0917E}" destId="{54FCFB23-2CF0-4096-B54B-54A8C866016E}" srcOrd="0" destOrd="0" parTransId="{C637ACCC-B656-4FFA-94B0-00EE5739523D}" sibTransId="{F9C94EB6-A333-414E-A948-A8FDB91CCE18}"/>
    <dgm:cxn modelId="{C03A8DB7-789F-4F4B-84FD-8F2DF4F6EA17}" type="presOf" srcId="{54FCFB23-2CF0-4096-B54B-54A8C866016E}" destId="{791E6D25-F229-42DC-8475-0E7BBAB8AD69}" srcOrd="0" destOrd="0" presId="urn:microsoft.com/office/officeart/2005/8/layout/hList1"/>
    <dgm:cxn modelId="{F8D95B75-2DB0-4DF0-B45A-AE4CD857EB39}" type="presOf" srcId="{2B20E18B-9ECD-474C-A350-8313F119F06D}" destId="{B8D62174-BADC-4262-9EE6-B85971293EAE}" srcOrd="0" destOrd="1" presId="urn:microsoft.com/office/officeart/2005/8/layout/hList1"/>
    <dgm:cxn modelId="{7C2F0ED5-65F0-4B11-8F36-2CB783D0AE01}" type="presOf" srcId="{E8E7B8CF-C813-4A0A-8D8C-775E78F57CC3}" destId="{49B1AF8E-4222-449E-9948-A527685A6C81}" srcOrd="0" destOrd="0" presId="urn:microsoft.com/office/officeart/2005/8/layout/hList1"/>
    <dgm:cxn modelId="{5D6F1AFC-9AB4-4B39-A90D-3347CFD096C5}" type="presOf" srcId="{36811896-F3A2-4321-B249-5D94A9F0CA77}" destId="{791E6D25-F229-42DC-8475-0E7BBAB8AD69}" srcOrd="0" destOrd="1" presId="urn:microsoft.com/office/officeart/2005/8/layout/hList1"/>
    <dgm:cxn modelId="{A0C41D19-05DC-47FC-8851-C5D316061078}" srcId="{0D01C6EC-9675-42B3-A2B2-FFAD50B9C485}" destId="{2B20E18B-9ECD-474C-A350-8313F119F06D}" srcOrd="1" destOrd="0" parTransId="{6F4B6F80-9518-4D57-AC18-DCC8836DE42E}" sibTransId="{801296D4-6368-41D1-AE2A-D9EA7433EF69}"/>
    <dgm:cxn modelId="{9C74BBC9-E263-4ED9-8AF5-EEEA9200F490}" type="presOf" srcId="{77AAACE6-BC5D-4096-8E6A-88B9565E200C}" destId="{B8D62174-BADC-4262-9EE6-B85971293EAE}" srcOrd="0" destOrd="0" presId="urn:microsoft.com/office/officeart/2005/8/layout/hList1"/>
    <dgm:cxn modelId="{852CDFF9-0FBC-4AD5-B891-296AA665D108}" srcId="{E8B5A7C4-F526-4C72-B328-A4312DE0917E}" destId="{36811896-F3A2-4321-B249-5D94A9F0CA77}" srcOrd="1" destOrd="0" parTransId="{A424AAB7-8D09-479D-991D-6BFB31B6F020}" sibTransId="{DDCBEC71-4CD8-4C02-9CDF-2DFF46CCD41D}"/>
    <dgm:cxn modelId="{A42CACB5-AA1C-4B85-B50A-AC39DAD55BD3}" srcId="{E8E7B8CF-C813-4A0A-8D8C-775E78F57CC3}" destId="{0D01C6EC-9675-42B3-A2B2-FFAD50B9C485}" srcOrd="1" destOrd="0" parTransId="{64FACBA3-323B-475F-947E-06694F090056}" sibTransId="{CC40B36C-A5E1-4B93-B18D-B0846D467C23}"/>
    <dgm:cxn modelId="{7A3C0405-09D4-442B-9E8C-FD9A78117327}" srcId="{E8E7B8CF-C813-4A0A-8D8C-775E78F57CC3}" destId="{E8B5A7C4-F526-4C72-B328-A4312DE0917E}" srcOrd="0" destOrd="0" parTransId="{4A74EA85-B9D9-4C49-921F-1DDCE97D72C7}" sibTransId="{6255C5B0-3410-4878-8310-2114827814DD}"/>
    <dgm:cxn modelId="{12E36199-A431-4C32-888E-AA2934FBFDFC}" srcId="{0D01C6EC-9675-42B3-A2B2-FFAD50B9C485}" destId="{C6418B64-5D6E-4606-8DC9-3486868908B7}" srcOrd="2" destOrd="0" parTransId="{307F940A-BBD4-4709-B835-51A4B740E0BF}" sibTransId="{1F699663-2B60-4941-8744-5EC322C9EEC1}"/>
    <dgm:cxn modelId="{2C502CC9-454A-426A-9DBB-40D44F4553DE}" type="presOf" srcId="{0D01C6EC-9675-42B3-A2B2-FFAD50B9C485}" destId="{35F5301B-7DE4-4409-9CF8-4CD56166750D}" srcOrd="0" destOrd="0" presId="urn:microsoft.com/office/officeart/2005/8/layout/hList1"/>
    <dgm:cxn modelId="{C1B40118-676A-4CB5-B282-9812001C4EF6}" type="presParOf" srcId="{49B1AF8E-4222-449E-9948-A527685A6C81}" destId="{BE03E594-C8FF-4FF3-A810-17D96172E152}" srcOrd="0" destOrd="0" presId="urn:microsoft.com/office/officeart/2005/8/layout/hList1"/>
    <dgm:cxn modelId="{108217B6-62E7-4460-98D5-5A9B29D722DA}" type="presParOf" srcId="{BE03E594-C8FF-4FF3-A810-17D96172E152}" destId="{AAA671CE-968E-45FE-A806-CE71B5DA8E7F}" srcOrd="0" destOrd="0" presId="urn:microsoft.com/office/officeart/2005/8/layout/hList1"/>
    <dgm:cxn modelId="{20D2DB6A-1A91-48B7-B841-5AEEE022B4B0}" type="presParOf" srcId="{BE03E594-C8FF-4FF3-A810-17D96172E152}" destId="{791E6D25-F229-42DC-8475-0E7BBAB8AD69}" srcOrd="1" destOrd="0" presId="urn:microsoft.com/office/officeart/2005/8/layout/hList1"/>
    <dgm:cxn modelId="{E2CB0D7F-1393-4D3F-9F4B-6789AEBD7EA8}" type="presParOf" srcId="{49B1AF8E-4222-449E-9948-A527685A6C81}" destId="{AE3FB772-4FE7-47AA-B961-51E1597EA691}" srcOrd="1" destOrd="0" presId="urn:microsoft.com/office/officeart/2005/8/layout/hList1"/>
    <dgm:cxn modelId="{1247C375-FA23-45A2-98C6-589C5CF1C0EA}" type="presParOf" srcId="{49B1AF8E-4222-449E-9948-A527685A6C81}" destId="{2575965F-C2C4-42C7-BE58-89FAD0E54837}" srcOrd="2" destOrd="0" presId="urn:microsoft.com/office/officeart/2005/8/layout/hList1"/>
    <dgm:cxn modelId="{C4D91BBF-2EFA-4EBD-AFE8-595C8318A931}" type="presParOf" srcId="{2575965F-C2C4-42C7-BE58-89FAD0E54837}" destId="{35F5301B-7DE4-4409-9CF8-4CD56166750D}" srcOrd="0" destOrd="0" presId="urn:microsoft.com/office/officeart/2005/8/layout/hList1"/>
    <dgm:cxn modelId="{F436647E-B06F-4139-9C25-52F6D7326354}" type="presParOf" srcId="{2575965F-C2C4-42C7-BE58-89FAD0E54837}" destId="{B8D62174-BADC-4262-9EE6-B85971293EAE}"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8E7B8CF-C813-4A0A-8D8C-775E78F57CC3}"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ru-RU"/>
        </a:p>
      </dgm:t>
    </dgm:pt>
    <dgm:pt modelId="{E8B5A7C4-F526-4C72-B328-A4312DE0917E}">
      <dgm:prSet phldrT="[Текст]" custT="1"/>
      <dgm:spPr>
        <a:solidFill>
          <a:srgbClr val="FF9900"/>
        </a:solidFill>
      </dgm:spPr>
      <dgm:t>
        <a:bodyPr/>
        <a:lstStyle/>
        <a:p>
          <a:r>
            <a:rPr lang="ru-RU" sz="2800" dirty="0" smtClean="0"/>
            <a:t>Аналитическое мышление</a:t>
          </a:r>
          <a:endParaRPr lang="ru-RU" sz="2800" dirty="0"/>
        </a:p>
      </dgm:t>
    </dgm:pt>
    <dgm:pt modelId="{4A74EA85-B9D9-4C49-921F-1DDCE97D72C7}" type="parTrans" cxnId="{7A3C0405-09D4-442B-9E8C-FD9A78117327}">
      <dgm:prSet/>
      <dgm:spPr/>
      <dgm:t>
        <a:bodyPr/>
        <a:lstStyle/>
        <a:p>
          <a:endParaRPr lang="ru-RU"/>
        </a:p>
      </dgm:t>
    </dgm:pt>
    <dgm:pt modelId="{6255C5B0-3410-4878-8310-2114827814DD}" type="sibTrans" cxnId="{7A3C0405-09D4-442B-9E8C-FD9A78117327}">
      <dgm:prSet/>
      <dgm:spPr/>
      <dgm:t>
        <a:bodyPr/>
        <a:lstStyle/>
        <a:p>
          <a:endParaRPr lang="ru-RU"/>
        </a:p>
      </dgm:t>
    </dgm:pt>
    <dgm:pt modelId="{54FCFB23-2CF0-4096-B54B-54A8C866016E}">
      <dgm:prSet phldrT="[Текст]" custT="1"/>
      <dgm:spPr>
        <a:solidFill>
          <a:schemeClr val="accent6">
            <a:lumMod val="40000"/>
            <a:lumOff val="60000"/>
            <a:alpha val="90000"/>
          </a:schemeClr>
        </a:solidFill>
      </dgm:spPr>
      <dgm:t>
        <a:bodyPr/>
        <a:lstStyle/>
        <a:p>
          <a:r>
            <a:rPr lang="ru-RU" sz="2400" b="0" i="0" dirty="0" smtClean="0"/>
            <a:t>Следование </a:t>
          </a:r>
          <a:r>
            <a:rPr lang="ru-RU" sz="2400" b="1" i="0" dirty="0" smtClean="0"/>
            <a:t>логике</a:t>
          </a:r>
          <a:endParaRPr lang="ru-RU" sz="2400" b="1" i="0" dirty="0"/>
        </a:p>
      </dgm:t>
    </dgm:pt>
    <dgm:pt modelId="{C637ACCC-B656-4FFA-94B0-00EE5739523D}" type="parTrans" cxnId="{EEAD0371-E78B-45AC-A952-FC9A4704A3E8}">
      <dgm:prSet/>
      <dgm:spPr/>
      <dgm:t>
        <a:bodyPr/>
        <a:lstStyle/>
        <a:p>
          <a:endParaRPr lang="ru-RU"/>
        </a:p>
      </dgm:t>
    </dgm:pt>
    <dgm:pt modelId="{F9C94EB6-A333-414E-A948-A8FDB91CCE18}" type="sibTrans" cxnId="{EEAD0371-E78B-45AC-A952-FC9A4704A3E8}">
      <dgm:prSet/>
      <dgm:spPr/>
      <dgm:t>
        <a:bodyPr/>
        <a:lstStyle/>
        <a:p>
          <a:endParaRPr lang="ru-RU"/>
        </a:p>
      </dgm:t>
    </dgm:pt>
    <dgm:pt modelId="{C6418B64-5D6E-4606-8DC9-3486868908B7}">
      <dgm:prSet phldrT="[Текст]"/>
      <dgm:spPr>
        <a:solidFill>
          <a:schemeClr val="accent6">
            <a:lumMod val="40000"/>
            <a:lumOff val="60000"/>
            <a:alpha val="90000"/>
          </a:schemeClr>
        </a:solidFill>
      </dgm:spPr>
      <dgm:t>
        <a:bodyPr/>
        <a:lstStyle/>
        <a:p>
          <a:endParaRPr lang="ru-RU" sz="1900" dirty="0"/>
        </a:p>
      </dgm:t>
    </dgm:pt>
    <dgm:pt modelId="{1F699663-2B60-4941-8744-5EC322C9EEC1}" type="sibTrans" cxnId="{12E36199-A431-4C32-888E-AA2934FBFDFC}">
      <dgm:prSet/>
      <dgm:spPr/>
      <dgm:t>
        <a:bodyPr/>
        <a:lstStyle/>
        <a:p>
          <a:endParaRPr lang="ru-RU"/>
        </a:p>
      </dgm:t>
    </dgm:pt>
    <dgm:pt modelId="{307F940A-BBD4-4709-B835-51A4B740E0BF}" type="parTrans" cxnId="{12E36199-A431-4C32-888E-AA2934FBFDFC}">
      <dgm:prSet/>
      <dgm:spPr/>
      <dgm:t>
        <a:bodyPr/>
        <a:lstStyle/>
        <a:p>
          <a:endParaRPr lang="ru-RU"/>
        </a:p>
      </dgm:t>
    </dgm:pt>
    <dgm:pt modelId="{77AAACE6-BC5D-4096-8E6A-88B9565E200C}">
      <dgm:prSet phldrT="[Текст]" custT="1"/>
      <dgm:spPr>
        <a:solidFill>
          <a:schemeClr val="accent6">
            <a:lumMod val="40000"/>
            <a:lumOff val="60000"/>
            <a:alpha val="90000"/>
          </a:schemeClr>
        </a:solidFill>
      </dgm:spPr>
      <dgm:t>
        <a:bodyPr/>
        <a:lstStyle/>
        <a:p>
          <a:r>
            <a:rPr lang="ru-RU" sz="2400" b="1" i="0" dirty="0" smtClean="0"/>
            <a:t>Оценка </a:t>
          </a:r>
          <a:r>
            <a:rPr lang="ru-RU" sz="2400" i="0" dirty="0" smtClean="0"/>
            <a:t>значимости, обоснованности, надежности текста, источника, утверждения… с позиций внутренней целостности, непротиворечивости объективным данным и личному  опыту</a:t>
          </a:r>
          <a:endParaRPr lang="ru-RU" sz="2400" i="0" dirty="0"/>
        </a:p>
      </dgm:t>
    </dgm:pt>
    <dgm:pt modelId="{662F3BBE-AD2D-4309-B2D5-F0587B462B1C}" type="sibTrans" cxnId="{320237D4-BBE6-4375-9E8B-D62CFE391620}">
      <dgm:prSet/>
      <dgm:spPr/>
      <dgm:t>
        <a:bodyPr/>
        <a:lstStyle/>
        <a:p>
          <a:endParaRPr lang="ru-RU"/>
        </a:p>
      </dgm:t>
    </dgm:pt>
    <dgm:pt modelId="{55242D6B-D75D-4865-8F83-4B515094CE85}" type="parTrans" cxnId="{320237D4-BBE6-4375-9E8B-D62CFE391620}">
      <dgm:prSet/>
      <dgm:spPr/>
      <dgm:t>
        <a:bodyPr/>
        <a:lstStyle/>
        <a:p>
          <a:endParaRPr lang="ru-RU"/>
        </a:p>
      </dgm:t>
    </dgm:pt>
    <dgm:pt modelId="{0D01C6EC-9675-42B3-A2B2-FFAD50B9C485}">
      <dgm:prSet phldrT="[Текст]" custT="1"/>
      <dgm:spPr>
        <a:solidFill>
          <a:srgbClr val="FF9900"/>
        </a:solidFill>
      </dgm:spPr>
      <dgm:t>
        <a:bodyPr/>
        <a:lstStyle/>
        <a:p>
          <a:r>
            <a:rPr lang="ru-RU" sz="2800" dirty="0" smtClean="0"/>
            <a:t>Критическое мышление</a:t>
          </a:r>
          <a:endParaRPr lang="ru-RU" sz="2800" dirty="0"/>
        </a:p>
      </dgm:t>
    </dgm:pt>
    <dgm:pt modelId="{CC40B36C-A5E1-4B93-B18D-B0846D467C23}" type="sibTrans" cxnId="{A42CACB5-AA1C-4B85-B50A-AC39DAD55BD3}">
      <dgm:prSet/>
      <dgm:spPr/>
      <dgm:t>
        <a:bodyPr/>
        <a:lstStyle/>
        <a:p>
          <a:endParaRPr lang="ru-RU"/>
        </a:p>
      </dgm:t>
    </dgm:pt>
    <dgm:pt modelId="{64FACBA3-323B-475F-947E-06694F090056}" type="parTrans" cxnId="{A42CACB5-AA1C-4B85-B50A-AC39DAD55BD3}">
      <dgm:prSet/>
      <dgm:spPr/>
      <dgm:t>
        <a:bodyPr/>
        <a:lstStyle/>
        <a:p>
          <a:endParaRPr lang="ru-RU"/>
        </a:p>
      </dgm:t>
    </dgm:pt>
    <dgm:pt modelId="{36811896-F3A2-4321-B249-5D94A9F0CA77}">
      <dgm:prSet phldrT="[Текст]" custT="1"/>
      <dgm:spPr>
        <a:solidFill>
          <a:schemeClr val="accent6">
            <a:lumMod val="40000"/>
            <a:lumOff val="60000"/>
            <a:alpha val="90000"/>
          </a:schemeClr>
        </a:solidFill>
      </dgm:spPr>
      <dgm:t>
        <a:bodyPr/>
        <a:lstStyle/>
        <a:p>
          <a:r>
            <a:rPr lang="ru-RU" sz="2400" b="0" dirty="0" smtClean="0"/>
            <a:t>Соблюдение </a:t>
          </a:r>
          <a:r>
            <a:rPr lang="ru-RU" sz="2400" b="1" dirty="0" smtClean="0"/>
            <a:t>последовательности</a:t>
          </a:r>
          <a:endParaRPr lang="ru-RU" sz="2400" b="1" dirty="0"/>
        </a:p>
      </dgm:t>
    </dgm:pt>
    <dgm:pt modelId="{A424AAB7-8D09-479D-991D-6BFB31B6F020}" type="parTrans" cxnId="{852CDFF9-0FBC-4AD5-B891-296AA665D108}">
      <dgm:prSet/>
      <dgm:spPr/>
      <dgm:t>
        <a:bodyPr/>
        <a:lstStyle/>
        <a:p>
          <a:endParaRPr lang="ru-RU"/>
        </a:p>
      </dgm:t>
    </dgm:pt>
    <dgm:pt modelId="{DDCBEC71-4CD8-4C02-9CDF-2DFF46CCD41D}" type="sibTrans" cxnId="{852CDFF9-0FBC-4AD5-B891-296AA665D108}">
      <dgm:prSet/>
      <dgm:spPr/>
      <dgm:t>
        <a:bodyPr/>
        <a:lstStyle/>
        <a:p>
          <a:endParaRPr lang="ru-RU"/>
        </a:p>
      </dgm:t>
    </dgm:pt>
    <dgm:pt modelId="{2B20E18B-9ECD-474C-A350-8313F119F06D}">
      <dgm:prSet phldrT="[Текст]" custT="1"/>
      <dgm:spPr>
        <a:solidFill>
          <a:schemeClr val="accent6">
            <a:lumMod val="40000"/>
            <a:lumOff val="60000"/>
            <a:alpha val="90000"/>
          </a:schemeClr>
        </a:solidFill>
      </dgm:spPr>
      <dgm:t>
        <a:bodyPr/>
        <a:lstStyle/>
        <a:p>
          <a:r>
            <a:rPr lang="ru-RU" sz="2400" b="1" i="0" dirty="0" smtClean="0"/>
            <a:t>Осознание </a:t>
          </a:r>
          <a:r>
            <a:rPr lang="ru-RU" sz="2400" b="0" i="0" dirty="0" smtClean="0"/>
            <a:t>собственной системы исходных допущений,</a:t>
          </a:r>
          <a:r>
            <a:rPr lang="ru-RU" sz="2400" b="1" i="0" dirty="0" smtClean="0"/>
            <a:t> </a:t>
          </a:r>
          <a:r>
            <a:rPr lang="ru-RU" sz="2400" b="0" i="0" dirty="0" smtClean="0"/>
            <a:t>понимание обусловленности взглядов и суждений культурными и иными традициями </a:t>
          </a:r>
          <a:endParaRPr lang="ru-RU" sz="2400" b="0" i="0" dirty="0"/>
        </a:p>
      </dgm:t>
    </dgm:pt>
    <dgm:pt modelId="{6F4B6F80-9518-4D57-AC18-DCC8836DE42E}" type="parTrans" cxnId="{A0C41D19-05DC-47FC-8851-C5D316061078}">
      <dgm:prSet/>
      <dgm:spPr/>
      <dgm:t>
        <a:bodyPr/>
        <a:lstStyle/>
        <a:p>
          <a:endParaRPr lang="ru-RU"/>
        </a:p>
      </dgm:t>
    </dgm:pt>
    <dgm:pt modelId="{801296D4-6368-41D1-AE2A-D9EA7433EF69}" type="sibTrans" cxnId="{A0C41D19-05DC-47FC-8851-C5D316061078}">
      <dgm:prSet/>
      <dgm:spPr/>
      <dgm:t>
        <a:bodyPr/>
        <a:lstStyle/>
        <a:p>
          <a:endParaRPr lang="ru-RU"/>
        </a:p>
      </dgm:t>
    </dgm:pt>
    <dgm:pt modelId="{A449F253-7EF5-4526-96C8-E7E90BCF29B4}">
      <dgm:prSet phldrT="[Текст]" custT="1"/>
      <dgm:spPr>
        <a:solidFill>
          <a:schemeClr val="accent6">
            <a:lumMod val="40000"/>
            <a:lumOff val="60000"/>
            <a:alpha val="90000"/>
          </a:schemeClr>
        </a:solidFill>
      </dgm:spPr>
      <dgm:t>
        <a:bodyPr/>
        <a:lstStyle/>
        <a:p>
          <a:r>
            <a:rPr lang="ru-RU" sz="2400" b="1" i="0" dirty="0" smtClean="0"/>
            <a:t>Системность</a:t>
          </a:r>
          <a:r>
            <a:rPr lang="ru-RU" sz="2400" b="0" i="0" dirty="0" smtClean="0"/>
            <a:t> рассмотрения </a:t>
          </a:r>
          <a:endParaRPr lang="ru-RU" sz="2400" b="0" i="0" dirty="0"/>
        </a:p>
      </dgm:t>
    </dgm:pt>
    <dgm:pt modelId="{706F8F6F-0BE0-43DB-A4DA-58A8B83F25FA}" type="parTrans" cxnId="{1AC6CDB2-F787-458D-BF35-3B10101ACCBC}">
      <dgm:prSet/>
      <dgm:spPr/>
      <dgm:t>
        <a:bodyPr/>
        <a:lstStyle/>
        <a:p>
          <a:endParaRPr lang="ru-RU"/>
        </a:p>
      </dgm:t>
    </dgm:pt>
    <dgm:pt modelId="{C38D96FE-B9F3-4551-9169-4193FBE733FC}" type="sibTrans" cxnId="{1AC6CDB2-F787-458D-BF35-3B10101ACCBC}">
      <dgm:prSet/>
      <dgm:spPr/>
      <dgm:t>
        <a:bodyPr/>
        <a:lstStyle/>
        <a:p>
          <a:endParaRPr lang="ru-RU"/>
        </a:p>
      </dgm:t>
    </dgm:pt>
    <dgm:pt modelId="{D37BA313-A6E4-4694-85F8-BCBA0A73C03B}">
      <dgm:prSet phldrT="[Текст]" custT="1"/>
      <dgm:spPr>
        <a:solidFill>
          <a:schemeClr val="accent6">
            <a:lumMod val="40000"/>
            <a:lumOff val="60000"/>
            <a:alpha val="90000"/>
          </a:schemeClr>
        </a:solidFill>
      </dgm:spPr>
      <dgm:t>
        <a:bodyPr/>
        <a:lstStyle/>
        <a:p>
          <a:r>
            <a:rPr lang="ru-RU" sz="2400" b="0" dirty="0" smtClean="0"/>
            <a:t>Способность </a:t>
          </a:r>
          <a:r>
            <a:rPr lang="ru-RU" sz="2400" b="1" i="0" dirty="0" smtClean="0"/>
            <a:t>интерпретировать</a:t>
          </a:r>
          <a:r>
            <a:rPr lang="ru-RU" sz="2400" b="0" dirty="0" smtClean="0"/>
            <a:t> смысл элементов текста</a:t>
          </a:r>
          <a:endParaRPr lang="ru-RU" sz="2400" b="0" dirty="0"/>
        </a:p>
      </dgm:t>
    </dgm:pt>
    <dgm:pt modelId="{94FAFA53-EB4C-4BA7-8F43-A4A938A50A5C}" type="parTrans" cxnId="{1D56E2DB-676B-407A-814A-AFB13427E06C}">
      <dgm:prSet/>
      <dgm:spPr/>
      <dgm:t>
        <a:bodyPr/>
        <a:lstStyle/>
        <a:p>
          <a:endParaRPr lang="ru-RU"/>
        </a:p>
      </dgm:t>
    </dgm:pt>
    <dgm:pt modelId="{74B7A59B-80E8-48D2-A23D-05605BCD3AB1}" type="sibTrans" cxnId="{1D56E2DB-676B-407A-814A-AFB13427E06C}">
      <dgm:prSet/>
      <dgm:spPr/>
      <dgm:t>
        <a:bodyPr/>
        <a:lstStyle/>
        <a:p>
          <a:endParaRPr lang="ru-RU"/>
        </a:p>
      </dgm:t>
    </dgm:pt>
    <dgm:pt modelId="{CE3B2A44-71B9-4CE0-B4F0-4362F9B44398}">
      <dgm:prSet phldrT="[Текст]" custT="1"/>
      <dgm:spPr>
        <a:solidFill>
          <a:schemeClr val="accent6">
            <a:lumMod val="40000"/>
            <a:lumOff val="60000"/>
            <a:alpha val="90000"/>
          </a:schemeClr>
        </a:solidFill>
      </dgm:spPr>
      <dgm:t>
        <a:bodyPr/>
        <a:lstStyle/>
        <a:p>
          <a:r>
            <a:rPr lang="ru-RU" sz="2400" b="0" dirty="0" smtClean="0"/>
            <a:t>Способность </a:t>
          </a:r>
          <a:r>
            <a:rPr lang="ru-RU" sz="2400" b="1" dirty="0" smtClean="0"/>
            <a:t>устанавливать связи </a:t>
          </a:r>
          <a:r>
            <a:rPr lang="ru-RU" sz="2400" b="0" dirty="0" smtClean="0"/>
            <a:t>и </a:t>
          </a:r>
          <a:r>
            <a:rPr lang="ru-RU" sz="2400" b="1" dirty="0" smtClean="0"/>
            <a:t>выявлять противоречия  </a:t>
          </a:r>
          <a:endParaRPr lang="ru-RU" sz="2400" b="1" dirty="0"/>
        </a:p>
      </dgm:t>
    </dgm:pt>
    <dgm:pt modelId="{3F6B6F5C-4965-4A05-BAA9-976EAA4F236B}" type="parTrans" cxnId="{A5135457-666E-417F-83B1-FEAA2C7C8F7F}">
      <dgm:prSet/>
      <dgm:spPr/>
      <dgm:t>
        <a:bodyPr/>
        <a:lstStyle/>
        <a:p>
          <a:endParaRPr lang="ru-RU"/>
        </a:p>
      </dgm:t>
    </dgm:pt>
    <dgm:pt modelId="{45C760B4-77AA-40AD-8BC1-929939892AB7}" type="sibTrans" cxnId="{A5135457-666E-417F-83B1-FEAA2C7C8F7F}">
      <dgm:prSet/>
      <dgm:spPr/>
      <dgm:t>
        <a:bodyPr/>
        <a:lstStyle/>
        <a:p>
          <a:endParaRPr lang="ru-RU"/>
        </a:p>
      </dgm:t>
    </dgm:pt>
    <dgm:pt modelId="{49B1AF8E-4222-449E-9948-A527685A6C81}" type="pres">
      <dgm:prSet presAssocID="{E8E7B8CF-C813-4A0A-8D8C-775E78F57CC3}" presName="Name0" presStyleCnt="0">
        <dgm:presLayoutVars>
          <dgm:dir/>
          <dgm:animLvl val="lvl"/>
          <dgm:resizeHandles val="exact"/>
        </dgm:presLayoutVars>
      </dgm:prSet>
      <dgm:spPr/>
      <dgm:t>
        <a:bodyPr/>
        <a:lstStyle/>
        <a:p>
          <a:endParaRPr lang="ru-RU"/>
        </a:p>
      </dgm:t>
    </dgm:pt>
    <dgm:pt modelId="{BE03E594-C8FF-4FF3-A810-17D96172E152}" type="pres">
      <dgm:prSet presAssocID="{E8B5A7C4-F526-4C72-B328-A4312DE0917E}" presName="composite" presStyleCnt="0"/>
      <dgm:spPr/>
    </dgm:pt>
    <dgm:pt modelId="{AAA671CE-968E-45FE-A806-CE71B5DA8E7F}" type="pres">
      <dgm:prSet presAssocID="{E8B5A7C4-F526-4C72-B328-A4312DE0917E}" presName="parTx" presStyleLbl="alignNode1" presStyleIdx="0" presStyleCnt="2" custScaleX="118013" custScaleY="100000" custLinFactNeighborX="3548" custLinFactNeighborY="1666">
        <dgm:presLayoutVars>
          <dgm:chMax val="0"/>
          <dgm:chPref val="0"/>
          <dgm:bulletEnabled val="1"/>
        </dgm:presLayoutVars>
      </dgm:prSet>
      <dgm:spPr/>
      <dgm:t>
        <a:bodyPr/>
        <a:lstStyle/>
        <a:p>
          <a:endParaRPr lang="ru-RU"/>
        </a:p>
      </dgm:t>
    </dgm:pt>
    <dgm:pt modelId="{791E6D25-F229-42DC-8475-0E7BBAB8AD69}" type="pres">
      <dgm:prSet presAssocID="{E8B5A7C4-F526-4C72-B328-A4312DE0917E}" presName="desTx" presStyleLbl="alignAccFollowNode1" presStyleIdx="0" presStyleCnt="2" custScaleX="118108" custLinFactNeighborX="3740" custLinFactNeighborY="615">
        <dgm:presLayoutVars>
          <dgm:bulletEnabled val="1"/>
        </dgm:presLayoutVars>
      </dgm:prSet>
      <dgm:spPr/>
      <dgm:t>
        <a:bodyPr/>
        <a:lstStyle/>
        <a:p>
          <a:endParaRPr lang="ru-RU"/>
        </a:p>
      </dgm:t>
    </dgm:pt>
    <dgm:pt modelId="{AE3FB772-4FE7-47AA-B961-51E1597EA691}" type="pres">
      <dgm:prSet presAssocID="{6255C5B0-3410-4878-8310-2114827814DD}" presName="space" presStyleCnt="0"/>
      <dgm:spPr/>
    </dgm:pt>
    <dgm:pt modelId="{2575965F-C2C4-42C7-BE58-89FAD0E54837}" type="pres">
      <dgm:prSet presAssocID="{0D01C6EC-9675-42B3-A2B2-FFAD50B9C485}" presName="composite" presStyleCnt="0"/>
      <dgm:spPr/>
    </dgm:pt>
    <dgm:pt modelId="{35F5301B-7DE4-4409-9CF8-4CD56166750D}" type="pres">
      <dgm:prSet presAssocID="{0D01C6EC-9675-42B3-A2B2-FFAD50B9C485}" presName="parTx" presStyleLbl="alignNode1" presStyleIdx="1" presStyleCnt="2" custScaleX="136356" custLinFactNeighborX="1422" custLinFactNeighborY="-12819">
        <dgm:presLayoutVars>
          <dgm:chMax val="0"/>
          <dgm:chPref val="0"/>
          <dgm:bulletEnabled val="1"/>
        </dgm:presLayoutVars>
      </dgm:prSet>
      <dgm:spPr/>
      <dgm:t>
        <a:bodyPr/>
        <a:lstStyle/>
        <a:p>
          <a:endParaRPr lang="ru-RU"/>
        </a:p>
      </dgm:t>
    </dgm:pt>
    <dgm:pt modelId="{B8D62174-BADC-4262-9EE6-B85971293EAE}" type="pres">
      <dgm:prSet presAssocID="{0D01C6EC-9675-42B3-A2B2-FFAD50B9C485}" presName="desTx" presStyleLbl="alignAccFollowNode1" presStyleIdx="1" presStyleCnt="2" custScaleX="136548" custLinFactNeighborY="1608">
        <dgm:presLayoutVars>
          <dgm:bulletEnabled val="1"/>
        </dgm:presLayoutVars>
      </dgm:prSet>
      <dgm:spPr/>
      <dgm:t>
        <a:bodyPr/>
        <a:lstStyle/>
        <a:p>
          <a:endParaRPr lang="ru-RU"/>
        </a:p>
      </dgm:t>
    </dgm:pt>
  </dgm:ptLst>
  <dgm:cxnLst>
    <dgm:cxn modelId="{EE687FC9-5BB8-42EB-8343-0C3EE7532872}" type="presOf" srcId="{0D01C6EC-9675-42B3-A2B2-FFAD50B9C485}" destId="{35F5301B-7DE4-4409-9CF8-4CD56166750D}" srcOrd="0" destOrd="0" presId="urn:microsoft.com/office/officeart/2005/8/layout/hList1"/>
    <dgm:cxn modelId="{1AC6CDB2-F787-458D-BF35-3B10101ACCBC}" srcId="{E8B5A7C4-F526-4C72-B328-A4312DE0917E}" destId="{A449F253-7EF5-4526-96C8-E7E90BCF29B4}" srcOrd="1" destOrd="0" parTransId="{706F8F6F-0BE0-43DB-A4DA-58A8B83F25FA}" sibTransId="{C38D96FE-B9F3-4551-9169-4193FBE733FC}"/>
    <dgm:cxn modelId="{A5135457-666E-417F-83B1-FEAA2C7C8F7F}" srcId="{E8B5A7C4-F526-4C72-B328-A4312DE0917E}" destId="{CE3B2A44-71B9-4CE0-B4F0-4362F9B44398}" srcOrd="4" destOrd="0" parTransId="{3F6B6F5C-4965-4A05-BAA9-976EAA4F236B}" sibTransId="{45C760B4-77AA-40AD-8BC1-929939892AB7}"/>
    <dgm:cxn modelId="{1D56E2DB-676B-407A-814A-AFB13427E06C}" srcId="{E8B5A7C4-F526-4C72-B328-A4312DE0917E}" destId="{D37BA313-A6E4-4694-85F8-BCBA0A73C03B}" srcOrd="3" destOrd="0" parTransId="{94FAFA53-EB4C-4BA7-8F43-A4A938A50A5C}" sibTransId="{74B7A59B-80E8-48D2-A23D-05605BCD3AB1}"/>
    <dgm:cxn modelId="{C6EC313B-A7AD-4AED-B778-31C41E65E47A}" type="presOf" srcId="{A449F253-7EF5-4526-96C8-E7E90BCF29B4}" destId="{791E6D25-F229-42DC-8475-0E7BBAB8AD69}" srcOrd="0" destOrd="1" presId="urn:microsoft.com/office/officeart/2005/8/layout/hList1"/>
    <dgm:cxn modelId="{0EA00406-8DCC-4931-8C8A-9E64BDE65737}" type="presOf" srcId="{C6418B64-5D6E-4606-8DC9-3486868908B7}" destId="{B8D62174-BADC-4262-9EE6-B85971293EAE}" srcOrd="0" destOrd="2" presId="urn:microsoft.com/office/officeart/2005/8/layout/hList1"/>
    <dgm:cxn modelId="{320237D4-BBE6-4375-9E8B-D62CFE391620}" srcId="{0D01C6EC-9675-42B3-A2B2-FFAD50B9C485}" destId="{77AAACE6-BC5D-4096-8E6A-88B9565E200C}" srcOrd="0" destOrd="0" parTransId="{55242D6B-D75D-4865-8F83-4B515094CE85}" sibTransId="{662F3BBE-AD2D-4309-B2D5-F0587B462B1C}"/>
    <dgm:cxn modelId="{EEAD0371-E78B-45AC-A952-FC9A4704A3E8}" srcId="{E8B5A7C4-F526-4C72-B328-A4312DE0917E}" destId="{54FCFB23-2CF0-4096-B54B-54A8C866016E}" srcOrd="0" destOrd="0" parTransId="{C637ACCC-B656-4FFA-94B0-00EE5739523D}" sibTransId="{F9C94EB6-A333-414E-A948-A8FDB91CCE18}"/>
    <dgm:cxn modelId="{64018557-159B-44A5-8CAA-3883B153BF02}" type="presOf" srcId="{77AAACE6-BC5D-4096-8E6A-88B9565E200C}" destId="{B8D62174-BADC-4262-9EE6-B85971293EAE}" srcOrd="0" destOrd="0" presId="urn:microsoft.com/office/officeart/2005/8/layout/hList1"/>
    <dgm:cxn modelId="{D78FBBA4-2D54-4349-930F-A7B469D04F43}" type="presOf" srcId="{2B20E18B-9ECD-474C-A350-8313F119F06D}" destId="{B8D62174-BADC-4262-9EE6-B85971293EAE}" srcOrd="0" destOrd="1" presId="urn:microsoft.com/office/officeart/2005/8/layout/hList1"/>
    <dgm:cxn modelId="{195734BD-2DCF-4141-A873-962B327112A3}" type="presOf" srcId="{E8B5A7C4-F526-4C72-B328-A4312DE0917E}" destId="{AAA671CE-968E-45FE-A806-CE71B5DA8E7F}" srcOrd="0" destOrd="0" presId="urn:microsoft.com/office/officeart/2005/8/layout/hList1"/>
    <dgm:cxn modelId="{6420DCE6-A447-4FAB-8665-8B52EF9B5787}" type="presOf" srcId="{D37BA313-A6E4-4694-85F8-BCBA0A73C03B}" destId="{791E6D25-F229-42DC-8475-0E7BBAB8AD69}" srcOrd="0" destOrd="3" presId="urn:microsoft.com/office/officeart/2005/8/layout/hList1"/>
    <dgm:cxn modelId="{05E755FD-7C50-458E-B5A6-28901167683C}" type="presOf" srcId="{54FCFB23-2CF0-4096-B54B-54A8C866016E}" destId="{791E6D25-F229-42DC-8475-0E7BBAB8AD69}" srcOrd="0" destOrd="0" presId="urn:microsoft.com/office/officeart/2005/8/layout/hList1"/>
    <dgm:cxn modelId="{BAAA8ED5-6595-4945-9496-E069ABFC4BCF}" type="presOf" srcId="{CE3B2A44-71B9-4CE0-B4F0-4362F9B44398}" destId="{791E6D25-F229-42DC-8475-0E7BBAB8AD69}" srcOrd="0" destOrd="4" presId="urn:microsoft.com/office/officeart/2005/8/layout/hList1"/>
    <dgm:cxn modelId="{A0C41D19-05DC-47FC-8851-C5D316061078}" srcId="{0D01C6EC-9675-42B3-A2B2-FFAD50B9C485}" destId="{2B20E18B-9ECD-474C-A350-8313F119F06D}" srcOrd="1" destOrd="0" parTransId="{6F4B6F80-9518-4D57-AC18-DCC8836DE42E}" sibTransId="{801296D4-6368-41D1-AE2A-D9EA7433EF69}"/>
    <dgm:cxn modelId="{852CDFF9-0FBC-4AD5-B891-296AA665D108}" srcId="{E8B5A7C4-F526-4C72-B328-A4312DE0917E}" destId="{36811896-F3A2-4321-B249-5D94A9F0CA77}" srcOrd="2" destOrd="0" parTransId="{A424AAB7-8D09-479D-991D-6BFB31B6F020}" sibTransId="{DDCBEC71-4CD8-4C02-9CDF-2DFF46CCD41D}"/>
    <dgm:cxn modelId="{A42CACB5-AA1C-4B85-B50A-AC39DAD55BD3}" srcId="{E8E7B8CF-C813-4A0A-8D8C-775E78F57CC3}" destId="{0D01C6EC-9675-42B3-A2B2-FFAD50B9C485}" srcOrd="1" destOrd="0" parTransId="{64FACBA3-323B-475F-947E-06694F090056}" sibTransId="{CC40B36C-A5E1-4B93-B18D-B0846D467C23}"/>
    <dgm:cxn modelId="{7A3C0405-09D4-442B-9E8C-FD9A78117327}" srcId="{E8E7B8CF-C813-4A0A-8D8C-775E78F57CC3}" destId="{E8B5A7C4-F526-4C72-B328-A4312DE0917E}" srcOrd="0" destOrd="0" parTransId="{4A74EA85-B9D9-4C49-921F-1DDCE97D72C7}" sibTransId="{6255C5B0-3410-4878-8310-2114827814DD}"/>
    <dgm:cxn modelId="{12E36199-A431-4C32-888E-AA2934FBFDFC}" srcId="{0D01C6EC-9675-42B3-A2B2-FFAD50B9C485}" destId="{C6418B64-5D6E-4606-8DC9-3486868908B7}" srcOrd="2" destOrd="0" parTransId="{307F940A-BBD4-4709-B835-51A4B740E0BF}" sibTransId="{1F699663-2B60-4941-8744-5EC322C9EEC1}"/>
    <dgm:cxn modelId="{8E58356D-813B-464D-91D0-4F723106FB32}" type="presOf" srcId="{E8E7B8CF-C813-4A0A-8D8C-775E78F57CC3}" destId="{49B1AF8E-4222-449E-9948-A527685A6C81}" srcOrd="0" destOrd="0" presId="urn:microsoft.com/office/officeart/2005/8/layout/hList1"/>
    <dgm:cxn modelId="{811C329C-6D2F-4EC9-8397-6D4B9A233BA6}" type="presOf" srcId="{36811896-F3A2-4321-B249-5D94A9F0CA77}" destId="{791E6D25-F229-42DC-8475-0E7BBAB8AD69}" srcOrd="0" destOrd="2" presId="urn:microsoft.com/office/officeart/2005/8/layout/hList1"/>
    <dgm:cxn modelId="{560FAB9E-735E-4FDA-BFC7-8CBD851B5FFB}" type="presParOf" srcId="{49B1AF8E-4222-449E-9948-A527685A6C81}" destId="{BE03E594-C8FF-4FF3-A810-17D96172E152}" srcOrd="0" destOrd="0" presId="urn:microsoft.com/office/officeart/2005/8/layout/hList1"/>
    <dgm:cxn modelId="{053FC657-1916-4C02-9305-7E971DD9B4FA}" type="presParOf" srcId="{BE03E594-C8FF-4FF3-A810-17D96172E152}" destId="{AAA671CE-968E-45FE-A806-CE71B5DA8E7F}" srcOrd="0" destOrd="0" presId="urn:microsoft.com/office/officeart/2005/8/layout/hList1"/>
    <dgm:cxn modelId="{52341CFA-E7FF-4B9F-99E6-14DA3AA25CAA}" type="presParOf" srcId="{BE03E594-C8FF-4FF3-A810-17D96172E152}" destId="{791E6D25-F229-42DC-8475-0E7BBAB8AD69}" srcOrd="1" destOrd="0" presId="urn:microsoft.com/office/officeart/2005/8/layout/hList1"/>
    <dgm:cxn modelId="{787055BF-2821-4FB2-A1D2-547646C2C4F9}" type="presParOf" srcId="{49B1AF8E-4222-449E-9948-A527685A6C81}" destId="{AE3FB772-4FE7-47AA-B961-51E1597EA691}" srcOrd="1" destOrd="0" presId="urn:microsoft.com/office/officeart/2005/8/layout/hList1"/>
    <dgm:cxn modelId="{D2213A36-6826-4B16-9D7D-CDACF4884040}" type="presParOf" srcId="{49B1AF8E-4222-449E-9948-A527685A6C81}" destId="{2575965F-C2C4-42C7-BE58-89FAD0E54837}" srcOrd="2" destOrd="0" presId="urn:microsoft.com/office/officeart/2005/8/layout/hList1"/>
    <dgm:cxn modelId="{91D9097D-5542-48E6-8BBA-301C6BEA0B7B}" type="presParOf" srcId="{2575965F-C2C4-42C7-BE58-89FAD0E54837}" destId="{35F5301B-7DE4-4409-9CF8-4CD56166750D}" srcOrd="0" destOrd="0" presId="urn:microsoft.com/office/officeart/2005/8/layout/hList1"/>
    <dgm:cxn modelId="{FE832D5E-9AFF-4480-AACE-A926DD4A4D83}" type="presParOf" srcId="{2575965F-C2C4-42C7-BE58-89FAD0E54837}" destId="{B8D62174-BADC-4262-9EE6-B85971293EAE}" srcOrd="1" destOrd="0" presId="urn:microsoft.com/office/officeart/2005/8/layout/h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2B8ECD-D3EC-43BF-BAC6-CD0620E55FFD}">
      <dsp:nvSpPr>
        <dsp:cNvPr id="0" name=""/>
        <dsp:cNvSpPr/>
      </dsp:nvSpPr>
      <dsp:spPr>
        <a:xfrm>
          <a:off x="751" y="320633"/>
          <a:ext cx="3236703" cy="691200"/>
        </a:xfrm>
        <a:prstGeom prst="rect">
          <a:avLst/>
        </a:prstGeom>
        <a:solidFill>
          <a:srgbClr val="FF99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ru-RU" sz="2400" kern="1200" dirty="0" smtClean="0"/>
            <a:t>Умения</a:t>
          </a:r>
          <a:endParaRPr lang="ru-RU" sz="2400" kern="1200" dirty="0"/>
        </a:p>
      </dsp:txBody>
      <dsp:txXfrm>
        <a:off x="751" y="320633"/>
        <a:ext cx="3236703" cy="691200"/>
      </dsp:txXfrm>
    </dsp:sp>
    <dsp:sp modelId="{422DC798-97D5-44F2-8809-4B0E6DE0957C}">
      <dsp:nvSpPr>
        <dsp:cNvPr id="0" name=""/>
        <dsp:cNvSpPr/>
      </dsp:nvSpPr>
      <dsp:spPr>
        <a:xfrm>
          <a:off x="751" y="1011833"/>
          <a:ext cx="3236703" cy="3947910"/>
        </a:xfrm>
        <a:prstGeom prst="rect">
          <a:avLst/>
        </a:prstGeom>
        <a:solidFill>
          <a:schemeClr val="accent6">
            <a:lumMod val="40000"/>
            <a:lumOff val="6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ru-RU" sz="2400" b="1" kern="1200" dirty="0" smtClean="0"/>
            <a:t>Аналитическое и критическое мышление</a:t>
          </a:r>
          <a:endParaRPr lang="ru-RU" sz="2400" b="1" kern="1200" dirty="0"/>
        </a:p>
        <a:p>
          <a:pPr marL="228600" lvl="1" indent="-228600" algn="l" defTabSz="889000">
            <a:lnSpc>
              <a:spcPct val="90000"/>
            </a:lnSpc>
            <a:spcBef>
              <a:spcPct val="0"/>
            </a:spcBef>
            <a:spcAft>
              <a:spcPct val="15000"/>
            </a:spcAft>
            <a:buChar char="••"/>
          </a:pPr>
          <a:r>
            <a:rPr lang="ru-RU" sz="2000" i="1" kern="1200" dirty="0" smtClean="0"/>
            <a:t>Способность взаимодействовать уважительно, сообразно, эффективно</a:t>
          </a:r>
          <a:endParaRPr lang="ru-RU" sz="2000" i="1" kern="1200" dirty="0"/>
        </a:p>
        <a:p>
          <a:pPr marL="228600" lvl="1" indent="-228600" algn="l" defTabSz="889000">
            <a:lnSpc>
              <a:spcPct val="90000"/>
            </a:lnSpc>
            <a:spcBef>
              <a:spcPct val="0"/>
            </a:spcBef>
            <a:spcAft>
              <a:spcPct val="15000"/>
            </a:spcAft>
            <a:buChar char="••"/>
          </a:pPr>
          <a:r>
            <a:rPr lang="ru-RU" sz="2000" i="1" kern="1200" dirty="0" smtClean="0"/>
            <a:t>Способность сочувствовать</a:t>
          </a:r>
          <a:endParaRPr lang="ru-RU" sz="2000" i="1" kern="1200" dirty="0"/>
        </a:p>
        <a:p>
          <a:pPr marL="228600" lvl="1" indent="-228600" algn="l" defTabSz="889000">
            <a:lnSpc>
              <a:spcPct val="90000"/>
            </a:lnSpc>
            <a:spcBef>
              <a:spcPct val="0"/>
            </a:spcBef>
            <a:spcAft>
              <a:spcPct val="15000"/>
            </a:spcAft>
            <a:buChar char="••"/>
          </a:pPr>
          <a:r>
            <a:rPr lang="ru-RU" sz="2000" i="1" kern="1200" dirty="0" smtClean="0"/>
            <a:t>Гибкость</a:t>
          </a:r>
          <a:endParaRPr lang="ru-RU" sz="2000" i="1" kern="1200" dirty="0"/>
        </a:p>
        <a:p>
          <a:pPr marL="171450" lvl="1" indent="-171450" algn="l" defTabSz="800100">
            <a:lnSpc>
              <a:spcPct val="90000"/>
            </a:lnSpc>
            <a:spcBef>
              <a:spcPct val="0"/>
            </a:spcBef>
            <a:spcAft>
              <a:spcPct val="15000"/>
            </a:spcAft>
            <a:buChar char="••"/>
          </a:pPr>
          <a:endParaRPr lang="ru-RU" sz="1800" kern="1200" dirty="0"/>
        </a:p>
      </dsp:txBody>
      <dsp:txXfrm>
        <a:off x="751" y="1011833"/>
        <a:ext cx="3236703" cy="3947910"/>
      </dsp:txXfrm>
    </dsp:sp>
    <dsp:sp modelId="{AAA671CE-968E-45FE-A806-CE71B5DA8E7F}">
      <dsp:nvSpPr>
        <dsp:cNvPr id="0" name=""/>
        <dsp:cNvSpPr/>
      </dsp:nvSpPr>
      <dsp:spPr>
        <a:xfrm>
          <a:off x="3652756" y="268696"/>
          <a:ext cx="3275996" cy="691200"/>
        </a:xfrm>
        <a:prstGeom prst="rect">
          <a:avLst/>
        </a:prstGeom>
        <a:solidFill>
          <a:schemeClr val="accent3">
            <a:lumMod val="75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ru-RU" sz="2400" kern="1200" dirty="0" smtClean="0"/>
            <a:t>Знание, Понимание</a:t>
          </a:r>
          <a:endParaRPr lang="ru-RU" sz="2400" kern="1200" dirty="0"/>
        </a:p>
      </dsp:txBody>
      <dsp:txXfrm>
        <a:off x="3652756" y="268696"/>
        <a:ext cx="3275996" cy="691200"/>
      </dsp:txXfrm>
    </dsp:sp>
    <dsp:sp modelId="{791E6D25-F229-42DC-8475-0E7BBAB8AD69}">
      <dsp:nvSpPr>
        <dsp:cNvPr id="0" name=""/>
        <dsp:cNvSpPr/>
      </dsp:nvSpPr>
      <dsp:spPr>
        <a:xfrm>
          <a:off x="3658064" y="1005043"/>
          <a:ext cx="3275996" cy="3947910"/>
        </a:xfrm>
        <a:prstGeom prst="rect">
          <a:avLst/>
        </a:prstGeom>
        <a:solidFill>
          <a:schemeClr val="accent3">
            <a:lumMod val="40000"/>
            <a:lumOff val="6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ru-RU" sz="2400" b="1" kern="1200" dirty="0" smtClean="0"/>
            <a:t>Осознание и понимание глобальных проблем</a:t>
          </a:r>
          <a:endParaRPr lang="ru-RU" sz="2400" b="1" kern="1200" dirty="0"/>
        </a:p>
        <a:p>
          <a:pPr marL="228600" lvl="1" indent="-228600" algn="l" defTabSz="1066800">
            <a:lnSpc>
              <a:spcPct val="90000"/>
            </a:lnSpc>
            <a:spcBef>
              <a:spcPct val="0"/>
            </a:spcBef>
            <a:spcAft>
              <a:spcPct val="15000"/>
            </a:spcAft>
            <a:buChar char="••"/>
          </a:pPr>
          <a:r>
            <a:rPr lang="ru-RU" sz="2400" b="1" kern="1200" dirty="0" smtClean="0"/>
            <a:t>Осознание межкультурных различий, взаимопонимание  </a:t>
          </a:r>
          <a:endParaRPr lang="ru-RU" sz="2400" b="1" kern="1200" dirty="0"/>
        </a:p>
      </dsp:txBody>
      <dsp:txXfrm>
        <a:off x="3658064" y="1005043"/>
        <a:ext cx="3275996" cy="3947910"/>
      </dsp:txXfrm>
    </dsp:sp>
    <dsp:sp modelId="{35F5301B-7DE4-4409-9CF8-4CD56166750D}">
      <dsp:nvSpPr>
        <dsp:cNvPr id="0" name=""/>
        <dsp:cNvSpPr/>
      </dsp:nvSpPr>
      <dsp:spPr>
        <a:xfrm>
          <a:off x="7419728" y="320633"/>
          <a:ext cx="3236703" cy="6912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ru-RU" sz="2400" kern="1200" dirty="0" smtClean="0"/>
            <a:t>Отношения</a:t>
          </a:r>
          <a:endParaRPr lang="ru-RU" sz="2400" kern="1200" dirty="0"/>
        </a:p>
      </dsp:txBody>
      <dsp:txXfrm>
        <a:off x="7419728" y="320633"/>
        <a:ext cx="3236703" cy="691200"/>
      </dsp:txXfrm>
    </dsp:sp>
    <dsp:sp modelId="{B8D62174-BADC-4262-9EE6-B85971293EAE}">
      <dsp:nvSpPr>
        <dsp:cNvPr id="0" name=""/>
        <dsp:cNvSpPr/>
      </dsp:nvSpPr>
      <dsp:spPr>
        <a:xfrm>
          <a:off x="7419728" y="1011833"/>
          <a:ext cx="3236703" cy="394791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ru-RU" sz="2400" i="1" kern="1200" dirty="0" smtClean="0"/>
            <a:t>Открытость представителям иных культур</a:t>
          </a:r>
          <a:endParaRPr lang="ru-RU" sz="2400" i="1" kern="1200" dirty="0"/>
        </a:p>
        <a:p>
          <a:pPr marL="228600" lvl="1" indent="-228600" algn="l" defTabSz="1066800">
            <a:lnSpc>
              <a:spcPct val="90000"/>
            </a:lnSpc>
            <a:spcBef>
              <a:spcPct val="0"/>
            </a:spcBef>
            <a:spcAft>
              <a:spcPct val="15000"/>
            </a:spcAft>
            <a:buChar char="••"/>
          </a:pPr>
          <a:r>
            <a:rPr lang="ru-RU" sz="2400" i="1" kern="1200" dirty="0" smtClean="0"/>
            <a:t>Уважение других культур и культурных отличий</a:t>
          </a:r>
          <a:endParaRPr lang="ru-RU" sz="2400" i="1" kern="1200" dirty="0"/>
        </a:p>
        <a:p>
          <a:pPr marL="228600" lvl="1" indent="-228600" algn="l" defTabSz="1066800">
            <a:lnSpc>
              <a:spcPct val="90000"/>
            </a:lnSpc>
            <a:spcBef>
              <a:spcPct val="0"/>
            </a:spcBef>
            <a:spcAft>
              <a:spcPct val="15000"/>
            </a:spcAft>
            <a:buChar char="••"/>
          </a:pPr>
          <a:r>
            <a:rPr lang="ru-RU" sz="2400" i="1" kern="1200" dirty="0" smtClean="0"/>
            <a:t>Широта взглядов</a:t>
          </a:r>
          <a:endParaRPr lang="ru-RU" sz="2400" i="1" kern="1200" dirty="0"/>
        </a:p>
        <a:p>
          <a:pPr marL="228600" lvl="1" indent="-228600" algn="l" defTabSz="1066800">
            <a:lnSpc>
              <a:spcPct val="90000"/>
            </a:lnSpc>
            <a:spcBef>
              <a:spcPct val="0"/>
            </a:spcBef>
            <a:spcAft>
              <a:spcPct val="15000"/>
            </a:spcAft>
            <a:buChar char="••"/>
          </a:pPr>
          <a:r>
            <a:rPr lang="ru-RU" sz="2400" i="1" kern="1200" dirty="0" smtClean="0"/>
            <a:t>Ответственность</a:t>
          </a:r>
          <a:endParaRPr lang="ru-RU" sz="2400" i="1" kern="1200" dirty="0"/>
        </a:p>
        <a:p>
          <a:pPr marL="228600" lvl="1" indent="-228600" algn="l" defTabSz="1066800">
            <a:lnSpc>
              <a:spcPct val="90000"/>
            </a:lnSpc>
            <a:spcBef>
              <a:spcPct val="0"/>
            </a:spcBef>
            <a:spcAft>
              <a:spcPct val="15000"/>
            </a:spcAft>
            <a:buChar char="••"/>
          </a:pPr>
          <a:endParaRPr lang="ru-RU" sz="2400" kern="1200" dirty="0"/>
        </a:p>
      </dsp:txBody>
      <dsp:txXfrm>
        <a:off x="7419728" y="1011833"/>
        <a:ext cx="3236703" cy="39479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A671CE-968E-45FE-A806-CE71B5DA8E7F}">
      <dsp:nvSpPr>
        <dsp:cNvPr id="0" name=""/>
        <dsp:cNvSpPr/>
      </dsp:nvSpPr>
      <dsp:spPr>
        <a:xfrm>
          <a:off x="0" y="0"/>
          <a:ext cx="4854349" cy="895529"/>
        </a:xfrm>
        <a:prstGeom prst="rect">
          <a:avLst/>
        </a:prstGeom>
        <a:solidFill>
          <a:schemeClr val="accent3">
            <a:lumMod val="75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ru-RU" sz="2400" kern="1200" dirty="0" smtClean="0"/>
            <a:t>Осознание и понимание глобальных проблем</a:t>
          </a:r>
          <a:endParaRPr lang="ru-RU" sz="2400" kern="1200" dirty="0"/>
        </a:p>
      </dsp:txBody>
      <dsp:txXfrm>
        <a:off x="0" y="0"/>
        <a:ext cx="4854349" cy="895529"/>
      </dsp:txXfrm>
    </dsp:sp>
    <dsp:sp modelId="{791E6D25-F229-42DC-8475-0E7BBAB8AD69}">
      <dsp:nvSpPr>
        <dsp:cNvPr id="0" name=""/>
        <dsp:cNvSpPr/>
      </dsp:nvSpPr>
      <dsp:spPr>
        <a:xfrm>
          <a:off x="0" y="952160"/>
          <a:ext cx="4815815" cy="3372096"/>
        </a:xfrm>
        <a:prstGeom prst="rect">
          <a:avLst/>
        </a:prstGeom>
        <a:solidFill>
          <a:schemeClr val="accent3">
            <a:lumMod val="40000"/>
            <a:lumOff val="6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ru-RU" sz="2400" b="1" kern="1200" dirty="0" smtClean="0"/>
            <a:t>Знакомство с наиболее значимыми глобальными проблемами: </a:t>
          </a:r>
          <a:r>
            <a:rPr lang="ru-RU" sz="2400" b="0" i="1" kern="1200" dirty="0" smtClean="0"/>
            <a:t>Изменение климата, Миграция, Бедность и др.</a:t>
          </a:r>
          <a:endParaRPr lang="ru-RU" sz="2400" b="0" i="1" kern="1200" dirty="0"/>
        </a:p>
        <a:p>
          <a:pPr marL="228600" lvl="1" indent="-228600" algn="l" defTabSz="1066800">
            <a:lnSpc>
              <a:spcPct val="90000"/>
            </a:lnSpc>
            <a:spcBef>
              <a:spcPct val="0"/>
            </a:spcBef>
            <a:spcAft>
              <a:spcPct val="15000"/>
            </a:spcAft>
            <a:buChar char="••"/>
          </a:pPr>
          <a:r>
            <a:rPr lang="ru-RU" sz="2400" b="1" kern="1200" dirty="0" smtClean="0"/>
            <a:t>Понимание взаимосвязей между проблемами, системами, тенденциями</a:t>
          </a:r>
          <a:endParaRPr lang="ru-RU" sz="2400" b="1" kern="1200" dirty="0"/>
        </a:p>
      </dsp:txBody>
      <dsp:txXfrm>
        <a:off x="0" y="952160"/>
        <a:ext cx="4815815" cy="3372096"/>
      </dsp:txXfrm>
    </dsp:sp>
    <dsp:sp modelId="{35F5301B-7DE4-4409-9CF8-4CD56166750D}">
      <dsp:nvSpPr>
        <dsp:cNvPr id="0" name=""/>
        <dsp:cNvSpPr/>
      </dsp:nvSpPr>
      <dsp:spPr>
        <a:xfrm>
          <a:off x="5472871" y="62431"/>
          <a:ext cx="5536774" cy="895529"/>
        </a:xfrm>
        <a:prstGeom prst="rect">
          <a:avLst/>
        </a:prstGeom>
        <a:solidFill>
          <a:schemeClr val="accent3">
            <a:lumMod val="75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ru-RU" sz="2400" kern="1200" dirty="0" smtClean="0"/>
            <a:t>Осознание межкультурных различий, взаимопонимание</a:t>
          </a:r>
          <a:endParaRPr lang="ru-RU" sz="2400" kern="1200" dirty="0"/>
        </a:p>
      </dsp:txBody>
      <dsp:txXfrm>
        <a:off x="5472871" y="62431"/>
        <a:ext cx="5536774" cy="895529"/>
      </dsp:txXfrm>
    </dsp:sp>
    <dsp:sp modelId="{B8D62174-BADC-4262-9EE6-B85971293EAE}">
      <dsp:nvSpPr>
        <dsp:cNvPr id="0" name=""/>
        <dsp:cNvSpPr/>
      </dsp:nvSpPr>
      <dsp:spPr>
        <a:xfrm>
          <a:off x="5471955" y="957960"/>
          <a:ext cx="5538607" cy="3372096"/>
        </a:xfrm>
        <a:prstGeom prst="rect">
          <a:avLst/>
        </a:prstGeom>
        <a:solidFill>
          <a:schemeClr val="accent3">
            <a:lumMod val="40000"/>
            <a:lumOff val="6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ru-RU" sz="2400" b="1" i="0" kern="1200" dirty="0" smtClean="0"/>
            <a:t>Знание особенностей </a:t>
          </a:r>
          <a:r>
            <a:rPr lang="ru-RU" sz="2400" i="0" kern="1200" dirty="0" smtClean="0"/>
            <a:t>своей культуры и чужих культур, </a:t>
          </a:r>
          <a:r>
            <a:rPr lang="ru-RU" sz="2400" b="1" i="0" kern="1200" dirty="0" smtClean="0"/>
            <a:t>осознание сходства и различий </a:t>
          </a:r>
          <a:r>
            <a:rPr lang="ru-RU" sz="2400" i="0" kern="1200" dirty="0" smtClean="0"/>
            <a:t>разных культур</a:t>
          </a:r>
          <a:endParaRPr lang="ru-RU" sz="2400" i="0" kern="1200" dirty="0"/>
        </a:p>
        <a:p>
          <a:pPr marL="228600" lvl="1" indent="-228600" algn="l" defTabSz="1066800">
            <a:lnSpc>
              <a:spcPct val="90000"/>
            </a:lnSpc>
            <a:spcBef>
              <a:spcPct val="0"/>
            </a:spcBef>
            <a:spcAft>
              <a:spcPct val="15000"/>
            </a:spcAft>
            <a:buChar char="••"/>
          </a:pPr>
          <a:r>
            <a:rPr lang="ru-RU" sz="2400" b="1" i="0" kern="1200" dirty="0" smtClean="0"/>
            <a:t>Понимание иной точки зрения</a:t>
          </a:r>
          <a:r>
            <a:rPr lang="ru-RU" sz="2400" i="0" kern="1200" dirty="0" smtClean="0"/>
            <a:t> (но не обязательно </a:t>
          </a:r>
          <a:r>
            <a:rPr lang="ru-RU" sz="2400" i="0" kern="1200" dirty="0" smtClean="0"/>
            <a:t>– принятие</a:t>
          </a:r>
          <a:r>
            <a:rPr lang="ru-RU" sz="2400" i="0" kern="1200" dirty="0" smtClean="0"/>
            <a:t>!), осознание факторов, влияющих на выбор той или иной позиции</a:t>
          </a:r>
          <a:endParaRPr lang="ru-RU" sz="2400" i="0" kern="1200" dirty="0"/>
        </a:p>
        <a:p>
          <a:pPr marL="171450" lvl="1" indent="-171450" algn="l" defTabSz="844550">
            <a:lnSpc>
              <a:spcPct val="90000"/>
            </a:lnSpc>
            <a:spcBef>
              <a:spcPct val="0"/>
            </a:spcBef>
            <a:spcAft>
              <a:spcPct val="15000"/>
            </a:spcAft>
            <a:buChar char="••"/>
          </a:pPr>
          <a:endParaRPr lang="ru-RU" sz="1900" kern="1200" dirty="0"/>
        </a:p>
      </dsp:txBody>
      <dsp:txXfrm>
        <a:off x="5471955" y="957960"/>
        <a:ext cx="5538607" cy="337209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A671CE-968E-45FE-A806-CE71B5DA8E7F}">
      <dsp:nvSpPr>
        <dsp:cNvPr id="0" name=""/>
        <dsp:cNvSpPr/>
      </dsp:nvSpPr>
      <dsp:spPr>
        <a:xfrm>
          <a:off x="157190" y="-431135"/>
          <a:ext cx="4896017" cy="1044781"/>
        </a:xfrm>
        <a:prstGeom prst="rect">
          <a:avLst/>
        </a:prstGeom>
        <a:solidFill>
          <a:srgbClr val="FF99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ru-RU" sz="2800" kern="1200" dirty="0" smtClean="0"/>
            <a:t>Аналитическое мышление</a:t>
          </a:r>
          <a:endParaRPr lang="ru-RU" sz="2800" kern="1200" dirty="0"/>
        </a:p>
      </dsp:txBody>
      <dsp:txXfrm>
        <a:off x="157190" y="-431135"/>
        <a:ext cx="4896017" cy="1044781"/>
      </dsp:txXfrm>
    </dsp:sp>
    <dsp:sp modelId="{791E6D25-F229-42DC-8475-0E7BBAB8AD69}">
      <dsp:nvSpPr>
        <dsp:cNvPr id="0" name=""/>
        <dsp:cNvSpPr/>
      </dsp:nvSpPr>
      <dsp:spPr>
        <a:xfrm>
          <a:off x="163185" y="596240"/>
          <a:ext cx="4899959" cy="3452700"/>
        </a:xfrm>
        <a:prstGeom prst="rect">
          <a:avLst/>
        </a:prstGeom>
        <a:solidFill>
          <a:schemeClr val="accent6">
            <a:lumMod val="40000"/>
            <a:lumOff val="6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ru-RU" sz="2400" b="0" i="0" kern="1200" dirty="0" smtClean="0"/>
            <a:t>Следование </a:t>
          </a:r>
          <a:r>
            <a:rPr lang="ru-RU" sz="2400" b="1" i="0" kern="1200" dirty="0" smtClean="0"/>
            <a:t>логике</a:t>
          </a:r>
          <a:endParaRPr lang="ru-RU" sz="2400" b="1" i="0" kern="1200" dirty="0"/>
        </a:p>
        <a:p>
          <a:pPr marL="228600" lvl="1" indent="-228600" algn="l" defTabSz="1066800">
            <a:lnSpc>
              <a:spcPct val="90000"/>
            </a:lnSpc>
            <a:spcBef>
              <a:spcPct val="0"/>
            </a:spcBef>
            <a:spcAft>
              <a:spcPct val="15000"/>
            </a:spcAft>
            <a:buChar char="••"/>
          </a:pPr>
          <a:r>
            <a:rPr lang="ru-RU" sz="2400" b="1" i="0" kern="1200" dirty="0" smtClean="0"/>
            <a:t>Системность</a:t>
          </a:r>
          <a:r>
            <a:rPr lang="ru-RU" sz="2400" b="0" i="0" kern="1200" dirty="0" smtClean="0"/>
            <a:t> рассмотрения </a:t>
          </a:r>
          <a:endParaRPr lang="ru-RU" sz="2400" b="0" i="0" kern="1200" dirty="0"/>
        </a:p>
        <a:p>
          <a:pPr marL="228600" lvl="1" indent="-228600" algn="l" defTabSz="1066800">
            <a:lnSpc>
              <a:spcPct val="90000"/>
            </a:lnSpc>
            <a:spcBef>
              <a:spcPct val="0"/>
            </a:spcBef>
            <a:spcAft>
              <a:spcPct val="15000"/>
            </a:spcAft>
            <a:buChar char="••"/>
          </a:pPr>
          <a:r>
            <a:rPr lang="ru-RU" sz="2400" b="0" kern="1200" dirty="0" smtClean="0"/>
            <a:t>Соблюдение </a:t>
          </a:r>
          <a:r>
            <a:rPr lang="ru-RU" sz="2400" b="1" kern="1200" dirty="0" smtClean="0"/>
            <a:t>последовательности</a:t>
          </a:r>
          <a:endParaRPr lang="ru-RU" sz="2400" b="1" kern="1200" dirty="0"/>
        </a:p>
        <a:p>
          <a:pPr marL="228600" lvl="1" indent="-228600" algn="l" defTabSz="1066800">
            <a:lnSpc>
              <a:spcPct val="90000"/>
            </a:lnSpc>
            <a:spcBef>
              <a:spcPct val="0"/>
            </a:spcBef>
            <a:spcAft>
              <a:spcPct val="15000"/>
            </a:spcAft>
            <a:buChar char="••"/>
          </a:pPr>
          <a:r>
            <a:rPr lang="ru-RU" sz="2400" b="0" kern="1200" dirty="0" smtClean="0"/>
            <a:t>Способность </a:t>
          </a:r>
          <a:r>
            <a:rPr lang="ru-RU" sz="2400" b="1" i="0" kern="1200" dirty="0" smtClean="0"/>
            <a:t>интерпретировать</a:t>
          </a:r>
          <a:r>
            <a:rPr lang="ru-RU" sz="2400" b="0" kern="1200" dirty="0" smtClean="0"/>
            <a:t> смысл элементов текста</a:t>
          </a:r>
          <a:endParaRPr lang="ru-RU" sz="2400" b="0" kern="1200" dirty="0"/>
        </a:p>
        <a:p>
          <a:pPr marL="228600" lvl="1" indent="-228600" algn="l" defTabSz="1066800">
            <a:lnSpc>
              <a:spcPct val="90000"/>
            </a:lnSpc>
            <a:spcBef>
              <a:spcPct val="0"/>
            </a:spcBef>
            <a:spcAft>
              <a:spcPct val="15000"/>
            </a:spcAft>
            <a:buChar char="••"/>
          </a:pPr>
          <a:r>
            <a:rPr lang="ru-RU" sz="2400" b="0" kern="1200" dirty="0" smtClean="0"/>
            <a:t>Способность </a:t>
          </a:r>
          <a:r>
            <a:rPr lang="ru-RU" sz="2400" b="1" kern="1200" dirty="0" smtClean="0"/>
            <a:t>устанавливать связи </a:t>
          </a:r>
          <a:r>
            <a:rPr lang="ru-RU" sz="2400" b="0" kern="1200" dirty="0" smtClean="0"/>
            <a:t>и </a:t>
          </a:r>
          <a:r>
            <a:rPr lang="ru-RU" sz="2400" b="1" kern="1200" dirty="0" smtClean="0"/>
            <a:t>выявлять противоречия  </a:t>
          </a:r>
          <a:endParaRPr lang="ru-RU" sz="2400" b="1" kern="1200" dirty="0"/>
        </a:p>
      </dsp:txBody>
      <dsp:txXfrm>
        <a:off x="163185" y="596240"/>
        <a:ext cx="4899959" cy="3452700"/>
      </dsp:txXfrm>
    </dsp:sp>
    <dsp:sp modelId="{35F5301B-7DE4-4409-9CF8-4CD56166750D}">
      <dsp:nvSpPr>
        <dsp:cNvPr id="0" name=""/>
        <dsp:cNvSpPr/>
      </dsp:nvSpPr>
      <dsp:spPr>
        <a:xfrm>
          <a:off x="5504224" y="-448541"/>
          <a:ext cx="5657015" cy="1044781"/>
        </a:xfrm>
        <a:prstGeom prst="rect">
          <a:avLst/>
        </a:prstGeom>
        <a:solidFill>
          <a:srgbClr val="FF99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ru-RU" sz="2800" kern="1200" dirty="0" smtClean="0"/>
            <a:t>Критическое мышление</a:t>
          </a:r>
          <a:endParaRPr lang="ru-RU" sz="2800" kern="1200" dirty="0"/>
        </a:p>
      </dsp:txBody>
      <dsp:txXfrm>
        <a:off x="5504224" y="-448541"/>
        <a:ext cx="5657015" cy="1044781"/>
      </dsp:txXfrm>
    </dsp:sp>
    <dsp:sp modelId="{B8D62174-BADC-4262-9EE6-B85971293EAE}">
      <dsp:nvSpPr>
        <dsp:cNvPr id="0" name=""/>
        <dsp:cNvSpPr/>
      </dsp:nvSpPr>
      <dsp:spPr>
        <a:xfrm>
          <a:off x="5488235" y="596240"/>
          <a:ext cx="5664981" cy="3452700"/>
        </a:xfrm>
        <a:prstGeom prst="rect">
          <a:avLst/>
        </a:prstGeom>
        <a:solidFill>
          <a:schemeClr val="accent6">
            <a:lumMod val="40000"/>
            <a:lumOff val="6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ru-RU" sz="2400" b="1" i="0" kern="1200" dirty="0" smtClean="0"/>
            <a:t>Оценка </a:t>
          </a:r>
          <a:r>
            <a:rPr lang="ru-RU" sz="2400" i="0" kern="1200" dirty="0" smtClean="0"/>
            <a:t>значимости, обоснованности, надежности текста, источника, утверждения… с позиций внутренней целостности, непротиворечивости объективным данным и личному  опыту</a:t>
          </a:r>
          <a:endParaRPr lang="ru-RU" sz="2400" i="0" kern="1200" dirty="0"/>
        </a:p>
        <a:p>
          <a:pPr marL="228600" lvl="1" indent="-228600" algn="l" defTabSz="1066800">
            <a:lnSpc>
              <a:spcPct val="90000"/>
            </a:lnSpc>
            <a:spcBef>
              <a:spcPct val="0"/>
            </a:spcBef>
            <a:spcAft>
              <a:spcPct val="15000"/>
            </a:spcAft>
            <a:buChar char="••"/>
          </a:pPr>
          <a:r>
            <a:rPr lang="ru-RU" sz="2400" b="1" i="0" kern="1200" dirty="0" smtClean="0"/>
            <a:t>Осознание </a:t>
          </a:r>
          <a:r>
            <a:rPr lang="ru-RU" sz="2400" b="0" i="0" kern="1200" dirty="0" smtClean="0"/>
            <a:t>собственной системы исходных допущений,</a:t>
          </a:r>
          <a:r>
            <a:rPr lang="ru-RU" sz="2400" b="1" i="0" kern="1200" dirty="0" smtClean="0"/>
            <a:t> </a:t>
          </a:r>
          <a:r>
            <a:rPr lang="ru-RU" sz="2400" b="0" i="0" kern="1200" dirty="0" smtClean="0"/>
            <a:t>понимание обусловленности взглядов и суждений культурными и иными традициями </a:t>
          </a:r>
          <a:endParaRPr lang="ru-RU" sz="2400" b="0" i="0" kern="1200" dirty="0"/>
        </a:p>
        <a:p>
          <a:pPr marL="171450" lvl="1" indent="-171450" algn="l" defTabSz="844550">
            <a:lnSpc>
              <a:spcPct val="90000"/>
            </a:lnSpc>
            <a:spcBef>
              <a:spcPct val="0"/>
            </a:spcBef>
            <a:spcAft>
              <a:spcPct val="15000"/>
            </a:spcAft>
            <a:buChar char="••"/>
          </a:pPr>
          <a:endParaRPr lang="ru-RU" sz="1900" kern="1200" dirty="0"/>
        </a:p>
      </dsp:txBody>
      <dsp:txXfrm>
        <a:off x="5488235" y="596240"/>
        <a:ext cx="5664981" cy="345270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A546F4-3602-4837-BFFD-3E3B4BA3A09D}" type="datetimeFigureOut">
              <a:rPr lang="ru-RU" smtClean="0"/>
              <a:pPr/>
              <a:t>04.04.2018</a:t>
            </a:fld>
            <a:endParaRPr lang="ru-RU"/>
          </a:p>
        </p:txBody>
      </p:sp>
      <p:sp>
        <p:nvSpPr>
          <p:cNvPr id="4" name="Образ слайда 3"/>
          <p:cNvSpPr>
            <a:spLocks noGrp="1" noRot="1" noChangeAspect="1"/>
          </p:cNvSpPr>
          <p:nvPr>
            <p:ph type="sldImg" idx="2"/>
          </p:nvPr>
        </p:nvSpPr>
        <p:spPr>
          <a:xfrm>
            <a:off x="585788" y="685800"/>
            <a:ext cx="5686425" cy="3429000"/>
          </a:xfrm>
          <a:prstGeom prst="rect">
            <a:avLst/>
          </a:prstGeom>
          <a:noFill/>
          <a:ln w="12700">
            <a:solidFill>
              <a:prstClr val="black"/>
            </a:solidFill>
          </a:ln>
        </p:spPr>
        <p:txBody>
          <a:bodyPr vert="horz" lIns="91440" tIns="45720" rIns="91440" bIns="45720" rtlCol="0" anchor="ctr"/>
          <a:lstStyle/>
          <a:p>
            <a:r>
              <a:rPr lang="en-US" dirty="0" smtClean="0"/>
              <a:t>C</a:t>
            </a:r>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66E0C06-5FE1-4F23-A7EB-1A222EB9CE1A}"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293" rtl="0" eaLnBrk="1" latinLnBrk="0" hangingPunct="1">
      <a:defRPr sz="1200" kern="1200">
        <a:solidFill>
          <a:schemeClr val="tx1"/>
        </a:solidFill>
        <a:latin typeface="+mn-lt"/>
        <a:ea typeface="+mn-ea"/>
        <a:cs typeface="+mn-cs"/>
      </a:defRPr>
    </a:lvl1pPr>
    <a:lvl2pPr marL="457147" algn="l" defTabSz="914293" rtl="0" eaLnBrk="1" latinLnBrk="0" hangingPunct="1">
      <a:defRPr sz="1200" kern="1200">
        <a:solidFill>
          <a:schemeClr val="tx1"/>
        </a:solidFill>
        <a:latin typeface="+mn-lt"/>
        <a:ea typeface="+mn-ea"/>
        <a:cs typeface="+mn-cs"/>
      </a:defRPr>
    </a:lvl2pPr>
    <a:lvl3pPr marL="914293" algn="l" defTabSz="914293" rtl="0" eaLnBrk="1" latinLnBrk="0" hangingPunct="1">
      <a:defRPr sz="1200" kern="1200">
        <a:solidFill>
          <a:schemeClr val="tx1"/>
        </a:solidFill>
        <a:latin typeface="+mn-lt"/>
        <a:ea typeface="+mn-ea"/>
        <a:cs typeface="+mn-cs"/>
      </a:defRPr>
    </a:lvl3pPr>
    <a:lvl4pPr marL="1371440" algn="l" defTabSz="914293" rtl="0" eaLnBrk="1" latinLnBrk="0" hangingPunct="1">
      <a:defRPr sz="1200" kern="1200">
        <a:solidFill>
          <a:schemeClr val="tx1"/>
        </a:solidFill>
        <a:latin typeface="+mn-lt"/>
        <a:ea typeface="+mn-ea"/>
        <a:cs typeface="+mn-cs"/>
      </a:defRPr>
    </a:lvl4pPr>
    <a:lvl5pPr marL="1828587" algn="l" defTabSz="914293" rtl="0" eaLnBrk="1" latinLnBrk="0" hangingPunct="1">
      <a:defRPr sz="1200" kern="1200">
        <a:solidFill>
          <a:schemeClr val="tx1"/>
        </a:solidFill>
        <a:latin typeface="+mn-lt"/>
        <a:ea typeface="+mn-ea"/>
        <a:cs typeface="+mn-cs"/>
      </a:defRPr>
    </a:lvl5pPr>
    <a:lvl6pPr marL="2285734" algn="l" defTabSz="914293" rtl="0" eaLnBrk="1" latinLnBrk="0" hangingPunct="1">
      <a:defRPr sz="1200" kern="1200">
        <a:solidFill>
          <a:schemeClr val="tx1"/>
        </a:solidFill>
        <a:latin typeface="+mn-lt"/>
        <a:ea typeface="+mn-ea"/>
        <a:cs typeface="+mn-cs"/>
      </a:defRPr>
    </a:lvl6pPr>
    <a:lvl7pPr marL="2742879" algn="l" defTabSz="914293" rtl="0" eaLnBrk="1" latinLnBrk="0" hangingPunct="1">
      <a:defRPr sz="1200" kern="1200">
        <a:solidFill>
          <a:schemeClr val="tx1"/>
        </a:solidFill>
        <a:latin typeface="+mn-lt"/>
        <a:ea typeface="+mn-ea"/>
        <a:cs typeface="+mn-cs"/>
      </a:defRPr>
    </a:lvl7pPr>
    <a:lvl8pPr marL="3200026" algn="l" defTabSz="914293" rtl="0" eaLnBrk="1" latinLnBrk="0" hangingPunct="1">
      <a:defRPr sz="1200" kern="1200">
        <a:solidFill>
          <a:schemeClr val="tx1"/>
        </a:solidFill>
        <a:latin typeface="+mn-lt"/>
        <a:ea typeface="+mn-ea"/>
        <a:cs typeface="+mn-cs"/>
      </a:defRPr>
    </a:lvl8pPr>
    <a:lvl9pPr marL="3657173" algn="l" defTabSz="91429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Образ слайда 1"/>
          <p:cNvSpPr>
            <a:spLocks noGrp="1" noRot="1" noChangeAspect="1" noTextEdit="1"/>
          </p:cNvSpPr>
          <p:nvPr>
            <p:ph type="sldImg"/>
          </p:nvPr>
        </p:nvSpPr>
        <p:spPr>
          <a:xfrm>
            <a:off x="585788" y="685800"/>
            <a:ext cx="5686425" cy="3429000"/>
          </a:xfrm>
          <a:ln/>
        </p:spPr>
      </p:sp>
      <p:sp>
        <p:nvSpPr>
          <p:cNvPr id="61443" name="Заметки 2"/>
          <p:cNvSpPr>
            <a:spLocks noGrp="1"/>
          </p:cNvSpPr>
          <p:nvPr>
            <p:ph type="body" idx="1"/>
          </p:nvPr>
        </p:nvSpPr>
        <p:spPr>
          <a:noFill/>
          <a:ln/>
        </p:spPr>
        <p:txBody>
          <a:bodyPr/>
          <a:lstStyle/>
          <a:p>
            <a:endParaRPr lang="ru-RU" smtClean="0"/>
          </a:p>
        </p:txBody>
      </p:sp>
      <p:sp>
        <p:nvSpPr>
          <p:cNvPr id="61444" name="Номер слайда 3"/>
          <p:cNvSpPr>
            <a:spLocks noGrp="1"/>
          </p:cNvSpPr>
          <p:nvPr>
            <p:ph type="sldNum" sz="quarter" idx="5"/>
          </p:nvPr>
        </p:nvSpPr>
        <p:spPr>
          <a:noFill/>
        </p:spPr>
        <p:txBody>
          <a:bodyPr/>
          <a:lstStyle/>
          <a:p>
            <a:fld id="{86F06E2A-29E6-44EE-B01F-BE0A2BC5DDFC}" type="slidenum">
              <a:rPr lang="ru-RU" smtClean="0"/>
              <a:pPr/>
              <a:t>2</a:t>
            </a:fld>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ChangeArrowheads="1"/>
          </p:cNvSpPr>
          <p:nvPr/>
        </p:nvSpPr>
        <p:spPr bwMode="auto">
          <a:xfrm>
            <a:off x="3870325" y="0"/>
            <a:ext cx="3022600" cy="420688"/>
          </a:xfrm>
          <a:prstGeom prst="rect">
            <a:avLst/>
          </a:prstGeom>
          <a:noFill/>
          <a:ln w="12700">
            <a:noFill/>
            <a:miter lim="800000"/>
            <a:headEnd/>
            <a:tailEnd/>
          </a:ln>
          <a:effectLst/>
        </p:spPr>
        <p:txBody>
          <a:bodyPr wrap="none" anchor="ctr"/>
          <a:lstStyle/>
          <a:p>
            <a:endParaRPr lang="ru-RU"/>
          </a:p>
        </p:txBody>
      </p:sp>
      <p:sp>
        <p:nvSpPr>
          <p:cNvPr id="308227" name="Rectangle 3"/>
          <p:cNvSpPr>
            <a:spLocks noChangeArrowheads="1"/>
          </p:cNvSpPr>
          <p:nvPr/>
        </p:nvSpPr>
        <p:spPr bwMode="auto">
          <a:xfrm>
            <a:off x="3870325" y="8685213"/>
            <a:ext cx="3022600" cy="422275"/>
          </a:xfrm>
          <a:prstGeom prst="rect">
            <a:avLst/>
          </a:prstGeom>
          <a:noFill/>
          <a:ln w="12700">
            <a:noFill/>
            <a:miter lim="800000"/>
            <a:headEnd/>
            <a:tailEnd/>
          </a:ln>
          <a:effectLst/>
        </p:spPr>
        <p:txBody>
          <a:bodyPr lIns="90481" tIns="44446" rIns="90481" bIns="44446" anchor="b"/>
          <a:lstStyle/>
          <a:p>
            <a:pPr algn="r" eaLnBrk="0" hangingPunct="0"/>
            <a:r>
              <a:rPr lang="fr-FR" sz="1600" b="1">
                <a:latin typeface="Times New Roman" pitchFamily="18" charset="0"/>
              </a:rPr>
              <a:t>1</a:t>
            </a:r>
          </a:p>
        </p:txBody>
      </p:sp>
      <p:sp>
        <p:nvSpPr>
          <p:cNvPr id="308228" name="Rectangle 4"/>
          <p:cNvSpPr>
            <a:spLocks noChangeArrowheads="1"/>
          </p:cNvSpPr>
          <p:nvPr/>
        </p:nvSpPr>
        <p:spPr bwMode="auto">
          <a:xfrm>
            <a:off x="0" y="8685213"/>
            <a:ext cx="2943225" cy="422275"/>
          </a:xfrm>
          <a:prstGeom prst="rect">
            <a:avLst/>
          </a:prstGeom>
          <a:noFill/>
          <a:ln w="12700">
            <a:noFill/>
            <a:miter lim="800000"/>
            <a:headEnd/>
            <a:tailEnd/>
          </a:ln>
          <a:effectLst/>
        </p:spPr>
        <p:txBody>
          <a:bodyPr wrap="none" anchor="ctr"/>
          <a:lstStyle/>
          <a:p>
            <a:endParaRPr lang="ru-RU"/>
          </a:p>
        </p:txBody>
      </p:sp>
      <p:sp>
        <p:nvSpPr>
          <p:cNvPr id="308229" name="Rectangle 5"/>
          <p:cNvSpPr>
            <a:spLocks noChangeArrowheads="1"/>
          </p:cNvSpPr>
          <p:nvPr/>
        </p:nvSpPr>
        <p:spPr bwMode="auto">
          <a:xfrm>
            <a:off x="0" y="0"/>
            <a:ext cx="2943225" cy="420688"/>
          </a:xfrm>
          <a:prstGeom prst="rect">
            <a:avLst/>
          </a:prstGeom>
          <a:noFill/>
          <a:ln w="12700">
            <a:noFill/>
            <a:miter lim="800000"/>
            <a:headEnd/>
            <a:tailEnd/>
          </a:ln>
          <a:effectLst/>
        </p:spPr>
        <p:txBody>
          <a:bodyPr wrap="none" anchor="ctr"/>
          <a:lstStyle/>
          <a:p>
            <a:endParaRPr lang="ru-RU"/>
          </a:p>
        </p:txBody>
      </p:sp>
      <p:sp>
        <p:nvSpPr>
          <p:cNvPr id="308230" name="Rectangle 6"/>
          <p:cNvSpPr>
            <a:spLocks noGrp="1" noRot="1" noChangeAspect="1" noChangeArrowheads="1" noTextEdit="1"/>
          </p:cNvSpPr>
          <p:nvPr>
            <p:ph type="sldImg"/>
          </p:nvPr>
        </p:nvSpPr>
        <p:spPr bwMode="auto">
          <a:xfrm>
            <a:off x="596900" y="692150"/>
            <a:ext cx="5664200" cy="3416300"/>
          </a:xfrm>
          <a:prstGeom prst="rect">
            <a:avLst/>
          </a:prstGeom>
          <a:solidFill>
            <a:srgbClr val="FFFFFF"/>
          </a:solidFill>
          <a:ln w="12700" cap="flat">
            <a:solidFill>
              <a:srgbClr val="000000"/>
            </a:solidFill>
            <a:miter lim="800000"/>
            <a:headEnd/>
            <a:tailEnd/>
          </a:ln>
        </p:spPr>
      </p:sp>
      <p:sp>
        <p:nvSpPr>
          <p:cNvPr id="308231" name="Rectangle 7"/>
          <p:cNvSpPr>
            <a:spLocks noGrp="1" noChangeArrowheads="1"/>
          </p:cNvSpPr>
          <p:nvPr>
            <p:ph type="body" idx="1"/>
          </p:nvPr>
        </p:nvSpPr>
        <p:spPr bwMode="auto">
          <a:xfrm>
            <a:off x="928688" y="4376738"/>
            <a:ext cx="5033962" cy="4094162"/>
          </a:xfrm>
          <a:prstGeom prst="rect">
            <a:avLst/>
          </a:prstGeom>
          <a:noFill/>
          <a:ln w="12700">
            <a:miter lim="800000"/>
            <a:headEnd/>
            <a:tailEnd/>
          </a:ln>
        </p:spPr>
        <p:txBody>
          <a:bodyPr lIns="90481" tIns="44446" rIns="90481" bIns="44446"/>
          <a:lstStyle/>
          <a:p>
            <a:pPr lvl="1"/>
            <a:endParaRPr lang="de-CH"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4098"/>
          <p:cNvSpPr>
            <a:spLocks noGrp="1" noRot="1" noChangeAspect="1" noChangeArrowheads="1" noTextEdit="1"/>
          </p:cNvSpPr>
          <p:nvPr>
            <p:ph type="sldImg"/>
          </p:nvPr>
        </p:nvSpPr>
        <p:spPr>
          <a:xfrm>
            <a:off x="596900" y="692150"/>
            <a:ext cx="5664200" cy="3416300"/>
          </a:xfrm>
          <a:ln/>
        </p:spPr>
      </p:sp>
      <p:sp>
        <p:nvSpPr>
          <p:cNvPr id="294915" name="Rectangle 4099"/>
          <p:cNvSpPr>
            <a:spLocks noGrp="1" noChangeArrowheads="1"/>
          </p:cNvSpPr>
          <p:nvPr>
            <p:ph type="body" idx="1"/>
          </p:nvPr>
        </p:nvSpPr>
        <p:spPr/>
        <p:txBody>
          <a:bodyPr/>
          <a:lstStyle/>
          <a:p>
            <a:r>
              <a:rPr lang="en-GB" i="1"/>
              <a:t>Categories</a:t>
            </a:r>
          </a:p>
          <a:p>
            <a:r>
              <a:rPr lang="en-US"/>
              <a:t>The construction of the 3 theory grounded categories of key competencies that is  the result of a body of scholarly literature and on interdisciplinary insight. </a:t>
            </a:r>
          </a:p>
          <a:p>
            <a:r>
              <a:rPr lang="en-US"/>
              <a:t>The categories constitute a conceptual basis for mapping and further conceptualizing key competencies.</a:t>
            </a:r>
          </a:p>
          <a:p>
            <a:r>
              <a:rPr lang="en-US"/>
              <a:t>Within each category we propose a number of key competencies.</a:t>
            </a:r>
          </a:p>
          <a:p>
            <a:r>
              <a:rPr lang="en-US"/>
              <a:t>They have been developed by analyzing the various contributions (in particular the country reports and expert opinions) to DeSeCo in light of the definitional, conceptual and normative parameters established.</a:t>
            </a:r>
          </a:p>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Rot="1" noChangeAspect="1" noChangeArrowheads="1" noTextEdit="1"/>
          </p:cNvSpPr>
          <p:nvPr>
            <p:ph type="sldImg"/>
          </p:nvPr>
        </p:nvSpPr>
        <p:spPr>
          <a:xfrm>
            <a:off x="596900" y="692150"/>
            <a:ext cx="5664200" cy="3416300"/>
          </a:xfrm>
          <a:ln cap="flat"/>
        </p:spPr>
      </p:sp>
      <p:sp>
        <p:nvSpPr>
          <p:cNvPr id="185347" name="Rectangle 3"/>
          <p:cNvSpPr>
            <a:spLocks noGrp="1" noChangeArrowheads="1"/>
          </p:cNvSpPr>
          <p:nvPr>
            <p:ph type="body" idx="1"/>
          </p:nvPr>
        </p:nvSpPr>
        <p:spPr>
          <a:noFill/>
          <a:ln/>
        </p:spPr>
        <p:txBody>
          <a:bodyPr/>
          <a:lstStyle/>
          <a:p>
            <a:r>
              <a:rPr lang="en-US" i="1"/>
              <a:t>Acting autonomously</a:t>
            </a:r>
          </a:p>
          <a:p>
            <a:r>
              <a:rPr lang="en-US"/>
              <a:t>To act autonomously incorporates two central interrelated ideas: the development of personal identity, and the exercise of relative autonomy in the sense of deciding, choosing and acting in a given context. </a:t>
            </a:r>
          </a:p>
          <a:p>
            <a:pPr lvl="1"/>
            <a:r>
              <a:rPr lang="en-US" b="1"/>
              <a:t>the ability to exercise rights and take responsibilities</a:t>
            </a:r>
            <a:r>
              <a:rPr lang="en-US"/>
              <a:t>:</a:t>
            </a:r>
          </a:p>
          <a:p>
            <a:pPr lvl="1"/>
            <a:r>
              <a:rPr lang="en-US"/>
              <a:t>This key competence empowers individuals to put themselves forward as a subject of whom account has to be taken and to make choices as a citizen, as a family member, as a worker, as a consumer and so on. </a:t>
            </a:r>
          </a:p>
          <a:p>
            <a:pPr lvl="1"/>
            <a:r>
              <a:rPr lang="en-US" b="1"/>
              <a:t>the ability to form and conduct life plans and personal projects</a:t>
            </a:r>
            <a:r>
              <a:rPr lang="en-US"/>
              <a:t>:</a:t>
            </a:r>
          </a:p>
          <a:p>
            <a:pPr lvl="1"/>
            <a:r>
              <a:rPr lang="en-US"/>
              <a:t>This key competence enables individuals to conceptualize and actualize goals that make sense in their lives and are consistent with their values. </a:t>
            </a:r>
          </a:p>
          <a:p>
            <a:pPr lvl="1"/>
            <a:r>
              <a:rPr lang="en-US" b="1"/>
              <a:t>the ability to act within the big picture/the larger context: </a:t>
            </a:r>
          </a:p>
          <a:p>
            <a:pPr lvl="1"/>
            <a:r>
              <a:rPr lang="en-US"/>
              <a:t>This key competence implies that individuals understand how the larger context functions, their position in it, the issues at stake, and the possible consequences of their actions and take these factors into account when they act. </a:t>
            </a:r>
            <a:endParaRPr lang="en-US" i="1"/>
          </a:p>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Rot="1" noChangeAspect="1" noChangeArrowheads="1" noTextEdit="1"/>
          </p:cNvSpPr>
          <p:nvPr>
            <p:ph type="sldImg"/>
          </p:nvPr>
        </p:nvSpPr>
        <p:spPr>
          <a:xfrm>
            <a:off x="596900" y="692150"/>
            <a:ext cx="5664200" cy="3416300"/>
          </a:xfrm>
          <a:ln cap="flat"/>
        </p:spPr>
      </p:sp>
      <p:sp>
        <p:nvSpPr>
          <p:cNvPr id="257027" name="Rectangle 3"/>
          <p:cNvSpPr>
            <a:spLocks noGrp="1" noChangeArrowheads="1"/>
          </p:cNvSpPr>
          <p:nvPr>
            <p:ph type="body" idx="1"/>
          </p:nvPr>
        </p:nvSpPr>
        <p:spPr>
          <a:noFill/>
          <a:ln/>
        </p:spPr>
        <p:txBody>
          <a:bodyPr/>
          <a:lstStyle/>
          <a:p>
            <a:pPr>
              <a:lnSpc>
                <a:spcPct val="90000"/>
              </a:lnSpc>
            </a:pPr>
            <a:r>
              <a:rPr lang="en-US" i="1"/>
              <a:t>Using tools interactively </a:t>
            </a:r>
          </a:p>
          <a:p>
            <a:pPr>
              <a:lnSpc>
                <a:spcPct val="90000"/>
              </a:lnSpc>
            </a:pPr>
            <a:r>
              <a:rPr lang="en-US"/>
              <a:t>To use a tool interactively assumes not only a familiarity with the tool itself but also an understanding of how the tool changes the way one can interact with the world. Underlying this is the idea that we encounter our world through our cognitive, social, and physical tools. These encounters shape how we make sense of the world and become competent in interaction </a:t>
            </a:r>
          </a:p>
          <a:p>
            <a:pPr lvl="1">
              <a:lnSpc>
                <a:spcPct val="90000"/>
              </a:lnSpc>
            </a:pPr>
            <a:r>
              <a:rPr lang="en-US" b="1"/>
              <a:t>the ability to use language, symbols, and text interactively:</a:t>
            </a:r>
          </a:p>
          <a:p>
            <a:pPr lvl="1">
              <a:lnSpc>
                <a:spcPct val="90000"/>
              </a:lnSpc>
            </a:pPr>
            <a:r>
              <a:rPr lang="en-US"/>
              <a:t>This key competence concerns the effective use of language and symbols in various forms and situations to achieve one’s goals, to communicate with others, to develop knowledge and potential. </a:t>
            </a:r>
          </a:p>
          <a:p>
            <a:pPr lvl="1">
              <a:lnSpc>
                <a:spcPct val="90000"/>
              </a:lnSpc>
            </a:pPr>
            <a:r>
              <a:rPr lang="en-US" b="1"/>
              <a:t>the ability to use knowledge and information interactively:</a:t>
            </a:r>
          </a:p>
          <a:p>
            <a:pPr lvl="1">
              <a:lnSpc>
                <a:spcPct val="90000"/>
              </a:lnSpc>
            </a:pPr>
            <a:r>
              <a:rPr lang="en-US"/>
              <a:t>This key competence concerns the effective use of information and knowledge. It enables individuals to manage knowledge and information and to use it as a basis for understanding options, forming opinions, making decisions, and taking actions. </a:t>
            </a:r>
          </a:p>
          <a:p>
            <a:pPr lvl="1">
              <a:lnSpc>
                <a:spcPct val="90000"/>
              </a:lnSpc>
            </a:pPr>
            <a:r>
              <a:rPr lang="en-US" b="1"/>
              <a:t>the ability to use (new) technology interactively:</a:t>
            </a:r>
          </a:p>
          <a:p>
            <a:pPr lvl="1">
              <a:lnSpc>
                <a:spcPct val="90000"/>
              </a:lnSpc>
            </a:pPr>
            <a:r>
              <a:rPr lang="en-US"/>
              <a:t>This key competence concerns not only the technical skills required to use the technology in question – for example, the internet – but an awareness of the new forms of interaction that are possible through the use of technology. This competence enables individuals to adapt their behavior in daily life to this potential. </a:t>
            </a:r>
            <a:endParaRPr lang="en-US" i="1"/>
          </a:p>
          <a:p>
            <a:pPr lvl="1">
              <a:lnSpc>
                <a:spcPct val="90000"/>
              </a:lnSpc>
            </a:pPr>
            <a:endParaRPr lang="en-US" i="1"/>
          </a:p>
          <a:p>
            <a:pPr>
              <a:lnSpc>
                <a:spcPct val="90000"/>
              </a:lnSpc>
            </a:pP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Rot="1" noChangeAspect="1" noChangeArrowheads="1" noTextEdit="1"/>
          </p:cNvSpPr>
          <p:nvPr>
            <p:ph type="sldImg"/>
          </p:nvPr>
        </p:nvSpPr>
        <p:spPr>
          <a:xfrm>
            <a:off x="596900" y="692150"/>
            <a:ext cx="5664200" cy="3416300"/>
          </a:xfrm>
          <a:ln cap="flat"/>
        </p:spPr>
      </p:sp>
      <p:sp>
        <p:nvSpPr>
          <p:cNvPr id="259075" name="Rectangle 3"/>
          <p:cNvSpPr>
            <a:spLocks noGrp="1" noChangeArrowheads="1"/>
          </p:cNvSpPr>
          <p:nvPr>
            <p:ph type="body" idx="1"/>
          </p:nvPr>
        </p:nvSpPr>
        <p:spPr>
          <a:noFill/>
          <a:ln/>
        </p:spPr>
        <p:txBody>
          <a:bodyPr/>
          <a:lstStyle/>
          <a:p>
            <a:r>
              <a:rPr lang="en-US" i="1"/>
              <a:t>Functioning in socially heterogeneous groups</a:t>
            </a:r>
          </a:p>
          <a:p>
            <a:r>
              <a:rPr lang="en-US"/>
              <a:t>Focus on the interaction with the “other”, the different other. Living and participating in multicultural societies and coping with increasing individual and social diversity requires the ability to interact and coexist with people who do not necessarily speak the same language (literally or metaphorically) or share the same memory and history. Relevant for creating social capital.</a:t>
            </a:r>
          </a:p>
          <a:p>
            <a:pPr lvl="1"/>
            <a:r>
              <a:rPr lang="en-US" b="1"/>
              <a:t>the ability to relate well to others:</a:t>
            </a:r>
          </a:p>
          <a:p>
            <a:pPr lvl="1"/>
            <a:r>
              <a:rPr lang="en-US"/>
              <a:t>This key competence allows individuals to initiate, maintain, and manage personal relationships.</a:t>
            </a:r>
          </a:p>
          <a:p>
            <a:pPr lvl="1"/>
            <a:r>
              <a:rPr lang="en-US" b="1"/>
              <a:t>the ability to cooperate:</a:t>
            </a:r>
          </a:p>
          <a:p>
            <a:pPr lvl="1"/>
            <a:r>
              <a:rPr lang="en-US"/>
              <a:t>This key competence enables individuals to work together towards a common goal.</a:t>
            </a:r>
          </a:p>
          <a:p>
            <a:pPr lvl="1"/>
            <a:r>
              <a:rPr lang="en-US" b="1"/>
              <a:t>the ability to manage and resolve conflict:</a:t>
            </a:r>
          </a:p>
          <a:p>
            <a:pPr lvl="1"/>
            <a:r>
              <a:rPr lang="en-US"/>
              <a:t>This key competence implies that individuals accept conflict as an inherent aspect of human relationships and approach its management and resolution in a constructive manner.</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1026"/>
          <p:cNvSpPr>
            <a:spLocks noGrp="1" noRot="1" noChangeAspect="1" noChangeArrowheads="1" noTextEdit="1"/>
          </p:cNvSpPr>
          <p:nvPr>
            <p:ph type="sldImg"/>
          </p:nvPr>
        </p:nvSpPr>
        <p:spPr bwMode="auto">
          <a:xfrm>
            <a:off x="596900" y="692150"/>
            <a:ext cx="5664200" cy="3416300"/>
          </a:xfrm>
          <a:prstGeom prst="rect">
            <a:avLst/>
          </a:prstGeom>
          <a:solidFill>
            <a:srgbClr val="FFFFFF"/>
          </a:solidFill>
          <a:ln w="12700" cap="flat">
            <a:solidFill>
              <a:srgbClr val="000000"/>
            </a:solidFill>
            <a:miter lim="800000"/>
            <a:headEnd/>
            <a:tailEnd/>
          </a:ln>
        </p:spPr>
      </p:sp>
      <p:sp>
        <p:nvSpPr>
          <p:cNvPr id="299011" name="Rectangle 1027"/>
          <p:cNvSpPr>
            <a:spLocks noGrp="1" noChangeArrowheads="1"/>
          </p:cNvSpPr>
          <p:nvPr>
            <p:ph type="body" idx="1"/>
          </p:nvPr>
        </p:nvSpPr>
        <p:spPr bwMode="auto">
          <a:xfrm>
            <a:off x="922338" y="4376738"/>
            <a:ext cx="5386387" cy="4090987"/>
          </a:xfrm>
          <a:prstGeom prst="rect">
            <a:avLst/>
          </a:prstGeom>
          <a:noFill/>
          <a:ln w="12700">
            <a:miter lim="800000"/>
            <a:headEnd/>
            <a:tailEnd/>
          </a:ln>
        </p:spPr>
        <p:txBody>
          <a:bodyPr lIns="107950" tIns="53975" rIns="107950" bIns="53975"/>
          <a:lstStyle/>
          <a:p>
            <a:r>
              <a:rPr lang="en-US"/>
              <a:t>This reflective/holistic approach = central feature of the key competencies identified.</a:t>
            </a:r>
          </a:p>
          <a:p>
            <a:r>
              <a:rPr lang="en-US"/>
              <a:t>Basic skills important, but not sufficient in light of the complexity of demands of the so called knowledge economy / information society.</a:t>
            </a:r>
          </a:p>
          <a:p>
            <a:r>
              <a:rPr lang="en-US"/>
              <a:t>Many scholars and experts agree that coping with the complex demands of modern life calls for the development of a higher level of mental complexity that implies critical thinking and a reflective and holistic approach on the part of the individual. = like a leading thread throughout the various contributions from scholars and experts prepared for DeSeCo.</a:t>
            </a:r>
          </a:p>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C66E0C06-5FE1-4F23-A7EB-1A222EB9CE1A}" type="slidenum">
              <a:rPr lang="ru-RU" smtClean="0"/>
              <a:pPr/>
              <a:t>27</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Образ слайда 1"/>
          <p:cNvSpPr>
            <a:spLocks noGrp="1" noRot="1" noChangeAspect="1" noTextEdit="1"/>
          </p:cNvSpPr>
          <p:nvPr>
            <p:ph type="sldImg"/>
          </p:nvPr>
        </p:nvSpPr>
        <p:spPr>
          <a:ln/>
        </p:spPr>
      </p:sp>
      <p:sp>
        <p:nvSpPr>
          <p:cNvPr id="78851" name="Заметки 2"/>
          <p:cNvSpPr>
            <a:spLocks noGrp="1"/>
          </p:cNvSpPr>
          <p:nvPr>
            <p:ph type="body" idx="1"/>
          </p:nvPr>
        </p:nvSpPr>
        <p:spPr>
          <a:noFill/>
          <a:ln/>
        </p:spPr>
        <p:txBody>
          <a:bodyPr/>
          <a:lstStyle/>
          <a:p>
            <a:endParaRPr lang="ru-RU" smtClean="0"/>
          </a:p>
        </p:txBody>
      </p:sp>
      <p:sp>
        <p:nvSpPr>
          <p:cNvPr id="78852" name="Номер слайда 3"/>
          <p:cNvSpPr>
            <a:spLocks noGrp="1"/>
          </p:cNvSpPr>
          <p:nvPr>
            <p:ph type="sldNum" sz="quarter" idx="5"/>
          </p:nvPr>
        </p:nvSpPr>
        <p:spPr>
          <a:noFill/>
        </p:spPr>
        <p:txBody>
          <a:bodyPr/>
          <a:lstStyle/>
          <a:p>
            <a:fld id="{876606BA-0030-4ECF-A0B2-1D221DE62FE0}" type="slidenum">
              <a:rPr lang="ru-RU" smtClean="0"/>
              <a:pPr/>
              <a:t>40</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91066" y="2225605"/>
            <a:ext cx="10098723" cy="1535700"/>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782130" y="4059820"/>
            <a:ext cx="8316595" cy="1830899"/>
          </a:xfrm>
        </p:spPr>
        <p:txBody>
          <a:bodyPr/>
          <a:lstStyle>
            <a:lvl1pPr marL="0" indent="0" algn="ctr">
              <a:buNone/>
              <a:defRPr>
                <a:solidFill>
                  <a:schemeClr val="tx1">
                    <a:tint val="75000"/>
                  </a:schemeClr>
                </a:solidFill>
              </a:defRPr>
            </a:lvl1pPr>
            <a:lvl2pPr marL="521284" indent="0" algn="ctr">
              <a:buNone/>
              <a:defRPr>
                <a:solidFill>
                  <a:schemeClr val="tx1">
                    <a:tint val="75000"/>
                  </a:schemeClr>
                </a:solidFill>
              </a:defRPr>
            </a:lvl2pPr>
            <a:lvl3pPr marL="1042569" indent="0" algn="ctr">
              <a:buNone/>
              <a:defRPr>
                <a:solidFill>
                  <a:schemeClr val="tx1">
                    <a:tint val="75000"/>
                  </a:schemeClr>
                </a:solidFill>
              </a:defRPr>
            </a:lvl3pPr>
            <a:lvl4pPr marL="1563853" indent="0" algn="ctr">
              <a:buNone/>
              <a:defRPr>
                <a:solidFill>
                  <a:schemeClr val="tx1">
                    <a:tint val="75000"/>
                  </a:schemeClr>
                </a:solidFill>
              </a:defRPr>
            </a:lvl4pPr>
            <a:lvl5pPr marL="2085137" indent="0" algn="ctr">
              <a:buNone/>
              <a:defRPr>
                <a:solidFill>
                  <a:schemeClr val="tx1">
                    <a:tint val="75000"/>
                  </a:schemeClr>
                </a:solidFill>
              </a:defRPr>
            </a:lvl5pPr>
            <a:lvl6pPr marL="2606422" indent="0" algn="ctr">
              <a:buNone/>
              <a:defRPr>
                <a:solidFill>
                  <a:schemeClr val="tx1">
                    <a:tint val="75000"/>
                  </a:schemeClr>
                </a:solidFill>
              </a:defRPr>
            </a:lvl6pPr>
            <a:lvl7pPr marL="3127706" indent="0" algn="ctr">
              <a:buNone/>
              <a:defRPr>
                <a:solidFill>
                  <a:schemeClr val="tx1">
                    <a:tint val="75000"/>
                  </a:schemeClr>
                </a:solidFill>
              </a:defRPr>
            </a:lvl7pPr>
            <a:lvl8pPr marL="3648990" indent="0" algn="ctr">
              <a:buNone/>
              <a:defRPr>
                <a:solidFill>
                  <a:schemeClr val="tx1">
                    <a:tint val="75000"/>
                  </a:schemeClr>
                </a:solidFill>
              </a:defRPr>
            </a:lvl8pPr>
            <a:lvl9pPr marL="4170275"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60BE020-E3D2-4B40-A05B-7CD782450F67}" type="datetimeFigureOut">
              <a:rPr lang="ru-RU" smtClean="0"/>
              <a:pPr/>
              <a:t>04.04.2018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2BAD091-9B88-4E15-8364-95918717355E}" type="slidenum">
              <a:rPr lang="ru-RU" smtClean="0"/>
              <a:pPr/>
              <a:t>‹#›</a:t>
            </a:fld>
            <a:endParaRPr lang="ru-RU"/>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60BE020-E3D2-4B40-A05B-7CD782450F67}" type="datetimeFigureOut">
              <a:rPr lang="ru-RU" smtClean="0"/>
              <a:pPr/>
              <a:t>04.04.2018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2BAD091-9B88-4E15-8364-95918717355E}" type="slidenum">
              <a:rPr lang="ru-RU" smtClean="0"/>
              <a:pPr/>
              <a:t>‹#›</a:t>
            </a:fld>
            <a:endParaRPr lang="ru-RU"/>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613618" y="286908"/>
            <a:ext cx="2673191" cy="611294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94044" y="286908"/>
            <a:ext cx="7821560" cy="611294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60BE020-E3D2-4B40-A05B-7CD782450F67}" type="datetimeFigureOut">
              <a:rPr lang="ru-RU" smtClean="0"/>
              <a:pPr/>
              <a:t>04.04.2018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2BAD091-9B88-4E15-8364-95918717355E}" type="slidenum">
              <a:rPr lang="ru-RU" smtClean="0"/>
              <a:pPr/>
              <a:t>‹#›</a:t>
            </a:fld>
            <a:endParaRPr lang="ru-RU"/>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4044" y="286910"/>
            <a:ext cx="10692765" cy="775005"/>
          </a:xfrm>
        </p:spPr>
        <p:txBody>
          <a:bodyPr>
            <a:normAutofit/>
          </a:bodyPr>
          <a:lstStyle>
            <a:lvl1pPr>
              <a:defRPr sz="4000" b="1"/>
            </a:lvl1p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60BE020-E3D2-4B40-A05B-7CD782450F67}" type="datetimeFigureOut">
              <a:rPr lang="ru-RU" smtClean="0"/>
              <a:pPr/>
              <a:t>04.04.2018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2BAD091-9B88-4E15-8364-95918717355E}" type="slidenum">
              <a:rPr lang="ru-RU" smtClean="0"/>
              <a:pPr/>
              <a:t>‹#›</a:t>
            </a:fld>
            <a:endParaRPr lang="ru-RU"/>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38508" y="4603785"/>
            <a:ext cx="10098723" cy="1422928"/>
          </a:xfrm>
        </p:spPr>
        <p:txBody>
          <a:bodyPr anchor="t"/>
          <a:lstStyle>
            <a:lvl1pPr algn="l">
              <a:defRPr sz="4700" b="1" cap="all"/>
            </a:lvl1pPr>
          </a:lstStyle>
          <a:p>
            <a:r>
              <a:rPr lang="ru-RU" smtClean="0"/>
              <a:t>Образец заголовка</a:t>
            </a:r>
            <a:endParaRPr lang="ru-RU"/>
          </a:p>
        </p:txBody>
      </p:sp>
      <p:sp>
        <p:nvSpPr>
          <p:cNvPr id="3" name="Текст 2"/>
          <p:cNvSpPr>
            <a:spLocks noGrp="1"/>
          </p:cNvSpPr>
          <p:nvPr>
            <p:ph type="body" idx="1"/>
          </p:nvPr>
        </p:nvSpPr>
        <p:spPr>
          <a:xfrm>
            <a:off x="938508" y="3036576"/>
            <a:ext cx="10098723" cy="1567210"/>
          </a:xfrm>
        </p:spPr>
        <p:txBody>
          <a:bodyPr anchor="b"/>
          <a:lstStyle>
            <a:lvl1pPr marL="0" indent="0">
              <a:buNone/>
              <a:defRPr sz="2300">
                <a:solidFill>
                  <a:schemeClr val="tx1">
                    <a:tint val="75000"/>
                  </a:schemeClr>
                </a:solidFill>
              </a:defRPr>
            </a:lvl1pPr>
            <a:lvl2pPr marL="521284" indent="0">
              <a:buNone/>
              <a:defRPr sz="2100">
                <a:solidFill>
                  <a:schemeClr val="tx1">
                    <a:tint val="75000"/>
                  </a:schemeClr>
                </a:solidFill>
              </a:defRPr>
            </a:lvl2pPr>
            <a:lvl3pPr marL="1042569" indent="0">
              <a:buNone/>
              <a:defRPr sz="1900">
                <a:solidFill>
                  <a:schemeClr val="tx1">
                    <a:tint val="75000"/>
                  </a:schemeClr>
                </a:solidFill>
              </a:defRPr>
            </a:lvl3pPr>
            <a:lvl4pPr marL="1563853" indent="0">
              <a:buNone/>
              <a:defRPr sz="1600">
                <a:solidFill>
                  <a:schemeClr val="tx1">
                    <a:tint val="75000"/>
                  </a:schemeClr>
                </a:solidFill>
              </a:defRPr>
            </a:lvl4pPr>
            <a:lvl5pPr marL="2085137" indent="0">
              <a:buNone/>
              <a:defRPr sz="1600">
                <a:solidFill>
                  <a:schemeClr val="tx1">
                    <a:tint val="75000"/>
                  </a:schemeClr>
                </a:solidFill>
              </a:defRPr>
            </a:lvl5pPr>
            <a:lvl6pPr marL="2606422" indent="0">
              <a:buNone/>
              <a:defRPr sz="1600">
                <a:solidFill>
                  <a:schemeClr val="tx1">
                    <a:tint val="75000"/>
                  </a:schemeClr>
                </a:solidFill>
              </a:defRPr>
            </a:lvl6pPr>
            <a:lvl7pPr marL="3127706" indent="0">
              <a:buNone/>
              <a:defRPr sz="1600">
                <a:solidFill>
                  <a:schemeClr val="tx1">
                    <a:tint val="75000"/>
                  </a:schemeClr>
                </a:solidFill>
              </a:defRPr>
            </a:lvl7pPr>
            <a:lvl8pPr marL="3648990" indent="0">
              <a:buNone/>
              <a:defRPr sz="1600">
                <a:solidFill>
                  <a:schemeClr val="tx1">
                    <a:tint val="75000"/>
                  </a:schemeClr>
                </a:solidFill>
              </a:defRPr>
            </a:lvl8pPr>
            <a:lvl9pPr marL="4170275"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60BE020-E3D2-4B40-A05B-7CD782450F67}" type="datetimeFigureOut">
              <a:rPr lang="ru-RU" smtClean="0"/>
              <a:pPr/>
              <a:t>04.04.2018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2BAD091-9B88-4E15-8364-95918717355E}" type="slidenum">
              <a:rPr lang="ru-RU" smtClean="0"/>
              <a:pPr/>
              <a:t>‹#›</a:t>
            </a:fld>
            <a:endParaRPr lang="ru-RU"/>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594047" y="1671693"/>
            <a:ext cx="5247375" cy="4728165"/>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039435" y="1671693"/>
            <a:ext cx="5247375" cy="4728165"/>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60BE020-E3D2-4B40-A05B-7CD782450F67}" type="datetimeFigureOut">
              <a:rPr lang="ru-RU" smtClean="0"/>
              <a:pPr/>
              <a:t>04.04.2018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2BAD091-9B88-4E15-8364-95918717355E}" type="slidenum">
              <a:rPr lang="ru-RU" smtClean="0"/>
              <a:pPr/>
              <a:t>‹#›</a:t>
            </a:fld>
            <a:endParaRPr lang="ru-RU"/>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94045" y="1603698"/>
            <a:ext cx="5249437" cy="668343"/>
          </a:xfrm>
        </p:spPr>
        <p:txBody>
          <a:bodyPr anchor="b"/>
          <a:lstStyle>
            <a:lvl1pPr marL="0" indent="0">
              <a:buNone/>
              <a:defRPr sz="2700" b="1"/>
            </a:lvl1pPr>
            <a:lvl2pPr marL="521284" indent="0">
              <a:buNone/>
              <a:defRPr sz="2300" b="1"/>
            </a:lvl2pPr>
            <a:lvl3pPr marL="1042569" indent="0">
              <a:buNone/>
              <a:defRPr sz="2100" b="1"/>
            </a:lvl3pPr>
            <a:lvl4pPr marL="1563853" indent="0">
              <a:buNone/>
              <a:defRPr sz="1900" b="1"/>
            </a:lvl4pPr>
            <a:lvl5pPr marL="2085137" indent="0">
              <a:buNone/>
              <a:defRPr sz="1900" b="1"/>
            </a:lvl5pPr>
            <a:lvl6pPr marL="2606422" indent="0">
              <a:buNone/>
              <a:defRPr sz="1900" b="1"/>
            </a:lvl6pPr>
            <a:lvl7pPr marL="3127706" indent="0">
              <a:buNone/>
              <a:defRPr sz="1900" b="1"/>
            </a:lvl7pPr>
            <a:lvl8pPr marL="3648990" indent="0">
              <a:buNone/>
              <a:defRPr sz="1900" b="1"/>
            </a:lvl8pPr>
            <a:lvl9pPr marL="4170275" indent="0">
              <a:buNone/>
              <a:defRPr sz="1900" b="1"/>
            </a:lvl9pPr>
          </a:lstStyle>
          <a:p>
            <a:pPr lvl="0"/>
            <a:r>
              <a:rPr lang="ru-RU" smtClean="0"/>
              <a:t>Образец текста</a:t>
            </a:r>
          </a:p>
        </p:txBody>
      </p:sp>
      <p:sp>
        <p:nvSpPr>
          <p:cNvPr id="4" name="Содержимое 3"/>
          <p:cNvSpPr>
            <a:spLocks noGrp="1"/>
          </p:cNvSpPr>
          <p:nvPr>
            <p:ph sz="half" idx="2"/>
          </p:nvPr>
        </p:nvSpPr>
        <p:spPr>
          <a:xfrm>
            <a:off x="594045" y="2272043"/>
            <a:ext cx="5249437" cy="4127814"/>
          </a:xfrm>
        </p:spPr>
        <p:txBody>
          <a:bodyPr/>
          <a:lstStyle>
            <a:lvl1pPr>
              <a:defRPr sz="27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035309" y="1603698"/>
            <a:ext cx="5251501" cy="668343"/>
          </a:xfrm>
        </p:spPr>
        <p:txBody>
          <a:bodyPr anchor="b"/>
          <a:lstStyle>
            <a:lvl1pPr marL="0" indent="0">
              <a:buNone/>
              <a:defRPr sz="2700" b="1"/>
            </a:lvl1pPr>
            <a:lvl2pPr marL="521284" indent="0">
              <a:buNone/>
              <a:defRPr sz="2300" b="1"/>
            </a:lvl2pPr>
            <a:lvl3pPr marL="1042569" indent="0">
              <a:buNone/>
              <a:defRPr sz="2100" b="1"/>
            </a:lvl3pPr>
            <a:lvl4pPr marL="1563853" indent="0">
              <a:buNone/>
              <a:defRPr sz="1900" b="1"/>
            </a:lvl4pPr>
            <a:lvl5pPr marL="2085137" indent="0">
              <a:buNone/>
              <a:defRPr sz="1900" b="1"/>
            </a:lvl5pPr>
            <a:lvl6pPr marL="2606422" indent="0">
              <a:buNone/>
              <a:defRPr sz="1900" b="1"/>
            </a:lvl6pPr>
            <a:lvl7pPr marL="3127706" indent="0">
              <a:buNone/>
              <a:defRPr sz="1900" b="1"/>
            </a:lvl7pPr>
            <a:lvl8pPr marL="3648990" indent="0">
              <a:buNone/>
              <a:defRPr sz="1900" b="1"/>
            </a:lvl8pPr>
            <a:lvl9pPr marL="4170275" indent="0">
              <a:buNone/>
              <a:defRPr sz="1900" b="1"/>
            </a:lvl9pPr>
          </a:lstStyle>
          <a:p>
            <a:pPr lvl="0"/>
            <a:r>
              <a:rPr lang="ru-RU" smtClean="0"/>
              <a:t>Образец текста</a:t>
            </a:r>
          </a:p>
        </p:txBody>
      </p:sp>
      <p:sp>
        <p:nvSpPr>
          <p:cNvPr id="6" name="Содержимое 5"/>
          <p:cNvSpPr>
            <a:spLocks noGrp="1"/>
          </p:cNvSpPr>
          <p:nvPr>
            <p:ph sz="quarter" idx="4"/>
          </p:nvPr>
        </p:nvSpPr>
        <p:spPr>
          <a:xfrm>
            <a:off x="6035309" y="2272043"/>
            <a:ext cx="5251501" cy="4127814"/>
          </a:xfrm>
        </p:spPr>
        <p:txBody>
          <a:bodyPr/>
          <a:lstStyle>
            <a:lvl1pPr>
              <a:defRPr sz="27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60BE020-E3D2-4B40-A05B-7CD782450F67}" type="datetimeFigureOut">
              <a:rPr lang="ru-RU" smtClean="0"/>
              <a:pPr/>
              <a:t>04.04.2018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2BAD091-9B88-4E15-8364-95918717355E}" type="slidenum">
              <a:rPr lang="ru-RU" smtClean="0"/>
              <a:pPr/>
              <a:t>‹#›</a:t>
            </a:fld>
            <a:endParaRPr lang="ru-RU"/>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60BE020-E3D2-4B40-A05B-7CD782450F67}" type="datetimeFigureOut">
              <a:rPr lang="ru-RU" smtClean="0"/>
              <a:pPr/>
              <a:t>04.04.2018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2BAD091-9B88-4E15-8364-95918717355E}" type="slidenum">
              <a:rPr lang="ru-RU" smtClean="0"/>
              <a:pPr/>
              <a:t>‹#›</a:t>
            </a:fld>
            <a:endParaRPr lang="ru-RU"/>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60BE020-E3D2-4B40-A05B-7CD782450F67}" type="datetimeFigureOut">
              <a:rPr lang="ru-RU" smtClean="0"/>
              <a:pPr/>
              <a:t>04.04.2018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2BAD091-9B88-4E15-8364-95918717355E}" type="slidenum">
              <a:rPr lang="ru-RU" smtClean="0"/>
              <a:pPr/>
              <a:t>‹#›</a:t>
            </a:fld>
            <a:endParaRPr lang="ru-RU"/>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4046" y="285251"/>
            <a:ext cx="3908718" cy="1213966"/>
          </a:xfrm>
        </p:spPr>
        <p:txBody>
          <a:bodyPr anchor="b"/>
          <a:lstStyle>
            <a:lvl1pPr algn="l">
              <a:defRPr sz="2300" b="1"/>
            </a:lvl1pPr>
          </a:lstStyle>
          <a:p>
            <a:r>
              <a:rPr lang="ru-RU" smtClean="0"/>
              <a:t>Образец заголовка</a:t>
            </a:r>
            <a:endParaRPr lang="ru-RU"/>
          </a:p>
        </p:txBody>
      </p:sp>
      <p:sp>
        <p:nvSpPr>
          <p:cNvPr id="3" name="Содержимое 2"/>
          <p:cNvSpPr>
            <a:spLocks noGrp="1"/>
          </p:cNvSpPr>
          <p:nvPr>
            <p:ph idx="1"/>
          </p:nvPr>
        </p:nvSpPr>
        <p:spPr>
          <a:xfrm>
            <a:off x="4645084" y="285251"/>
            <a:ext cx="6641725" cy="6114606"/>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94046" y="1499216"/>
            <a:ext cx="3908718" cy="4900641"/>
          </a:xfrm>
        </p:spPr>
        <p:txBody>
          <a:bodyPr/>
          <a:lstStyle>
            <a:lvl1pPr marL="0" indent="0">
              <a:buNone/>
              <a:defRPr sz="1600"/>
            </a:lvl1pPr>
            <a:lvl2pPr marL="521284" indent="0">
              <a:buNone/>
              <a:defRPr sz="1500"/>
            </a:lvl2pPr>
            <a:lvl3pPr marL="1042569" indent="0">
              <a:buNone/>
              <a:defRPr sz="1100"/>
            </a:lvl3pPr>
            <a:lvl4pPr marL="1563853" indent="0">
              <a:buNone/>
              <a:defRPr sz="1100"/>
            </a:lvl4pPr>
            <a:lvl5pPr marL="2085137" indent="0">
              <a:buNone/>
              <a:defRPr sz="1100"/>
            </a:lvl5pPr>
            <a:lvl6pPr marL="2606422" indent="0">
              <a:buNone/>
              <a:defRPr sz="1100"/>
            </a:lvl6pPr>
            <a:lvl7pPr marL="3127706" indent="0">
              <a:buNone/>
              <a:defRPr sz="1100"/>
            </a:lvl7pPr>
            <a:lvl8pPr marL="3648990" indent="0">
              <a:buNone/>
              <a:defRPr sz="1100"/>
            </a:lvl8pPr>
            <a:lvl9pPr marL="4170275" indent="0">
              <a:buNone/>
              <a:defRPr sz="1100"/>
            </a:lvl9pPr>
          </a:lstStyle>
          <a:p>
            <a:pPr lvl="0"/>
            <a:r>
              <a:rPr lang="ru-RU" smtClean="0"/>
              <a:t>Образец текста</a:t>
            </a:r>
          </a:p>
        </p:txBody>
      </p:sp>
      <p:sp>
        <p:nvSpPr>
          <p:cNvPr id="5" name="Дата 4"/>
          <p:cNvSpPr>
            <a:spLocks noGrp="1"/>
          </p:cNvSpPr>
          <p:nvPr>
            <p:ph type="dt" sz="half" idx="10"/>
          </p:nvPr>
        </p:nvSpPr>
        <p:spPr/>
        <p:txBody>
          <a:bodyPr/>
          <a:lstStyle/>
          <a:p>
            <a:fld id="{460BE020-E3D2-4B40-A05B-7CD782450F67}" type="datetimeFigureOut">
              <a:rPr lang="ru-RU" smtClean="0"/>
              <a:pPr/>
              <a:t>04.04.2018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2BAD091-9B88-4E15-8364-95918717355E}" type="slidenum">
              <a:rPr lang="ru-RU" smtClean="0"/>
              <a:pPr/>
              <a:t>‹#›</a:t>
            </a:fld>
            <a:endParaRPr lang="ru-RU"/>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28730" y="5015073"/>
            <a:ext cx="7128510" cy="592058"/>
          </a:xfrm>
        </p:spPr>
        <p:txBody>
          <a:bodyPr anchor="b"/>
          <a:lstStyle>
            <a:lvl1pPr algn="l">
              <a:defRPr sz="2300" b="1"/>
            </a:lvl1pPr>
          </a:lstStyle>
          <a:p>
            <a:r>
              <a:rPr lang="ru-RU" smtClean="0"/>
              <a:t>Образец заголовка</a:t>
            </a:r>
            <a:endParaRPr lang="ru-RU"/>
          </a:p>
        </p:txBody>
      </p:sp>
      <p:sp>
        <p:nvSpPr>
          <p:cNvPr id="3" name="Рисунок 2"/>
          <p:cNvSpPr>
            <a:spLocks noGrp="1"/>
          </p:cNvSpPr>
          <p:nvPr>
            <p:ph type="pic" idx="1"/>
          </p:nvPr>
        </p:nvSpPr>
        <p:spPr>
          <a:xfrm>
            <a:off x="2328730" y="640151"/>
            <a:ext cx="7128510" cy="4298633"/>
          </a:xfrm>
        </p:spPr>
        <p:txBody>
          <a:bodyPr/>
          <a:lstStyle>
            <a:lvl1pPr marL="0" indent="0">
              <a:buNone/>
              <a:defRPr sz="3600"/>
            </a:lvl1pPr>
            <a:lvl2pPr marL="521284" indent="0">
              <a:buNone/>
              <a:defRPr sz="3200"/>
            </a:lvl2pPr>
            <a:lvl3pPr marL="1042569" indent="0">
              <a:buNone/>
              <a:defRPr sz="2700"/>
            </a:lvl3pPr>
            <a:lvl4pPr marL="1563853" indent="0">
              <a:buNone/>
              <a:defRPr sz="2300"/>
            </a:lvl4pPr>
            <a:lvl5pPr marL="2085137" indent="0">
              <a:buNone/>
              <a:defRPr sz="2300"/>
            </a:lvl5pPr>
            <a:lvl6pPr marL="2606422" indent="0">
              <a:buNone/>
              <a:defRPr sz="2300"/>
            </a:lvl6pPr>
            <a:lvl7pPr marL="3127706" indent="0">
              <a:buNone/>
              <a:defRPr sz="2300"/>
            </a:lvl7pPr>
            <a:lvl8pPr marL="3648990" indent="0">
              <a:buNone/>
              <a:defRPr sz="2300"/>
            </a:lvl8pPr>
            <a:lvl9pPr marL="4170275" indent="0">
              <a:buNone/>
              <a:defRPr sz="2300"/>
            </a:lvl9pPr>
          </a:lstStyle>
          <a:p>
            <a:endParaRPr lang="ru-RU"/>
          </a:p>
        </p:txBody>
      </p:sp>
      <p:sp>
        <p:nvSpPr>
          <p:cNvPr id="4" name="Текст 3"/>
          <p:cNvSpPr>
            <a:spLocks noGrp="1"/>
          </p:cNvSpPr>
          <p:nvPr>
            <p:ph type="body" sz="half" idx="2"/>
          </p:nvPr>
        </p:nvSpPr>
        <p:spPr>
          <a:xfrm>
            <a:off x="2328730" y="5607131"/>
            <a:ext cx="7128510" cy="840819"/>
          </a:xfrm>
        </p:spPr>
        <p:txBody>
          <a:bodyPr/>
          <a:lstStyle>
            <a:lvl1pPr marL="0" indent="0">
              <a:buNone/>
              <a:defRPr sz="1600"/>
            </a:lvl1pPr>
            <a:lvl2pPr marL="521284" indent="0">
              <a:buNone/>
              <a:defRPr sz="1500"/>
            </a:lvl2pPr>
            <a:lvl3pPr marL="1042569" indent="0">
              <a:buNone/>
              <a:defRPr sz="1100"/>
            </a:lvl3pPr>
            <a:lvl4pPr marL="1563853" indent="0">
              <a:buNone/>
              <a:defRPr sz="1100"/>
            </a:lvl4pPr>
            <a:lvl5pPr marL="2085137" indent="0">
              <a:buNone/>
              <a:defRPr sz="1100"/>
            </a:lvl5pPr>
            <a:lvl6pPr marL="2606422" indent="0">
              <a:buNone/>
              <a:defRPr sz="1100"/>
            </a:lvl6pPr>
            <a:lvl7pPr marL="3127706" indent="0">
              <a:buNone/>
              <a:defRPr sz="1100"/>
            </a:lvl7pPr>
            <a:lvl8pPr marL="3648990" indent="0">
              <a:buNone/>
              <a:defRPr sz="1100"/>
            </a:lvl8pPr>
            <a:lvl9pPr marL="4170275" indent="0">
              <a:buNone/>
              <a:defRPr sz="1100"/>
            </a:lvl9pPr>
          </a:lstStyle>
          <a:p>
            <a:pPr lvl="0"/>
            <a:r>
              <a:rPr lang="ru-RU" smtClean="0"/>
              <a:t>Образец текста</a:t>
            </a:r>
          </a:p>
        </p:txBody>
      </p:sp>
      <p:sp>
        <p:nvSpPr>
          <p:cNvPr id="5" name="Дата 4"/>
          <p:cNvSpPr>
            <a:spLocks noGrp="1"/>
          </p:cNvSpPr>
          <p:nvPr>
            <p:ph type="dt" sz="half" idx="10"/>
          </p:nvPr>
        </p:nvSpPr>
        <p:spPr/>
        <p:txBody>
          <a:bodyPr/>
          <a:lstStyle/>
          <a:p>
            <a:fld id="{460BE020-E3D2-4B40-A05B-7CD782450F67}" type="datetimeFigureOut">
              <a:rPr lang="ru-RU" smtClean="0"/>
              <a:pPr/>
              <a:t>04.04.2018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2BAD091-9B88-4E15-8364-95918717355E}" type="slidenum">
              <a:rPr lang="ru-RU" smtClean="0"/>
              <a:pPr/>
              <a:t>‹#›</a:t>
            </a:fld>
            <a:endParaRPr lang="ru-RU"/>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20000"/>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4044" y="286910"/>
            <a:ext cx="10692765" cy="1194065"/>
          </a:xfrm>
          <a:prstGeom prst="rect">
            <a:avLst/>
          </a:prstGeom>
        </p:spPr>
        <p:txBody>
          <a:bodyPr vert="horz" lIns="104257" tIns="52128" rIns="104257" bIns="52128"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594044" y="1671693"/>
            <a:ext cx="10692765" cy="4728165"/>
          </a:xfrm>
          <a:prstGeom prst="rect">
            <a:avLst/>
          </a:prstGeom>
        </p:spPr>
        <p:txBody>
          <a:bodyPr vert="horz" lIns="104257" tIns="52128" rIns="104257" bIns="52128"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594043" y="6640325"/>
            <a:ext cx="2772198" cy="381438"/>
          </a:xfrm>
          <a:prstGeom prst="rect">
            <a:avLst/>
          </a:prstGeom>
        </p:spPr>
        <p:txBody>
          <a:bodyPr vert="horz" lIns="104257" tIns="52128" rIns="104257" bIns="52128" rtlCol="0" anchor="ctr"/>
          <a:lstStyle>
            <a:lvl1pPr algn="l">
              <a:defRPr sz="1500">
                <a:solidFill>
                  <a:schemeClr val="tx1">
                    <a:tint val="75000"/>
                  </a:schemeClr>
                </a:solidFill>
              </a:defRPr>
            </a:lvl1pPr>
          </a:lstStyle>
          <a:p>
            <a:fld id="{460BE020-E3D2-4B40-A05B-7CD782450F67}" type="datetimeFigureOut">
              <a:rPr lang="ru-RU" smtClean="0"/>
              <a:pPr/>
              <a:t>04.04.2018</a:t>
            </a:fld>
            <a:endParaRPr lang="ru-RU"/>
          </a:p>
        </p:txBody>
      </p:sp>
      <p:sp>
        <p:nvSpPr>
          <p:cNvPr id="5" name="Нижний колонтитул 4"/>
          <p:cNvSpPr>
            <a:spLocks noGrp="1"/>
          </p:cNvSpPr>
          <p:nvPr>
            <p:ph type="ftr" sz="quarter" idx="3"/>
          </p:nvPr>
        </p:nvSpPr>
        <p:spPr>
          <a:xfrm>
            <a:off x="4059292" y="6640325"/>
            <a:ext cx="3762269" cy="381438"/>
          </a:xfrm>
          <a:prstGeom prst="rect">
            <a:avLst/>
          </a:prstGeom>
        </p:spPr>
        <p:txBody>
          <a:bodyPr vert="horz" lIns="104257" tIns="52128" rIns="104257" bIns="52128" rtlCol="0" anchor="ctr"/>
          <a:lstStyle>
            <a:lvl1pPr algn="ctr">
              <a:defRPr sz="15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514611" y="6640325"/>
            <a:ext cx="2772198" cy="381438"/>
          </a:xfrm>
          <a:prstGeom prst="rect">
            <a:avLst/>
          </a:prstGeom>
        </p:spPr>
        <p:txBody>
          <a:bodyPr vert="horz" lIns="104257" tIns="52128" rIns="104257" bIns="52128" rtlCol="0" anchor="ctr"/>
          <a:lstStyle>
            <a:lvl1pPr algn="r">
              <a:defRPr sz="1500">
                <a:solidFill>
                  <a:schemeClr val="tx1">
                    <a:tint val="75000"/>
                  </a:schemeClr>
                </a:solidFill>
              </a:defRPr>
            </a:lvl1pPr>
          </a:lstStyle>
          <a:p>
            <a:fld id="{D2BAD091-9B88-4E15-8364-95918717355E}"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1042569" rtl="0" eaLnBrk="1" latinLnBrk="0" hangingPunct="1">
        <a:spcBef>
          <a:spcPct val="0"/>
        </a:spcBef>
        <a:buNone/>
        <a:defRPr sz="5100" kern="1200">
          <a:solidFill>
            <a:schemeClr val="tx1"/>
          </a:solidFill>
          <a:latin typeface="+mj-lt"/>
          <a:ea typeface="+mj-ea"/>
          <a:cs typeface="+mj-cs"/>
        </a:defRPr>
      </a:lvl1pPr>
    </p:titleStyle>
    <p:bodyStyle>
      <a:lvl1pPr marL="390964" indent="-390964" algn="l" defTabSz="1042569" rtl="0" eaLnBrk="1" latinLnBrk="0" hangingPunct="1">
        <a:spcBef>
          <a:spcPct val="20000"/>
        </a:spcBef>
        <a:buFont typeface="Arial" pitchFamily="34" charset="0"/>
        <a:buChar char="•"/>
        <a:defRPr sz="3600" kern="1200">
          <a:solidFill>
            <a:schemeClr val="tx1"/>
          </a:solidFill>
          <a:latin typeface="+mn-lt"/>
          <a:ea typeface="+mn-ea"/>
          <a:cs typeface="+mn-cs"/>
        </a:defRPr>
      </a:lvl1pPr>
      <a:lvl2pPr marL="847087" indent="-325803" algn="l" defTabSz="1042569" rtl="0" eaLnBrk="1" latinLnBrk="0" hangingPunct="1">
        <a:spcBef>
          <a:spcPct val="20000"/>
        </a:spcBef>
        <a:buFont typeface="Arial" pitchFamily="34" charset="0"/>
        <a:buChar char="–"/>
        <a:defRPr sz="3200" kern="1200">
          <a:solidFill>
            <a:schemeClr val="tx1"/>
          </a:solidFill>
          <a:latin typeface="+mn-lt"/>
          <a:ea typeface="+mn-ea"/>
          <a:cs typeface="+mn-cs"/>
        </a:defRPr>
      </a:lvl2pPr>
      <a:lvl3pPr marL="1303211" indent="-260643" algn="l" defTabSz="1042569"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824494" indent="-260643" algn="l" defTabSz="1042569"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345779" indent="-260643" algn="l" defTabSz="1042569"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867063" indent="-260643" algn="l" defTabSz="1042569"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8349" indent="-260643" algn="l" defTabSz="1042569"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09633" indent="-260643" algn="l" defTabSz="1042569"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0917" indent="-260643" algn="l" defTabSz="1042569"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ru-RU"/>
      </a:defPPr>
      <a:lvl1pPr marL="0" algn="l" defTabSz="1042569" rtl="0" eaLnBrk="1" latinLnBrk="0" hangingPunct="1">
        <a:defRPr sz="2100" kern="1200">
          <a:solidFill>
            <a:schemeClr val="tx1"/>
          </a:solidFill>
          <a:latin typeface="+mn-lt"/>
          <a:ea typeface="+mn-ea"/>
          <a:cs typeface="+mn-cs"/>
        </a:defRPr>
      </a:lvl1pPr>
      <a:lvl2pPr marL="521284" algn="l" defTabSz="1042569" rtl="0" eaLnBrk="1" latinLnBrk="0" hangingPunct="1">
        <a:defRPr sz="2100" kern="1200">
          <a:solidFill>
            <a:schemeClr val="tx1"/>
          </a:solidFill>
          <a:latin typeface="+mn-lt"/>
          <a:ea typeface="+mn-ea"/>
          <a:cs typeface="+mn-cs"/>
        </a:defRPr>
      </a:lvl2pPr>
      <a:lvl3pPr marL="1042569" algn="l" defTabSz="1042569" rtl="0" eaLnBrk="1" latinLnBrk="0" hangingPunct="1">
        <a:defRPr sz="2100" kern="1200">
          <a:solidFill>
            <a:schemeClr val="tx1"/>
          </a:solidFill>
          <a:latin typeface="+mn-lt"/>
          <a:ea typeface="+mn-ea"/>
          <a:cs typeface="+mn-cs"/>
        </a:defRPr>
      </a:lvl3pPr>
      <a:lvl4pPr marL="1563853" algn="l" defTabSz="1042569" rtl="0" eaLnBrk="1" latinLnBrk="0" hangingPunct="1">
        <a:defRPr sz="2100" kern="1200">
          <a:solidFill>
            <a:schemeClr val="tx1"/>
          </a:solidFill>
          <a:latin typeface="+mn-lt"/>
          <a:ea typeface="+mn-ea"/>
          <a:cs typeface="+mn-cs"/>
        </a:defRPr>
      </a:lvl4pPr>
      <a:lvl5pPr marL="2085137" algn="l" defTabSz="1042569" rtl="0" eaLnBrk="1" latinLnBrk="0" hangingPunct="1">
        <a:defRPr sz="2100" kern="1200">
          <a:solidFill>
            <a:schemeClr val="tx1"/>
          </a:solidFill>
          <a:latin typeface="+mn-lt"/>
          <a:ea typeface="+mn-ea"/>
          <a:cs typeface="+mn-cs"/>
        </a:defRPr>
      </a:lvl5pPr>
      <a:lvl6pPr marL="2606422" algn="l" defTabSz="1042569" rtl="0" eaLnBrk="1" latinLnBrk="0" hangingPunct="1">
        <a:defRPr sz="2100" kern="1200">
          <a:solidFill>
            <a:schemeClr val="tx1"/>
          </a:solidFill>
          <a:latin typeface="+mn-lt"/>
          <a:ea typeface="+mn-ea"/>
          <a:cs typeface="+mn-cs"/>
        </a:defRPr>
      </a:lvl6pPr>
      <a:lvl7pPr marL="3127706" algn="l" defTabSz="1042569" rtl="0" eaLnBrk="1" latinLnBrk="0" hangingPunct="1">
        <a:defRPr sz="2100" kern="1200">
          <a:solidFill>
            <a:schemeClr val="tx1"/>
          </a:solidFill>
          <a:latin typeface="+mn-lt"/>
          <a:ea typeface="+mn-ea"/>
          <a:cs typeface="+mn-cs"/>
        </a:defRPr>
      </a:lvl7pPr>
      <a:lvl8pPr marL="3648990" algn="l" defTabSz="1042569" rtl="0" eaLnBrk="1" latinLnBrk="0" hangingPunct="1">
        <a:defRPr sz="2100" kern="1200">
          <a:solidFill>
            <a:schemeClr val="tx1"/>
          </a:solidFill>
          <a:latin typeface="+mn-lt"/>
          <a:ea typeface="+mn-ea"/>
          <a:cs typeface="+mn-cs"/>
        </a:defRPr>
      </a:lvl8pPr>
      <a:lvl9pPr marL="4170275" algn="l" defTabSz="1042569"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oecd.org/pisa/aboutpisa/Global-competency-for-an-inclusive-world.pdf" TargetMode="External"/><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eg"/><Relationship Id="rId7" Type="http://schemas.openxmlformats.org/officeDocument/2006/relationships/diagramColors" Target="../diagrams/colors1.xml"/><Relationship Id="rId2" Type="http://schemas.openxmlformats.org/officeDocument/2006/relationships/image" Target="../media/image4.jpeg"/><Relationship Id="rId1" Type="http://schemas.openxmlformats.org/officeDocument/2006/relationships/slideLayout" Target="../slideLayouts/slideLayout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3.jpeg"/><Relationship Id="rId7" Type="http://schemas.openxmlformats.org/officeDocument/2006/relationships/diagramColors" Target="../diagrams/colors2.xml"/><Relationship Id="rId2" Type="http://schemas.openxmlformats.org/officeDocument/2006/relationships/image" Target="../media/image4.jpeg"/><Relationship Id="rId1" Type="http://schemas.openxmlformats.org/officeDocument/2006/relationships/slideLayout" Target="../slideLayouts/slideLayout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jpeg"/><Relationship Id="rId7" Type="http://schemas.openxmlformats.org/officeDocument/2006/relationships/diagramColors" Target="../diagrams/colors3.xml"/><Relationship Id="rId2" Type="http://schemas.openxmlformats.org/officeDocument/2006/relationships/image" Target="../media/image4.jpeg"/><Relationship Id="rId1" Type="http://schemas.openxmlformats.org/officeDocument/2006/relationships/slideLayout" Target="../slideLayouts/slideLayout3.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centeroko.ru/" TargetMode="External"/><Relationship Id="rId2" Type="http://schemas.openxmlformats.org/officeDocument/2006/relationships/hyperlink" Target="http://www.oecd.org/edu/pisa" TargetMode="Externa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3.jpeg"/><Relationship Id="rId4" Type="http://schemas.openxmlformats.org/officeDocument/2006/relationships/hyperlink" Target="mailto:centeroko@mail.ru"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mailto:centeroko@mail.ru"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hyperlink" Target="http://centeroko.ru/" TargetMode="Externa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8.wmf"/><Relationship Id="rId5" Type="http://schemas.openxmlformats.org/officeDocument/2006/relationships/image" Target="../media/image7.png"/><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95808" y="1565969"/>
            <a:ext cx="11089233" cy="4170362"/>
          </a:xfrm>
          <a:prstGeom prst="rect">
            <a:avLst/>
          </a:prstGeom>
        </p:spPr>
        <p:txBody>
          <a:bodyPr wrap="square" lIns="91429" tIns="45715" rIns="91429" bIns="45715">
            <a:spAutoFit/>
          </a:bodyPr>
          <a:lstStyle/>
          <a:p>
            <a:pPr lvl="0" algn="ctr"/>
            <a:r>
              <a:rPr lang="ru-RU" sz="3200" b="1" dirty="0" smtClean="0"/>
              <a:t>Оценка </a:t>
            </a:r>
            <a:r>
              <a:rPr lang="ru-RU" sz="3200" b="1" dirty="0" err="1" smtClean="0"/>
              <a:t>сформированности</a:t>
            </a:r>
            <a:r>
              <a:rPr lang="ru-RU" sz="3200" b="1" dirty="0" smtClean="0"/>
              <a:t> глобальных компетенций</a:t>
            </a:r>
          </a:p>
          <a:p>
            <a:pPr lvl="0" algn="ctr"/>
            <a:r>
              <a:rPr lang="ru-RU" sz="3200" b="1" dirty="0" smtClean="0"/>
              <a:t>в международном исследовании PISA-2018 </a:t>
            </a:r>
          </a:p>
          <a:p>
            <a:pPr lvl="0" algn="ctr"/>
            <a:endParaRPr lang="ru-RU" sz="3200" i="1" dirty="0" smtClean="0"/>
          </a:p>
          <a:p>
            <a:pPr lvl="0" algn="ctr"/>
            <a:r>
              <a:rPr lang="ru-RU" sz="3200" i="1" dirty="0" smtClean="0"/>
              <a:t>Ковалева Галина Сергеевна, руководитель Центра оценки качества образования Института стратегии развития образования Российской академии образования, к.п.н.</a:t>
            </a:r>
            <a:endParaRPr lang="en-US" sz="3200" b="1" i="1" dirty="0" smtClean="0"/>
          </a:p>
          <a:p>
            <a:endParaRPr lang="ru-RU" sz="2400" b="1" dirty="0" smtClean="0"/>
          </a:p>
          <a:p>
            <a:r>
              <a:rPr lang="be-BY" sz="2800" b="1" dirty="0" smtClean="0"/>
              <a:t/>
            </a:r>
            <a:br>
              <a:rPr lang="be-BY" sz="2800" b="1" dirty="0" smtClean="0"/>
            </a:br>
            <a:endParaRPr lang="ru-RU" dirty="0"/>
          </a:p>
        </p:txBody>
      </p:sp>
      <p:grpSp>
        <p:nvGrpSpPr>
          <p:cNvPr id="7" name="Группа 6"/>
          <p:cNvGrpSpPr/>
          <p:nvPr/>
        </p:nvGrpSpPr>
        <p:grpSpPr>
          <a:xfrm>
            <a:off x="9900865" y="197818"/>
            <a:ext cx="1763961" cy="1311533"/>
            <a:chOff x="7236295" y="51470"/>
            <a:chExt cx="1763961" cy="1311532"/>
          </a:xfrm>
        </p:grpSpPr>
        <p:pic>
          <p:nvPicPr>
            <p:cNvPr id="9"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7596336" y="51470"/>
              <a:ext cx="792163" cy="1060450"/>
            </a:xfrm>
            <a:prstGeom prst="rect">
              <a:avLst/>
            </a:prstGeom>
            <a:noFill/>
            <a:ln w="9525">
              <a:noFill/>
              <a:miter lim="800000"/>
              <a:headEnd/>
              <a:tailEnd/>
            </a:ln>
          </p:spPr>
        </p:pic>
        <p:sp>
          <p:nvSpPr>
            <p:cNvPr id="10" name="TextBox 9"/>
            <p:cNvSpPr txBox="1"/>
            <p:nvPr/>
          </p:nvSpPr>
          <p:spPr>
            <a:xfrm>
              <a:off x="7236295" y="1101392"/>
              <a:ext cx="1763961" cy="261610"/>
            </a:xfrm>
            <a:prstGeom prst="rect">
              <a:avLst/>
            </a:prstGeom>
            <a:noFill/>
          </p:spPr>
          <p:txBody>
            <a:bodyPr wrap="square" rtlCol="0">
              <a:spAutoFit/>
            </a:bodyPr>
            <a:lstStyle/>
            <a:p>
              <a:pPr algn="ctr"/>
              <a:r>
                <a:rPr lang="ru-RU" sz="1100" b="1" dirty="0" smtClean="0">
                  <a:latin typeface="Times New Roman" pitchFamily="18" charset="0"/>
                  <a:cs typeface="Times New Roman" pitchFamily="18" charset="0"/>
                </a:rPr>
                <a:t>ФГБНУ «ИСРО РАО»</a:t>
              </a:r>
              <a:endParaRPr lang="ru-RU" sz="1100" b="1" dirty="0">
                <a:latin typeface="Times New Roman" pitchFamily="18" charset="0"/>
                <a:cs typeface="Times New Roman" pitchFamily="18" charset="0"/>
              </a:endParaRPr>
            </a:p>
          </p:txBody>
        </p:sp>
      </p:grpSp>
      <p:pic>
        <p:nvPicPr>
          <p:cNvPr id="11" name="Picture 3"/>
          <p:cNvPicPr>
            <a:picLocks noChangeAspect="1" noChangeArrowheads="1"/>
          </p:cNvPicPr>
          <p:nvPr/>
        </p:nvPicPr>
        <p:blipFill>
          <a:blip r:embed="rId3" cstate="print">
            <a:clrChange>
              <a:clrFrom>
                <a:srgbClr val="FFFFFF"/>
              </a:clrFrom>
              <a:clrTo>
                <a:srgbClr val="FFFFFF">
                  <a:alpha val="0"/>
                </a:srgbClr>
              </a:clrTo>
            </a:clrChange>
          </a:blip>
          <a:stretch>
            <a:fillRect/>
          </a:stretch>
        </p:blipFill>
        <p:spPr bwMode="auto">
          <a:xfrm>
            <a:off x="179785" y="269826"/>
            <a:ext cx="2702443" cy="828000"/>
          </a:xfrm>
          <a:prstGeom prst="rect">
            <a:avLst/>
          </a:prstGeom>
          <a:noFill/>
          <a:ln>
            <a:noFill/>
          </a:ln>
        </p:spPr>
      </p:pic>
      <p:pic>
        <p:nvPicPr>
          <p:cNvPr id="12" name="Рисунок 11" descr="PISA_WebBanner6-01.jpg"/>
          <p:cNvPicPr>
            <a:picLocks noChangeAspect="1"/>
          </p:cNvPicPr>
          <p:nvPr/>
        </p:nvPicPr>
        <p:blipFill>
          <a:blip r:embed="rId4" cstate="print"/>
          <a:srcRect/>
          <a:stretch>
            <a:fillRect/>
          </a:stretch>
        </p:blipFill>
        <p:spPr>
          <a:xfrm>
            <a:off x="8748737" y="6174482"/>
            <a:ext cx="2688850" cy="828000"/>
          </a:xfrm>
          <a:prstGeom prst="rect">
            <a:avLst/>
          </a:prstGeom>
        </p:spPr>
      </p:pic>
    </p:spTree>
    <p:extLst>
      <p:ext uri="{BB962C8B-B14F-4D97-AF65-F5344CB8AC3E}">
        <p14:creationId xmlns:p14="http://schemas.microsoft.com/office/powerpoint/2010/main" val="2630465608"/>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7986" name="Rectangle 2"/>
          <p:cNvSpPr>
            <a:spLocks noChangeArrowheads="1"/>
          </p:cNvSpPr>
          <p:nvPr/>
        </p:nvSpPr>
        <p:spPr bwMode="auto">
          <a:xfrm>
            <a:off x="8514609" y="6524237"/>
            <a:ext cx="2772198" cy="497527"/>
          </a:xfrm>
          <a:prstGeom prst="rect">
            <a:avLst/>
          </a:prstGeom>
          <a:noFill/>
          <a:ln w="12700">
            <a:noFill/>
            <a:miter lim="800000"/>
            <a:headEnd/>
            <a:tailEnd/>
          </a:ln>
          <a:effectLst/>
        </p:spPr>
        <p:txBody>
          <a:bodyPr wrap="none" lIns="103876" tIns="51938" rIns="103876" bIns="51938" anchor="ctr"/>
          <a:lstStyle/>
          <a:p>
            <a:endParaRPr lang="ru-RU"/>
          </a:p>
        </p:txBody>
      </p:sp>
      <p:grpSp>
        <p:nvGrpSpPr>
          <p:cNvPr id="2" name="Group 3"/>
          <p:cNvGrpSpPr>
            <a:grpSpLocks/>
          </p:cNvGrpSpPr>
          <p:nvPr/>
        </p:nvGrpSpPr>
        <p:grpSpPr bwMode="auto">
          <a:xfrm>
            <a:off x="923432" y="883939"/>
            <a:ext cx="10112050" cy="1200696"/>
            <a:chOff x="485" y="533"/>
            <a:chExt cx="5311" cy="724"/>
          </a:xfrm>
        </p:grpSpPr>
        <p:pic>
          <p:nvPicPr>
            <p:cNvPr id="297988" name="Picture 4"/>
            <p:cNvPicPr>
              <a:picLocks noChangeArrowheads="1"/>
            </p:cNvPicPr>
            <p:nvPr/>
          </p:nvPicPr>
          <p:blipFill>
            <a:blip r:embed="rId3" cstate="print"/>
            <a:srcRect/>
            <a:stretch>
              <a:fillRect/>
            </a:stretch>
          </p:blipFill>
          <p:spPr bwMode="auto">
            <a:xfrm>
              <a:off x="485" y="733"/>
              <a:ext cx="5311" cy="344"/>
            </a:xfrm>
            <a:prstGeom prst="rect">
              <a:avLst/>
            </a:prstGeom>
            <a:noFill/>
            <a:ln w="12700">
              <a:noFill/>
              <a:miter lim="800000"/>
              <a:headEnd/>
              <a:tailEnd/>
            </a:ln>
            <a:effectLst/>
          </p:spPr>
        </p:pic>
        <p:sp>
          <p:nvSpPr>
            <p:cNvPr id="297989" name="Rectangle 5"/>
            <p:cNvSpPr>
              <a:spLocks noChangeArrowheads="1"/>
            </p:cNvSpPr>
            <p:nvPr/>
          </p:nvSpPr>
          <p:spPr bwMode="auto">
            <a:xfrm>
              <a:off x="485" y="533"/>
              <a:ext cx="5287" cy="724"/>
            </a:xfrm>
            <a:prstGeom prst="rect">
              <a:avLst/>
            </a:prstGeom>
            <a:noFill/>
            <a:ln w="12700">
              <a:noFill/>
              <a:miter lim="800000"/>
              <a:headEnd/>
              <a:tailEnd/>
            </a:ln>
            <a:effectLst/>
          </p:spPr>
          <p:txBody>
            <a:bodyPr lIns="92075" tIns="71438" rIns="92075" bIns="71438" anchor="ctr">
              <a:spAutoFit/>
            </a:bodyPr>
            <a:lstStyle/>
            <a:p>
              <a:pPr eaLnBrk="0" hangingPunct="0">
                <a:lnSpc>
                  <a:spcPct val="70000"/>
                </a:lnSpc>
              </a:pPr>
              <a:r>
                <a:rPr lang="ru-RU" sz="3200" b="1" dirty="0" smtClean="0">
                  <a:solidFill>
                    <a:srgbClr val="000099"/>
                  </a:solidFill>
                </a:rPr>
                <a:t>Ключевые компетенции (</a:t>
              </a:r>
              <a:r>
                <a:rPr lang="en-US" sz="3200" b="1" dirty="0" smtClean="0">
                  <a:solidFill>
                    <a:srgbClr val="000099"/>
                  </a:solidFill>
                </a:rPr>
                <a:t>DESECO, OECD 1999): </a:t>
              </a:r>
              <a:endParaRPr lang="ru-RU" sz="3200" b="1" dirty="0" smtClean="0">
                <a:solidFill>
                  <a:srgbClr val="000099"/>
                </a:solidFill>
              </a:endParaRPr>
            </a:p>
            <a:p>
              <a:pPr eaLnBrk="0" hangingPunct="0">
                <a:lnSpc>
                  <a:spcPct val="70000"/>
                </a:lnSpc>
              </a:pPr>
              <a:endParaRPr lang="ru-RU" sz="3200" b="1" dirty="0" smtClean="0">
                <a:solidFill>
                  <a:srgbClr val="000099"/>
                </a:solidFill>
              </a:endParaRPr>
            </a:p>
            <a:p>
              <a:pPr eaLnBrk="0" hangingPunct="0">
                <a:lnSpc>
                  <a:spcPct val="70000"/>
                </a:lnSpc>
              </a:pPr>
              <a:r>
                <a:rPr lang="fr-FR" sz="3200" b="1" dirty="0" smtClean="0">
                  <a:solidFill>
                    <a:schemeClr val="accent2"/>
                  </a:solidFill>
                </a:rPr>
                <a:t>Важные </a:t>
              </a:r>
              <a:r>
                <a:rPr lang="fr-FR" sz="3200" b="1" dirty="0">
                  <a:solidFill>
                    <a:schemeClr val="accent2"/>
                  </a:solidFill>
                </a:rPr>
                <a:t>характеристики ключевых </a:t>
              </a:r>
              <a:r>
                <a:rPr lang="fr-FR" sz="3200" b="1" dirty="0" smtClean="0">
                  <a:solidFill>
                    <a:schemeClr val="accent2"/>
                  </a:solidFill>
                </a:rPr>
                <a:t>компетен</a:t>
              </a:r>
              <a:r>
                <a:rPr lang="ru-RU" sz="3200" b="1" dirty="0" err="1" smtClean="0">
                  <a:solidFill>
                    <a:schemeClr val="accent2"/>
                  </a:solidFill>
                </a:rPr>
                <a:t>ций</a:t>
              </a:r>
              <a:endParaRPr lang="en-US" sz="3200" b="1" dirty="0">
                <a:solidFill>
                  <a:schemeClr val="accent2"/>
                </a:solidFill>
              </a:endParaRPr>
            </a:p>
          </p:txBody>
        </p:sp>
      </p:grpSp>
      <p:sp>
        <p:nvSpPr>
          <p:cNvPr id="297990" name="Rectangle 6"/>
          <p:cNvSpPr>
            <a:spLocks noGrp="1" noChangeArrowheads="1"/>
          </p:cNvSpPr>
          <p:nvPr>
            <p:ph type="body" idx="1"/>
          </p:nvPr>
        </p:nvSpPr>
        <p:spPr>
          <a:noFill/>
          <a:ln/>
        </p:spPr>
        <p:txBody>
          <a:bodyPr/>
          <a:lstStyle/>
          <a:p>
            <a:pPr marL="111811" indent="25248">
              <a:buNone/>
            </a:pPr>
            <a:endParaRPr lang="en-US" sz="3200" dirty="0"/>
          </a:p>
          <a:p>
            <a:pPr marL="111811" indent="25248">
              <a:buNone/>
            </a:pPr>
            <a:endParaRPr lang="en-US" sz="3200" dirty="0">
              <a:solidFill>
                <a:srgbClr val="2E2EBA"/>
              </a:solidFill>
            </a:endParaRPr>
          </a:p>
          <a:p>
            <a:pPr marL="111811" indent="25248">
              <a:buNone/>
            </a:pPr>
            <a:endParaRPr lang="en-US" sz="3200" dirty="0"/>
          </a:p>
          <a:p>
            <a:pPr marL="111811" indent="25248">
              <a:buNone/>
            </a:pPr>
            <a:endParaRPr lang="en-US" dirty="0"/>
          </a:p>
          <a:p>
            <a:pPr marL="111811" indent="25248">
              <a:buNone/>
            </a:pPr>
            <a:endParaRPr lang="en-US" dirty="0"/>
          </a:p>
        </p:txBody>
      </p:sp>
      <p:sp>
        <p:nvSpPr>
          <p:cNvPr id="297991" name="Rectangle 7"/>
          <p:cNvSpPr>
            <a:spLocks noChangeArrowheads="1"/>
          </p:cNvSpPr>
          <p:nvPr/>
        </p:nvSpPr>
        <p:spPr bwMode="auto">
          <a:xfrm>
            <a:off x="403644" y="4860839"/>
            <a:ext cx="1096694" cy="955252"/>
          </a:xfrm>
          <a:prstGeom prst="rect">
            <a:avLst/>
          </a:prstGeom>
          <a:noFill/>
          <a:ln w="12700">
            <a:noFill/>
            <a:miter lim="800000"/>
            <a:headEnd/>
            <a:tailEnd/>
          </a:ln>
          <a:effectLst/>
        </p:spPr>
        <p:txBody>
          <a:bodyPr wrap="none" lIns="103876" tIns="51938" rIns="103876" bIns="51938" anchor="ctr"/>
          <a:lstStyle/>
          <a:p>
            <a:endParaRPr lang="ru-RU"/>
          </a:p>
        </p:txBody>
      </p:sp>
      <p:sp>
        <p:nvSpPr>
          <p:cNvPr id="297992" name="Rectangle 8"/>
          <p:cNvSpPr>
            <a:spLocks noChangeArrowheads="1"/>
          </p:cNvSpPr>
          <p:nvPr/>
        </p:nvSpPr>
        <p:spPr bwMode="auto">
          <a:xfrm>
            <a:off x="923433" y="2731424"/>
            <a:ext cx="5426350" cy="535670"/>
          </a:xfrm>
          <a:prstGeom prst="rect">
            <a:avLst/>
          </a:prstGeom>
          <a:noFill/>
          <a:ln w="12700">
            <a:noFill/>
            <a:miter lim="800000"/>
            <a:headEnd/>
            <a:tailEnd/>
          </a:ln>
          <a:effectLst/>
        </p:spPr>
        <p:txBody>
          <a:bodyPr wrap="none" lIns="103876" tIns="51938" rIns="103876" bIns="51938" anchor="ctr"/>
          <a:lstStyle/>
          <a:p>
            <a:endParaRPr lang="ru-RU" dirty="0"/>
          </a:p>
        </p:txBody>
      </p:sp>
      <p:sp>
        <p:nvSpPr>
          <p:cNvPr id="297993" name="Rectangle 9"/>
          <p:cNvSpPr>
            <a:spLocks noChangeArrowheads="1"/>
          </p:cNvSpPr>
          <p:nvPr/>
        </p:nvSpPr>
        <p:spPr bwMode="auto">
          <a:xfrm>
            <a:off x="683841" y="2388129"/>
            <a:ext cx="10945216" cy="1844167"/>
          </a:xfrm>
          <a:prstGeom prst="rect">
            <a:avLst/>
          </a:prstGeom>
          <a:solidFill>
            <a:srgbClr val="5F5FD7"/>
          </a:solidFill>
          <a:ln w="12700">
            <a:noFill/>
            <a:miter lim="800000"/>
            <a:headEnd/>
            <a:tailEnd/>
          </a:ln>
          <a:effectLst/>
        </p:spPr>
        <p:txBody>
          <a:bodyPr wrap="none" lIns="102794" tIns="50495" rIns="102794" bIns="50495" anchor="ctr"/>
          <a:lstStyle/>
          <a:p>
            <a:pPr eaLnBrk="0" hangingPunct="0">
              <a:buFontTx/>
              <a:buChar char="•"/>
            </a:pPr>
            <a:r>
              <a:rPr lang="ru-RU" sz="3200" b="1" dirty="0" smtClean="0">
                <a:solidFill>
                  <a:schemeClr val="bg1"/>
                </a:solidFill>
              </a:rPr>
              <a:t> критическое мышление</a:t>
            </a:r>
          </a:p>
          <a:p>
            <a:pPr eaLnBrk="0" hangingPunct="0">
              <a:buFontTx/>
              <a:buChar char="•"/>
            </a:pPr>
            <a:endParaRPr lang="ru-RU" sz="3200" b="1" dirty="0" smtClean="0">
              <a:solidFill>
                <a:schemeClr val="bg1"/>
              </a:solidFill>
            </a:endParaRPr>
          </a:p>
          <a:p>
            <a:pPr eaLnBrk="0" hangingPunct="0">
              <a:buFontTx/>
              <a:buChar char="•"/>
            </a:pPr>
            <a:r>
              <a:rPr lang="ru-RU" sz="3200" b="1" dirty="0" smtClean="0">
                <a:solidFill>
                  <a:schemeClr val="bg1"/>
                </a:solidFill>
              </a:rPr>
              <a:t> рефлексивный/холистический подход</a:t>
            </a:r>
            <a:endParaRPr lang="ru-RU" sz="32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97993"/>
                                        </p:tgtEl>
                                        <p:attrNameLst>
                                          <p:attrName>style.visibility</p:attrName>
                                        </p:attrNameLst>
                                      </p:cBhvr>
                                      <p:to>
                                        <p:strVal val="visible"/>
                                      </p:to>
                                    </p:set>
                                    <p:animEffect transition="in" filter="box(out)">
                                      <p:cBhvr>
                                        <p:cTn id="12" dur="500"/>
                                        <p:tgtEl>
                                          <p:spTgt spid="29799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nodePh="1">
                                  <p:stCondLst>
                                    <p:cond delay="0"/>
                                  </p:stCondLst>
                                  <p:endCondLst>
                                    <p:cond evt="begin" delay="0">
                                      <p:tn val="15"/>
                                    </p:cond>
                                  </p:endCondLst>
                                  <p:childTnLst>
                                    <p:set>
                                      <p:cBhvr>
                                        <p:cTn id="16" dur="1" fill="hold">
                                          <p:stCondLst>
                                            <p:cond delay="0"/>
                                          </p:stCondLst>
                                        </p:cTn>
                                        <p:tgtEl>
                                          <p:spTgt spid="297990">
                                            <p:txEl>
                                              <p:pRg st="0" end="0"/>
                                            </p:txEl>
                                          </p:spTgt>
                                        </p:tgtEl>
                                        <p:attrNameLst>
                                          <p:attrName>style.visibility</p:attrName>
                                        </p:attrNameLst>
                                      </p:cBhvr>
                                      <p:to>
                                        <p:strVal val="visible"/>
                                      </p:to>
                                    </p:set>
                                    <p:animEffect transition="in" filter="box(out)">
                                      <p:cBhvr>
                                        <p:cTn id="17" dur="500"/>
                                        <p:tgtEl>
                                          <p:spTgt spid="29799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990" grpId="0" build="p" autoUpdateAnimBg="0"/>
      <p:bldP spid="297993"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Заголовок 12"/>
          <p:cNvSpPr txBox="1">
            <a:spLocks/>
          </p:cNvSpPr>
          <p:nvPr/>
        </p:nvSpPr>
        <p:spPr bwMode="auto">
          <a:xfrm>
            <a:off x="792057" y="0"/>
            <a:ext cx="11088793" cy="1114460"/>
          </a:xfrm>
          <a:prstGeom prst="rect">
            <a:avLst/>
          </a:prstGeom>
          <a:noFill/>
          <a:ln w="9525">
            <a:noFill/>
            <a:miter lim="800000"/>
            <a:headEnd/>
            <a:tailEnd/>
          </a:ln>
        </p:spPr>
        <p:txBody>
          <a:bodyPr lIns="108823" tIns="54411" rIns="108823" bIns="54411" anchor="b"/>
          <a:lstStyle/>
          <a:p>
            <a:pPr algn="ctr"/>
            <a:r>
              <a:rPr lang="ru-RU" altLang="ru-RU" sz="3600" dirty="0">
                <a:solidFill>
                  <a:srgbClr val="3B5A79"/>
                </a:solidFill>
                <a:ea typeface="MS PGothic" pitchFamily="34" charset="-128"/>
              </a:rPr>
              <a:t> </a:t>
            </a:r>
            <a:r>
              <a:rPr lang="ru-RU" altLang="ru-RU" sz="3600" b="1" dirty="0">
                <a:solidFill>
                  <a:srgbClr val="3B5A79"/>
                </a:solidFill>
                <a:ea typeface="MS PGothic" pitchFamily="34" charset="-128"/>
              </a:rPr>
              <a:t>Модель оценки функциональной грамотности: </a:t>
            </a:r>
            <a:endParaRPr lang="ru-RU" altLang="ru-RU" sz="3600" b="1" dirty="0" smtClean="0">
              <a:solidFill>
                <a:srgbClr val="3B5A79"/>
              </a:solidFill>
              <a:ea typeface="MS PGothic" pitchFamily="34" charset="-128"/>
            </a:endParaRPr>
          </a:p>
          <a:p>
            <a:pPr algn="ctr"/>
            <a:r>
              <a:rPr lang="en-US" altLang="ru-RU" sz="3600" b="1" dirty="0" smtClean="0">
                <a:solidFill>
                  <a:srgbClr val="3B5A79"/>
                </a:solidFill>
                <a:ea typeface="MS PGothic" pitchFamily="34" charset="-128"/>
              </a:rPr>
              <a:t>PISA</a:t>
            </a:r>
            <a:r>
              <a:rPr lang="ru-RU" altLang="ru-RU" sz="3600" b="1" dirty="0">
                <a:solidFill>
                  <a:srgbClr val="3B5A79"/>
                </a:solidFill>
                <a:ea typeface="MS PGothic" pitchFamily="34" charset="-128"/>
              </a:rPr>
              <a:t>-201</a:t>
            </a:r>
            <a:r>
              <a:rPr lang="en-US" altLang="ru-RU" sz="3600" b="1" dirty="0">
                <a:solidFill>
                  <a:srgbClr val="3B5A79"/>
                </a:solidFill>
                <a:ea typeface="MS PGothic" pitchFamily="34" charset="-128"/>
              </a:rPr>
              <a:t>8</a:t>
            </a:r>
            <a:endParaRPr lang="ru-RU" sz="3600" b="1" dirty="0">
              <a:solidFill>
                <a:srgbClr val="3B5A79"/>
              </a:solidFill>
              <a:ea typeface="MS PGothic" pitchFamily="34" charset="-128"/>
            </a:endParaRPr>
          </a:p>
        </p:txBody>
      </p:sp>
      <p:sp>
        <p:nvSpPr>
          <p:cNvPr id="40963" name="Овал 4"/>
          <p:cNvSpPr>
            <a:spLocks noChangeArrowheads="1"/>
          </p:cNvSpPr>
          <p:nvPr/>
        </p:nvSpPr>
        <p:spPr bwMode="auto">
          <a:xfrm>
            <a:off x="794121" y="1550627"/>
            <a:ext cx="3929343" cy="978470"/>
          </a:xfrm>
          <a:prstGeom prst="ellipse">
            <a:avLst/>
          </a:prstGeom>
          <a:solidFill>
            <a:srgbClr val="00B0F0"/>
          </a:solidFill>
          <a:ln w="9525" algn="ctr">
            <a:solidFill>
              <a:schemeClr val="tx1"/>
            </a:solidFill>
            <a:round/>
            <a:headEnd/>
            <a:tailEnd/>
          </a:ln>
        </p:spPr>
        <p:txBody>
          <a:bodyPr wrap="none" lIns="108823" tIns="54411" rIns="108823" bIns="54411" anchor="ctr"/>
          <a:lstStyle/>
          <a:p>
            <a:pPr algn="ctr"/>
            <a:r>
              <a:rPr lang="ru-RU" sz="2400" dirty="0"/>
              <a:t>Математическая</a:t>
            </a:r>
          </a:p>
          <a:p>
            <a:pPr algn="ctr"/>
            <a:r>
              <a:rPr lang="ru-RU" sz="2400" dirty="0">
                <a:solidFill>
                  <a:srgbClr val="002060"/>
                </a:solidFill>
              </a:rPr>
              <a:t>грамотность</a:t>
            </a:r>
          </a:p>
        </p:txBody>
      </p:sp>
      <p:sp>
        <p:nvSpPr>
          <p:cNvPr id="40964" name="Овал 6"/>
          <p:cNvSpPr>
            <a:spLocks noChangeArrowheads="1"/>
          </p:cNvSpPr>
          <p:nvPr/>
        </p:nvSpPr>
        <p:spPr bwMode="auto">
          <a:xfrm>
            <a:off x="7157388" y="1550627"/>
            <a:ext cx="4723463" cy="978470"/>
          </a:xfrm>
          <a:prstGeom prst="ellipse">
            <a:avLst/>
          </a:prstGeom>
          <a:solidFill>
            <a:srgbClr val="92D050"/>
          </a:solidFill>
          <a:ln w="9525" algn="ctr">
            <a:solidFill>
              <a:schemeClr val="tx1"/>
            </a:solidFill>
            <a:round/>
            <a:headEnd/>
            <a:tailEnd/>
          </a:ln>
        </p:spPr>
        <p:txBody>
          <a:bodyPr wrap="none" lIns="108823" tIns="54411" rIns="108823" bIns="54411" anchor="ctr"/>
          <a:lstStyle/>
          <a:p>
            <a:pPr algn="ctr"/>
            <a:r>
              <a:rPr lang="ru-RU" sz="2400" dirty="0"/>
              <a:t>Естественнонаучная </a:t>
            </a:r>
          </a:p>
          <a:p>
            <a:pPr algn="ctr"/>
            <a:r>
              <a:rPr lang="ru-RU" sz="2400" dirty="0"/>
              <a:t>грамотность</a:t>
            </a:r>
          </a:p>
        </p:txBody>
      </p:sp>
      <p:sp>
        <p:nvSpPr>
          <p:cNvPr id="40965" name="Овал 7"/>
          <p:cNvSpPr>
            <a:spLocks noChangeArrowheads="1"/>
          </p:cNvSpPr>
          <p:nvPr/>
        </p:nvSpPr>
        <p:spPr bwMode="auto">
          <a:xfrm>
            <a:off x="4069604" y="5388218"/>
            <a:ext cx="4397565" cy="976811"/>
          </a:xfrm>
          <a:prstGeom prst="ellipse">
            <a:avLst/>
          </a:prstGeom>
          <a:solidFill>
            <a:srgbClr val="FFC000"/>
          </a:solidFill>
          <a:ln w="9525" algn="ctr">
            <a:solidFill>
              <a:schemeClr val="tx1"/>
            </a:solidFill>
            <a:round/>
            <a:headEnd/>
            <a:tailEnd/>
          </a:ln>
        </p:spPr>
        <p:txBody>
          <a:bodyPr wrap="none" lIns="108823" tIns="54411" rIns="108823" bIns="54411" anchor="ctr"/>
          <a:lstStyle/>
          <a:p>
            <a:pPr algn="ctr"/>
            <a:r>
              <a:rPr lang="ru-RU" sz="2400" dirty="0"/>
              <a:t>Глобальные </a:t>
            </a:r>
          </a:p>
          <a:p>
            <a:pPr algn="ctr"/>
            <a:r>
              <a:rPr lang="ru-RU" sz="2400" dirty="0"/>
              <a:t>компетенции</a:t>
            </a:r>
          </a:p>
        </p:txBody>
      </p:sp>
      <p:sp>
        <p:nvSpPr>
          <p:cNvPr id="9" name="Овал 8"/>
          <p:cNvSpPr/>
          <p:nvPr/>
        </p:nvSpPr>
        <p:spPr bwMode="auto">
          <a:xfrm>
            <a:off x="4069604" y="3205733"/>
            <a:ext cx="4397565" cy="1354931"/>
          </a:xfrm>
          <a:prstGeom prst="ellipse">
            <a:avLst/>
          </a:prstGeom>
          <a:solidFill>
            <a:schemeClr val="bg1">
              <a:lumMod val="75000"/>
            </a:schemeClr>
          </a:solidFill>
          <a:ln w="9525" cap="flat" cmpd="sng" algn="ctr">
            <a:solidFill>
              <a:schemeClr val="tx1"/>
            </a:solidFill>
            <a:prstDash val="solid"/>
            <a:round/>
            <a:headEnd type="none" w="med" len="med"/>
            <a:tailEnd type="none" w="med" len="med"/>
          </a:ln>
          <a:effectLst/>
        </p:spPr>
        <p:txBody>
          <a:bodyPr wrap="none" lIns="108823" tIns="54411" rIns="108823" bIns="54411" anchor="ctr"/>
          <a:lstStyle/>
          <a:p>
            <a:pPr algn="ctr">
              <a:defRPr/>
            </a:pPr>
            <a:r>
              <a:rPr lang="ru-RU" sz="3300" dirty="0">
                <a:latin typeface="Arial" charset="0"/>
              </a:rPr>
              <a:t>Читательская</a:t>
            </a:r>
          </a:p>
          <a:p>
            <a:pPr algn="ctr">
              <a:defRPr/>
            </a:pPr>
            <a:r>
              <a:rPr lang="ru-RU" sz="3300" dirty="0">
                <a:latin typeface="Arial" charset="0"/>
              </a:rPr>
              <a:t>грамотность</a:t>
            </a:r>
          </a:p>
        </p:txBody>
      </p:sp>
      <p:cxnSp>
        <p:nvCxnSpPr>
          <p:cNvPr id="11" name="Прямая соединительная линия 10"/>
          <p:cNvCxnSpPr>
            <a:endCxn id="40965" idx="6"/>
          </p:cNvCxnSpPr>
          <p:nvPr/>
        </p:nvCxnSpPr>
        <p:spPr bwMode="auto">
          <a:xfrm flipH="1">
            <a:off x="8467169" y="2454467"/>
            <a:ext cx="2151341" cy="3421327"/>
          </a:xfrm>
          <a:prstGeom prst="line">
            <a:avLst/>
          </a:prstGeom>
          <a:solidFill>
            <a:schemeClr val="accent1"/>
          </a:solidFill>
          <a:ln w="76200" cap="flat" cmpd="sng" algn="ctr">
            <a:solidFill>
              <a:schemeClr val="accent3">
                <a:lumMod val="65000"/>
              </a:schemeClr>
            </a:solidFill>
            <a:prstDash val="solid"/>
            <a:round/>
            <a:headEnd type="none" w="med" len="med"/>
            <a:tailEnd type="none" w="med" len="med"/>
          </a:ln>
          <a:effectLst/>
        </p:spPr>
      </p:cxnSp>
      <p:cxnSp>
        <p:nvCxnSpPr>
          <p:cNvPr id="15" name="Прямая соединительная линия 14"/>
          <p:cNvCxnSpPr/>
          <p:nvPr/>
        </p:nvCxnSpPr>
        <p:spPr bwMode="auto">
          <a:xfrm>
            <a:off x="1823381" y="2454467"/>
            <a:ext cx="2339042" cy="3308555"/>
          </a:xfrm>
          <a:prstGeom prst="line">
            <a:avLst/>
          </a:prstGeom>
          <a:solidFill>
            <a:schemeClr val="accent1"/>
          </a:solidFill>
          <a:ln w="76200" cap="flat" cmpd="sng" algn="ctr">
            <a:solidFill>
              <a:schemeClr val="accent3">
                <a:lumMod val="65000"/>
              </a:schemeClr>
            </a:solidFill>
            <a:prstDash val="solid"/>
            <a:round/>
            <a:headEnd type="none" w="med" len="med"/>
            <a:tailEnd type="none" w="med" len="med"/>
          </a:ln>
          <a:effectLst/>
        </p:spPr>
      </p:cxnSp>
      <p:cxnSp>
        <p:nvCxnSpPr>
          <p:cNvPr id="18" name="Прямая соединительная линия 17"/>
          <p:cNvCxnSpPr>
            <a:stCxn id="40963" idx="6"/>
            <a:endCxn id="40964" idx="2"/>
          </p:cNvCxnSpPr>
          <p:nvPr/>
        </p:nvCxnSpPr>
        <p:spPr bwMode="auto">
          <a:xfrm>
            <a:off x="4723463" y="2039860"/>
            <a:ext cx="2433924" cy="0"/>
          </a:xfrm>
          <a:prstGeom prst="line">
            <a:avLst/>
          </a:prstGeom>
          <a:solidFill>
            <a:schemeClr val="accent1"/>
          </a:solidFill>
          <a:ln w="76200" cap="flat" cmpd="sng" algn="ctr">
            <a:solidFill>
              <a:schemeClr val="accent3">
                <a:lumMod val="65000"/>
              </a:schemeClr>
            </a:solidFill>
            <a:prstDash val="solid"/>
            <a:round/>
            <a:headEnd type="none" w="med" len="med"/>
            <a:tailEnd type="none" w="med" len="med"/>
          </a:ln>
          <a:effectLst/>
        </p:spPr>
      </p:cxnSp>
      <p:cxnSp>
        <p:nvCxnSpPr>
          <p:cNvPr id="21" name="Прямая соединительная линия 20"/>
          <p:cNvCxnSpPr/>
          <p:nvPr/>
        </p:nvCxnSpPr>
        <p:spPr bwMode="auto">
          <a:xfrm>
            <a:off x="6128127" y="2078005"/>
            <a:ext cx="0" cy="1127728"/>
          </a:xfrm>
          <a:prstGeom prst="line">
            <a:avLst/>
          </a:prstGeom>
          <a:solidFill>
            <a:schemeClr val="accent1"/>
          </a:solidFill>
          <a:ln w="76200" cap="flat" cmpd="sng" algn="ctr">
            <a:solidFill>
              <a:schemeClr val="accent3">
                <a:lumMod val="65000"/>
              </a:schemeClr>
            </a:solidFill>
            <a:prstDash val="solid"/>
            <a:round/>
            <a:headEnd type="none" w="med" len="med"/>
            <a:tailEnd type="none" w="med" len="med"/>
          </a:ln>
          <a:effectLst/>
        </p:spPr>
      </p:cxnSp>
      <p:cxnSp>
        <p:nvCxnSpPr>
          <p:cNvPr id="32" name="Прямая соединительная линия 31"/>
          <p:cNvCxnSpPr/>
          <p:nvPr/>
        </p:nvCxnSpPr>
        <p:spPr bwMode="auto">
          <a:xfrm flipH="1" flipV="1">
            <a:off x="8467169" y="3882369"/>
            <a:ext cx="841560" cy="527379"/>
          </a:xfrm>
          <a:prstGeom prst="line">
            <a:avLst/>
          </a:prstGeom>
          <a:solidFill>
            <a:schemeClr val="accent1"/>
          </a:solidFill>
          <a:ln w="76200" cap="flat" cmpd="sng" algn="ctr">
            <a:solidFill>
              <a:schemeClr val="accent3">
                <a:lumMod val="65000"/>
              </a:schemeClr>
            </a:solidFill>
            <a:prstDash val="solid"/>
            <a:round/>
            <a:headEnd type="none" w="med" len="med"/>
            <a:tailEnd type="none" w="med" len="med"/>
          </a:ln>
          <a:effectLst/>
        </p:spPr>
      </p:cxnSp>
      <p:cxnSp>
        <p:nvCxnSpPr>
          <p:cNvPr id="36" name="Прямая соединительная линия 35"/>
          <p:cNvCxnSpPr>
            <a:stCxn id="9" idx="2"/>
          </p:cNvCxnSpPr>
          <p:nvPr/>
        </p:nvCxnSpPr>
        <p:spPr bwMode="auto">
          <a:xfrm flipH="1">
            <a:off x="3228044" y="3882370"/>
            <a:ext cx="841560" cy="452749"/>
          </a:xfrm>
          <a:prstGeom prst="line">
            <a:avLst/>
          </a:prstGeom>
          <a:solidFill>
            <a:schemeClr val="accent1"/>
          </a:solidFill>
          <a:ln w="76200" cap="flat" cmpd="sng" algn="ctr">
            <a:solidFill>
              <a:schemeClr val="accent3">
                <a:lumMod val="65000"/>
              </a:schemeClr>
            </a:solidFill>
            <a:prstDash val="solid"/>
            <a:round/>
            <a:headEnd type="none" w="med" len="med"/>
            <a:tailEnd type="none" w="med" len="med"/>
          </a:ln>
          <a:effectLst/>
        </p:spPr>
      </p:cxnSp>
      <p:cxnSp>
        <p:nvCxnSpPr>
          <p:cNvPr id="42" name="Прямая соединительная линия 41"/>
          <p:cNvCxnSpPr>
            <a:endCxn id="9" idx="1"/>
          </p:cNvCxnSpPr>
          <p:nvPr/>
        </p:nvCxnSpPr>
        <p:spPr bwMode="auto">
          <a:xfrm>
            <a:off x="3413683" y="2454466"/>
            <a:ext cx="1299468" cy="950277"/>
          </a:xfrm>
          <a:prstGeom prst="line">
            <a:avLst/>
          </a:prstGeom>
          <a:solidFill>
            <a:schemeClr val="accent1"/>
          </a:solidFill>
          <a:ln w="76200" cap="flat" cmpd="sng" algn="ctr">
            <a:solidFill>
              <a:schemeClr val="accent2">
                <a:lumMod val="60000"/>
                <a:lumOff val="40000"/>
              </a:schemeClr>
            </a:solidFill>
            <a:prstDash val="solid"/>
            <a:round/>
            <a:headEnd type="none" w="med" len="med"/>
            <a:tailEnd type="none" w="med" len="med"/>
          </a:ln>
          <a:effectLst/>
        </p:spPr>
      </p:cxnSp>
      <p:cxnSp>
        <p:nvCxnSpPr>
          <p:cNvPr id="46" name="Прямая соединительная линия 45"/>
          <p:cNvCxnSpPr>
            <a:endCxn id="9" idx="7"/>
          </p:cNvCxnSpPr>
          <p:nvPr/>
        </p:nvCxnSpPr>
        <p:spPr bwMode="auto">
          <a:xfrm flipH="1">
            <a:off x="7821560" y="2529096"/>
            <a:ext cx="1381974" cy="875647"/>
          </a:xfrm>
          <a:prstGeom prst="line">
            <a:avLst/>
          </a:prstGeom>
          <a:solidFill>
            <a:schemeClr val="accent1"/>
          </a:solidFill>
          <a:ln w="76200" cap="flat" cmpd="sng" algn="ctr">
            <a:solidFill>
              <a:schemeClr val="accent2">
                <a:lumMod val="60000"/>
                <a:lumOff val="40000"/>
              </a:schemeClr>
            </a:solidFill>
            <a:prstDash val="solid"/>
            <a:round/>
            <a:headEnd type="none" w="med" len="med"/>
            <a:tailEnd type="none" w="med" len="med"/>
          </a:ln>
          <a:effectLst/>
        </p:spPr>
      </p:cxnSp>
      <p:cxnSp>
        <p:nvCxnSpPr>
          <p:cNvPr id="49" name="Прямая соединительная линия 48"/>
          <p:cNvCxnSpPr>
            <a:stCxn id="9" idx="4"/>
            <a:endCxn id="40965" idx="0"/>
          </p:cNvCxnSpPr>
          <p:nvPr/>
        </p:nvCxnSpPr>
        <p:spPr bwMode="auto">
          <a:xfrm>
            <a:off x="6268387" y="4560664"/>
            <a:ext cx="0" cy="827554"/>
          </a:xfrm>
          <a:prstGeom prst="line">
            <a:avLst/>
          </a:prstGeom>
          <a:solidFill>
            <a:schemeClr val="accent1"/>
          </a:solidFill>
          <a:ln w="76200" cap="flat" cmpd="sng" algn="ctr">
            <a:solidFill>
              <a:schemeClr val="accent2">
                <a:lumMod val="60000"/>
                <a:lumOff val="40000"/>
              </a:schemeClr>
            </a:solidFill>
            <a:prstDash val="solid"/>
            <a:round/>
            <a:headEnd type="none" w="med" len="med"/>
            <a:tailEnd type="none" w="med" len="med"/>
          </a:ln>
          <a:effectLst/>
        </p:spPr>
      </p:cxnSp>
      <p:sp>
        <p:nvSpPr>
          <p:cNvPr id="40976" name="TextBox 55"/>
          <p:cNvSpPr txBox="1">
            <a:spLocks noChangeArrowheads="1"/>
          </p:cNvSpPr>
          <p:nvPr/>
        </p:nvSpPr>
        <p:spPr bwMode="auto">
          <a:xfrm>
            <a:off x="2572123" y="4109572"/>
            <a:ext cx="936442" cy="479217"/>
          </a:xfrm>
          <a:prstGeom prst="rect">
            <a:avLst/>
          </a:prstGeom>
          <a:solidFill>
            <a:srgbClr val="FFCCCC"/>
          </a:solidFill>
          <a:ln w="9525">
            <a:noFill/>
            <a:miter lim="800000"/>
            <a:headEnd/>
            <a:tailEnd/>
          </a:ln>
        </p:spPr>
        <p:txBody>
          <a:bodyPr lIns="108823" tIns="54411" rIns="108823" bIns="54411">
            <a:spAutoFit/>
          </a:bodyPr>
          <a:lstStyle/>
          <a:p>
            <a:pPr algn="ctr"/>
            <a:r>
              <a:rPr lang="ru-RU" sz="2400" dirty="0"/>
              <a:t>4%</a:t>
            </a:r>
          </a:p>
        </p:txBody>
      </p:sp>
      <p:sp>
        <p:nvSpPr>
          <p:cNvPr id="40977" name="TextBox 56"/>
          <p:cNvSpPr txBox="1">
            <a:spLocks noChangeArrowheads="1"/>
          </p:cNvSpPr>
          <p:nvPr/>
        </p:nvSpPr>
        <p:spPr bwMode="auto">
          <a:xfrm>
            <a:off x="5659906" y="1852459"/>
            <a:ext cx="936442" cy="479217"/>
          </a:xfrm>
          <a:prstGeom prst="rect">
            <a:avLst/>
          </a:prstGeom>
          <a:solidFill>
            <a:srgbClr val="FFCCCC"/>
          </a:solidFill>
          <a:ln w="9525">
            <a:noFill/>
            <a:miter lim="800000"/>
            <a:headEnd/>
            <a:tailEnd/>
          </a:ln>
        </p:spPr>
        <p:txBody>
          <a:bodyPr lIns="108823" tIns="54411" rIns="108823" bIns="54411">
            <a:spAutoFit/>
          </a:bodyPr>
          <a:lstStyle/>
          <a:p>
            <a:pPr algn="ctr"/>
            <a:r>
              <a:rPr lang="ru-RU" sz="2400" dirty="0"/>
              <a:t>4%</a:t>
            </a:r>
          </a:p>
        </p:txBody>
      </p:sp>
      <p:sp>
        <p:nvSpPr>
          <p:cNvPr id="40978" name="TextBox 57"/>
          <p:cNvSpPr txBox="1">
            <a:spLocks noChangeArrowheads="1"/>
          </p:cNvSpPr>
          <p:nvPr/>
        </p:nvSpPr>
        <p:spPr bwMode="auto">
          <a:xfrm>
            <a:off x="8840508" y="4258830"/>
            <a:ext cx="936442" cy="479217"/>
          </a:xfrm>
          <a:prstGeom prst="rect">
            <a:avLst/>
          </a:prstGeom>
          <a:solidFill>
            <a:srgbClr val="FFCCCC"/>
          </a:solidFill>
          <a:ln w="9525">
            <a:noFill/>
            <a:miter lim="800000"/>
            <a:headEnd/>
            <a:tailEnd/>
          </a:ln>
        </p:spPr>
        <p:txBody>
          <a:bodyPr lIns="108823" tIns="54411" rIns="108823" bIns="54411">
            <a:spAutoFit/>
          </a:bodyPr>
          <a:lstStyle/>
          <a:p>
            <a:pPr algn="ctr"/>
            <a:r>
              <a:rPr lang="ru-RU" sz="2400" dirty="0"/>
              <a:t>4%</a:t>
            </a:r>
          </a:p>
        </p:txBody>
      </p:sp>
      <p:sp>
        <p:nvSpPr>
          <p:cNvPr id="40979" name="TextBox 58"/>
          <p:cNvSpPr txBox="1">
            <a:spLocks noChangeArrowheads="1"/>
          </p:cNvSpPr>
          <p:nvPr/>
        </p:nvSpPr>
        <p:spPr bwMode="auto">
          <a:xfrm>
            <a:off x="3601383" y="2680012"/>
            <a:ext cx="1216962" cy="479217"/>
          </a:xfrm>
          <a:prstGeom prst="rect">
            <a:avLst/>
          </a:prstGeom>
          <a:solidFill>
            <a:srgbClr val="FFCCCC"/>
          </a:solidFill>
          <a:ln w="9525">
            <a:noFill/>
            <a:miter lim="800000"/>
            <a:headEnd/>
            <a:tailEnd/>
          </a:ln>
        </p:spPr>
        <p:txBody>
          <a:bodyPr lIns="108823" tIns="54411" rIns="108823" bIns="54411">
            <a:spAutoFit/>
          </a:bodyPr>
          <a:lstStyle/>
          <a:p>
            <a:pPr algn="ctr"/>
            <a:r>
              <a:rPr lang="ru-RU" sz="2400" dirty="0"/>
              <a:t>33%</a:t>
            </a:r>
          </a:p>
        </p:txBody>
      </p:sp>
      <p:sp>
        <p:nvSpPr>
          <p:cNvPr id="40980" name="TextBox 59"/>
          <p:cNvSpPr txBox="1">
            <a:spLocks noChangeArrowheads="1"/>
          </p:cNvSpPr>
          <p:nvPr/>
        </p:nvSpPr>
        <p:spPr bwMode="auto">
          <a:xfrm>
            <a:off x="7906129" y="2754641"/>
            <a:ext cx="1214899" cy="479217"/>
          </a:xfrm>
          <a:prstGeom prst="rect">
            <a:avLst/>
          </a:prstGeom>
          <a:solidFill>
            <a:srgbClr val="FFCCCC"/>
          </a:solidFill>
          <a:ln w="9525">
            <a:noFill/>
            <a:miter lim="800000"/>
            <a:headEnd/>
            <a:tailEnd/>
          </a:ln>
        </p:spPr>
        <p:txBody>
          <a:bodyPr lIns="108823" tIns="54411" rIns="108823" bIns="54411">
            <a:spAutoFit/>
          </a:bodyPr>
          <a:lstStyle/>
          <a:p>
            <a:pPr algn="ctr"/>
            <a:r>
              <a:rPr lang="ru-RU" sz="2400" dirty="0"/>
              <a:t>33%</a:t>
            </a:r>
          </a:p>
        </p:txBody>
      </p:sp>
      <p:sp>
        <p:nvSpPr>
          <p:cNvPr id="40981" name="TextBox 60"/>
          <p:cNvSpPr txBox="1">
            <a:spLocks noChangeArrowheads="1"/>
          </p:cNvSpPr>
          <p:nvPr/>
        </p:nvSpPr>
        <p:spPr bwMode="auto">
          <a:xfrm>
            <a:off x="5659906" y="4786209"/>
            <a:ext cx="1216962" cy="479217"/>
          </a:xfrm>
          <a:prstGeom prst="rect">
            <a:avLst/>
          </a:prstGeom>
          <a:solidFill>
            <a:srgbClr val="FFCCCC"/>
          </a:solidFill>
          <a:ln w="9525">
            <a:noFill/>
            <a:miter lim="800000"/>
            <a:headEnd/>
            <a:tailEnd/>
          </a:ln>
        </p:spPr>
        <p:txBody>
          <a:bodyPr lIns="108823" tIns="54411" rIns="108823" bIns="54411">
            <a:spAutoFit/>
          </a:bodyPr>
          <a:lstStyle/>
          <a:p>
            <a:pPr algn="ctr"/>
            <a:r>
              <a:rPr lang="ru-RU" sz="2400" dirty="0"/>
              <a:t>22%</a:t>
            </a:r>
          </a:p>
        </p:txBody>
      </p:sp>
      <p:sp>
        <p:nvSpPr>
          <p:cNvPr id="40982" name="Овал 21"/>
          <p:cNvSpPr>
            <a:spLocks noChangeArrowheads="1"/>
          </p:cNvSpPr>
          <p:nvPr/>
        </p:nvSpPr>
        <p:spPr bwMode="auto">
          <a:xfrm>
            <a:off x="792057" y="5333489"/>
            <a:ext cx="2772198" cy="875647"/>
          </a:xfrm>
          <a:prstGeom prst="ellipse">
            <a:avLst/>
          </a:prstGeom>
          <a:blipFill dpi="0" rotWithShape="1">
            <a:blip r:embed="rId2" cstate="print"/>
            <a:srcRect/>
            <a:tile tx="0" ty="0" sx="100000" sy="100000" flip="none" algn="tl"/>
          </a:blipFill>
          <a:ln w="9525" algn="ctr">
            <a:solidFill>
              <a:schemeClr val="tx1"/>
            </a:solidFill>
            <a:round/>
            <a:headEnd/>
            <a:tailEnd/>
          </a:ln>
        </p:spPr>
        <p:txBody>
          <a:bodyPr wrap="none" lIns="108823" tIns="54411" rIns="108823" bIns="54411" anchor="ctr"/>
          <a:lstStyle/>
          <a:p>
            <a:pPr algn="ctr"/>
            <a:r>
              <a:rPr lang="ru-RU" sz="2400" dirty="0">
                <a:solidFill>
                  <a:srgbClr val="002060"/>
                </a:solidFill>
                <a:latin typeface="Times" pitchFamily="18" charset="0"/>
              </a:rPr>
              <a:t>Финансовая</a:t>
            </a:r>
          </a:p>
          <a:p>
            <a:pPr algn="ctr"/>
            <a:r>
              <a:rPr lang="ru-RU" sz="2400" dirty="0">
                <a:solidFill>
                  <a:srgbClr val="002060"/>
                </a:solidFill>
                <a:latin typeface="Times" pitchFamily="18" charset="0"/>
              </a:rPr>
              <a:t> грамотность</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Номер слайда 5"/>
          <p:cNvSpPr>
            <a:spLocks noGrp="1"/>
          </p:cNvSpPr>
          <p:nvPr>
            <p:ph type="sldNum" sz="quarter" idx="12"/>
          </p:nvPr>
        </p:nvSpPr>
        <p:spPr>
          <a:noFill/>
        </p:spPr>
        <p:txBody>
          <a:bodyPr/>
          <a:lstStyle/>
          <a:p>
            <a:fld id="{0FA9A1A3-31E0-4E22-8C87-25935D1845E4}" type="slidenum">
              <a:rPr lang="ru-RU" smtClean="0">
                <a:latin typeface="Arial" pitchFamily="34" charset="0"/>
              </a:rPr>
              <a:pPr/>
              <a:t>12</a:t>
            </a:fld>
            <a:endParaRPr lang="ru-RU" smtClean="0">
              <a:latin typeface="Arial" pitchFamily="34" charset="0"/>
            </a:endParaRPr>
          </a:p>
        </p:txBody>
      </p:sp>
      <p:sp>
        <p:nvSpPr>
          <p:cNvPr id="13316" name="Rectangle 3"/>
          <p:cNvSpPr>
            <a:spLocks noGrp="1" noChangeArrowheads="1"/>
          </p:cNvSpPr>
          <p:nvPr>
            <p:ph type="body" idx="1"/>
          </p:nvPr>
        </p:nvSpPr>
        <p:spPr>
          <a:xfrm>
            <a:off x="1450042" y="1401369"/>
            <a:ext cx="10197730" cy="4685045"/>
          </a:xfrm>
        </p:spPr>
        <p:txBody>
          <a:bodyPr>
            <a:normAutofit/>
          </a:bodyPr>
          <a:lstStyle/>
          <a:p>
            <a:pPr marL="457200" indent="-457200">
              <a:buNone/>
              <a:defRPr/>
            </a:pPr>
            <a:r>
              <a:rPr lang="ru-RU" dirty="0" smtClean="0">
                <a:solidFill>
                  <a:schemeClr val="accent6">
                    <a:lumMod val="75000"/>
                  </a:schemeClr>
                </a:solidFill>
              </a:rPr>
              <a:t> </a:t>
            </a:r>
          </a:p>
          <a:p>
            <a:pPr marL="457200" indent="-457200">
              <a:buNone/>
              <a:defRPr/>
            </a:pPr>
            <a:r>
              <a:rPr lang="ru-RU" dirty="0" smtClean="0">
                <a:solidFill>
                  <a:schemeClr val="accent6">
                    <a:lumMod val="75000"/>
                  </a:schemeClr>
                </a:solidFill>
              </a:rPr>
              <a:t>2</a:t>
            </a:r>
            <a:r>
              <a:rPr lang="en-US" dirty="0" smtClean="0">
                <a:solidFill>
                  <a:schemeClr val="accent6">
                    <a:lumMod val="75000"/>
                  </a:schemeClr>
                </a:solidFill>
              </a:rPr>
              <a:t>.</a:t>
            </a:r>
            <a:r>
              <a:rPr lang="ru-RU" dirty="0" smtClean="0">
                <a:solidFill>
                  <a:schemeClr val="accent6">
                    <a:lumMod val="75000"/>
                  </a:schemeClr>
                </a:solidFill>
              </a:rPr>
              <a:t> Основные подходы к оценке глобальных компетенций</a:t>
            </a:r>
            <a:endParaRPr lang="en-US" dirty="0" smtClean="0">
              <a:solidFill>
                <a:schemeClr val="accent6">
                  <a:lumMod val="75000"/>
                </a:schemeClr>
              </a:solidFill>
            </a:endParaRPr>
          </a:p>
          <a:p>
            <a:pPr marL="68014" indent="-68014">
              <a:buNone/>
              <a:defRPr/>
            </a:pPr>
            <a:endParaRPr lang="ru-RU" dirty="0" smtClean="0">
              <a:solidFill>
                <a:schemeClr val="accent6">
                  <a:lumMod val="75000"/>
                </a:schemeClr>
              </a:solidFill>
            </a:endParaRPr>
          </a:p>
          <a:p>
            <a:pPr marL="68014" indent="-68014">
              <a:buNone/>
              <a:defRPr/>
            </a:pPr>
            <a:endParaRPr lang="ru-RU" dirty="0" smtClean="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4044" y="286910"/>
            <a:ext cx="10692765" cy="1423076"/>
          </a:xfrm>
        </p:spPr>
        <p:txBody>
          <a:bodyPr>
            <a:normAutofit fontScale="90000"/>
          </a:bodyPr>
          <a:lstStyle/>
          <a:p>
            <a:pPr>
              <a:defRPr/>
            </a:pPr>
            <a:r>
              <a:rPr lang="ru-RU" dirty="0" smtClean="0"/>
              <a:t>Чему должны научиться дети</a:t>
            </a:r>
            <a:r>
              <a:rPr lang="en-US" dirty="0" smtClean="0"/>
              <a:t/>
            </a:r>
            <a:br>
              <a:rPr lang="en-US" dirty="0" smtClean="0"/>
            </a:br>
            <a:r>
              <a:rPr lang="en-US" dirty="0" smtClean="0"/>
              <a:t>OECD 2030</a:t>
            </a:r>
            <a:r>
              <a:rPr lang="ru-RU" dirty="0" smtClean="0"/>
              <a:t> </a:t>
            </a:r>
            <a:br>
              <a:rPr lang="ru-RU" dirty="0" smtClean="0"/>
            </a:br>
            <a:endParaRPr lang="ru-RU" dirty="0"/>
          </a:p>
        </p:txBody>
      </p:sp>
      <p:pic>
        <p:nvPicPr>
          <p:cNvPr id="43011" name="Изображение 4"/>
          <p:cNvPicPr>
            <a:picLocks noGrp="1"/>
          </p:cNvPicPr>
          <p:nvPr>
            <p:ph idx="1"/>
          </p:nvPr>
        </p:nvPicPr>
        <p:blipFill>
          <a:blip r:embed="rId2" cstate="print"/>
          <a:srcRect/>
          <a:stretch>
            <a:fillRect/>
          </a:stretch>
        </p:blipFill>
        <p:spPr>
          <a:xfrm>
            <a:off x="449102" y="1801650"/>
            <a:ext cx="11107947" cy="4588856"/>
          </a:xfrm>
        </p:spPr>
      </p:pic>
      <p:sp>
        <p:nvSpPr>
          <p:cNvPr id="43012" name="Прямоугольник 4"/>
          <p:cNvSpPr>
            <a:spLocks noChangeArrowheads="1"/>
          </p:cNvSpPr>
          <p:nvPr/>
        </p:nvSpPr>
        <p:spPr bwMode="auto">
          <a:xfrm>
            <a:off x="1450043" y="6477481"/>
            <a:ext cx="10571068" cy="633105"/>
          </a:xfrm>
          <a:prstGeom prst="rect">
            <a:avLst/>
          </a:prstGeom>
          <a:noFill/>
          <a:ln w="9525">
            <a:noFill/>
            <a:miter lim="800000"/>
            <a:headEnd/>
            <a:tailEnd/>
          </a:ln>
        </p:spPr>
        <p:txBody>
          <a:bodyPr lIns="108823" tIns="54411" rIns="108823" bIns="54411">
            <a:spAutoFit/>
          </a:bodyPr>
          <a:lstStyle/>
          <a:p>
            <a:r>
              <a:rPr lang="en-US" sz="1700" dirty="0">
                <a:solidFill>
                  <a:srgbClr val="002060"/>
                </a:solidFill>
              </a:rPr>
              <a:t>Schleicher A., Ramos G. Global competency for an inclusive world // OECD, 2016. </a:t>
            </a:r>
            <a:r>
              <a:rPr lang="ru-RU" sz="1700" dirty="0"/>
              <a:t>URL: </a:t>
            </a:r>
            <a:r>
              <a:rPr lang="ru-RU" sz="1700" u="sng" dirty="0">
                <a:hlinkClick r:id="rId3"/>
              </a:rPr>
              <a:t>https://www.oecd.org/pisa/aboutpisa/Global-competency-for-an-inclusive-world.pdf</a:t>
            </a:r>
            <a:r>
              <a:rPr lang="ru-RU" sz="1700" dirty="0"/>
              <a:t> (дата доступа </a:t>
            </a:r>
            <a:r>
              <a:rPr lang="ru-RU" sz="1700" dirty="0" smtClean="0"/>
              <a:t>01.06.2016)</a:t>
            </a:r>
            <a:endParaRPr lang="ru-RU" sz="1700" dirty="0"/>
          </a:p>
        </p:txBody>
      </p:sp>
      <p:pic>
        <p:nvPicPr>
          <p:cNvPr id="5" name="Рисунок 4" descr="PISA_WebBanner6-01.jpg"/>
          <p:cNvPicPr>
            <a:picLocks noChangeAspect="1"/>
          </p:cNvPicPr>
          <p:nvPr/>
        </p:nvPicPr>
        <p:blipFill>
          <a:blip r:embed="rId4" cstate="print"/>
          <a:srcRect/>
          <a:stretch>
            <a:fillRect/>
          </a:stretch>
        </p:blipFill>
        <p:spPr>
          <a:xfrm>
            <a:off x="9900865" y="125811"/>
            <a:ext cx="1753599" cy="540000"/>
          </a:xfrm>
          <a:prstGeom prst="rect">
            <a:avLst/>
          </a:prstGeom>
        </p:spPr>
      </p:pic>
      <p:pic>
        <p:nvPicPr>
          <p:cNvPr id="6" name="Picture 3"/>
          <p:cNvPicPr>
            <a:picLocks noChangeAspect="1" noChangeArrowheads="1"/>
          </p:cNvPicPr>
          <p:nvPr/>
        </p:nvPicPr>
        <p:blipFill>
          <a:blip r:embed="rId5" cstate="print">
            <a:clrChange>
              <a:clrFrom>
                <a:srgbClr val="FFFFFF"/>
              </a:clrFrom>
              <a:clrTo>
                <a:srgbClr val="FFFFFF">
                  <a:alpha val="0"/>
                </a:srgbClr>
              </a:clrTo>
            </a:clrChange>
          </a:blip>
          <a:stretch>
            <a:fillRect/>
          </a:stretch>
        </p:blipFill>
        <p:spPr bwMode="auto">
          <a:xfrm>
            <a:off x="179788" y="161907"/>
            <a:ext cx="1762463" cy="540000"/>
          </a:xfrm>
          <a:prstGeom prst="rect">
            <a:avLst/>
          </a:prstGeom>
          <a:noFill/>
          <a:ln>
            <a:noFill/>
          </a:ln>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Чему должны научиться дети</a:t>
            </a:r>
            <a:r>
              <a:rPr lang="en-US" dirty="0" smtClean="0"/>
              <a:t/>
            </a:r>
            <a:br>
              <a:rPr lang="en-US" dirty="0" smtClean="0"/>
            </a:br>
            <a:r>
              <a:rPr lang="ru-RU" dirty="0" smtClean="0"/>
              <a:t>(</a:t>
            </a:r>
            <a:r>
              <a:rPr lang="en-US" dirty="0" smtClean="0"/>
              <a:t>OECD 2030</a:t>
            </a:r>
            <a:r>
              <a:rPr lang="ru-RU" dirty="0" smtClean="0"/>
              <a:t>)</a:t>
            </a:r>
            <a:endParaRPr lang="ru-RU" dirty="0"/>
          </a:p>
        </p:txBody>
      </p:sp>
      <p:graphicFrame>
        <p:nvGraphicFramePr>
          <p:cNvPr id="4" name="Содержимое 3"/>
          <p:cNvGraphicFramePr>
            <a:graphicFrameLocks noGrp="1"/>
          </p:cNvGraphicFramePr>
          <p:nvPr>
            <p:ph idx="1"/>
          </p:nvPr>
        </p:nvGraphicFramePr>
        <p:xfrm>
          <a:off x="593725" y="1671638"/>
          <a:ext cx="10693401" cy="3368040"/>
        </p:xfrm>
        <a:graphic>
          <a:graphicData uri="http://schemas.openxmlformats.org/drawingml/2006/table">
            <a:tbl>
              <a:tblPr firstRow="1" bandRow="1">
                <a:tableStyleId>{5C22544A-7EE6-4342-B048-85BDC9FD1C3A}</a:tableStyleId>
              </a:tblPr>
              <a:tblGrid>
                <a:gridCol w="3564467">
                  <a:extLst>
                    <a:ext uri="{9D8B030D-6E8A-4147-A177-3AD203B41FA5}">
                      <a16:colId xmlns:a16="http://schemas.microsoft.com/office/drawing/2014/main" val="20000"/>
                    </a:ext>
                  </a:extLst>
                </a:gridCol>
                <a:gridCol w="3564467">
                  <a:extLst>
                    <a:ext uri="{9D8B030D-6E8A-4147-A177-3AD203B41FA5}">
                      <a16:colId xmlns:a16="http://schemas.microsoft.com/office/drawing/2014/main" val="20001"/>
                    </a:ext>
                  </a:extLst>
                </a:gridCol>
                <a:gridCol w="3564467">
                  <a:extLst>
                    <a:ext uri="{9D8B030D-6E8A-4147-A177-3AD203B41FA5}">
                      <a16:colId xmlns:a16="http://schemas.microsoft.com/office/drawing/2014/main" val="20002"/>
                    </a:ext>
                  </a:extLst>
                </a:gridCol>
              </a:tblGrid>
              <a:tr h="370840">
                <a:tc>
                  <a:txBody>
                    <a:bodyPr/>
                    <a:lstStyle/>
                    <a:p>
                      <a:pPr algn="ctr"/>
                      <a:r>
                        <a:rPr lang="ru-RU" dirty="0" smtClean="0"/>
                        <a:t>Знания</a:t>
                      </a:r>
                      <a:endParaRPr lang="ru-RU" dirty="0"/>
                    </a:p>
                  </a:txBody>
                  <a:tcPr/>
                </a:tc>
                <a:tc>
                  <a:txBody>
                    <a:bodyPr/>
                    <a:lstStyle/>
                    <a:p>
                      <a:pPr algn="ctr"/>
                      <a:r>
                        <a:rPr lang="ru-RU" dirty="0" smtClean="0"/>
                        <a:t>Умения</a:t>
                      </a:r>
                      <a:endParaRPr lang="ru-RU" dirty="0"/>
                    </a:p>
                  </a:txBody>
                  <a:tcPr/>
                </a:tc>
                <a:tc>
                  <a:txBody>
                    <a:bodyPr/>
                    <a:lstStyle/>
                    <a:p>
                      <a:pPr algn="ctr"/>
                      <a:r>
                        <a:rPr lang="ru-RU" dirty="0" smtClean="0"/>
                        <a:t>Компетенции</a:t>
                      </a:r>
                      <a:endParaRPr lang="ru-RU" dirty="0"/>
                    </a:p>
                  </a:txBody>
                  <a:tcPr/>
                </a:tc>
                <a:extLst>
                  <a:ext uri="{0D108BD9-81ED-4DB2-BD59-A6C34878D82A}">
                    <a16:rowId xmlns:a16="http://schemas.microsoft.com/office/drawing/2014/main" val="10000"/>
                  </a:ext>
                </a:extLst>
              </a:tr>
              <a:tr h="370840">
                <a:tc>
                  <a:txBody>
                    <a:bodyPr/>
                    <a:lstStyle/>
                    <a:p>
                      <a:pPr algn="ctr"/>
                      <a:endParaRPr lang="ru-RU" dirty="0" smtClean="0"/>
                    </a:p>
                    <a:p>
                      <a:pPr algn="ctr"/>
                      <a:r>
                        <a:rPr lang="ru-RU" dirty="0" smtClean="0"/>
                        <a:t>Предметные</a:t>
                      </a:r>
                    </a:p>
                    <a:p>
                      <a:pPr algn="ctr"/>
                      <a:r>
                        <a:rPr lang="ru-RU" dirty="0" err="1" smtClean="0"/>
                        <a:t>Межпредметные</a:t>
                      </a:r>
                      <a:endParaRPr lang="ru-RU" dirty="0" smtClean="0"/>
                    </a:p>
                    <a:p>
                      <a:pPr marL="0" marR="0" indent="0" algn="ctr" defTabSz="1042569" rtl="0" eaLnBrk="1" fontAlgn="auto" latinLnBrk="0" hangingPunct="1">
                        <a:lnSpc>
                          <a:spcPct val="100000"/>
                        </a:lnSpc>
                        <a:spcBef>
                          <a:spcPts val="0"/>
                        </a:spcBef>
                        <a:spcAft>
                          <a:spcPts val="0"/>
                        </a:spcAft>
                        <a:buClrTx/>
                        <a:buSzTx/>
                        <a:buFontTx/>
                        <a:buNone/>
                        <a:tabLst/>
                        <a:defRPr/>
                      </a:pPr>
                      <a:r>
                        <a:rPr lang="ru-RU" dirty="0" smtClean="0"/>
                        <a:t>Практические</a:t>
                      </a:r>
                    </a:p>
                    <a:p>
                      <a:pPr algn="ctr"/>
                      <a:endParaRPr lang="ru-RU" dirty="0"/>
                    </a:p>
                  </a:txBody>
                  <a:tcPr/>
                </a:tc>
                <a:tc>
                  <a:txBody>
                    <a:bodyPr/>
                    <a:lstStyle/>
                    <a:p>
                      <a:pPr algn="ctr"/>
                      <a:endParaRPr lang="ru-RU" dirty="0" smtClean="0"/>
                    </a:p>
                    <a:p>
                      <a:pPr algn="ctr"/>
                      <a:r>
                        <a:rPr lang="ru-RU" dirty="0" smtClean="0"/>
                        <a:t>Когнитивные и</a:t>
                      </a:r>
                    </a:p>
                    <a:p>
                      <a:pPr algn="ctr"/>
                      <a:r>
                        <a:rPr lang="ru-RU" dirty="0" smtClean="0"/>
                        <a:t> </a:t>
                      </a:r>
                      <a:r>
                        <a:rPr lang="ru-RU" dirty="0" err="1" smtClean="0"/>
                        <a:t>мета-когнитивные</a:t>
                      </a:r>
                      <a:endParaRPr lang="ru-RU" dirty="0" smtClean="0"/>
                    </a:p>
                    <a:p>
                      <a:pPr algn="ctr"/>
                      <a:r>
                        <a:rPr lang="ru-RU" dirty="0" smtClean="0"/>
                        <a:t>Социальные и эмоциональные</a:t>
                      </a:r>
                    </a:p>
                    <a:p>
                      <a:pPr algn="ctr"/>
                      <a:r>
                        <a:rPr lang="ru-RU" dirty="0" smtClean="0"/>
                        <a:t>Физические и практические</a:t>
                      </a:r>
                    </a:p>
                    <a:p>
                      <a:pPr algn="ctr"/>
                      <a:endParaRPr lang="ru-RU" dirty="0"/>
                    </a:p>
                  </a:txBody>
                  <a:tcPr/>
                </a:tc>
                <a:tc>
                  <a:txBody>
                    <a:bodyPr/>
                    <a:lstStyle/>
                    <a:p>
                      <a:pPr marL="0" marR="0" indent="0" algn="ctr" defTabSz="1042569" rtl="0" eaLnBrk="1" fontAlgn="auto" latinLnBrk="0" hangingPunct="1">
                        <a:lnSpc>
                          <a:spcPct val="100000"/>
                        </a:lnSpc>
                        <a:spcBef>
                          <a:spcPts val="0"/>
                        </a:spcBef>
                        <a:spcAft>
                          <a:spcPts val="0"/>
                        </a:spcAft>
                        <a:buClrTx/>
                        <a:buSzTx/>
                        <a:buFontTx/>
                        <a:buNone/>
                        <a:tabLst/>
                        <a:defRPr/>
                      </a:pPr>
                      <a:r>
                        <a:rPr lang="ru-RU" dirty="0" smtClean="0"/>
                        <a:t>Способность мобилизовать </a:t>
                      </a:r>
                    </a:p>
                    <a:p>
                      <a:pPr marL="0" marR="0" indent="0" algn="ctr" defTabSz="1042569" rtl="0" eaLnBrk="1" fontAlgn="auto" latinLnBrk="0" hangingPunct="1">
                        <a:lnSpc>
                          <a:spcPct val="100000"/>
                        </a:lnSpc>
                        <a:spcBef>
                          <a:spcPts val="0"/>
                        </a:spcBef>
                        <a:spcAft>
                          <a:spcPts val="0"/>
                        </a:spcAft>
                        <a:buClrTx/>
                        <a:buSzTx/>
                        <a:buFontTx/>
                        <a:buNone/>
                        <a:tabLst/>
                        <a:defRPr/>
                      </a:pPr>
                      <a:r>
                        <a:rPr lang="ru-RU" sz="2000" dirty="0" smtClean="0"/>
                        <a:t>знания, умения, отношения и ценности, а также проявлять  рефлексивный подход к процессу обучения, обеспечивающая возможность взаимодействовать  и действовать в мире</a:t>
                      </a:r>
                    </a:p>
                  </a:txBody>
                  <a:tcPr/>
                </a:tc>
                <a:extLst>
                  <a:ext uri="{0D108BD9-81ED-4DB2-BD59-A6C34878D82A}">
                    <a16:rowId xmlns:a16="http://schemas.microsoft.com/office/drawing/2014/main" val="10001"/>
                  </a:ext>
                </a:extLst>
              </a:tr>
              <a:tr h="370840">
                <a:tc>
                  <a:txBody>
                    <a:bodyPr/>
                    <a:lstStyle/>
                    <a:p>
                      <a:pPr algn="ctr"/>
                      <a:endParaRPr lang="ru-RU" dirty="0"/>
                    </a:p>
                  </a:txBody>
                  <a:tcPr/>
                </a:tc>
                <a:tc>
                  <a:txBody>
                    <a:bodyPr/>
                    <a:lstStyle/>
                    <a:p>
                      <a:pPr algn="ctr"/>
                      <a:endParaRPr lang="ru-RU" dirty="0"/>
                    </a:p>
                  </a:txBody>
                  <a:tcPr/>
                </a:tc>
                <a:tc>
                  <a:txBody>
                    <a:bodyPr/>
                    <a:lstStyle/>
                    <a:p>
                      <a:pPr algn="ctr"/>
                      <a:endParaRPr lang="ru-RU" dirty="0"/>
                    </a:p>
                  </a:txBody>
                  <a:tcPr/>
                </a:tc>
                <a:extLst>
                  <a:ext uri="{0D108BD9-81ED-4DB2-BD59-A6C34878D82A}">
                    <a16:rowId xmlns:a16="http://schemas.microsoft.com/office/drawing/2014/main" val="10002"/>
                  </a:ext>
                </a:extLst>
              </a:tr>
            </a:tbl>
          </a:graphicData>
        </a:graphic>
      </p:graphicFrame>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833" y="646949"/>
            <a:ext cx="10692765" cy="558981"/>
          </a:xfrm>
        </p:spPr>
        <p:txBody>
          <a:bodyPr>
            <a:normAutofit fontScale="90000"/>
          </a:bodyPr>
          <a:lstStyle/>
          <a:p>
            <a:r>
              <a:rPr lang="ru-RU" dirty="0" smtClean="0"/>
              <a:t>Вопросы</a:t>
            </a:r>
            <a:r>
              <a:rPr lang="en-US" dirty="0" smtClean="0"/>
              <a:t>, </a:t>
            </a:r>
            <a:r>
              <a:rPr lang="ru-RU" dirty="0" smtClean="0"/>
              <a:t>на которые должно ответить исследование </a:t>
            </a:r>
            <a:r>
              <a:rPr lang="en-US" dirty="0" smtClean="0"/>
              <a:t>PISA</a:t>
            </a:r>
            <a:r>
              <a:rPr lang="ru-RU" dirty="0" smtClean="0"/>
              <a:t/>
            </a:r>
            <a:br>
              <a:rPr lang="ru-RU" dirty="0" smtClean="0"/>
            </a:br>
            <a:endParaRPr lang="ru-RU" dirty="0"/>
          </a:p>
        </p:txBody>
      </p:sp>
      <p:sp>
        <p:nvSpPr>
          <p:cNvPr id="3" name="Содержимое 2"/>
          <p:cNvSpPr>
            <a:spLocks noGrp="1"/>
          </p:cNvSpPr>
          <p:nvPr>
            <p:ph idx="1"/>
          </p:nvPr>
        </p:nvSpPr>
        <p:spPr>
          <a:xfrm>
            <a:off x="594044" y="1349946"/>
            <a:ext cx="10692765" cy="5616623"/>
          </a:xfrm>
        </p:spPr>
        <p:txBody>
          <a:bodyPr>
            <a:normAutofit fontScale="55000" lnSpcReduction="20000"/>
          </a:bodyPr>
          <a:lstStyle/>
          <a:p>
            <a:r>
              <a:rPr lang="ru-RU" sz="4500" dirty="0" smtClean="0"/>
              <a:t>Насколько выпускники школы готовы жить и работать в обществе</a:t>
            </a:r>
            <a:r>
              <a:rPr lang="en-US" sz="4500" dirty="0" smtClean="0"/>
              <a:t>,</a:t>
            </a:r>
            <a:r>
              <a:rPr lang="ru-RU" sz="4500" dirty="0" smtClean="0"/>
              <a:t> в котором проявляется межкультурное разнообразие в условиях глобализации?</a:t>
            </a:r>
          </a:p>
          <a:p>
            <a:r>
              <a:rPr lang="ru-RU" sz="4500" dirty="0" smtClean="0"/>
              <a:t>Как учащиеся воспринимают новости глобального характера</a:t>
            </a:r>
            <a:r>
              <a:rPr lang="en-US" sz="4500" dirty="0" smtClean="0"/>
              <a:t>,</a:t>
            </a:r>
            <a:r>
              <a:rPr lang="ru-RU" sz="4500" dirty="0" smtClean="0"/>
              <a:t> понимают и критически анализируют глобальные проблемы и  проблемы взаимодействия культур?</a:t>
            </a:r>
            <a:endParaRPr lang="en-US" sz="4500" dirty="0" smtClean="0"/>
          </a:p>
          <a:p>
            <a:r>
              <a:rPr lang="ru-RU" sz="4500" dirty="0" smtClean="0"/>
              <a:t>Какие подходы к образованию в области разнообразия культур</a:t>
            </a:r>
            <a:r>
              <a:rPr lang="en-US" sz="4500" dirty="0" smtClean="0"/>
              <a:t>,</a:t>
            </a:r>
            <a:r>
              <a:rPr lang="ru-RU" sz="4500" dirty="0" smtClean="0"/>
              <a:t> взаимодействия культур и глобализации используются в школе?</a:t>
            </a:r>
          </a:p>
          <a:p>
            <a:r>
              <a:rPr lang="ru-RU" sz="4500" dirty="0" smtClean="0"/>
              <a:t>Какие подходы используются в школе при обучении детей  </a:t>
            </a:r>
            <a:r>
              <a:rPr lang="en-US" sz="4500" dirty="0" smtClean="0"/>
              <a:t>- </a:t>
            </a:r>
            <a:r>
              <a:rPr lang="ru-RU" sz="4500" dirty="0" smtClean="0"/>
              <a:t>представителей разных культур; как формируются глобальные компетенции  в этих условиях?</a:t>
            </a:r>
          </a:p>
          <a:p>
            <a:r>
              <a:rPr lang="ru-RU" sz="4500" dirty="0" smtClean="0"/>
              <a:t>Какие подходы используются для организации совместной работы учащихся-представителей разных культур?</a:t>
            </a:r>
          </a:p>
          <a:p>
            <a:r>
              <a:rPr lang="ru-RU" sz="4500" dirty="0" smtClean="0"/>
              <a:t>Как школа справляется с проблемами </a:t>
            </a:r>
            <a:r>
              <a:rPr lang="ru-RU" sz="4500" dirty="0" err="1" smtClean="0"/>
              <a:t>гендерных</a:t>
            </a:r>
            <a:r>
              <a:rPr lang="ru-RU" sz="4500" dirty="0" smtClean="0"/>
              <a:t> различий и стереотипов? </a:t>
            </a:r>
            <a:endParaRPr lang="ru-RU"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1262405" y="1781994"/>
            <a:ext cx="9774825" cy="4536504"/>
          </a:xfrm>
        </p:spPr>
        <p:txBody>
          <a:bodyPr>
            <a:normAutofit/>
          </a:bodyPr>
          <a:lstStyle/>
          <a:p>
            <a:r>
              <a:rPr lang="ru-RU" altLang="ru-RU" sz="3200" b="1" u="sng" dirty="0" smtClean="0">
                <a:solidFill>
                  <a:schemeClr val="tx1"/>
                </a:solidFill>
                <a:ea typeface="MS PGothic" pitchFamily="34" charset="-128"/>
              </a:rPr>
              <a:t>Глобальные компетенции </a:t>
            </a:r>
            <a:r>
              <a:rPr lang="ru-RU" altLang="ru-RU" sz="3200" b="1" dirty="0" smtClean="0">
                <a:solidFill>
                  <a:schemeClr val="tx1"/>
                </a:solidFill>
                <a:ea typeface="MS PGothic" pitchFamily="34" charset="-128"/>
              </a:rPr>
              <a:t>– способность эффективно действовать индивидуально или в группе в различных ситуациях</a:t>
            </a:r>
            <a:r>
              <a:rPr lang="en-US" altLang="ru-RU" sz="3200" b="1" dirty="0" smtClean="0">
                <a:solidFill>
                  <a:schemeClr val="tx1"/>
                </a:solidFill>
                <a:ea typeface="MS PGothic" pitchFamily="34" charset="-128"/>
              </a:rPr>
              <a:t>. </a:t>
            </a:r>
            <a:r>
              <a:rPr lang="ru-RU" altLang="ru-RU" sz="3200" b="1" dirty="0" smtClean="0">
                <a:solidFill>
                  <a:schemeClr val="tx1"/>
                </a:solidFill>
                <a:ea typeface="MS PGothic" pitchFamily="34" charset="-128"/>
              </a:rPr>
              <a:t>Они включают:</a:t>
            </a:r>
            <a:endParaRPr lang="en-US" altLang="ru-RU" sz="3200" b="1" dirty="0" smtClean="0">
              <a:solidFill>
                <a:schemeClr val="tx1"/>
              </a:solidFill>
              <a:ea typeface="MS PGothic" pitchFamily="34" charset="-128"/>
            </a:endParaRPr>
          </a:p>
          <a:p>
            <a:r>
              <a:rPr lang="en-US" sz="3200" b="1" dirty="0" smtClean="0">
                <a:solidFill>
                  <a:schemeClr val="tx1"/>
                </a:solidFill>
                <a:ea typeface="MS PGothic" pitchFamily="34" charset="-128"/>
              </a:rPr>
              <a:t>- </a:t>
            </a:r>
            <a:r>
              <a:rPr lang="ru-RU" sz="3200" b="1" dirty="0" smtClean="0">
                <a:solidFill>
                  <a:schemeClr val="tx1"/>
                </a:solidFill>
                <a:ea typeface="MS PGothic" pitchFamily="34" charset="-128"/>
              </a:rPr>
              <a:t>з</a:t>
            </a:r>
            <a:r>
              <a:rPr lang="ru-RU" sz="3200" b="1" dirty="0" smtClean="0">
                <a:solidFill>
                  <a:schemeClr val="tx1"/>
                </a:solidFill>
              </a:rPr>
              <a:t>аинтересованность и осведомленность о глобальных тенденциях развития</a:t>
            </a:r>
          </a:p>
          <a:p>
            <a:r>
              <a:rPr lang="ru-RU" sz="3200" b="1" dirty="0" smtClean="0">
                <a:solidFill>
                  <a:schemeClr val="tx1"/>
                </a:solidFill>
              </a:rPr>
              <a:t>- управление поведением</a:t>
            </a:r>
          </a:p>
          <a:p>
            <a:r>
              <a:rPr lang="ru-RU" sz="3200" b="1" dirty="0" smtClean="0">
                <a:solidFill>
                  <a:schemeClr val="tx1"/>
                </a:solidFill>
              </a:rPr>
              <a:t>- открытость к новому</a:t>
            </a:r>
          </a:p>
          <a:p>
            <a:r>
              <a:rPr lang="ru-RU" sz="3200" b="1" dirty="0" smtClean="0">
                <a:solidFill>
                  <a:schemeClr val="tx1"/>
                </a:solidFill>
              </a:rPr>
              <a:t>- эмоциональное восприятие нового</a:t>
            </a:r>
            <a:endParaRPr lang="ru-RU" sz="3200" dirty="0"/>
          </a:p>
        </p:txBody>
      </p:sp>
      <p:sp>
        <p:nvSpPr>
          <p:cNvPr id="4" name="Овал 7"/>
          <p:cNvSpPr>
            <a:spLocks noChangeArrowheads="1"/>
          </p:cNvSpPr>
          <p:nvPr/>
        </p:nvSpPr>
        <p:spPr bwMode="auto">
          <a:xfrm>
            <a:off x="899865" y="341835"/>
            <a:ext cx="9649072" cy="976811"/>
          </a:xfrm>
          <a:prstGeom prst="ellipse">
            <a:avLst/>
          </a:prstGeom>
          <a:solidFill>
            <a:srgbClr val="FFC000"/>
          </a:solidFill>
          <a:ln w="9525" algn="ctr">
            <a:solidFill>
              <a:schemeClr val="tx1"/>
            </a:solidFill>
            <a:round/>
            <a:headEnd/>
            <a:tailEnd/>
          </a:ln>
        </p:spPr>
        <p:txBody>
          <a:bodyPr wrap="none" lIns="108814" tIns="54407" rIns="108814" bIns="54407" anchor="ctr"/>
          <a:lstStyle/>
          <a:p>
            <a:pPr algn="ctr"/>
            <a:r>
              <a:rPr lang="ru-RU" sz="3200" b="1" dirty="0"/>
              <a:t>Глобальные </a:t>
            </a:r>
            <a:r>
              <a:rPr lang="ru-RU" sz="3200" b="1" dirty="0" smtClean="0"/>
              <a:t>компетенции</a:t>
            </a:r>
            <a:endParaRPr lang="ru-RU" sz="3200" b="1" dirty="0"/>
          </a:p>
        </p:txBody>
      </p:sp>
      <p:pic>
        <p:nvPicPr>
          <p:cNvPr id="5" name="Рисунок 4" descr="PISA_WebBanner6-01.jpg"/>
          <p:cNvPicPr>
            <a:picLocks noChangeAspect="1"/>
          </p:cNvPicPr>
          <p:nvPr/>
        </p:nvPicPr>
        <p:blipFill>
          <a:blip r:embed="rId2" cstate="print"/>
          <a:srcRect/>
          <a:stretch>
            <a:fillRect/>
          </a:stretch>
        </p:blipFill>
        <p:spPr>
          <a:xfrm>
            <a:off x="9192000" y="6215070"/>
            <a:ext cx="2688850" cy="828000"/>
          </a:xfrm>
          <a:prstGeom prst="rect">
            <a:avLst/>
          </a:prstGeom>
        </p:spPr>
      </p:pic>
      <p:pic>
        <p:nvPicPr>
          <p:cNvPr id="6" name="Picture 3"/>
          <p:cNvPicPr>
            <a:picLocks noChangeAspect="1" noChangeArrowheads="1"/>
          </p:cNvPicPr>
          <p:nvPr/>
        </p:nvPicPr>
        <p:blipFill>
          <a:blip r:embed="rId3" cstate="print">
            <a:clrChange>
              <a:clrFrom>
                <a:srgbClr val="FFFFFF"/>
              </a:clrFrom>
              <a:clrTo>
                <a:srgbClr val="FFFFFF">
                  <a:alpha val="0"/>
                </a:srgbClr>
              </a:clrTo>
            </a:clrChange>
          </a:blip>
          <a:stretch>
            <a:fillRect/>
          </a:stretch>
        </p:blipFill>
        <p:spPr bwMode="auto">
          <a:xfrm>
            <a:off x="251794" y="6390506"/>
            <a:ext cx="1762463" cy="540000"/>
          </a:xfrm>
          <a:prstGeom prst="rect">
            <a:avLst/>
          </a:prstGeom>
          <a:noFill/>
          <a:ln>
            <a:noFill/>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683841" y="1498607"/>
            <a:ext cx="10801200" cy="4536504"/>
          </a:xfrm>
        </p:spPr>
        <p:txBody>
          <a:bodyPr>
            <a:normAutofit fontScale="92500" lnSpcReduction="20000"/>
          </a:bodyPr>
          <a:lstStyle/>
          <a:p>
            <a:r>
              <a:rPr lang="ru-RU" altLang="ru-RU" sz="3200" b="1" u="sng" dirty="0" smtClean="0">
                <a:solidFill>
                  <a:schemeClr val="tx1"/>
                </a:solidFill>
                <a:ea typeface="MS PGothic" pitchFamily="34" charset="-128"/>
              </a:rPr>
              <a:t>Глобальные компетенции </a:t>
            </a:r>
            <a:r>
              <a:rPr lang="ru-RU" altLang="ru-RU" sz="3200" b="1" dirty="0" smtClean="0">
                <a:solidFill>
                  <a:schemeClr val="tx1"/>
                </a:solidFill>
                <a:ea typeface="MS PGothic" pitchFamily="34" charset="-128"/>
              </a:rPr>
              <a:t>– способность</a:t>
            </a:r>
          </a:p>
          <a:p>
            <a:r>
              <a:rPr lang="ru-RU" altLang="ru-RU" sz="3200" b="1" dirty="0" smtClean="0">
                <a:solidFill>
                  <a:schemeClr val="tx1"/>
                </a:solidFill>
                <a:ea typeface="MS PGothic" pitchFamily="34" charset="-128"/>
              </a:rPr>
              <a:t>- критически рассматривать с различных точек зрения проблемы глобального характера и межкультурного взаимодействия;</a:t>
            </a:r>
          </a:p>
          <a:p>
            <a:r>
              <a:rPr lang="ru-RU" altLang="ru-RU" sz="3200" b="1" dirty="0" smtClean="0">
                <a:solidFill>
                  <a:schemeClr val="tx1"/>
                </a:solidFill>
                <a:ea typeface="MS PGothic" pitchFamily="34" charset="-128"/>
              </a:rPr>
              <a:t>- осознавать как культурные, религиозные, политические, расовые и иные различия могут оказывать влияние на восприятие, суждения и взгляды – наши собственные и других людей;</a:t>
            </a:r>
          </a:p>
          <a:p>
            <a:r>
              <a:rPr lang="ru-RU" sz="3200" b="1" dirty="0" smtClean="0">
                <a:solidFill>
                  <a:schemeClr val="tx1"/>
                </a:solidFill>
                <a:ea typeface="MS PGothic" pitchFamily="34" charset="-128"/>
              </a:rPr>
              <a:t>- вступать в открытое, уважительное и эффективное взаимодействие с другими людьми на основе разделяемого всеми уважения к человеческому достоинству</a:t>
            </a:r>
            <a:endParaRPr lang="ru-RU" sz="3200" dirty="0"/>
          </a:p>
        </p:txBody>
      </p:sp>
      <p:sp>
        <p:nvSpPr>
          <p:cNvPr id="4" name="Овал 7"/>
          <p:cNvSpPr>
            <a:spLocks noChangeArrowheads="1"/>
          </p:cNvSpPr>
          <p:nvPr/>
        </p:nvSpPr>
        <p:spPr bwMode="auto">
          <a:xfrm>
            <a:off x="899865" y="341836"/>
            <a:ext cx="9649072" cy="976811"/>
          </a:xfrm>
          <a:prstGeom prst="ellipse">
            <a:avLst/>
          </a:prstGeom>
          <a:solidFill>
            <a:srgbClr val="FFC000"/>
          </a:solidFill>
          <a:ln w="9525" algn="ctr">
            <a:solidFill>
              <a:schemeClr val="tx1"/>
            </a:solidFill>
            <a:round/>
            <a:headEnd/>
            <a:tailEnd/>
          </a:ln>
        </p:spPr>
        <p:txBody>
          <a:bodyPr wrap="none" lIns="108765" tIns="54381" rIns="108765" bIns="54381" anchor="ctr"/>
          <a:lstStyle/>
          <a:p>
            <a:pPr algn="ctr"/>
            <a:r>
              <a:rPr lang="ru-RU" sz="3200" b="1" dirty="0"/>
              <a:t>Глобальные </a:t>
            </a:r>
            <a:r>
              <a:rPr lang="ru-RU" sz="3200" b="1" dirty="0" smtClean="0"/>
              <a:t>компетенции: понятие</a:t>
            </a:r>
            <a:endParaRPr lang="ru-RU" sz="3200" b="1" dirty="0"/>
          </a:p>
        </p:txBody>
      </p:sp>
      <p:pic>
        <p:nvPicPr>
          <p:cNvPr id="5" name="Рисунок 4" descr="PISA_WebBanner6-01.jpg"/>
          <p:cNvPicPr>
            <a:picLocks noChangeAspect="1"/>
          </p:cNvPicPr>
          <p:nvPr/>
        </p:nvPicPr>
        <p:blipFill>
          <a:blip r:embed="rId2" cstate="print"/>
          <a:srcRect/>
          <a:stretch>
            <a:fillRect/>
          </a:stretch>
        </p:blipFill>
        <p:spPr>
          <a:xfrm>
            <a:off x="9108777" y="6215072"/>
            <a:ext cx="2688850" cy="828000"/>
          </a:xfrm>
          <a:prstGeom prst="rect">
            <a:avLst/>
          </a:prstGeom>
        </p:spPr>
      </p:pic>
      <p:pic>
        <p:nvPicPr>
          <p:cNvPr id="6" name="Picture 3"/>
          <p:cNvPicPr>
            <a:picLocks noChangeAspect="1" noChangeArrowheads="1"/>
          </p:cNvPicPr>
          <p:nvPr/>
        </p:nvPicPr>
        <p:blipFill>
          <a:blip r:embed="rId3" cstate="print">
            <a:clrChange>
              <a:clrFrom>
                <a:srgbClr val="FFFFFF"/>
              </a:clrFrom>
              <a:clrTo>
                <a:srgbClr val="FFFFFF">
                  <a:alpha val="0"/>
                </a:srgbClr>
              </a:clrTo>
            </a:clrChange>
          </a:blip>
          <a:stretch>
            <a:fillRect/>
          </a:stretch>
        </p:blipFill>
        <p:spPr bwMode="auto">
          <a:xfrm>
            <a:off x="251799" y="6390506"/>
            <a:ext cx="1762463" cy="540000"/>
          </a:xfrm>
          <a:prstGeom prst="rect">
            <a:avLst/>
          </a:prstGeom>
          <a:noFill/>
          <a:ln>
            <a:noFill/>
          </a:ln>
        </p:spPr>
      </p:pic>
    </p:spTree>
    <p:extLst>
      <p:ext uri="{BB962C8B-B14F-4D97-AF65-F5344CB8AC3E}">
        <p14:creationId xmlns:p14="http://schemas.microsoft.com/office/powerpoint/2010/main" val="247276874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7"/>
          <p:cNvSpPr>
            <a:spLocks noChangeArrowheads="1"/>
          </p:cNvSpPr>
          <p:nvPr/>
        </p:nvSpPr>
        <p:spPr bwMode="auto">
          <a:xfrm>
            <a:off x="899865" y="341836"/>
            <a:ext cx="9649072" cy="976811"/>
          </a:xfrm>
          <a:prstGeom prst="ellipse">
            <a:avLst/>
          </a:prstGeom>
          <a:solidFill>
            <a:srgbClr val="FFC000"/>
          </a:solidFill>
          <a:ln w="9525" algn="ctr">
            <a:solidFill>
              <a:schemeClr val="tx1"/>
            </a:solidFill>
            <a:round/>
            <a:headEnd/>
            <a:tailEnd/>
          </a:ln>
        </p:spPr>
        <p:txBody>
          <a:bodyPr wrap="none" lIns="108765" tIns="54381" rIns="108765" bIns="54381" anchor="ctr"/>
          <a:lstStyle/>
          <a:p>
            <a:pPr algn="ctr"/>
            <a:r>
              <a:rPr lang="ru-RU" sz="3200" b="1" dirty="0"/>
              <a:t>Глобальные </a:t>
            </a:r>
            <a:r>
              <a:rPr lang="ru-RU" sz="3200" b="1" dirty="0" smtClean="0"/>
              <a:t>компетенции: модель</a:t>
            </a:r>
            <a:endParaRPr lang="ru-RU" sz="3200" b="1" dirty="0"/>
          </a:p>
        </p:txBody>
      </p:sp>
      <p:pic>
        <p:nvPicPr>
          <p:cNvPr id="5" name="Рисунок 4" descr="PISA_WebBanner6-01.jpg"/>
          <p:cNvPicPr>
            <a:picLocks noChangeAspect="1"/>
          </p:cNvPicPr>
          <p:nvPr/>
        </p:nvPicPr>
        <p:blipFill>
          <a:blip r:embed="rId2" cstate="print"/>
          <a:srcRect/>
          <a:stretch>
            <a:fillRect/>
          </a:stretch>
        </p:blipFill>
        <p:spPr>
          <a:xfrm>
            <a:off x="9192000" y="6215072"/>
            <a:ext cx="2688850" cy="828000"/>
          </a:xfrm>
          <a:prstGeom prst="rect">
            <a:avLst/>
          </a:prstGeom>
        </p:spPr>
      </p:pic>
      <p:pic>
        <p:nvPicPr>
          <p:cNvPr id="6" name="Picture 3"/>
          <p:cNvPicPr>
            <a:picLocks noChangeAspect="1" noChangeArrowheads="1"/>
          </p:cNvPicPr>
          <p:nvPr/>
        </p:nvPicPr>
        <p:blipFill>
          <a:blip r:embed="rId3" cstate="print">
            <a:clrChange>
              <a:clrFrom>
                <a:srgbClr val="FFFFFF"/>
              </a:clrFrom>
              <a:clrTo>
                <a:srgbClr val="FFFFFF">
                  <a:alpha val="0"/>
                </a:srgbClr>
              </a:clrTo>
            </a:clrChange>
          </a:blip>
          <a:stretch>
            <a:fillRect/>
          </a:stretch>
        </p:blipFill>
        <p:spPr bwMode="auto">
          <a:xfrm>
            <a:off x="251799" y="6390506"/>
            <a:ext cx="1762463" cy="540000"/>
          </a:xfrm>
          <a:prstGeom prst="rect">
            <a:avLst/>
          </a:prstGeom>
          <a:noFill/>
          <a:ln>
            <a:noFill/>
          </a:ln>
        </p:spPr>
      </p:pic>
      <p:graphicFrame>
        <p:nvGraphicFramePr>
          <p:cNvPr id="2" name="Схема 1"/>
          <p:cNvGraphicFramePr/>
          <p:nvPr>
            <p:extLst>
              <p:ext uri="{D42A27DB-BD31-4B8C-83A1-F6EECF244321}">
                <p14:modId xmlns:p14="http://schemas.microsoft.com/office/powerpoint/2010/main" val="151108830"/>
              </p:ext>
            </p:extLst>
          </p:nvPr>
        </p:nvGraphicFramePr>
        <p:xfrm>
          <a:off x="683843" y="1110128"/>
          <a:ext cx="10657184" cy="52803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Двойная стрелка влево/вправо 6"/>
          <p:cNvSpPr/>
          <p:nvPr/>
        </p:nvSpPr>
        <p:spPr>
          <a:xfrm>
            <a:off x="683842" y="5382392"/>
            <a:ext cx="10729192" cy="648072"/>
          </a:xfrm>
          <a:prstGeom prst="leftRightArrow">
            <a:avLst/>
          </a:prstGeom>
          <a:ln/>
        </p:spPr>
        <p:style>
          <a:lnRef idx="1">
            <a:schemeClr val="accent6"/>
          </a:lnRef>
          <a:fillRef idx="2">
            <a:schemeClr val="accent6"/>
          </a:fillRef>
          <a:effectRef idx="1">
            <a:schemeClr val="accent6"/>
          </a:effectRef>
          <a:fontRef idx="minor">
            <a:schemeClr val="dk1"/>
          </a:fontRef>
        </p:style>
        <p:txBody>
          <a:bodyPr lIns="91408" tIns="45705" rIns="91408" bIns="45705" rtlCol="0" anchor="ctr"/>
          <a:lstStyle/>
          <a:p>
            <a:pPr algn="ctr"/>
            <a:r>
              <a:rPr lang="ru-RU" sz="2400" b="1" dirty="0" smtClean="0"/>
              <a:t>КОМПОНЕНТЫ</a:t>
            </a:r>
            <a:endParaRPr lang="ru-RU" sz="2400" b="1" dirty="0"/>
          </a:p>
        </p:txBody>
      </p:sp>
      <p:sp>
        <p:nvSpPr>
          <p:cNvPr id="8" name="Прямоугольник 7"/>
          <p:cNvSpPr/>
          <p:nvPr/>
        </p:nvSpPr>
        <p:spPr>
          <a:xfrm>
            <a:off x="3852196" y="6030468"/>
            <a:ext cx="4392488" cy="1012604"/>
          </a:xfrm>
          <a:prstGeom prst="rect">
            <a:avLst/>
          </a:prstGeom>
        </p:spPr>
        <p:style>
          <a:lnRef idx="1">
            <a:schemeClr val="accent6"/>
          </a:lnRef>
          <a:fillRef idx="2">
            <a:schemeClr val="accent6"/>
          </a:fillRef>
          <a:effectRef idx="1">
            <a:schemeClr val="accent6"/>
          </a:effectRef>
          <a:fontRef idx="minor">
            <a:schemeClr val="dk1"/>
          </a:fontRef>
        </p:style>
        <p:txBody>
          <a:bodyPr lIns="91408" tIns="45705" rIns="91408" bIns="45705" rtlCol="0" anchor="ctr"/>
          <a:lstStyle/>
          <a:p>
            <a:pPr algn="ctr"/>
            <a:r>
              <a:rPr lang="ru-RU" sz="2400" b="1" dirty="0" smtClean="0"/>
              <a:t>ЦЕННОСТИ</a:t>
            </a:r>
          </a:p>
          <a:p>
            <a:pPr algn="ctr"/>
            <a:r>
              <a:rPr lang="ru-RU" sz="2400" b="1" dirty="0" smtClean="0"/>
              <a:t>Человеческое достоинство</a:t>
            </a:r>
          </a:p>
          <a:p>
            <a:pPr algn="ctr"/>
            <a:r>
              <a:rPr lang="ru-RU" sz="2400" b="1" dirty="0" smtClean="0"/>
              <a:t>Культурное разнообразие</a:t>
            </a:r>
            <a:endParaRPr lang="ru-RU" sz="2400" b="1" dirty="0"/>
          </a:p>
        </p:txBody>
      </p:sp>
    </p:spTree>
    <p:extLst>
      <p:ext uri="{BB962C8B-B14F-4D97-AF65-F5344CB8AC3E}">
        <p14:creationId xmlns:p14="http://schemas.microsoft.com/office/powerpoint/2010/main" val="1751007424"/>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Иллюстрация модели глобальных компетенций – как совокупности взаимосвязанных компонентов</a:t>
            </a:r>
            <a:endParaRPr lang="ru-RU" dirty="0"/>
          </a:p>
        </p:txBody>
      </p:sp>
      <p:sp>
        <p:nvSpPr>
          <p:cNvPr id="3" name="Содержимое 2"/>
          <p:cNvSpPr>
            <a:spLocks noGrp="1"/>
          </p:cNvSpPr>
          <p:nvPr>
            <p:ph idx="1"/>
          </p:nvPr>
        </p:nvSpPr>
        <p:spPr>
          <a:xfrm>
            <a:off x="594044" y="1277939"/>
            <a:ext cx="10692765" cy="5688632"/>
          </a:xfrm>
        </p:spPr>
        <p:txBody>
          <a:bodyPr>
            <a:normAutofit fontScale="70000" lnSpcReduction="20000"/>
          </a:bodyPr>
          <a:lstStyle/>
          <a:p>
            <a:pPr marL="390525" indent="322263">
              <a:buNone/>
            </a:pPr>
            <a:r>
              <a:rPr lang="ru-RU" dirty="0" smtClean="0"/>
              <a:t>Ученик увидел</a:t>
            </a:r>
            <a:r>
              <a:rPr lang="en-US" dirty="0" smtClean="0"/>
              <a:t>,</a:t>
            </a:r>
            <a:r>
              <a:rPr lang="ru-RU" dirty="0" smtClean="0"/>
              <a:t> что одного из его одноклассников не принимают в общие игры</a:t>
            </a:r>
            <a:r>
              <a:rPr lang="en-US" dirty="0" smtClean="0"/>
              <a:t>,</a:t>
            </a:r>
            <a:r>
              <a:rPr lang="ru-RU" dirty="0" smtClean="0"/>
              <a:t> обзывают и дразнят </a:t>
            </a:r>
            <a:r>
              <a:rPr lang="ru-RU" dirty="0" smtClean="0"/>
              <a:t>в </a:t>
            </a:r>
            <a:r>
              <a:rPr lang="ru-RU" dirty="0" smtClean="0"/>
              <a:t>классе</a:t>
            </a:r>
            <a:r>
              <a:rPr lang="en-US" dirty="0" smtClean="0"/>
              <a:t> (</a:t>
            </a:r>
            <a:r>
              <a:rPr lang="ru-RU" dirty="0" smtClean="0"/>
              <a:t>явление </a:t>
            </a:r>
            <a:r>
              <a:rPr lang="ru-RU" dirty="0" err="1" smtClean="0"/>
              <a:t>буллинга</a:t>
            </a:r>
            <a:r>
              <a:rPr lang="en-US" dirty="0" smtClean="0"/>
              <a:t>), </a:t>
            </a:r>
            <a:r>
              <a:rPr lang="ru-RU" dirty="0" smtClean="0"/>
              <a:t>потому что он носит старую одежду</a:t>
            </a:r>
            <a:r>
              <a:rPr lang="en-US" dirty="0" smtClean="0"/>
              <a:t>. </a:t>
            </a:r>
            <a:endParaRPr lang="ru-RU" dirty="0" smtClean="0"/>
          </a:p>
          <a:p>
            <a:pPr marL="390525" indent="322263">
              <a:buNone/>
            </a:pPr>
            <a:r>
              <a:rPr lang="ru-RU" dirty="0" smtClean="0"/>
              <a:t>Он </a:t>
            </a:r>
            <a:r>
              <a:rPr lang="ru-RU" i="1" dirty="0" smtClean="0"/>
              <a:t>знает</a:t>
            </a:r>
            <a:r>
              <a:rPr lang="en-US" dirty="0" smtClean="0"/>
              <a:t>,</a:t>
            </a:r>
            <a:r>
              <a:rPr lang="ru-RU" dirty="0" smtClean="0"/>
              <a:t> что этот мальчик из бедной семьи</a:t>
            </a:r>
            <a:r>
              <a:rPr lang="en-US" dirty="0" smtClean="0"/>
              <a:t>, </a:t>
            </a:r>
            <a:r>
              <a:rPr lang="ru-RU" dirty="0" smtClean="0"/>
              <a:t>т</a:t>
            </a:r>
            <a:r>
              <a:rPr lang="en-US" dirty="0" smtClean="0"/>
              <a:t>.</a:t>
            </a:r>
            <a:r>
              <a:rPr lang="ru-RU" dirty="0" smtClean="0"/>
              <a:t>к</a:t>
            </a:r>
            <a:r>
              <a:rPr lang="en-US" dirty="0" smtClean="0"/>
              <a:t>. </a:t>
            </a:r>
            <a:r>
              <a:rPr lang="ru-RU" dirty="0" smtClean="0"/>
              <a:t>его отец потерял работу после закрытия местной фабрики</a:t>
            </a:r>
            <a:r>
              <a:rPr lang="en-US" dirty="0" smtClean="0"/>
              <a:t>.</a:t>
            </a:r>
            <a:r>
              <a:rPr lang="ru-RU" dirty="0" smtClean="0"/>
              <a:t> </a:t>
            </a:r>
          </a:p>
          <a:p>
            <a:pPr marL="390525" indent="322263">
              <a:buNone/>
            </a:pPr>
            <a:r>
              <a:rPr lang="ru-RU" dirty="0" smtClean="0"/>
              <a:t>Он </a:t>
            </a:r>
            <a:r>
              <a:rPr lang="ru-RU" i="1" dirty="0" smtClean="0"/>
              <a:t>предпринимает действия </a:t>
            </a:r>
            <a:r>
              <a:rPr lang="ru-RU" dirty="0" smtClean="0"/>
              <a:t>для защиты мальчика</a:t>
            </a:r>
            <a:r>
              <a:rPr lang="en-US" dirty="0" smtClean="0"/>
              <a:t>.</a:t>
            </a:r>
            <a:r>
              <a:rPr lang="ru-RU" dirty="0" smtClean="0"/>
              <a:t> Его решение действовать обусловлено его </a:t>
            </a:r>
            <a:r>
              <a:rPr lang="ru-RU" i="1" dirty="0" smtClean="0"/>
              <a:t>понимаем</a:t>
            </a:r>
            <a:r>
              <a:rPr lang="ru-RU" dirty="0" smtClean="0"/>
              <a:t>  того</a:t>
            </a:r>
            <a:r>
              <a:rPr lang="en-US" dirty="0" smtClean="0"/>
              <a:t>,</a:t>
            </a:r>
            <a:r>
              <a:rPr lang="ru-RU" dirty="0" smtClean="0"/>
              <a:t> что человеческое  достоинство является фундаментальной </a:t>
            </a:r>
            <a:r>
              <a:rPr lang="ru-RU" i="1" dirty="0" smtClean="0"/>
              <a:t>ценностью</a:t>
            </a:r>
            <a:r>
              <a:rPr lang="ru-RU" dirty="0" smtClean="0"/>
              <a:t> и проявляется в сочувствии мальчику и ответственности за людей</a:t>
            </a:r>
            <a:r>
              <a:rPr lang="en-US" dirty="0" smtClean="0"/>
              <a:t>,</a:t>
            </a:r>
            <a:r>
              <a:rPr lang="ru-RU" dirty="0" smtClean="0"/>
              <a:t> которые находятся в худшем положении по сравнению с ним (</a:t>
            </a:r>
            <a:r>
              <a:rPr lang="ru-RU" i="1" dirty="0" smtClean="0"/>
              <a:t>отношения</a:t>
            </a:r>
            <a:r>
              <a:rPr lang="ru-RU" dirty="0" smtClean="0"/>
              <a:t>)</a:t>
            </a:r>
            <a:r>
              <a:rPr lang="en-US" dirty="0" smtClean="0"/>
              <a:t>.</a:t>
            </a:r>
            <a:r>
              <a:rPr lang="ru-RU" dirty="0" smtClean="0"/>
              <a:t> </a:t>
            </a:r>
          </a:p>
          <a:p>
            <a:pPr marL="390525" indent="322263">
              <a:buNone/>
            </a:pPr>
            <a:r>
              <a:rPr lang="ru-RU" dirty="0" smtClean="0"/>
              <a:t>Защищая одноклассника (действуя против </a:t>
            </a:r>
            <a:r>
              <a:rPr lang="ru-RU" dirty="0" err="1" smtClean="0"/>
              <a:t>буллинга</a:t>
            </a:r>
            <a:r>
              <a:rPr lang="en-US" dirty="0" smtClean="0"/>
              <a:t>), </a:t>
            </a:r>
            <a:r>
              <a:rPr lang="ru-RU" dirty="0" smtClean="0"/>
              <a:t>он принимает решения на основе своих </a:t>
            </a:r>
            <a:r>
              <a:rPr lang="ru-RU" i="1" dirty="0" smtClean="0"/>
              <a:t>знаний и понимания </a:t>
            </a:r>
            <a:r>
              <a:rPr lang="ru-RU" dirty="0" smtClean="0"/>
              <a:t>экономической ситуации семьи одноклассника и использует свои лингвистические и коммуникативные </a:t>
            </a:r>
            <a:r>
              <a:rPr lang="ru-RU" i="1" dirty="0" smtClean="0"/>
              <a:t>умения</a:t>
            </a:r>
            <a:r>
              <a:rPr lang="ru-RU" dirty="0" smtClean="0"/>
              <a:t> с целью убедить обидчиков прекратить издеваться над одноклассником</a:t>
            </a:r>
            <a:r>
              <a:rPr lang="en-US" dirty="0" smtClean="0"/>
              <a:t>.</a:t>
            </a:r>
            <a:endParaRPr lang="ru-RU" dirty="0" smtClean="0"/>
          </a:p>
          <a:p>
            <a:pPr marL="390525" indent="322263">
              <a:buNone/>
            </a:pPr>
            <a:r>
              <a:rPr lang="ru-RU" dirty="0" smtClean="0"/>
              <a:t>Эффективное поведение ученика в ситуации </a:t>
            </a:r>
            <a:r>
              <a:rPr lang="ru-RU" dirty="0" err="1" smtClean="0"/>
              <a:t>буллинга</a:t>
            </a:r>
            <a:r>
              <a:rPr lang="ru-RU" dirty="0" smtClean="0"/>
              <a:t> требует </a:t>
            </a:r>
            <a:r>
              <a:rPr lang="ru-RU" dirty="0" err="1" smtClean="0"/>
              <a:t>сформированности</a:t>
            </a:r>
            <a:r>
              <a:rPr lang="ru-RU" dirty="0" smtClean="0"/>
              <a:t> различных сторон глобальных компетенций</a:t>
            </a:r>
            <a:r>
              <a:rPr lang="en-US" dirty="0" smtClean="0"/>
              <a:t>.</a:t>
            </a:r>
            <a:r>
              <a:rPr lang="ru-RU" dirty="0" smtClean="0"/>
              <a:t> </a:t>
            </a:r>
            <a:endParaRPr lang="ru-RU" dirty="0"/>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ChangeArrowheads="1"/>
          </p:cNvSpPr>
          <p:nvPr/>
        </p:nvSpPr>
        <p:spPr bwMode="auto">
          <a:xfrm>
            <a:off x="971873" y="269827"/>
            <a:ext cx="9114903" cy="720080"/>
          </a:xfrm>
          <a:prstGeom prst="rect">
            <a:avLst/>
          </a:prstGeom>
          <a:noFill/>
          <a:ln w="9525">
            <a:noFill/>
            <a:miter lim="800000"/>
            <a:headEnd/>
            <a:tailEnd/>
          </a:ln>
        </p:spPr>
        <p:txBody>
          <a:bodyPr lIns="108810" tIns="54405" rIns="108810" bIns="54405"/>
          <a:lstStyle/>
          <a:p>
            <a:pPr marL="408038" indent="-408038" algn="ctr">
              <a:lnSpc>
                <a:spcPct val="90000"/>
              </a:lnSpc>
              <a:spcBef>
                <a:spcPct val="20000"/>
              </a:spcBef>
            </a:pPr>
            <a:r>
              <a:rPr lang="ru-RU" sz="3900" dirty="0" smtClean="0">
                <a:solidFill>
                  <a:srgbClr val="FF0000"/>
                </a:solidFill>
              </a:rPr>
              <a:t>Вопросы для обсуждения</a:t>
            </a:r>
            <a:endParaRPr lang="ru-RU" sz="3900" dirty="0">
              <a:solidFill>
                <a:srgbClr val="FF0000"/>
              </a:solidFill>
            </a:endParaRPr>
          </a:p>
        </p:txBody>
      </p:sp>
      <p:sp>
        <p:nvSpPr>
          <p:cNvPr id="5123" name="Text Box 6"/>
          <p:cNvSpPr txBox="1">
            <a:spLocks noChangeArrowheads="1"/>
          </p:cNvSpPr>
          <p:nvPr/>
        </p:nvSpPr>
        <p:spPr bwMode="auto">
          <a:xfrm>
            <a:off x="395809" y="1349946"/>
            <a:ext cx="11233248" cy="4295634"/>
          </a:xfrm>
          <a:prstGeom prst="rect">
            <a:avLst/>
          </a:prstGeom>
          <a:noFill/>
          <a:ln w="9525">
            <a:noFill/>
            <a:miter lim="800000"/>
            <a:headEnd/>
            <a:tailEnd/>
          </a:ln>
        </p:spPr>
        <p:txBody>
          <a:bodyPr wrap="square" lIns="108810" tIns="54405" rIns="108810" bIns="54405">
            <a:spAutoFit/>
          </a:bodyPr>
          <a:lstStyle/>
          <a:p>
            <a:pPr marL="457200" indent="-457200">
              <a:buFontTx/>
              <a:buAutoNum type="arabicPeriod"/>
              <a:defRPr/>
            </a:pPr>
            <a:r>
              <a:rPr lang="ru-RU" sz="3600" dirty="0" smtClean="0">
                <a:solidFill>
                  <a:schemeClr val="accent6">
                    <a:lumMod val="75000"/>
                  </a:schemeClr>
                </a:solidFill>
              </a:rPr>
              <a:t>Международный контекст развития национальных систем образования</a:t>
            </a:r>
            <a:r>
              <a:rPr lang="en-US" sz="3600" dirty="0" smtClean="0">
                <a:solidFill>
                  <a:schemeClr val="accent6">
                    <a:lumMod val="75000"/>
                  </a:schemeClr>
                </a:solidFill>
              </a:rPr>
              <a:t>.</a:t>
            </a:r>
            <a:r>
              <a:rPr lang="ru-RU" sz="3600" dirty="0" smtClean="0">
                <a:solidFill>
                  <a:schemeClr val="accent6">
                    <a:lumMod val="75000"/>
                  </a:schemeClr>
                </a:solidFill>
              </a:rPr>
              <a:t> Новые вызовы</a:t>
            </a:r>
          </a:p>
          <a:p>
            <a:pPr marL="457200" indent="-457200">
              <a:buFontTx/>
              <a:buAutoNum type="arabicPeriod"/>
              <a:defRPr/>
            </a:pPr>
            <a:r>
              <a:rPr lang="ru-RU" sz="3600" dirty="0" smtClean="0">
                <a:solidFill>
                  <a:schemeClr val="accent6">
                    <a:lumMod val="75000"/>
                  </a:schemeClr>
                </a:solidFill>
              </a:rPr>
              <a:t>Основные подходы к оценке глобальных компетенций</a:t>
            </a:r>
            <a:endParaRPr lang="en-US" sz="3600" dirty="0" smtClean="0">
              <a:solidFill>
                <a:schemeClr val="accent6">
                  <a:lumMod val="75000"/>
                </a:schemeClr>
              </a:solidFill>
            </a:endParaRPr>
          </a:p>
          <a:p>
            <a:pPr marL="457200" indent="-457200">
              <a:buFontTx/>
              <a:buAutoNum type="arabicPeriod"/>
              <a:defRPr/>
            </a:pPr>
            <a:r>
              <a:rPr lang="ru-RU" sz="3600" dirty="0" smtClean="0">
                <a:solidFill>
                  <a:schemeClr val="accent6">
                    <a:lumMod val="75000"/>
                  </a:schemeClr>
                </a:solidFill>
              </a:rPr>
              <a:t>Особенности инструментария</a:t>
            </a:r>
            <a:endParaRPr lang="en-US" sz="3600" dirty="0" smtClean="0">
              <a:solidFill>
                <a:schemeClr val="accent6">
                  <a:lumMod val="75000"/>
                </a:schemeClr>
              </a:solidFill>
            </a:endParaRPr>
          </a:p>
          <a:p>
            <a:pPr>
              <a:buNone/>
              <a:defRPr/>
            </a:pPr>
            <a:endParaRPr lang="ru-RU" sz="3200" dirty="0" smtClean="0">
              <a:solidFill>
                <a:schemeClr val="accent6">
                  <a:lumMod val="75000"/>
                </a:schemeClr>
              </a:solidFill>
            </a:endParaRPr>
          </a:p>
          <a:p>
            <a:pPr>
              <a:buNone/>
              <a:defRPr/>
            </a:pPr>
            <a:r>
              <a:rPr lang="ru-RU" sz="3200" dirty="0" smtClean="0">
                <a:solidFill>
                  <a:schemeClr val="accent6">
                    <a:lumMod val="75000"/>
                  </a:schemeClr>
                </a:solidFill>
              </a:rPr>
              <a:t> </a:t>
            </a:r>
          </a:p>
          <a:p>
            <a:pPr marL="544051" indent="-544051">
              <a:defRPr/>
            </a:pPr>
            <a:endParaRPr lang="ru-RU" sz="2800" dirty="0">
              <a:solidFill>
                <a:srgbClr val="002060"/>
              </a:solidFill>
            </a:endParaRPr>
          </a:p>
        </p:txBody>
      </p:sp>
      <p:pic>
        <p:nvPicPr>
          <p:cNvPr id="12293" name="Picture 5"/>
          <p:cNvPicPr>
            <a:picLocks noChangeAspect="1" noChangeArrowheads="1"/>
          </p:cNvPicPr>
          <p:nvPr/>
        </p:nvPicPr>
        <p:blipFill>
          <a:blip r:embed="rId3" cstate="print"/>
          <a:srcRect/>
          <a:stretch>
            <a:fillRect/>
          </a:stretch>
        </p:blipFill>
        <p:spPr bwMode="auto">
          <a:xfrm>
            <a:off x="2628057" y="5958458"/>
            <a:ext cx="6447836" cy="1099534"/>
          </a:xfrm>
          <a:prstGeom prst="rect">
            <a:avLst/>
          </a:prstGeom>
          <a:noFill/>
          <a:ln w="9525">
            <a:noFill/>
            <a:miter lim="800000"/>
            <a:headEnd/>
            <a:tailEnd/>
          </a:ln>
        </p:spPr>
      </p:pic>
      <p:sp>
        <p:nvSpPr>
          <p:cNvPr id="6" name="Text Box 6"/>
          <p:cNvSpPr txBox="1">
            <a:spLocks noChangeArrowheads="1"/>
          </p:cNvSpPr>
          <p:nvPr/>
        </p:nvSpPr>
        <p:spPr bwMode="auto">
          <a:xfrm>
            <a:off x="467816" y="5238378"/>
            <a:ext cx="11413032" cy="479204"/>
          </a:xfrm>
          <a:prstGeom prst="rect">
            <a:avLst/>
          </a:prstGeom>
          <a:noFill/>
          <a:ln w="9525">
            <a:noFill/>
            <a:miter lim="800000"/>
            <a:headEnd/>
            <a:tailEnd/>
          </a:ln>
        </p:spPr>
        <p:txBody>
          <a:bodyPr wrap="square" lIns="108810" tIns="54405" rIns="108810" bIns="54405">
            <a:spAutoFit/>
          </a:bodyPr>
          <a:lstStyle/>
          <a:p>
            <a:pPr marL="102009" indent="-102009">
              <a:defRPr/>
            </a:pPr>
            <a:r>
              <a:rPr lang="ru-RU" sz="2400" i="1" dirty="0"/>
              <a:t>«Мы должны научиться измерять то, что важно, а не то, что легко измерить»</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Номер слайда 5"/>
          <p:cNvSpPr>
            <a:spLocks noGrp="1"/>
          </p:cNvSpPr>
          <p:nvPr>
            <p:ph type="sldNum" sz="quarter" idx="12"/>
          </p:nvPr>
        </p:nvSpPr>
        <p:spPr>
          <a:noFill/>
        </p:spPr>
        <p:txBody>
          <a:bodyPr/>
          <a:lstStyle/>
          <a:p>
            <a:fld id="{ACFF850B-E1DD-4D25-83E7-5CFB5BEC7D85}" type="slidenum">
              <a:rPr lang="ru-RU" smtClean="0"/>
              <a:pPr/>
              <a:t>20</a:t>
            </a:fld>
            <a:endParaRPr lang="ru-RU" smtClean="0"/>
          </a:p>
        </p:txBody>
      </p:sp>
      <p:sp>
        <p:nvSpPr>
          <p:cNvPr id="13316" name="Rectangle 3"/>
          <p:cNvSpPr>
            <a:spLocks noGrp="1" noChangeArrowheads="1"/>
          </p:cNvSpPr>
          <p:nvPr>
            <p:ph type="body" idx="1"/>
          </p:nvPr>
        </p:nvSpPr>
        <p:spPr>
          <a:xfrm>
            <a:off x="1450042" y="1401369"/>
            <a:ext cx="10197730" cy="4685045"/>
          </a:xfrm>
        </p:spPr>
        <p:txBody>
          <a:bodyPr/>
          <a:lstStyle/>
          <a:p>
            <a:pPr marL="457200" indent="-457200">
              <a:buNone/>
              <a:defRPr/>
            </a:pPr>
            <a:r>
              <a:rPr lang="en-US" dirty="0" smtClean="0">
                <a:solidFill>
                  <a:schemeClr val="accent6">
                    <a:lumMod val="75000"/>
                  </a:schemeClr>
                </a:solidFill>
              </a:rPr>
              <a:t>3. </a:t>
            </a:r>
            <a:r>
              <a:rPr lang="ru-RU" dirty="0" smtClean="0">
                <a:solidFill>
                  <a:schemeClr val="accent6">
                    <a:lumMod val="75000"/>
                  </a:schemeClr>
                </a:solidFill>
              </a:rPr>
              <a:t>Особенности инструментария</a:t>
            </a:r>
            <a:r>
              <a:rPr lang="en-US" dirty="0" smtClean="0">
                <a:solidFill>
                  <a:schemeClr val="accent6">
                    <a:lumMod val="75000"/>
                  </a:schemeClr>
                </a:solidFill>
              </a:rPr>
              <a:t> </a:t>
            </a:r>
            <a:r>
              <a:rPr lang="ru-RU" dirty="0" smtClean="0">
                <a:solidFill>
                  <a:schemeClr val="accent6">
                    <a:lumMod val="75000"/>
                  </a:schemeClr>
                </a:solidFill>
              </a:rPr>
              <a:t>для оценки глобальных компетенций</a:t>
            </a:r>
            <a:endParaRPr lang="en-US" dirty="0" smtClean="0">
              <a:solidFill>
                <a:schemeClr val="accent6">
                  <a:lumMod val="75000"/>
                </a:schemeClr>
              </a:solidFill>
            </a:endParaRPr>
          </a:p>
          <a:p>
            <a:pPr marL="68014" indent="-68014">
              <a:buNone/>
              <a:defRPr/>
            </a:pPr>
            <a:endParaRPr lang="en-US" b="1" dirty="0" smtClean="0">
              <a:solidFill>
                <a:schemeClr val="accent6">
                  <a:lumMod val="75000"/>
                </a:schemeClr>
              </a:solidFill>
            </a:endParaRPr>
          </a:p>
          <a:p>
            <a:pPr marL="68014" indent="-68014">
              <a:buNone/>
              <a:defRPr/>
            </a:pPr>
            <a:endParaRPr lang="ru-RU" b="1" dirty="0" smtClean="0">
              <a:solidFill>
                <a:schemeClr val="accent6">
                  <a:lumMod val="75000"/>
                </a:schemeClr>
              </a:solidFill>
            </a:endParaRPr>
          </a:p>
          <a:p>
            <a:pPr marL="68014" indent="-68014">
              <a:buNone/>
              <a:defRPr/>
            </a:pPr>
            <a:endParaRPr lang="ru-RU" dirty="0" smtClean="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Составляющие единой шкалы глобальных компетенций (когнитивное тестирование учащихся)</a:t>
            </a:r>
            <a:endParaRPr lang="ru-RU" dirty="0"/>
          </a:p>
        </p:txBody>
      </p:sp>
      <p:sp>
        <p:nvSpPr>
          <p:cNvPr id="3" name="Содержимое 2"/>
          <p:cNvSpPr>
            <a:spLocks noGrp="1"/>
          </p:cNvSpPr>
          <p:nvPr>
            <p:ph idx="1"/>
          </p:nvPr>
        </p:nvSpPr>
        <p:spPr/>
        <p:txBody>
          <a:bodyPr>
            <a:normAutofit fontScale="85000" lnSpcReduction="20000"/>
          </a:bodyPr>
          <a:lstStyle/>
          <a:p>
            <a:r>
              <a:rPr lang="ru-RU" dirty="0" smtClean="0"/>
              <a:t>Знание и понимание глобальных проблем</a:t>
            </a:r>
          </a:p>
          <a:p>
            <a:r>
              <a:rPr lang="ru-RU" dirty="0" smtClean="0"/>
              <a:t>Знание и понимание межкультурных взаимодействий</a:t>
            </a:r>
          </a:p>
          <a:p>
            <a:r>
              <a:rPr lang="ru-RU" dirty="0" smtClean="0"/>
              <a:t>Аналитическое и критическое мышление</a:t>
            </a:r>
          </a:p>
          <a:p>
            <a:endParaRPr lang="ru-RU" dirty="0" smtClean="0"/>
          </a:p>
          <a:p>
            <a:pPr>
              <a:buNone/>
            </a:pPr>
            <a:r>
              <a:rPr lang="ru-RU" dirty="0" smtClean="0"/>
              <a:t>Характеристики 1000-балльной шкалы:  </a:t>
            </a:r>
          </a:p>
          <a:p>
            <a:pPr>
              <a:buNone/>
            </a:pPr>
            <a:r>
              <a:rPr lang="ru-RU" dirty="0" smtClean="0"/>
              <a:t>среднее значение – 500</a:t>
            </a:r>
            <a:r>
              <a:rPr lang="en-US" dirty="0" smtClean="0"/>
              <a:t>, </a:t>
            </a:r>
            <a:endParaRPr lang="ru-RU" dirty="0" smtClean="0"/>
          </a:p>
          <a:p>
            <a:pPr>
              <a:buNone/>
            </a:pPr>
            <a:r>
              <a:rPr lang="ru-RU" dirty="0" smtClean="0"/>
              <a:t>стандартное отклонение – 100</a:t>
            </a:r>
            <a:r>
              <a:rPr lang="en-US" dirty="0" smtClean="0"/>
              <a:t>, </a:t>
            </a:r>
            <a:endParaRPr lang="ru-RU" dirty="0" smtClean="0"/>
          </a:p>
          <a:p>
            <a:pPr marL="0" indent="0">
              <a:buNone/>
            </a:pPr>
            <a:r>
              <a:rPr lang="ru-RU" dirty="0" smtClean="0"/>
              <a:t>уровни </a:t>
            </a:r>
            <a:r>
              <a:rPr lang="ru-RU" dirty="0" err="1" smtClean="0"/>
              <a:t>сформированности</a:t>
            </a:r>
            <a:r>
              <a:rPr lang="ru-RU" dirty="0" smtClean="0"/>
              <a:t> ГК </a:t>
            </a:r>
            <a:r>
              <a:rPr lang="ru-RU" dirty="0"/>
              <a:t>– </a:t>
            </a:r>
            <a:r>
              <a:rPr lang="ru-RU" dirty="0" smtClean="0"/>
              <a:t>отражают </a:t>
            </a:r>
            <a:r>
              <a:rPr lang="ru-RU" dirty="0" smtClean="0"/>
              <a:t>сложность проблемы</a:t>
            </a:r>
            <a:r>
              <a:rPr lang="en-US" dirty="0" smtClean="0"/>
              <a:t>,</a:t>
            </a:r>
            <a:r>
              <a:rPr lang="ru-RU" dirty="0" smtClean="0"/>
              <a:t>  глубину понимания и уровень </a:t>
            </a:r>
            <a:r>
              <a:rPr lang="ru-RU" dirty="0" err="1" smtClean="0"/>
              <a:t>сформированности</a:t>
            </a:r>
            <a:r>
              <a:rPr lang="ru-RU" dirty="0" smtClean="0"/>
              <a:t> критического мышления</a:t>
            </a:r>
            <a:endParaRPr lang="ru-RU"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7"/>
          <p:cNvSpPr>
            <a:spLocks noChangeArrowheads="1"/>
          </p:cNvSpPr>
          <p:nvPr/>
        </p:nvSpPr>
        <p:spPr bwMode="auto">
          <a:xfrm>
            <a:off x="899865" y="341836"/>
            <a:ext cx="9649072" cy="976811"/>
          </a:xfrm>
          <a:prstGeom prst="ellipse">
            <a:avLst/>
          </a:prstGeom>
          <a:solidFill>
            <a:srgbClr val="FFC000"/>
          </a:solidFill>
          <a:ln w="9525" algn="ctr">
            <a:solidFill>
              <a:schemeClr val="tx1"/>
            </a:solidFill>
            <a:round/>
            <a:headEnd/>
            <a:tailEnd/>
          </a:ln>
        </p:spPr>
        <p:txBody>
          <a:bodyPr wrap="none" lIns="108801" tIns="54401" rIns="108801" bIns="54401" anchor="ctr"/>
          <a:lstStyle/>
          <a:p>
            <a:pPr algn="ctr"/>
            <a:r>
              <a:rPr lang="ru-RU" sz="3200" b="1" dirty="0" smtClean="0"/>
              <a:t>Глобальные компетенции: знание и понимание</a:t>
            </a:r>
            <a:endParaRPr lang="ru-RU" sz="3200" b="1" dirty="0"/>
          </a:p>
        </p:txBody>
      </p:sp>
      <p:pic>
        <p:nvPicPr>
          <p:cNvPr id="5" name="Рисунок 4" descr="PISA_WebBanner6-01.jpg"/>
          <p:cNvPicPr>
            <a:picLocks noChangeAspect="1"/>
          </p:cNvPicPr>
          <p:nvPr/>
        </p:nvPicPr>
        <p:blipFill>
          <a:blip r:embed="rId2" cstate="print"/>
          <a:srcRect/>
          <a:stretch>
            <a:fillRect/>
          </a:stretch>
        </p:blipFill>
        <p:spPr>
          <a:xfrm>
            <a:off x="9192000" y="6215071"/>
            <a:ext cx="2688850" cy="828000"/>
          </a:xfrm>
          <a:prstGeom prst="rect">
            <a:avLst/>
          </a:prstGeom>
        </p:spPr>
      </p:pic>
      <p:pic>
        <p:nvPicPr>
          <p:cNvPr id="6" name="Picture 3"/>
          <p:cNvPicPr>
            <a:picLocks noChangeAspect="1" noChangeArrowheads="1"/>
          </p:cNvPicPr>
          <p:nvPr/>
        </p:nvPicPr>
        <p:blipFill>
          <a:blip r:embed="rId3" cstate="print">
            <a:clrChange>
              <a:clrFrom>
                <a:srgbClr val="FFFFFF"/>
              </a:clrFrom>
              <a:clrTo>
                <a:srgbClr val="FFFFFF">
                  <a:alpha val="0"/>
                </a:srgbClr>
              </a:clrTo>
            </a:clrChange>
          </a:blip>
          <a:stretch>
            <a:fillRect/>
          </a:stretch>
        </p:blipFill>
        <p:spPr bwMode="auto">
          <a:xfrm>
            <a:off x="251795" y="6390506"/>
            <a:ext cx="1762463" cy="540000"/>
          </a:xfrm>
          <a:prstGeom prst="rect">
            <a:avLst/>
          </a:prstGeom>
          <a:noFill/>
          <a:ln>
            <a:noFill/>
          </a:ln>
        </p:spPr>
      </p:pic>
      <p:graphicFrame>
        <p:nvGraphicFramePr>
          <p:cNvPr id="2" name="Схема 1"/>
          <p:cNvGraphicFramePr/>
          <p:nvPr>
            <p:extLst>
              <p:ext uri="{D42A27DB-BD31-4B8C-83A1-F6EECF244321}">
                <p14:modId xmlns:p14="http://schemas.microsoft.com/office/powerpoint/2010/main" val="1176518029"/>
              </p:ext>
            </p:extLst>
          </p:nvPr>
        </p:nvGraphicFramePr>
        <p:xfrm>
          <a:off x="395809" y="1637978"/>
          <a:ext cx="11017224" cy="43924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2525729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вал 7"/>
          <p:cNvSpPr>
            <a:spLocks noChangeArrowheads="1"/>
          </p:cNvSpPr>
          <p:nvPr/>
        </p:nvSpPr>
        <p:spPr bwMode="auto">
          <a:xfrm>
            <a:off x="899865" y="341836"/>
            <a:ext cx="9649072" cy="976811"/>
          </a:xfrm>
          <a:prstGeom prst="ellipse">
            <a:avLst/>
          </a:prstGeom>
          <a:solidFill>
            <a:srgbClr val="FFC000"/>
          </a:solidFill>
          <a:ln w="9525" algn="ctr">
            <a:solidFill>
              <a:schemeClr val="tx1"/>
            </a:solidFill>
            <a:round/>
            <a:headEnd/>
            <a:tailEnd/>
          </a:ln>
        </p:spPr>
        <p:txBody>
          <a:bodyPr wrap="none" lIns="108801" tIns="54401" rIns="108801" bIns="54401" anchor="ctr"/>
          <a:lstStyle/>
          <a:p>
            <a:pPr algn="ctr"/>
            <a:r>
              <a:rPr lang="ru-RU" sz="3200" b="1" dirty="0" smtClean="0"/>
              <a:t>Глобальные компетенции: умения</a:t>
            </a:r>
            <a:endParaRPr lang="ru-RU" sz="3200" b="1" dirty="0"/>
          </a:p>
        </p:txBody>
      </p:sp>
      <p:pic>
        <p:nvPicPr>
          <p:cNvPr id="5" name="Рисунок 4" descr="PISA_WebBanner6-01.jpg"/>
          <p:cNvPicPr>
            <a:picLocks noChangeAspect="1"/>
          </p:cNvPicPr>
          <p:nvPr/>
        </p:nvPicPr>
        <p:blipFill>
          <a:blip r:embed="rId2" cstate="print"/>
          <a:srcRect/>
          <a:stretch>
            <a:fillRect/>
          </a:stretch>
        </p:blipFill>
        <p:spPr>
          <a:xfrm>
            <a:off x="9192000" y="6215071"/>
            <a:ext cx="2688850" cy="828000"/>
          </a:xfrm>
          <a:prstGeom prst="rect">
            <a:avLst/>
          </a:prstGeom>
        </p:spPr>
      </p:pic>
      <p:pic>
        <p:nvPicPr>
          <p:cNvPr id="6" name="Picture 3"/>
          <p:cNvPicPr>
            <a:picLocks noChangeAspect="1" noChangeArrowheads="1"/>
          </p:cNvPicPr>
          <p:nvPr/>
        </p:nvPicPr>
        <p:blipFill>
          <a:blip r:embed="rId3" cstate="print">
            <a:clrChange>
              <a:clrFrom>
                <a:srgbClr val="FFFFFF"/>
              </a:clrFrom>
              <a:clrTo>
                <a:srgbClr val="FFFFFF">
                  <a:alpha val="0"/>
                </a:srgbClr>
              </a:clrTo>
            </a:clrChange>
          </a:blip>
          <a:stretch>
            <a:fillRect/>
          </a:stretch>
        </p:blipFill>
        <p:spPr bwMode="auto">
          <a:xfrm>
            <a:off x="251795" y="6390506"/>
            <a:ext cx="1762463" cy="540000"/>
          </a:xfrm>
          <a:prstGeom prst="rect">
            <a:avLst/>
          </a:prstGeom>
          <a:noFill/>
          <a:ln>
            <a:noFill/>
          </a:ln>
        </p:spPr>
      </p:pic>
      <p:graphicFrame>
        <p:nvGraphicFramePr>
          <p:cNvPr id="2" name="Схема 1"/>
          <p:cNvGraphicFramePr/>
          <p:nvPr>
            <p:extLst>
              <p:ext uri="{D42A27DB-BD31-4B8C-83A1-F6EECF244321}">
                <p14:modId xmlns:p14="http://schemas.microsoft.com/office/powerpoint/2010/main" val="3110753052"/>
              </p:ext>
            </p:extLst>
          </p:nvPr>
        </p:nvGraphicFramePr>
        <p:xfrm>
          <a:off x="395809" y="1781994"/>
          <a:ext cx="11161240" cy="3600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8150291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825" y="358918"/>
            <a:ext cx="10692765" cy="558980"/>
          </a:xfrm>
        </p:spPr>
        <p:txBody>
          <a:bodyPr>
            <a:normAutofit fontScale="90000"/>
          </a:bodyPr>
          <a:lstStyle/>
          <a:p>
            <a:pPr>
              <a:lnSpc>
                <a:spcPct val="80000"/>
              </a:lnSpc>
            </a:pPr>
            <a:r>
              <a:rPr lang="ru-RU" dirty="0" smtClean="0"/>
              <a:t>Особенности заданий</a:t>
            </a:r>
            <a:br>
              <a:rPr lang="ru-RU" dirty="0" smtClean="0"/>
            </a:br>
            <a:r>
              <a:rPr lang="ru-RU" dirty="0" smtClean="0"/>
              <a:t>(когнитивное тестирование учащихся)</a:t>
            </a:r>
            <a:endParaRPr lang="ru-RU" dirty="0"/>
          </a:p>
        </p:txBody>
      </p:sp>
      <p:sp>
        <p:nvSpPr>
          <p:cNvPr id="3" name="Содержимое 2"/>
          <p:cNvSpPr>
            <a:spLocks noGrp="1"/>
          </p:cNvSpPr>
          <p:nvPr>
            <p:ph idx="1"/>
          </p:nvPr>
        </p:nvSpPr>
        <p:spPr>
          <a:xfrm>
            <a:off x="594044" y="1061914"/>
            <a:ext cx="10692765" cy="5337945"/>
          </a:xfrm>
        </p:spPr>
        <p:txBody>
          <a:bodyPr>
            <a:normAutofit fontScale="62500" lnSpcReduction="20000"/>
          </a:bodyPr>
          <a:lstStyle/>
          <a:p>
            <a:pPr>
              <a:buNone/>
            </a:pPr>
            <a:endParaRPr lang="ru-RU" u="sng" dirty="0" smtClean="0"/>
          </a:p>
          <a:p>
            <a:pPr>
              <a:buNone/>
            </a:pPr>
            <a:r>
              <a:rPr lang="ru-RU" sz="3800" u="sng" dirty="0" smtClean="0"/>
              <a:t>Характеристика заданий</a:t>
            </a:r>
          </a:p>
          <a:p>
            <a:r>
              <a:rPr lang="ru-RU" sz="3800" dirty="0" smtClean="0"/>
              <a:t>Содержание</a:t>
            </a:r>
          </a:p>
          <a:p>
            <a:r>
              <a:rPr lang="ru-RU" sz="3800" dirty="0" smtClean="0"/>
              <a:t>Контекст</a:t>
            </a:r>
          </a:p>
          <a:p>
            <a:r>
              <a:rPr lang="ru-RU" sz="3800" dirty="0" smtClean="0"/>
              <a:t>Когнитивные процессы</a:t>
            </a:r>
          </a:p>
          <a:p>
            <a:endParaRPr lang="ru-RU" sz="3800" dirty="0" smtClean="0"/>
          </a:p>
          <a:p>
            <a:pPr>
              <a:buNone/>
            </a:pPr>
            <a:r>
              <a:rPr lang="ru-RU" sz="3800" u="sng" dirty="0" smtClean="0"/>
              <a:t>Структура блока</a:t>
            </a:r>
          </a:p>
          <a:p>
            <a:r>
              <a:rPr lang="ru-RU" sz="3800" dirty="0" smtClean="0"/>
              <a:t>Ситуация</a:t>
            </a:r>
          </a:p>
          <a:p>
            <a:r>
              <a:rPr lang="ru-RU" sz="3800" dirty="0" smtClean="0"/>
              <a:t>Задания с выбором ответа для оценки знаний и понимания проблемы</a:t>
            </a:r>
          </a:p>
          <a:p>
            <a:r>
              <a:rPr lang="ru-RU" sz="3800" dirty="0" smtClean="0"/>
              <a:t>Задания с открытыми ответами  на обоснования оценочные суждения и т</a:t>
            </a:r>
            <a:r>
              <a:rPr lang="en-US" sz="3800" dirty="0" smtClean="0"/>
              <a:t>.</a:t>
            </a:r>
            <a:r>
              <a:rPr lang="ru-RU" sz="3800" dirty="0" err="1" smtClean="0"/>
              <a:t>д</a:t>
            </a:r>
            <a:r>
              <a:rPr lang="en-US" sz="3800" dirty="0" smtClean="0"/>
              <a:t>.</a:t>
            </a:r>
            <a:endParaRPr lang="ru-RU" sz="3800" dirty="0" smtClean="0"/>
          </a:p>
          <a:p>
            <a:endParaRPr lang="ru-RU" sz="3800" dirty="0" smtClean="0"/>
          </a:p>
          <a:p>
            <a:pPr>
              <a:buNone/>
            </a:pPr>
            <a:r>
              <a:rPr lang="ru-RU" sz="3800" u="sng" dirty="0" smtClean="0"/>
              <a:t>Характер деятельности учащихся</a:t>
            </a:r>
          </a:p>
          <a:p>
            <a:r>
              <a:rPr lang="ru-RU" sz="3800" dirty="0" smtClean="0"/>
              <a:t>Тематическое исследование</a:t>
            </a:r>
          </a:p>
          <a:p>
            <a:r>
              <a:rPr lang="ru-RU" sz="3800" dirty="0" smtClean="0"/>
              <a:t>Анализ проблемных ситуаций и происшествий </a:t>
            </a:r>
            <a:endParaRPr lang="en-US" sz="3800" dirty="0" smtClean="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Заголовок 1"/>
          <p:cNvSpPr>
            <a:spLocks noGrp="1"/>
          </p:cNvSpPr>
          <p:nvPr>
            <p:ph type="title"/>
          </p:nvPr>
        </p:nvSpPr>
        <p:spPr>
          <a:xfrm>
            <a:off x="1043881" y="485850"/>
            <a:ext cx="10153128" cy="1944216"/>
          </a:xfrm>
        </p:spPr>
        <p:txBody>
          <a:bodyPr>
            <a:normAutofit fontScale="90000"/>
          </a:bodyPr>
          <a:lstStyle/>
          <a:p>
            <a:pPr>
              <a:lnSpc>
                <a:spcPct val="80000"/>
              </a:lnSpc>
            </a:pPr>
            <a:r>
              <a:rPr lang="ru-RU" dirty="0" smtClean="0"/>
              <a:t>Примеры вопросов из области критического рассмотрения проблем глобального характера и межкультурного взаимодействия </a:t>
            </a:r>
          </a:p>
        </p:txBody>
      </p:sp>
      <p:sp>
        <p:nvSpPr>
          <p:cNvPr id="14339" name="Содержимое 2"/>
          <p:cNvSpPr>
            <a:spLocks noGrp="1"/>
          </p:cNvSpPr>
          <p:nvPr>
            <p:ph idx="1"/>
          </p:nvPr>
        </p:nvSpPr>
        <p:spPr>
          <a:xfrm>
            <a:off x="594043" y="2214042"/>
            <a:ext cx="10236921" cy="3915490"/>
          </a:xfrm>
        </p:spPr>
        <p:txBody>
          <a:bodyPr>
            <a:normAutofit fontScale="77500" lnSpcReduction="20000"/>
          </a:bodyPr>
          <a:lstStyle/>
          <a:p>
            <a:pPr>
              <a:buNone/>
            </a:pPr>
            <a:r>
              <a:rPr lang="ru-RU" u="sng" dirty="0" smtClean="0"/>
              <a:t>Возможные вопросы: </a:t>
            </a:r>
          </a:p>
          <a:p>
            <a:r>
              <a:rPr lang="ru-RU" dirty="0" smtClean="0"/>
              <a:t> </a:t>
            </a:r>
            <a:r>
              <a:rPr lang="ru-RU" i="1" dirty="0" smtClean="0"/>
              <a:t>Как связаны определенные действия с развитием глобальных проблем? </a:t>
            </a:r>
          </a:p>
          <a:p>
            <a:r>
              <a:rPr lang="ru-RU" i="1" dirty="0" smtClean="0"/>
              <a:t>Опишите одно позитивное и одно негативное последствие описанного действия. </a:t>
            </a:r>
          </a:p>
          <a:p>
            <a:r>
              <a:rPr lang="ru-RU" i="1" dirty="0" smtClean="0"/>
              <a:t>Являются ли ситуации, описанные в таблице, примерами возможных негативных (позитивных) последствий? </a:t>
            </a:r>
          </a:p>
          <a:p>
            <a:r>
              <a:rPr lang="ru-RU" i="1" dirty="0" smtClean="0"/>
              <a:t>Являются ли данные предложения краткосрочной или долгосрочной мерой решения описанной проблемы?</a:t>
            </a:r>
            <a:r>
              <a:rPr lang="ru-RU" dirty="0" smtClean="0"/>
              <a:t> И др.</a:t>
            </a:r>
          </a:p>
        </p:txBody>
      </p:sp>
      <p:pic>
        <p:nvPicPr>
          <p:cNvPr id="14340" name="Picture 5" descr="logo_en"/>
          <p:cNvPicPr>
            <a:picLocks noChangeAspect="1" noChangeArrowheads="1"/>
          </p:cNvPicPr>
          <p:nvPr/>
        </p:nvPicPr>
        <p:blipFill>
          <a:blip r:embed="rId2" cstate="print"/>
          <a:srcRect/>
          <a:stretch>
            <a:fillRect/>
          </a:stretch>
        </p:blipFill>
        <p:spPr bwMode="auto">
          <a:xfrm>
            <a:off x="0" y="0"/>
            <a:ext cx="2537057" cy="726389"/>
          </a:xfrm>
          <a:prstGeom prst="rect">
            <a:avLst/>
          </a:prstGeom>
          <a:noFill/>
          <a:ln w="9525">
            <a:noFill/>
            <a:miter lim="800000"/>
            <a:headEnd/>
            <a:tailEnd/>
          </a:ln>
        </p:spPr>
      </p:pic>
      <p:pic>
        <p:nvPicPr>
          <p:cNvPr id="5" name="Рисунок 4" descr="PISA_WebBanner6-01.jpg"/>
          <p:cNvPicPr>
            <a:picLocks noChangeAspect="1"/>
          </p:cNvPicPr>
          <p:nvPr/>
        </p:nvPicPr>
        <p:blipFill>
          <a:blip r:embed="rId3" cstate="print"/>
          <a:srcRect/>
          <a:stretch>
            <a:fillRect/>
          </a:stretch>
        </p:blipFill>
        <p:spPr>
          <a:xfrm>
            <a:off x="9900865" y="125811"/>
            <a:ext cx="1753599" cy="540000"/>
          </a:xfrm>
          <a:prstGeom prst="rect">
            <a:avLst/>
          </a:prstGeom>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Заголовок 1"/>
          <p:cNvSpPr>
            <a:spLocks noGrp="1"/>
          </p:cNvSpPr>
          <p:nvPr>
            <p:ph type="title"/>
          </p:nvPr>
        </p:nvSpPr>
        <p:spPr>
          <a:xfrm>
            <a:off x="683841" y="413842"/>
            <a:ext cx="10945216" cy="1944216"/>
          </a:xfrm>
        </p:spPr>
        <p:txBody>
          <a:bodyPr>
            <a:normAutofit fontScale="90000"/>
          </a:bodyPr>
          <a:lstStyle/>
          <a:p>
            <a:pPr>
              <a:lnSpc>
                <a:spcPct val="80000"/>
              </a:lnSpc>
            </a:pPr>
            <a:r>
              <a:rPr lang="ru-RU" dirty="0" smtClean="0"/>
              <a:t>Примеры вопросов из области оценки влияния различий (культурных, религиозных, политических или иных) на восприятие, суждения и взгляды людей</a:t>
            </a:r>
          </a:p>
        </p:txBody>
      </p:sp>
      <p:sp>
        <p:nvSpPr>
          <p:cNvPr id="14339" name="Содержимое 2"/>
          <p:cNvSpPr>
            <a:spLocks noGrp="1"/>
          </p:cNvSpPr>
          <p:nvPr>
            <p:ph idx="1"/>
          </p:nvPr>
        </p:nvSpPr>
        <p:spPr>
          <a:xfrm>
            <a:off x="594043" y="2214042"/>
            <a:ext cx="10236921" cy="4608512"/>
          </a:xfrm>
        </p:spPr>
        <p:txBody>
          <a:bodyPr>
            <a:normAutofit fontScale="77500" lnSpcReduction="20000"/>
          </a:bodyPr>
          <a:lstStyle/>
          <a:p>
            <a:pPr>
              <a:buNone/>
            </a:pPr>
            <a:r>
              <a:rPr lang="ru-RU" u="sng" dirty="0" smtClean="0"/>
              <a:t>Возможные вопросы: </a:t>
            </a:r>
          </a:p>
          <a:p>
            <a:r>
              <a:rPr lang="ru-RU" i="1" dirty="0" smtClean="0"/>
              <a:t>Помогают ли приведенные факты объяснить … ? </a:t>
            </a:r>
          </a:p>
          <a:p>
            <a:r>
              <a:rPr lang="ru-RU" i="1" dirty="0" smtClean="0"/>
              <a:t>Приведите одну социальную и одну финансовую причину, объясняющую, почему … </a:t>
            </a:r>
          </a:p>
          <a:p>
            <a:r>
              <a:rPr lang="ru-RU" i="1" dirty="0" smtClean="0"/>
              <a:t>Могли бы меры (ранее описаны) побудить изменить свои действия или планы? </a:t>
            </a:r>
          </a:p>
          <a:p>
            <a:r>
              <a:rPr lang="ru-RU" i="1" dirty="0" smtClean="0"/>
              <a:t>Объясняют ли причины (приведены) решение сделать … ? </a:t>
            </a:r>
          </a:p>
          <a:p>
            <a:r>
              <a:rPr lang="ru-RU" i="1" dirty="0" smtClean="0"/>
              <a:t>Могут ли ответы на вопросы, приведенные ниже, помочь проверить утверждение? </a:t>
            </a:r>
          </a:p>
          <a:p>
            <a:r>
              <a:rPr lang="ru-RU" i="1" dirty="0" smtClean="0"/>
              <a:t>Какую еще информацию нужно </a:t>
            </a:r>
            <a:r>
              <a:rPr lang="ru-RU" i="1" dirty="0" smtClean="0"/>
              <a:t>рассмотреть, </a:t>
            </a:r>
            <a:r>
              <a:rPr lang="ru-RU" i="1" dirty="0" smtClean="0"/>
              <a:t>прежде чем согласиться с … ?</a:t>
            </a:r>
            <a:endParaRPr lang="ru-RU" dirty="0" smtClean="0"/>
          </a:p>
        </p:txBody>
      </p:sp>
      <p:pic>
        <p:nvPicPr>
          <p:cNvPr id="14340" name="Picture 5" descr="logo_en"/>
          <p:cNvPicPr>
            <a:picLocks noChangeAspect="1" noChangeArrowheads="1"/>
          </p:cNvPicPr>
          <p:nvPr/>
        </p:nvPicPr>
        <p:blipFill>
          <a:blip r:embed="rId2" cstate="print"/>
          <a:srcRect/>
          <a:stretch>
            <a:fillRect/>
          </a:stretch>
        </p:blipFill>
        <p:spPr bwMode="auto">
          <a:xfrm>
            <a:off x="0" y="0"/>
            <a:ext cx="2537057" cy="726389"/>
          </a:xfrm>
          <a:prstGeom prst="rect">
            <a:avLst/>
          </a:prstGeom>
          <a:noFill/>
          <a:ln w="9525">
            <a:noFill/>
            <a:miter lim="800000"/>
            <a:headEnd/>
            <a:tailEnd/>
          </a:ln>
        </p:spPr>
      </p:pic>
      <p:pic>
        <p:nvPicPr>
          <p:cNvPr id="5" name="Рисунок 4" descr="PISA_WebBanner6-01.jpg"/>
          <p:cNvPicPr>
            <a:picLocks noChangeAspect="1"/>
          </p:cNvPicPr>
          <p:nvPr/>
        </p:nvPicPr>
        <p:blipFill>
          <a:blip r:embed="rId3" cstate="print"/>
          <a:srcRect/>
          <a:stretch>
            <a:fillRect/>
          </a:stretch>
        </p:blipFill>
        <p:spPr>
          <a:xfrm>
            <a:off x="9900865" y="125811"/>
            <a:ext cx="1753599" cy="540000"/>
          </a:xfrm>
          <a:prstGeom prst="rect">
            <a:avLst/>
          </a:prstGeom>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4044" y="430925"/>
            <a:ext cx="10692765" cy="775005"/>
          </a:xfrm>
        </p:spPr>
        <p:txBody>
          <a:bodyPr>
            <a:normAutofit fontScale="90000"/>
          </a:bodyPr>
          <a:lstStyle/>
          <a:p>
            <a:pPr>
              <a:lnSpc>
                <a:spcPct val="80000"/>
              </a:lnSpc>
            </a:pPr>
            <a:r>
              <a:rPr lang="ru-RU" dirty="0" smtClean="0"/>
              <a:t>Особенности вопросов</a:t>
            </a:r>
            <a:br>
              <a:rPr lang="ru-RU" dirty="0" smtClean="0"/>
            </a:br>
            <a:r>
              <a:rPr lang="ru-RU" dirty="0" smtClean="0"/>
              <a:t>(анкетирование учащихся и администрации образовательных организаций)</a:t>
            </a:r>
            <a:endParaRPr lang="ru-RU" dirty="0"/>
          </a:p>
        </p:txBody>
      </p:sp>
      <p:sp>
        <p:nvSpPr>
          <p:cNvPr id="3" name="Содержимое 2"/>
          <p:cNvSpPr>
            <a:spLocks noGrp="1"/>
          </p:cNvSpPr>
          <p:nvPr>
            <p:ph idx="1"/>
          </p:nvPr>
        </p:nvSpPr>
        <p:spPr/>
        <p:txBody>
          <a:bodyPr>
            <a:normAutofit fontScale="77500" lnSpcReduction="20000"/>
          </a:bodyPr>
          <a:lstStyle/>
          <a:p>
            <a:pPr>
              <a:buNone/>
            </a:pPr>
            <a:r>
              <a:rPr lang="ru-RU" u="sng" dirty="0" smtClean="0"/>
              <a:t>Состав анкет</a:t>
            </a:r>
          </a:p>
          <a:p>
            <a:r>
              <a:rPr lang="ru-RU" dirty="0" smtClean="0"/>
              <a:t>Анкета </a:t>
            </a:r>
            <a:r>
              <a:rPr lang="ru-RU" dirty="0" smtClean="0"/>
              <a:t>для учащихся</a:t>
            </a:r>
          </a:p>
          <a:p>
            <a:r>
              <a:rPr lang="ru-RU" dirty="0" smtClean="0"/>
              <a:t>Анкета для администрации образовательной организации</a:t>
            </a:r>
          </a:p>
          <a:p>
            <a:pPr>
              <a:buNone/>
            </a:pPr>
            <a:endParaRPr lang="ru-RU" u="sng" dirty="0" smtClean="0"/>
          </a:p>
          <a:p>
            <a:pPr>
              <a:buNone/>
            </a:pPr>
            <a:r>
              <a:rPr lang="ru-RU" u="sng" dirty="0" smtClean="0"/>
              <a:t>Основные компоненты (конструкты</a:t>
            </a:r>
            <a:r>
              <a:rPr lang="en-US" u="sng" dirty="0" smtClean="0"/>
              <a:t>,</a:t>
            </a:r>
            <a:r>
              <a:rPr lang="ru-RU" u="sng" dirty="0" smtClean="0"/>
              <a:t> шкалы)</a:t>
            </a:r>
            <a:endParaRPr lang="en-US" u="sng" dirty="0" smtClean="0"/>
          </a:p>
          <a:p>
            <a:r>
              <a:rPr lang="ru-RU" dirty="0" smtClean="0"/>
              <a:t>Особенности (возможности) образования  и приобретения опыта</a:t>
            </a:r>
          </a:p>
          <a:p>
            <a:r>
              <a:rPr lang="ru-RU" dirty="0" smtClean="0"/>
              <a:t>Самооценка уровня овладения знаниями и компетенциями</a:t>
            </a:r>
          </a:p>
          <a:p>
            <a:r>
              <a:rPr lang="ru-RU" dirty="0" smtClean="0"/>
              <a:t>Открытость и интерес к новому</a:t>
            </a:r>
          </a:p>
          <a:p>
            <a:r>
              <a:rPr lang="ru-RU" dirty="0" smtClean="0"/>
              <a:t>Уважение  к представителям других культур</a:t>
            </a:r>
          </a:p>
          <a:p>
            <a:r>
              <a:rPr lang="ru-RU" dirty="0" smtClean="0"/>
              <a:t>Ответственность</a:t>
            </a:r>
          </a:p>
          <a:p>
            <a:r>
              <a:rPr lang="ru-RU" dirty="0" smtClean="0"/>
              <a:t>Установки</a:t>
            </a:r>
            <a:endParaRPr lang="ru-RU"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Примеры вопросов в анкетах для учащихся: уровень осведомленности о глобальных проблемах</a:t>
            </a:r>
            <a:endParaRPr lang="ru-RU" dirty="0"/>
          </a:p>
        </p:txBody>
      </p:sp>
      <p:pic>
        <p:nvPicPr>
          <p:cNvPr id="364546" name="Picture 2"/>
          <p:cNvPicPr>
            <a:picLocks noGrp="1" noChangeAspect="1" noChangeArrowheads="1"/>
          </p:cNvPicPr>
          <p:nvPr>
            <p:ph idx="1"/>
          </p:nvPr>
        </p:nvPicPr>
        <p:blipFill>
          <a:blip r:embed="rId2" cstate="print"/>
          <a:srcRect/>
          <a:stretch>
            <a:fillRect/>
          </a:stretch>
        </p:blipFill>
        <p:spPr bwMode="auto">
          <a:xfrm>
            <a:off x="683842" y="1205929"/>
            <a:ext cx="10585175" cy="5855629"/>
          </a:xfrm>
          <a:prstGeom prst="rect">
            <a:avLst/>
          </a:prstGeom>
          <a:noFill/>
          <a:ln w="9525">
            <a:noFill/>
            <a:miter lim="800000"/>
            <a:headEnd/>
            <a:tailEnd/>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Примеры вопросов для администрации школы: возможность изучения глобальных проблем</a:t>
            </a:r>
            <a:endParaRPr lang="ru-RU" dirty="0"/>
          </a:p>
        </p:txBody>
      </p:sp>
      <p:pic>
        <p:nvPicPr>
          <p:cNvPr id="375810" name="Picture 2"/>
          <p:cNvPicPr>
            <a:picLocks noGrp="1" noChangeAspect="1" noChangeArrowheads="1"/>
          </p:cNvPicPr>
          <p:nvPr>
            <p:ph idx="1"/>
          </p:nvPr>
        </p:nvPicPr>
        <p:blipFill>
          <a:blip r:embed="rId2" cstate="print"/>
          <a:srcRect/>
          <a:stretch>
            <a:fillRect/>
          </a:stretch>
        </p:blipFill>
        <p:spPr bwMode="auto">
          <a:xfrm>
            <a:off x="899865" y="1133922"/>
            <a:ext cx="10153128" cy="5832648"/>
          </a:xfrm>
          <a:prstGeom prst="rect">
            <a:avLst/>
          </a:prstGeom>
          <a:noFill/>
          <a:ln w="9525">
            <a:noFill/>
            <a:miter lim="800000"/>
            <a:headEnd/>
            <a:tailEnd/>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Содержимое 2"/>
          <p:cNvSpPr>
            <a:spLocks noGrp="1"/>
          </p:cNvSpPr>
          <p:nvPr>
            <p:ph idx="1"/>
          </p:nvPr>
        </p:nvSpPr>
        <p:spPr/>
        <p:txBody>
          <a:bodyPr/>
          <a:lstStyle/>
          <a:p>
            <a:pPr marL="742950" indent="-742950">
              <a:lnSpc>
                <a:spcPct val="90000"/>
              </a:lnSpc>
              <a:buAutoNum type="arabicPeriod"/>
              <a:defRPr/>
            </a:pPr>
            <a:r>
              <a:rPr lang="ru-RU" dirty="0" smtClean="0">
                <a:solidFill>
                  <a:schemeClr val="accent6">
                    <a:lumMod val="75000"/>
                  </a:schemeClr>
                </a:solidFill>
              </a:rPr>
              <a:t>Международный контекст развития национальных систем образования</a:t>
            </a:r>
            <a:r>
              <a:rPr lang="en-US" dirty="0" smtClean="0">
                <a:solidFill>
                  <a:schemeClr val="accent6">
                    <a:lumMod val="75000"/>
                  </a:schemeClr>
                </a:solidFill>
              </a:rPr>
              <a:t>.</a:t>
            </a:r>
            <a:r>
              <a:rPr lang="ru-RU" dirty="0" smtClean="0">
                <a:solidFill>
                  <a:schemeClr val="accent6">
                    <a:lumMod val="75000"/>
                  </a:schemeClr>
                </a:solidFill>
              </a:rPr>
              <a:t> </a:t>
            </a:r>
            <a:endParaRPr lang="en-US" dirty="0" smtClean="0">
              <a:solidFill>
                <a:schemeClr val="accent6">
                  <a:lumMod val="75000"/>
                </a:schemeClr>
              </a:solidFill>
            </a:endParaRPr>
          </a:p>
          <a:p>
            <a:pPr marL="742950" indent="-30163">
              <a:lnSpc>
                <a:spcPct val="90000"/>
              </a:lnSpc>
              <a:buNone/>
              <a:defRPr/>
            </a:pPr>
            <a:r>
              <a:rPr lang="ru-RU" dirty="0" smtClean="0">
                <a:solidFill>
                  <a:schemeClr val="accent6">
                    <a:lumMod val="75000"/>
                  </a:schemeClr>
                </a:solidFill>
              </a:rPr>
              <a:t>Новые вызовы.</a:t>
            </a:r>
          </a:p>
          <a:p>
            <a:pPr marL="742950" indent="-742950">
              <a:lnSpc>
                <a:spcPct val="90000"/>
              </a:lnSpc>
              <a:buNone/>
              <a:defRPr/>
            </a:pPr>
            <a:endParaRPr lang="ru-RU" dirty="0" smtClean="0">
              <a:solidFill>
                <a:schemeClr val="accent6">
                  <a:lumMod val="75000"/>
                </a:schemeClr>
              </a:solidFill>
            </a:endParaRPr>
          </a:p>
          <a:p>
            <a:pPr marL="544051" indent="-544051">
              <a:lnSpc>
                <a:spcPct val="90000"/>
              </a:lnSpc>
              <a:buNone/>
              <a:defRPr/>
            </a:pPr>
            <a:endParaRPr lang="ru-RU" dirty="0" smtClean="0">
              <a:solidFill>
                <a:schemeClr val="accent6">
                  <a:lumMod val="75000"/>
                </a:schemeClr>
              </a:solidFill>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86910"/>
            <a:ext cx="11880850" cy="775005"/>
          </a:xfrm>
        </p:spPr>
        <p:txBody>
          <a:bodyPr>
            <a:normAutofit fontScale="90000"/>
          </a:bodyPr>
          <a:lstStyle/>
          <a:p>
            <a:r>
              <a:rPr lang="ru-RU" dirty="0" smtClean="0"/>
              <a:t>Примеры вопросов в анкетах для учащихся: возможность овладения глобальными компетенциями</a:t>
            </a:r>
            <a:endParaRPr lang="ru-RU" dirty="0"/>
          </a:p>
        </p:txBody>
      </p:sp>
      <p:pic>
        <p:nvPicPr>
          <p:cNvPr id="366594" name="Picture 2"/>
          <p:cNvPicPr>
            <a:picLocks noGrp="1" noChangeAspect="1" noChangeArrowheads="1"/>
          </p:cNvPicPr>
          <p:nvPr>
            <p:ph idx="1"/>
          </p:nvPr>
        </p:nvPicPr>
        <p:blipFill>
          <a:blip r:embed="rId2" cstate="print"/>
          <a:srcRect/>
          <a:stretch>
            <a:fillRect/>
          </a:stretch>
        </p:blipFill>
        <p:spPr bwMode="auto">
          <a:xfrm>
            <a:off x="865661" y="1133922"/>
            <a:ext cx="10259340" cy="5904656"/>
          </a:xfrm>
          <a:prstGeom prst="rect">
            <a:avLst/>
          </a:prstGeom>
          <a:noFill/>
          <a:ln w="9525">
            <a:noFill/>
            <a:miter lim="800000"/>
            <a:headEnd/>
            <a:tailEnd/>
          </a:ln>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Примеры вопросов в анкетах для учащихся: самооценка уровня овладения компетенциями</a:t>
            </a:r>
            <a:endParaRPr lang="ru-RU" dirty="0"/>
          </a:p>
        </p:txBody>
      </p:sp>
      <p:pic>
        <p:nvPicPr>
          <p:cNvPr id="368642" name="Picture 2"/>
          <p:cNvPicPr>
            <a:picLocks noGrp="1" noChangeAspect="1" noChangeArrowheads="1"/>
          </p:cNvPicPr>
          <p:nvPr>
            <p:ph idx="1"/>
          </p:nvPr>
        </p:nvPicPr>
        <p:blipFill>
          <a:blip r:embed="rId2" cstate="print"/>
          <a:srcRect/>
          <a:stretch>
            <a:fillRect/>
          </a:stretch>
        </p:blipFill>
        <p:spPr bwMode="auto">
          <a:xfrm>
            <a:off x="1043881" y="1133922"/>
            <a:ext cx="9793088" cy="5760640"/>
          </a:xfrm>
          <a:prstGeom prst="rect">
            <a:avLst/>
          </a:prstGeom>
          <a:noFill/>
          <a:ln w="9525">
            <a:noFill/>
            <a:miter lim="800000"/>
            <a:headEnd/>
            <a:tailEnd/>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4044" y="0"/>
            <a:ext cx="10692765" cy="1421954"/>
          </a:xfrm>
        </p:spPr>
        <p:txBody>
          <a:bodyPr>
            <a:normAutofit/>
          </a:bodyPr>
          <a:lstStyle/>
          <a:p>
            <a:r>
              <a:rPr lang="ru-RU" dirty="0" smtClean="0"/>
              <a:t>Примеры вопросов в анкетах для учащихся: возможности изучения иностранных языков</a:t>
            </a:r>
            <a:endParaRPr lang="ru-RU" dirty="0"/>
          </a:p>
        </p:txBody>
      </p:sp>
      <p:pic>
        <p:nvPicPr>
          <p:cNvPr id="365570" name="Picture 2"/>
          <p:cNvPicPr>
            <a:picLocks noGrp="1" noChangeAspect="1" noChangeArrowheads="1"/>
          </p:cNvPicPr>
          <p:nvPr>
            <p:ph idx="1"/>
          </p:nvPr>
        </p:nvPicPr>
        <p:blipFill>
          <a:blip r:embed="rId2" cstate="print"/>
          <a:srcRect/>
          <a:stretch>
            <a:fillRect/>
          </a:stretch>
        </p:blipFill>
        <p:spPr bwMode="auto">
          <a:xfrm>
            <a:off x="683841" y="1637978"/>
            <a:ext cx="10441160" cy="5040560"/>
          </a:xfrm>
          <a:prstGeom prst="rect">
            <a:avLst/>
          </a:prstGeom>
          <a:noFill/>
          <a:ln w="9525">
            <a:noFill/>
            <a:miter lim="800000"/>
            <a:headEnd/>
            <a:tailEnd/>
          </a:ln>
        </p:spPr>
      </p:pic>
      <p:pic>
        <p:nvPicPr>
          <p:cNvPr id="365572" name="Picture 4"/>
          <p:cNvPicPr>
            <a:picLocks noChangeAspect="1" noChangeArrowheads="1"/>
          </p:cNvPicPr>
          <p:nvPr/>
        </p:nvPicPr>
        <p:blipFill>
          <a:blip r:embed="rId3" cstate="print"/>
          <a:srcRect/>
          <a:stretch>
            <a:fillRect/>
          </a:stretch>
        </p:blipFill>
        <p:spPr bwMode="auto">
          <a:xfrm>
            <a:off x="1766515" y="4878338"/>
            <a:ext cx="8134350" cy="2070100"/>
          </a:xfrm>
          <a:prstGeom prst="rect">
            <a:avLst/>
          </a:prstGeom>
          <a:noFill/>
          <a:ln w="9525">
            <a:noFill/>
            <a:miter lim="800000"/>
            <a:headEnd/>
            <a:tailEnd/>
          </a:ln>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4044" y="358917"/>
            <a:ext cx="10692765" cy="775005"/>
          </a:xfrm>
        </p:spPr>
        <p:txBody>
          <a:bodyPr>
            <a:normAutofit fontScale="90000"/>
          </a:bodyPr>
          <a:lstStyle/>
          <a:p>
            <a:pPr>
              <a:lnSpc>
                <a:spcPct val="80000"/>
              </a:lnSpc>
            </a:pPr>
            <a:r>
              <a:rPr lang="ru-RU" dirty="0" smtClean="0"/>
              <a:t>Примеры вопросов в анкетах для учащихся: возможности общения с представителями других культур</a:t>
            </a:r>
            <a:endParaRPr lang="ru-RU" dirty="0"/>
          </a:p>
        </p:txBody>
      </p:sp>
      <p:pic>
        <p:nvPicPr>
          <p:cNvPr id="370690" name="Picture 2"/>
          <p:cNvPicPr>
            <a:picLocks noChangeAspect="1" noChangeArrowheads="1"/>
          </p:cNvPicPr>
          <p:nvPr/>
        </p:nvPicPr>
        <p:blipFill>
          <a:blip r:embed="rId2" cstate="print"/>
          <a:srcRect/>
          <a:stretch>
            <a:fillRect/>
          </a:stretch>
        </p:blipFill>
        <p:spPr bwMode="auto">
          <a:xfrm>
            <a:off x="899865" y="1709985"/>
            <a:ext cx="10056074" cy="5256585"/>
          </a:xfrm>
          <a:prstGeom prst="rect">
            <a:avLst/>
          </a:prstGeom>
          <a:noFill/>
          <a:ln w="9525">
            <a:noFill/>
            <a:miter lim="800000"/>
            <a:headEnd/>
            <a:tailEnd/>
          </a:ln>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Примеры вопросов в анкетах для учащихся: открытость к новому – интерес к изучению нового </a:t>
            </a:r>
            <a:endParaRPr lang="ru-RU" dirty="0"/>
          </a:p>
        </p:txBody>
      </p:sp>
      <p:pic>
        <p:nvPicPr>
          <p:cNvPr id="369666" name="Picture 2"/>
          <p:cNvPicPr>
            <a:picLocks noGrp="1" noChangeAspect="1" noChangeArrowheads="1"/>
          </p:cNvPicPr>
          <p:nvPr>
            <p:ph idx="1"/>
          </p:nvPr>
        </p:nvPicPr>
        <p:blipFill>
          <a:blip r:embed="rId2" cstate="print"/>
          <a:srcRect/>
          <a:stretch>
            <a:fillRect/>
          </a:stretch>
        </p:blipFill>
        <p:spPr bwMode="auto">
          <a:xfrm>
            <a:off x="1043881" y="1493961"/>
            <a:ext cx="9865096" cy="5422037"/>
          </a:xfrm>
          <a:prstGeom prst="rect">
            <a:avLst/>
          </a:prstGeom>
          <a:noFill/>
          <a:ln w="9525">
            <a:noFill/>
            <a:miter lim="800000"/>
            <a:headEnd/>
            <a:tailEnd/>
          </a:ln>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4044" y="485850"/>
            <a:ext cx="10692765" cy="576065"/>
          </a:xfrm>
        </p:spPr>
        <p:txBody>
          <a:bodyPr>
            <a:normAutofit fontScale="90000"/>
          </a:bodyPr>
          <a:lstStyle/>
          <a:p>
            <a:pPr>
              <a:lnSpc>
                <a:spcPct val="80000"/>
              </a:lnSpc>
            </a:pPr>
            <a:r>
              <a:rPr lang="ru-RU" dirty="0" smtClean="0"/>
              <a:t>Примеры вопросов в анкетах для учащихся: самооценка (уважение к представителям других культур)</a:t>
            </a:r>
            <a:endParaRPr lang="ru-RU" dirty="0"/>
          </a:p>
        </p:txBody>
      </p:sp>
      <p:pic>
        <p:nvPicPr>
          <p:cNvPr id="371714" name="Picture 2"/>
          <p:cNvPicPr>
            <a:picLocks noGrp="1" noChangeAspect="1" noChangeArrowheads="1"/>
          </p:cNvPicPr>
          <p:nvPr>
            <p:ph idx="1"/>
          </p:nvPr>
        </p:nvPicPr>
        <p:blipFill>
          <a:blip r:embed="rId2" cstate="print"/>
          <a:srcRect/>
          <a:stretch>
            <a:fillRect/>
          </a:stretch>
        </p:blipFill>
        <p:spPr bwMode="auto">
          <a:xfrm>
            <a:off x="1187897" y="1781993"/>
            <a:ext cx="9433048" cy="5264957"/>
          </a:xfrm>
          <a:prstGeom prst="rect">
            <a:avLst/>
          </a:prstGeom>
          <a:noFill/>
          <a:ln w="9525">
            <a:noFill/>
            <a:miter lim="800000"/>
            <a:headEnd/>
            <a:tailEnd/>
          </a:ln>
        </p:spPr>
      </p:pic>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Примеры вопросов в анкетах для учащихся: самооценка</a:t>
            </a:r>
            <a:endParaRPr lang="ru-RU" dirty="0"/>
          </a:p>
        </p:txBody>
      </p:sp>
      <p:pic>
        <p:nvPicPr>
          <p:cNvPr id="372738" name="Picture 2"/>
          <p:cNvPicPr>
            <a:picLocks noGrp="1" noChangeAspect="1" noChangeArrowheads="1"/>
          </p:cNvPicPr>
          <p:nvPr>
            <p:ph idx="1"/>
          </p:nvPr>
        </p:nvPicPr>
        <p:blipFill>
          <a:blip r:embed="rId2" cstate="print"/>
          <a:srcRect/>
          <a:stretch>
            <a:fillRect/>
          </a:stretch>
        </p:blipFill>
        <p:spPr bwMode="auto">
          <a:xfrm>
            <a:off x="1259905" y="1277938"/>
            <a:ext cx="9361039" cy="5472608"/>
          </a:xfrm>
          <a:prstGeom prst="rect">
            <a:avLst/>
          </a:prstGeom>
          <a:noFill/>
          <a:ln w="9525">
            <a:noFill/>
            <a:miter lim="800000"/>
            <a:headEnd/>
            <a:tailEnd/>
          </a:ln>
        </p:spPr>
      </p:pic>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Примеры вопросов в анкетах для учащихся: установки</a:t>
            </a:r>
            <a:r>
              <a:rPr lang="en-US" dirty="0" smtClean="0"/>
              <a:t>, </a:t>
            </a:r>
            <a:r>
              <a:rPr lang="ru-RU" dirty="0" smtClean="0"/>
              <a:t>отношения</a:t>
            </a:r>
            <a:r>
              <a:rPr lang="en-US" dirty="0" smtClean="0"/>
              <a:t>,</a:t>
            </a:r>
            <a:r>
              <a:rPr lang="ru-RU" dirty="0" smtClean="0"/>
              <a:t> ценности</a:t>
            </a:r>
            <a:endParaRPr lang="ru-RU" dirty="0"/>
          </a:p>
        </p:txBody>
      </p:sp>
      <p:pic>
        <p:nvPicPr>
          <p:cNvPr id="373762" name="Picture 2"/>
          <p:cNvPicPr>
            <a:picLocks noGrp="1" noChangeAspect="1" noChangeArrowheads="1"/>
          </p:cNvPicPr>
          <p:nvPr>
            <p:ph idx="1"/>
          </p:nvPr>
        </p:nvPicPr>
        <p:blipFill>
          <a:blip r:embed="rId2" cstate="print"/>
          <a:srcRect/>
          <a:stretch>
            <a:fillRect/>
          </a:stretch>
        </p:blipFill>
        <p:spPr bwMode="auto">
          <a:xfrm>
            <a:off x="1043881" y="1421954"/>
            <a:ext cx="9649072" cy="4943599"/>
          </a:xfrm>
          <a:prstGeom prst="rect">
            <a:avLst/>
          </a:prstGeom>
          <a:noFill/>
          <a:ln w="9525">
            <a:noFill/>
            <a:miter lim="800000"/>
            <a:headEnd/>
            <a:tailEnd/>
          </a:ln>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Для дополнительной информации</a:t>
            </a:r>
            <a:endParaRPr lang="ru-RU" dirty="0"/>
          </a:p>
        </p:txBody>
      </p:sp>
      <p:sp>
        <p:nvSpPr>
          <p:cNvPr id="7" name="Скругленный прямоугольник 6"/>
          <p:cNvSpPr/>
          <p:nvPr/>
        </p:nvSpPr>
        <p:spPr>
          <a:xfrm>
            <a:off x="2916089" y="2070025"/>
            <a:ext cx="8064896" cy="702078"/>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29" tIns="35996" rIns="91429" bIns="45715" rtlCol="0" anchor="ctr"/>
          <a:lstStyle/>
          <a:p>
            <a:r>
              <a:rPr lang="ru-RU" sz="1600" dirty="0" smtClean="0">
                <a:solidFill>
                  <a:schemeClr val="tx2">
                    <a:lumMod val="50000"/>
                  </a:schemeClr>
                </a:solidFill>
              </a:rPr>
              <a:t>Организация Экономического Сотрудничества и Развития (ОЭСР) (</a:t>
            </a:r>
            <a:r>
              <a:rPr lang="ru-RU" sz="1600" dirty="0" err="1" smtClean="0">
                <a:solidFill>
                  <a:schemeClr val="tx2">
                    <a:lumMod val="50000"/>
                  </a:schemeClr>
                </a:solidFill>
              </a:rPr>
              <a:t>Organization</a:t>
            </a:r>
            <a:r>
              <a:rPr lang="ru-RU" sz="1600" dirty="0" smtClean="0">
                <a:solidFill>
                  <a:schemeClr val="tx2">
                    <a:lumMod val="50000"/>
                  </a:schemeClr>
                </a:solidFill>
              </a:rPr>
              <a:t> </a:t>
            </a:r>
            <a:r>
              <a:rPr lang="ru-RU" sz="1600" dirty="0" err="1" smtClean="0">
                <a:solidFill>
                  <a:schemeClr val="tx2">
                    <a:lumMod val="50000"/>
                  </a:schemeClr>
                </a:solidFill>
              </a:rPr>
              <a:t>for</a:t>
            </a:r>
            <a:r>
              <a:rPr lang="ru-RU" sz="1600" dirty="0" smtClean="0">
                <a:solidFill>
                  <a:schemeClr val="tx2">
                    <a:lumMod val="50000"/>
                  </a:schemeClr>
                </a:solidFill>
              </a:rPr>
              <a:t> </a:t>
            </a:r>
            <a:r>
              <a:rPr lang="ru-RU" sz="1600" dirty="0" err="1" smtClean="0">
                <a:solidFill>
                  <a:schemeClr val="tx2">
                    <a:lumMod val="50000"/>
                  </a:schemeClr>
                </a:solidFill>
              </a:rPr>
              <a:t>Economic</a:t>
            </a:r>
            <a:r>
              <a:rPr lang="ru-RU" sz="1600" dirty="0" smtClean="0">
                <a:solidFill>
                  <a:schemeClr val="tx2">
                    <a:lumMod val="50000"/>
                  </a:schemeClr>
                </a:solidFill>
              </a:rPr>
              <a:t> </a:t>
            </a:r>
            <a:r>
              <a:rPr lang="ru-RU" sz="1600" dirty="0" err="1" smtClean="0">
                <a:solidFill>
                  <a:schemeClr val="tx2">
                    <a:lumMod val="50000"/>
                  </a:schemeClr>
                </a:solidFill>
              </a:rPr>
              <a:t>Cooperation</a:t>
            </a:r>
            <a:r>
              <a:rPr lang="ru-RU" sz="1600" dirty="0" smtClean="0">
                <a:solidFill>
                  <a:schemeClr val="tx2">
                    <a:lumMod val="50000"/>
                  </a:schemeClr>
                </a:solidFill>
              </a:rPr>
              <a:t> </a:t>
            </a:r>
            <a:r>
              <a:rPr lang="ru-RU" sz="1600" dirty="0" err="1" smtClean="0">
                <a:solidFill>
                  <a:schemeClr val="tx2">
                    <a:lumMod val="50000"/>
                  </a:schemeClr>
                </a:solidFill>
              </a:rPr>
              <a:t>and</a:t>
            </a:r>
            <a:r>
              <a:rPr lang="ru-RU" sz="1600" dirty="0" smtClean="0">
                <a:solidFill>
                  <a:schemeClr val="tx2">
                    <a:lumMod val="50000"/>
                  </a:schemeClr>
                </a:solidFill>
              </a:rPr>
              <a:t> </a:t>
            </a:r>
            <a:r>
              <a:rPr lang="ru-RU" sz="1600" dirty="0" err="1" smtClean="0">
                <a:solidFill>
                  <a:schemeClr val="tx2">
                    <a:lumMod val="50000"/>
                  </a:schemeClr>
                </a:solidFill>
              </a:rPr>
              <a:t>Development</a:t>
            </a:r>
            <a:r>
              <a:rPr lang="ru-RU" sz="1600" dirty="0" smtClean="0">
                <a:solidFill>
                  <a:schemeClr val="tx2">
                    <a:lumMod val="50000"/>
                  </a:schemeClr>
                </a:solidFill>
              </a:rPr>
              <a:t>, OECD) – </a:t>
            </a:r>
            <a:r>
              <a:rPr lang="ru-RU" sz="1600" dirty="0" err="1" smtClean="0">
                <a:solidFill>
                  <a:schemeClr val="tx2">
                    <a:lumMod val="50000"/>
                  </a:schemeClr>
                </a:solidFill>
                <a:hlinkClick r:id="rId2"/>
              </a:rPr>
              <a:t>www.oecd.org</a:t>
            </a:r>
            <a:r>
              <a:rPr lang="ru-RU" sz="1600" dirty="0" smtClean="0">
                <a:solidFill>
                  <a:schemeClr val="tx2">
                    <a:lumMod val="50000"/>
                  </a:schemeClr>
                </a:solidFill>
                <a:hlinkClick r:id="rId2"/>
              </a:rPr>
              <a:t>/</a:t>
            </a:r>
            <a:r>
              <a:rPr lang="ru-RU" sz="1600" dirty="0" err="1" smtClean="0">
                <a:solidFill>
                  <a:schemeClr val="tx2">
                    <a:lumMod val="50000"/>
                  </a:schemeClr>
                </a:solidFill>
                <a:hlinkClick r:id="rId2"/>
              </a:rPr>
              <a:t>edu</a:t>
            </a:r>
            <a:r>
              <a:rPr lang="ru-RU" sz="1600" dirty="0" smtClean="0">
                <a:solidFill>
                  <a:schemeClr val="tx2">
                    <a:lumMod val="50000"/>
                  </a:schemeClr>
                </a:solidFill>
                <a:hlinkClick r:id="rId2"/>
              </a:rPr>
              <a:t>/</a:t>
            </a:r>
            <a:r>
              <a:rPr lang="ru-RU" sz="1600" dirty="0" err="1" smtClean="0">
                <a:solidFill>
                  <a:schemeClr val="tx2">
                    <a:lumMod val="50000"/>
                  </a:schemeClr>
                </a:solidFill>
                <a:hlinkClick r:id="rId2"/>
              </a:rPr>
              <a:t>pisa</a:t>
            </a:r>
            <a:r>
              <a:rPr lang="ru-RU" sz="1600" dirty="0" smtClean="0">
                <a:solidFill>
                  <a:schemeClr val="tx2">
                    <a:lumMod val="50000"/>
                  </a:schemeClr>
                </a:solidFill>
              </a:rPr>
              <a:t> </a:t>
            </a:r>
            <a:endParaRPr lang="ru-RU" sz="1600" dirty="0">
              <a:solidFill>
                <a:schemeClr val="tx2">
                  <a:lumMod val="50000"/>
                </a:schemeClr>
              </a:solidFill>
            </a:endParaRPr>
          </a:p>
        </p:txBody>
      </p:sp>
      <p:sp>
        <p:nvSpPr>
          <p:cNvPr id="8" name="Скругленный прямоугольник 7"/>
          <p:cNvSpPr/>
          <p:nvPr/>
        </p:nvSpPr>
        <p:spPr>
          <a:xfrm>
            <a:off x="611835" y="4014241"/>
            <a:ext cx="4896543" cy="1728192"/>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29" tIns="359958" rIns="91429" bIns="45715" rtlCol="0" anchor="ctr"/>
          <a:lstStyle/>
          <a:p>
            <a:r>
              <a:rPr lang="ru-RU" sz="1600" dirty="0" smtClean="0">
                <a:solidFill>
                  <a:schemeClr val="tx2">
                    <a:lumMod val="50000"/>
                  </a:schemeClr>
                </a:solidFill>
              </a:rPr>
              <a:t>Центр оценки качества образования ИСРО РАО – </a:t>
            </a:r>
            <a:r>
              <a:rPr lang="en-US" sz="1600" u="sng" dirty="0" smtClean="0">
                <a:solidFill>
                  <a:schemeClr val="tx2">
                    <a:lumMod val="50000"/>
                  </a:schemeClr>
                </a:solidFill>
                <a:hlinkClick r:id="rId3"/>
              </a:rPr>
              <a:t>http</a:t>
            </a:r>
            <a:r>
              <a:rPr lang="ru-RU" sz="1600" u="sng" dirty="0" smtClean="0">
                <a:solidFill>
                  <a:schemeClr val="tx2">
                    <a:lumMod val="50000"/>
                  </a:schemeClr>
                </a:solidFill>
                <a:hlinkClick r:id="rId3"/>
              </a:rPr>
              <a:t>://</a:t>
            </a:r>
            <a:r>
              <a:rPr lang="en-US" sz="1600" u="sng" dirty="0" err="1" smtClean="0">
                <a:solidFill>
                  <a:schemeClr val="tx2">
                    <a:lumMod val="50000"/>
                  </a:schemeClr>
                </a:solidFill>
                <a:hlinkClick r:id="rId3"/>
              </a:rPr>
              <a:t>centeroko</a:t>
            </a:r>
            <a:r>
              <a:rPr lang="ru-RU" sz="1600" u="sng" dirty="0" smtClean="0">
                <a:solidFill>
                  <a:schemeClr val="tx2">
                    <a:lumMod val="50000"/>
                  </a:schemeClr>
                </a:solidFill>
                <a:hlinkClick r:id="rId3"/>
              </a:rPr>
              <a:t>.</a:t>
            </a:r>
            <a:r>
              <a:rPr lang="en-US" sz="1600" u="sng" dirty="0" err="1" smtClean="0">
                <a:solidFill>
                  <a:schemeClr val="tx2">
                    <a:lumMod val="50000"/>
                  </a:schemeClr>
                </a:solidFill>
                <a:hlinkClick r:id="rId3"/>
              </a:rPr>
              <a:t>ru</a:t>
            </a:r>
            <a:r>
              <a:rPr lang="en-AU" sz="1600" dirty="0" smtClean="0">
                <a:solidFill>
                  <a:schemeClr val="tx2">
                    <a:lumMod val="50000"/>
                  </a:schemeClr>
                </a:solidFill>
              </a:rPr>
              <a:t> </a:t>
            </a:r>
            <a:endParaRPr lang="ru-RU" sz="1600" dirty="0" smtClean="0">
              <a:solidFill>
                <a:schemeClr val="tx2">
                  <a:lumMod val="50000"/>
                </a:schemeClr>
              </a:solidFill>
            </a:endParaRPr>
          </a:p>
          <a:p>
            <a:r>
              <a:rPr lang="ru-RU" sz="1600" dirty="0" smtClean="0">
                <a:solidFill>
                  <a:schemeClr val="tx2">
                    <a:lumMod val="50000"/>
                  </a:schemeClr>
                </a:solidFill>
              </a:rPr>
              <a:t>тел.: +7-495-621-76-36 – Ковалева Галина Сергеевна – национальный координатор России (электронная почта – </a:t>
            </a:r>
            <a:r>
              <a:rPr lang="en-US" sz="1600" u="sng" dirty="0" err="1" smtClean="0">
                <a:solidFill>
                  <a:schemeClr val="tx2">
                    <a:lumMod val="50000"/>
                  </a:schemeClr>
                </a:solidFill>
                <a:hlinkClick r:id="rId4"/>
              </a:rPr>
              <a:t>centeroko</a:t>
            </a:r>
            <a:r>
              <a:rPr lang="ru-RU" sz="1600" u="sng" dirty="0" smtClean="0">
                <a:solidFill>
                  <a:schemeClr val="tx2">
                    <a:lumMod val="50000"/>
                  </a:schemeClr>
                </a:solidFill>
                <a:hlinkClick r:id="rId4"/>
              </a:rPr>
              <a:t>@</a:t>
            </a:r>
            <a:r>
              <a:rPr lang="en-US" sz="1600" u="sng" dirty="0" smtClean="0">
                <a:solidFill>
                  <a:schemeClr val="tx2">
                    <a:lumMod val="50000"/>
                  </a:schemeClr>
                </a:solidFill>
                <a:hlinkClick r:id="rId4"/>
              </a:rPr>
              <a:t>mail</a:t>
            </a:r>
            <a:r>
              <a:rPr lang="ru-RU" sz="1600" u="sng" dirty="0" smtClean="0">
                <a:solidFill>
                  <a:schemeClr val="tx2">
                    <a:lumMod val="50000"/>
                  </a:schemeClr>
                </a:solidFill>
                <a:hlinkClick r:id="rId4"/>
              </a:rPr>
              <a:t>.</a:t>
            </a:r>
            <a:r>
              <a:rPr lang="en-US" sz="1600" u="sng" dirty="0" err="1" smtClean="0">
                <a:solidFill>
                  <a:schemeClr val="tx2">
                    <a:lumMod val="50000"/>
                  </a:schemeClr>
                </a:solidFill>
                <a:hlinkClick r:id="rId4"/>
              </a:rPr>
              <a:t>ru</a:t>
            </a:r>
            <a:r>
              <a:rPr lang="ru-RU" sz="1600" dirty="0" smtClean="0">
                <a:solidFill>
                  <a:schemeClr val="tx2">
                    <a:lumMod val="50000"/>
                  </a:schemeClr>
                </a:solidFill>
              </a:rPr>
              <a:t>)</a:t>
            </a:r>
          </a:p>
          <a:p>
            <a:pPr algn="ctr"/>
            <a:endParaRPr lang="ru-RU" sz="1600" dirty="0">
              <a:solidFill>
                <a:schemeClr val="tx2">
                  <a:lumMod val="50000"/>
                </a:schemeClr>
              </a:solidFill>
            </a:endParaRPr>
          </a:p>
        </p:txBody>
      </p:sp>
      <p:pic>
        <p:nvPicPr>
          <p:cNvPr id="11" name="Picture 3"/>
          <p:cNvPicPr>
            <a:picLocks noChangeAspect="1" noChangeArrowheads="1"/>
          </p:cNvPicPr>
          <p:nvPr/>
        </p:nvPicPr>
        <p:blipFill>
          <a:blip r:embed="rId5" cstate="print">
            <a:clrChange>
              <a:clrFrom>
                <a:srgbClr val="FFFFFF"/>
              </a:clrFrom>
              <a:clrTo>
                <a:srgbClr val="FFFFFF">
                  <a:alpha val="0"/>
                </a:srgbClr>
              </a:clrTo>
            </a:clrChange>
          </a:blip>
          <a:stretch>
            <a:fillRect/>
          </a:stretch>
        </p:blipFill>
        <p:spPr bwMode="auto">
          <a:xfrm>
            <a:off x="755851" y="2142034"/>
            <a:ext cx="1762463" cy="540000"/>
          </a:xfrm>
          <a:prstGeom prst="rect">
            <a:avLst/>
          </a:prstGeom>
          <a:noFill/>
          <a:ln>
            <a:noFill/>
          </a:ln>
        </p:spPr>
      </p:pic>
      <p:pic>
        <p:nvPicPr>
          <p:cNvPr id="363523" name="Picture 3"/>
          <p:cNvPicPr>
            <a:picLocks noChangeAspect="1" noChangeArrowheads="1"/>
          </p:cNvPicPr>
          <p:nvPr/>
        </p:nvPicPr>
        <p:blipFill rotWithShape="1">
          <a:blip r:embed="rId6" cstate="print"/>
          <a:srcRect l="9375" t="4450" r="11459"/>
          <a:stretch/>
        </p:blipFill>
        <p:spPr bwMode="auto">
          <a:xfrm>
            <a:off x="5649392" y="2934122"/>
            <a:ext cx="6051673" cy="4032447"/>
          </a:xfrm>
          <a:prstGeom prst="rect">
            <a:avLst/>
          </a:prstGeom>
          <a:noFill/>
          <a:ln w="9525">
            <a:noFill/>
            <a:miter lim="800000"/>
            <a:headEnd/>
            <a:tailEnd/>
          </a:ln>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4044" y="574941"/>
            <a:ext cx="10692765" cy="775005"/>
          </a:xfrm>
        </p:spPr>
        <p:txBody>
          <a:bodyPr>
            <a:normAutofit fontScale="90000"/>
          </a:bodyPr>
          <a:lstStyle/>
          <a:p>
            <a:pPr>
              <a:lnSpc>
                <a:spcPct val="80000"/>
              </a:lnSpc>
            </a:pPr>
            <a:r>
              <a:rPr lang="ru-RU" dirty="0" err="1" smtClean="0"/>
              <a:t>Вебинары</a:t>
            </a:r>
            <a:r>
              <a:rPr lang="ru-RU" dirty="0" smtClean="0"/>
              <a:t> Центра оценки качества образования ИСРО РАО «Проведение международного исследования </a:t>
            </a:r>
            <a:r>
              <a:rPr lang="en-US" dirty="0" smtClean="0"/>
              <a:t>PISA-2018 </a:t>
            </a:r>
            <a:r>
              <a:rPr lang="ru-RU" dirty="0" smtClean="0"/>
              <a:t>в России»</a:t>
            </a:r>
            <a:endParaRPr lang="ru-RU" dirty="0"/>
          </a:p>
        </p:txBody>
      </p:sp>
      <p:sp>
        <p:nvSpPr>
          <p:cNvPr id="3" name="Содержимое 2"/>
          <p:cNvSpPr>
            <a:spLocks noGrp="1"/>
          </p:cNvSpPr>
          <p:nvPr>
            <p:ph idx="1"/>
          </p:nvPr>
        </p:nvSpPr>
        <p:spPr>
          <a:xfrm>
            <a:off x="594044" y="1349946"/>
            <a:ext cx="10692765" cy="4896544"/>
          </a:xfrm>
        </p:spPr>
        <p:txBody>
          <a:bodyPr>
            <a:normAutofit fontScale="55000" lnSpcReduction="20000"/>
          </a:bodyPr>
          <a:lstStyle/>
          <a:p>
            <a:pPr>
              <a:spcAft>
                <a:spcPts val="1000"/>
              </a:spcAft>
            </a:pPr>
            <a:endParaRPr lang="ru-RU" dirty="0" smtClean="0"/>
          </a:p>
          <a:p>
            <a:pPr marL="0" indent="0">
              <a:spcAft>
                <a:spcPts val="1000"/>
              </a:spcAft>
              <a:buNone/>
            </a:pPr>
            <a:r>
              <a:rPr lang="ru-RU" dirty="0" smtClean="0"/>
              <a:t>1. Организация и проведение международного исследования PISA-2018 в России, 15 марта 14:00  </a:t>
            </a:r>
            <a:br>
              <a:rPr lang="ru-RU" dirty="0" smtClean="0"/>
            </a:br>
            <a:r>
              <a:rPr lang="ru-RU" dirty="0" smtClean="0"/>
              <a:t>2. Оценка математической грамотности в рамках международного исследования PISA-2018,16 марта 13:00</a:t>
            </a:r>
            <a:br>
              <a:rPr lang="ru-RU" dirty="0" smtClean="0"/>
            </a:br>
            <a:r>
              <a:rPr lang="ru-RU" dirty="0" smtClean="0"/>
              <a:t>3. Оценка читательской грамотности в рамках международного исследования PISA-2018, 16 марта 15:00 </a:t>
            </a:r>
            <a:br>
              <a:rPr lang="ru-RU" dirty="0" smtClean="0"/>
            </a:br>
            <a:r>
              <a:rPr lang="ru-RU" dirty="0" smtClean="0"/>
              <a:t>4. Оценка читательской грамотности учащихся основной школы. Использование стандартизированных измерительных материалов, созданных российскими разработчиками с учетом требований исследования PISA, 20 марта 14:00 </a:t>
            </a:r>
            <a:br>
              <a:rPr lang="ru-RU" dirty="0" smtClean="0"/>
            </a:br>
            <a:r>
              <a:rPr lang="ru-RU" dirty="0" smtClean="0"/>
              <a:t>5. Оценка финансовой грамотности в рамках международного исследования PISA-2018, 21 марта 13:30 </a:t>
            </a:r>
            <a:br>
              <a:rPr lang="ru-RU" dirty="0" smtClean="0"/>
            </a:br>
            <a:r>
              <a:rPr lang="ru-RU" dirty="0" smtClean="0"/>
              <a:t>6. Оценка естественнонаучной грамотности в рамках международного исследования PISA-2018, 28 марта 13:00 </a:t>
            </a:r>
            <a:br>
              <a:rPr lang="ru-RU" dirty="0" smtClean="0"/>
            </a:br>
            <a:r>
              <a:rPr lang="ru-RU" dirty="0" smtClean="0"/>
              <a:t>7. Новое направление международного исследования PISA-2018 – оценка </a:t>
            </a:r>
            <a:r>
              <a:rPr lang="ru-RU" dirty="0" err="1" smtClean="0"/>
              <a:t>сформированности</a:t>
            </a:r>
            <a:r>
              <a:rPr lang="ru-RU" dirty="0" smtClean="0"/>
              <a:t> глобальных компетенций, 28 марта 15:00</a:t>
            </a:r>
            <a:br>
              <a:rPr lang="ru-RU" dirty="0" smtClean="0"/>
            </a:br>
            <a:endParaRPr lang="ru-RU"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4044" y="125810"/>
            <a:ext cx="10692765" cy="775005"/>
          </a:xfrm>
        </p:spPr>
        <p:txBody>
          <a:bodyPr/>
          <a:lstStyle/>
          <a:p>
            <a:pPr>
              <a:defRPr/>
            </a:pPr>
            <a:r>
              <a:rPr lang="ru-RU" dirty="0" smtClean="0"/>
              <a:t>Новый взгляд на образование</a:t>
            </a:r>
            <a:endParaRPr lang="ru-RU" dirty="0"/>
          </a:p>
        </p:txBody>
      </p:sp>
      <p:pic>
        <p:nvPicPr>
          <p:cNvPr id="14339" name="Picture 2"/>
          <p:cNvPicPr>
            <a:picLocks noGrp="1" noChangeAspect="1" noChangeArrowheads="1"/>
          </p:cNvPicPr>
          <p:nvPr>
            <p:ph idx="1"/>
          </p:nvPr>
        </p:nvPicPr>
        <p:blipFill>
          <a:blip r:embed="rId2" cstate="print"/>
          <a:srcRect/>
          <a:stretch>
            <a:fillRect/>
          </a:stretch>
        </p:blipFill>
        <p:spPr>
          <a:xfrm>
            <a:off x="1043881" y="845890"/>
            <a:ext cx="9917210" cy="5491039"/>
          </a:xfrm>
        </p:spPr>
      </p:pic>
      <p:sp>
        <p:nvSpPr>
          <p:cNvPr id="14340" name="Text Box 6"/>
          <p:cNvSpPr txBox="1">
            <a:spLocks noChangeArrowheads="1"/>
          </p:cNvSpPr>
          <p:nvPr/>
        </p:nvSpPr>
        <p:spPr bwMode="auto">
          <a:xfrm>
            <a:off x="1355161" y="6365029"/>
            <a:ext cx="10199792" cy="710049"/>
          </a:xfrm>
          <a:prstGeom prst="rect">
            <a:avLst/>
          </a:prstGeom>
          <a:noFill/>
          <a:ln w="9525">
            <a:noFill/>
            <a:miter lim="800000"/>
            <a:headEnd/>
            <a:tailEnd/>
          </a:ln>
        </p:spPr>
        <p:txBody>
          <a:bodyPr lIns="108823" tIns="54411" rIns="108823" bIns="54411">
            <a:spAutoFit/>
          </a:bodyPr>
          <a:lstStyle/>
          <a:p>
            <a:r>
              <a:rPr lang="ru-RU" sz="1300" dirty="0">
                <a:solidFill>
                  <a:srgbClr val="002060"/>
                </a:solidFill>
                <a:cs typeface="Arial" charset="0"/>
              </a:rPr>
              <a:t>Модели Европейской классификацией навыков, компетенций и профессий (ESCO), Партнерства за навыки XXI века, </a:t>
            </a:r>
            <a:r>
              <a:rPr lang="ru-RU" sz="1300" dirty="0" err="1">
                <a:solidFill>
                  <a:srgbClr val="002060"/>
                </a:solidFill>
                <a:cs typeface="Arial" charset="0"/>
              </a:rPr>
              <a:t>enGauge</a:t>
            </a:r>
            <a:r>
              <a:rPr lang="ru-RU" sz="1300" dirty="0">
                <a:solidFill>
                  <a:srgbClr val="002060"/>
                </a:solidFill>
                <a:cs typeface="Arial" charset="0"/>
              </a:rPr>
              <a:t>, </a:t>
            </a:r>
            <a:r>
              <a:rPr lang="ru-RU" sz="1300" dirty="0" err="1">
                <a:solidFill>
                  <a:srgbClr val="002060"/>
                </a:solidFill>
                <a:cs typeface="Arial" charset="0"/>
              </a:rPr>
              <a:t>Brookings</a:t>
            </a:r>
            <a:r>
              <a:rPr lang="ru-RU" sz="1300" dirty="0">
                <a:solidFill>
                  <a:srgbClr val="002060"/>
                </a:solidFill>
                <a:cs typeface="Arial" charset="0"/>
              </a:rPr>
              <a:t> и </a:t>
            </a:r>
            <a:r>
              <a:rPr lang="ru-RU" sz="1300" dirty="0" err="1">
                <a:solidFill>
                  <a:srgbClr val="002060"/>
                </a:solidFill>
                <a:cs typeface="Arial" charset="0"/>
              </a:rPr>
              <a:t>Pearson</a:t>
            </a:r>
            <a:r>
              <a:rPr lang="ru-RU" sz="1300" dirty="0">
                <a:solidFill>
                  <a:srgbClr val="002060"/>
                </a:solidFill>
                <a:cs typeface="Arial" charset="0"/>
              </a:rPr>
              <a:t>. Организация экономического сотрудничества и развития. 2013. </a:t>
            </a:r>
          </a:p>
          <a:p>
            <a:r>
              <a:rPr lang="en-US" sz="1300" dirty="0">
                <a:solidFill>
                  <a:srgbClr val="002060"/>
                </a:solidFill>
                <a:cs typeface="Arial" charset="0"/>
              </a:rPr>
              <a:t>http://www.oecd.org/site/piaac/surveyofadultskills.htm</a:t>
            </a:r>
            <a:endParaRPr lang="ru-RU" sz="1300" dirty="0">
              <a:solidFill>
                <a:srgbClr val="002060"/>
              </a:solidFill>
              <a:cs typeface="Arial" charset="0"/>
            </a:endParaRP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278459" y="238814"/>
            <a:ext cx="11323935" cy="1179139"/>
          </a:xfrm>
        </p:spPr>
        <p:txBody>
          <a:bodyPr/>
          <a:lstStyle/>
          <a:p>
            <a:pPr eaLnBrk="1" hangingPunct="1"/>
            <a:r>
              <a:rPr lang="ru-RU" sz="3800" dirty="0" smtClean="0">
                <a:solidFill>
                  <a:srgbClr val="FF0000"/>
                </a:solidFill>
              </a:rPr>
              <a:t>Спасибо за внимание!</a:t>
            </a:r>
          </a:p>
        </p:txBody>
      </p:sp>
      <p:sp>
        <p:nvSpPr>
          <p:cNvPr id="48131" name="Rectangle 3"/>
          <p:cNvSpPr>
            <a:spLocks noGrp="1" noChangeArrowheads="1"/>
          </p:cNvSpPr>
          <p:nvPr>
            <p:ph type="body" idx="1"/>
          </p:nvPr>
        </p:nvSpPr>
        <p:spPr/>
        <p:txBody>
          <a:bodyPr/>
          <a:lstStyle/>
          <a:p>
            <a:pPr eaLnBrk="1" hangingPunct="1">
              <a:buFontTx/>
              <a:buNone/>
              <a:defRPr/>
            </a:pPr>
            <a:r>
              <a:rPr lang="ru-RU" dirty="0" smtClean="0"/>
              <a:t>   </a:t>
            </a:r>
            <a:r>
              <a:rPr lang="ru-RU" b="1" dirty="0" smtClean="0"/>
              <a:t>Ковалева Галина Сергеевна, </a:t>
            </a:r>
            <a:r>
              <a:rPr lang="ru-RU" dirty="0" smtClean="0"/>
              <a:t>руководитель Центра оценки качества  образования Института стратегии развития образования  РАО</a:t>
            </a:r>
          </a:p>
          <a:p>
            <a:pPr indent="11336">
              <a:buNone/>
              <a:defRPr/>
            </a:pPr>
            <a:r>
              <a:rPr lang="ru-RU" dirty="0" smtClean="0">
                <a:solidFill>
                  <a:srgbClr val="002060"/>
                </a:solidFill>
              </a:rPr>
              <a:t>Тел./факс: (</a:t>
            </a:r>
            <a:r>
              <a:rPr lang="ru-RU" dirty="0" smtClean="0">
                <a:solidFill>
                  <a:srgbClr val="002060"/>
                </a:solidFill>
              </a:rPr>
              <a:t>495) 621-76-36</a:t>
            </a:r>
            <a:r>
              <a:rPr lang="ru-RU" dirty="0" smtClean="0">
                <a:solidFill>
                  <a:srgbClr val="002060"/>
                </a:solidFill>
              </a:rPr>
              <a:t/>
            </a:r>
            <a:br>
              <a:rPr lang="ru-RU" dirty="0" smtClean="0">
                <a:solidFill>
                  <a:srgbClr val="002060"/>
                </a:solidFill>
              </a:rPr>
            </a:br>
            <a:r>
              <a:rPr lang="en-US" dirty="0" smtClean="0">
                <a:solidFill>
                  <a:srgbClr val="002060"/>
                </a:solidFill>
              </a:rPr>
              <a:t>e-mail: </a:t>
            </a:r>
            <a:r>
              <a:rPr lang="en-US" dirty="0" smtClean="0">
                <a:solidFill>
                  <a:srgbClr val="002060"/>
                </a:solidFill>
                <a:hlinkClick r:id="rId3"/>
              </a:rPr>
              <a:t>centeroko@mail.ru</a:t>
            </a:r>
            <a:r>
              <a:rPr lang="ru-RU" dirty="0" smtClean="0">
                <a:solidFill>
                  <a:srgbClr val="002060"/>
                </a:solidFill>
              </a:rPr>
              <a:t> </a:t>
            </a:r>
            <a:r>
              <a:rPr lang="en-US" dirty="0" smtClean="0">
                <a:solidFill>
                  <a:srgbClr val="002060"/>
                </a:solidFill>
              </a:rPr>
              <a:t/>
            </a:r>
            <a:br>
              <a:rPr lang="en-US" dirty="0" smtClean="0">
                <a:solidFill>
                  <a:srgbClr val="002060"/>
                </a:solidFill>
              </a:rPr>
            </a:br>
            <a:r>
              <a:rPr lang="ru-RU" dirty="0" smtClean="0">
                <a:solidFill>
                  <a:srgbClr val="002060"/>
                </a:solidFill>
              </a:rPr>
              <a:t>сайт:</a:t>
            </a:r>
            <a:r>
              <a:rPr lang="en-US">
                <a:solidFill>
                  <a:srgbClr val="002060"/>
                </a:solidFill>
              </a:rPr>
              <a:t> </a:t>
            </a:r>
            <a:r>
              <a:rPr lang="en-US" smtClean="0">
                <a:solidFill>
                  <a:srgbClr val="002060"/>
                </a:solidFill>
                <a:hlinkClick r:id="rId4"/>
              </a:rPr>
              <a:t>http://centeroko.ru</a:t>
            </a:r>
            <a:endParaRPr lang="ru-RU" dirty="0" smtClean="0">
              <a:solidFill>
                <a:srgbClr val="002060"/>
              </a:solidFill>
            </a:endParaRPr>
          </a:p>
          <a:p>
            <a:pPr eaLnBrk="1" hangingPunct="1">
              <a:buFontTx/>
              <a:buNone/>
              <a:defRPr/>
            </a:pPr>
            <a:endParaRPr lang="ru-RU" dirty="0" smtClean="0"/>
          </a:p>
        </p:txBody>
      </p:sp>
      <p:sp>
        <p:nvSpPr>
          <p:cNvPr id="59396" name="Номер слайда 3"/>
          <p:cNvSpPr>
            <a:spLocks noGrp="1"/>
          </p:cNvSpPr>
          <p:nvPr>
            <p:ph type="sldNum" sz="quarter" idx="12"/>
          </p:nvPr>
        </p:nvSpPr>
        <p:spPr>
          <a:noFill/>
        </p:spPr>
        <p:txBody>
          <a:bodyPr/>
          <a:lstStyle/>
          <a:p>
            <a:fld id="{3794D34D-6F29-4C4A-96B0-9B0417D6C66B}" type="slidenum">
              <a:rPr lang="ru-RU" smtClean="0"/>
              <a:pPr/>
              <a:t>40</a:t>
            </a:fld>
            <a:endParaRPr lang="ru-RU" smtClean="0"/>
          </a:p>
        </p:txBody>
      </p:sp>
      <p:pic>
        <p:nvPicPr>
          <p:cNvPr id="5" name="Рисунок 7"/>
          <p:cNvPicPr preferRelativeResize="0">
            <a:picLocks noChangeAspect="1"/>
          </p:cNvPicPr>
          <p:nvPr/>
        </p:nvPicPr>
        <p:blipFill>
          <a:blip r:embed="rId5" cstate="print"/>
          <a:srcRect/>
          <a:stretch>
            <a:fillRect/>
          </a:stretch>
        </p:blipFill>
        <p:spPr bwMode="auto">
          <a:xfrm>
            <a:off x="8028657" y="3006130"/>
            <a:ext cx="3429000" cy="3810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202" name="Object 3074"/>
          <p:cNvGraphicFramePr>
            <a:graphicFrameLocks noChangeAspect="1"/>
          </p:cNvGraphicFramePr>
          <p:nvPr/>
        </p:nvGraphicFramePr>
        <p:xfrm>
          <a:off x="0" y="0"/>
          <a:ext cx="11880850" cy="7184289"/>
        </p:xfrm>
        <a:graphic>
          <a:graphicData uri="http://schemas.openxmlformats.org/presentationml/2006/ole">
            <mc:AlternateContent xmlns:mc="http://schemas.openxmlformats.org/markup-compatibility/2006">
              <mc:Choice xmlns:v="urn:schemas-microsoft-com:vml" Requires="v">
                <p:oleObj spid="_x0000_s1033" name="Точечный рисунок BMP" r:id="rId4" imgW="9971429" imgH="6923810" progId="PBrush">
                  <p:embed/>
                </p:oleObj>
              </mc:Choice>
              <mc:Fallback>
                <p:oleObj name="Точечный рисунок BMP" r:id="rId4" imgW="9971429" imgH="6923810" progId="PBrush">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1880850" cy="7184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7203" name="Rectangle 3075"/>
          <p:cNvSpPr>
            <a:spLocks noChangeArrowheads="1"/>
          </p:cNvSpPr>
          <p:nvPr/>
        </p:nvSpPr>
        <p:spPr bwMode="auto">
          <a:xfrm>
            <a:off x="891064" y="6527553"/>
            <a:ext cx="2475177" cy="477626"/>
          </a:xfrm>
          <a:prstGeom prst="rect">
            <a:avLst/>
          </a:prstGeom>
          <a:noFill/>
          <a:ln w="12700">
            <a:noFill/>
            <a:miter lim="800000"/>
            <a:headEnd/>
            <a:tailEnd/>
          </a:ln>
          <a:effectLst/>
        </p:spPr>
        <p:txBody>
          <a:bodyPr wrap="none" lIns="103876" tIns="51938" rIns="103876" bIns="51938" anchor="ctr"/>
          <a:lstStyle/>
          <a:p>
            <a:endParaRPr lang="ru-RU"/>
          </a:p>
        </p:txBody>
      </p:sp>
      <p:sp>
        <p:nvSpPr>
          <p:cNvPr id="307204" name="Rectangle 3076"/>
          <p:cNvSpPr>
            <a:spLocks noChangeArrowheads="1"/>
          </p:cNvSpPr>
          <p:nvPr/>
        </p:nvSpPr>
        <p:spPr bwMode="auto">
          <a:xfrm>
            <a:off x="3695630" y="6424731"/>
            <a:ext cx="3762269" cy="477626"/>
          </a:xfrm>
          <a:prstGeom prst="rect">
            <a:avLst/>
          </a:prstGeom>
          <a:noFill/>
          <a:ln w="12700">
            <a:noFill/>
            <a:miter lim="800000"/>
            <a:headEnd/>
            <a:tailEnd/>
          </a:ln>
          <a:effectLst/>
        </p:spPr>
        <p:txBody>
          <a:bodyPr wrap="none" lIns="103876" tIns="51938" rIns="103876" bIns="51938" anchor="ctr"/>
          <a:lstStyle/>
          <a:p>
            <a:endParaRPr lang="ru-RU"/>
          </a:p>
        </p:txBody>
      </p:sp>
      <p:pic>
        <p:nvPicPr>
          <p:cNvPr id="307205" name="Picture 3077"/>
          <p:cNvPicPr>
            <a:picLocks noChangeArrowheads="1"/>
          </p:cNvPicPr>
          <p:nvPr/>
        </p:nvPicPr>
        <p:blipFill>
          <a:blip r:embed="rId6" cstate="print"/>
          <a:srcRect/>
          <a:stretch>
            <a:fillRect/>
          </a:stretch>
        </p:blipFill>
        <p:spPr bwMode="auto">
          <a:xfrm>
            <a:off x="10197730" y="6288741"/>
            <a:ext cx="723513" cy="623567"/>
          </a:xfrm>
          <a:prstGeom prst="rect">
            <a:avLst/>
          </a:prstGeom>
          <a:noFill/>
          <a:ln w="12700">
            <a:noFill/>
            <a:miter lim="800000"/>
            <a:headEnd/>
            <a:tailEnd/>
          </a:ln>
          <a:effectLst/>
        </p:spPr>
      </p:pic>
      <p:grpSp>
        <p:nvGrpSpPr>
          <p:cNvPr id="2" name="Group 3078"/>
          <p:cNvGrpSpPr>
            <a:grpSpLocks/>
          </p:cNvGrpSpPr>
          <p:nvPr/>
        </p:nvGrpSpPr>
        <p:grpSpPr bwMode="auto">
          <a:xfrm>
            <a:off x="1089078" y="6368345"/>
            <a:ext cx="694954" cy="495869"/>
            <a:chOff x="572" y="3840"/>
            <a:chExt cx="365" cy="299"/>
          </a:xfrm>
        </p:grpSpPr>
        <p:sp>
          <p:nvSpPr>
            <p:cNvPr id="307207" name="Rectangle 3079"/>
            <p:cNvSpPr>
              <a:spLocks noChangeArrowheads="1"/>
            </p:cNvSpPr>
            <p:nvPr/>
          </p:nvSpPr>
          <p:spPr bwMode="auto">
            <a:xfrm>
              <a:off x="899" y="3931"/>
              <a:ext cx="37" cy="208"/>
            </a:xfrm>
            <a:prstGeom prst="rect">
              <a:avLst/>
            </a:prstGeom>
            <a:solidFill>
              <a:srgbClr val="DDF0FF"/>
            </a:solidFill>
            <a:ln w="12700">
              <a:noFill/>
              <a:miter lim="800000"/>
              <a:headEnd/>
              <a:tailEnd/>
            </a:ln>
            <a:effectLst/>
          </p:spPr>
          <p:txBody>
            <a:bodyPr wrap="none" anchor="ctr"/>
            <a:lstStyle/>
            <a:p>
              <a:endParaRPr lang="ru-RU"/>
            </a:p>
          </p:txBody>
        </p:sp>
        <p:sp>
          <p:nvSpPr>
            <p:cNvPr id="307208" name="Rectangle 3080"/>
            <p:cNvSpPr>
              <a:spLocks noChangeArrowheads="1"/>
            </p:cNvSpPr>
            <p:nvPr/>
          </p:nvSpPr>
          <p:spPr bwMode="auto">
            <a:xfrm>
              <a:off x="899" y="3931"/>
              <a:ext cx="37" cy="208"/>
            </a:xfrm>
            <a:prstGeom prst="rect">
              <a:avLst/>
            </a:prstGeom>
            <a:solidFill>
              <a:srgbClr val="DDF0FF"/>
            </a:solidFill>
            <a:ln w="12700">
              <a:noFill/>
              <a:miter lim="800000"/>
              <a:headEnd/>
              <a:tailEnd/>
            </a:ln>
            <a:effectLst/>
          </p:spPr>
          <p:txBody>
            <a:bodyPr wrap="none" anchor="ctr"/>
            <a:lstStyle/>
            <a:p>
              <a:endParaRPr lang="ru-RU"/>
            </a:p>
          </p:txBody>
        </p:sp>
        <p:sp>
          <p:nvSpPr>
            <p:cNvPr id="307209" name="Rectangle 3081"/>
            <p:cNvSpPr>
              <a:spLocks noChangeArrowheads="1"/>
            </p:cNvSpPr>
            <p:nvPr/>
          </p:nvSpPr>
          <p:spPr bwMode="auto">
            <a:xfrm>
              <a:off x="851" y="4014"/>
              <a:ext cx="36" cy="125"/>
            </a:xfrm>
            <a:prstGeom prst="rect">
              <a:avLst/>
            </a:prstGeom>
            <a:solidFill>
              <a:srgbClr val="DDF0FF"/>
            </a:solidFill>
            <a:ln w="12700">
              <a:noFill/>
              <a:miter lim="800000"/>
              <a:headEnd/>
              <a:tailEnd/>
            </a:ln>
            <a:effectLst/>
          </p:spPr>
          <p:txBody>
            <a:bodyPr wrap="none" anchor="ctr"/>
            <a:lstStyle/>
            <a:p>
              <a:endParaRPr lang="ru-RU"/>
            </a:p>
          </p:txBody>
        </p:sp>
        <p:sp>
          <p:nvSpPr>
            <p:cNvPr id="307210" name="Rectangle 3082"/>
            <p:cNvSpPr>
              <a:spLocks noChangeArrowheads="1"/>
            </p:cNvSpPr>
            <p:nvPr/>
          </p:nvSpPr>
          <p:spPr bwMode="auto">
            <a:xfrm>
              <a:off x="851" y="4014"/>
              <a:ext cx="36" cy="125"/>
            </a:xfrm>
            <a:prstGeom prst="rect">
              <a:avLst/>
            </a:prstGeom>
            <a:solidFill>
              <a:srgbClr val="DDF0FF"/>
            </a:solidFill>
            <a:ln w="12700">
              <a:noFill/>
              <a:miter lim="800000"/>
              <a:headEnd/>
              <a:tailEnd/>
            </a:ln>
            <a:effectLst/>
          </p:spPr>
          <p:txBody>
            <a:bodyPr wrap="none" anchor="ctr"/>
            <a:lstStyle/>
            <a:p>
              <a:endParaRPr lang="ru-RU"/>
            </a:p>
          </p:txBody>
        </p:sp>
        <p:sp>
          <p:nvSpPr>
            <p:cNvPr id="307211" name="Rectangle 3083"/>
            <p:cNvSpPr>
              <a:spLocks noChangeArrowheads="1"/>
            </p:cNvSpPr>
            <p:nvPr/>
          </p:nvSpPr>
          <p:spPr bwMode="auto">
            <a:xfrm>
              <a:off x="804" y="4048"/>
              <a:ext cx="37" cy="91"/>
            </a:xfrm>
            <a:prstGeom prst="rect">
              <a:avLst/>
            </a:prstGeom>
            <a:solidFill>
              <a:srgbClr val="DDF0FF"/>
            </a:solidFill>
            <a:ln w="12700">
              <a:noFill/>
              <a:miter lim="800000"/>
              <a:headEnd/>
              <a:tailEnd/>
            </a:ln>
            <a:effectLst/>
          </p:spPr>
          <p:txBody>
            <a:bodyPr wrap="none" anchor="ctr"/>
            <a:lstStyle/>
            <a:p>
              <a:endParaRPr lang="ru-RU"/>
            </a:p>
          </p:txBody>
        </p:sp>
        <p:sp>
          <p:nvSpPr>
            <p:cNvPr id="307212" name="Rectangle 3084"/>
            <p:cNvSpPr>
              <a:spLocks noChangeArrowheads="1"/>
            </p:cNvSpPr>
            <p:nvPr/>
          </p:nvSpPr>
          <p:spPr bwMode="auto">
            <a:xfrm>
              <a:off x="804" y="4048"/>
              <a:ext cx="37" cy="91"/>
            </a:xfrm>
            <a:prstGeom prst="rect">
              <a:avLst/>
            </a:prstGeom>
            <a:solidFill>
              <a:srgbClr val="DDF0FF"/>
            </a:solidFill>
            <a:ln w="12700">
              <a:noFill/>
              <a:miter lim="800000"/>
              <a:headEnd/>
              <a:tailEnd/>
            </a:ln>
            <a:effectLst/>
          </p:spPr>
          <p:txBody>
            <a:bodyPr wrap="none" anchor="ctr"/>
            <a:lstStyle/>
            <a:p>
              <a:endParaRPr lang="ru-RU"/>
            </a:p>
          </p:txBody>
        </p:sp>
        <p:sp>
          <p:nvSpPr>
            <p:cNvPr id="307213" name="Rectangle 3085"/>
            <p:cNvSpPr>
              <a:spLocks noChangeArrowheads="1"/>
            </p:cNvSpPr>
            <p:nvPr/>
          </p:nvSpPr>
          <p:spPr bwMode="auto">
            <a:xfrm>
              <a:off x="756" y="4067"/>
              <a:ext cx="37" cy="72"/>
            </a:xfrm>
            <a:prstGeom prst="rect">
              <a:avLst/>
            </a:prstGeom>
            <a:solidFill>
              <a:srgbClr val="DDF0FF"/>
            </a:solidFill>
            <a:ln w="12700">
              <a:noFill/>
              <a:miter lim="800000"/>
              <a:headEnd/>
              <a:tailEnd/>
            </a:ln>
            <a:effectLst/>
          </p:spPr>
          <p:txBody>
            <a:bodyPr wrap="none" anchor="ctr"/>
            <a:lstStyle/>
            <a:p>
              <a:endParaRPr lang="ru-RU"/>
            </a:p>
          </p:txBody>
        </p:sp>
        <p:sp>
          <p:nvSpPr>
            <p:cNvPr id="307214" name="Rectangle 3086"/>
            <p:cNvSpPr>
              <a:spLocks noChangeArrowheads="1"/>
            </p:cNvSpPr>
            <p:nvPr/>
          </p:nvSpPr>
          <p:spPr bwMode="auto">
            <a:xfrm>
              <a:off x="756" y="4067"/>
              <a:ext cx="37" cy="72"/>
            </a:xfrm>
            <a:prstGeom prst="rect">
              <a:avLst/>
            </a:prstGeom>
            <a:solidFill>
              <a:srgbClr val="DDF0FF"/>
            </a:solidFill>
            <a:ln w="12700">
              <a:noFill/>
              <a:miter lim="800000"/>
              <a:headEnd/>
              <a:tailEnd/>
            </a:ln>
            <a:effectLst/>
          </p:spPr>
          <p:txBody>
            <a:bodyPr wrap="none" anchor="ctr"/>
            <a:lstStyle/>
            <a:p>
              <a:endParaRPr lang="ru-RU"/>
            </a:p>
          </p:txBody>
        </p:sp>
        <p:sp>
          <p:nvSpPr>
            <p:cNvPr id="307215" name="Rectangle 3087"/>
            <p:cNvSpPr>
              <a:spLocks noChangeArrowheads="1"/>
            </p:cNvSpPr>
            <p:nvPr/>
          </p:nvSpPr>
          <p:spPr bwMode="auto">
            <a:xfrm>
              <a:off x="756" y="3840"/>
              <a:ext cx="37" cy="90"/>
            </a:xfrm>
            <a:prstGeom prst="rect">
              <a:avLst/>
            </a:prstGeom>
            <a:solidFill>
              <a:srgbClr val="DDF0FF"/>
            </a:solidFill>
            <a:ln w="12700">
              <a:noFill/>
              <a:miter lim="800000"/>
              <a:headEnd/>
              <a:tailEnd/>
            </a:ln>
            <a:effectLst/>
          </p:spPr>
          <p:txBody>
            <a:bodyPr wrap="none" anchor="ctr"/>
            <a:lstStyle/>
            <a:p>
              <a:endParaRPr lang="ru-RU"/>
            </a:p>
          </p:txBody>
        </p:sp>
        <p:sp>
          <p:nvSpPr>
            <p:cNvPr id="307216" name="Rectangle 3088"/>
            <p:cNvSpPr>
              <a:spLocks noChangeArrowheads="1"/>
            </p:cNvSpPr>
            <p:nvPr/>
          </p:nvSpPr>
          <p:spPr bwMode="auto">
            <a:xfrm>
              <a:off x="756" y="3840"/>
              <a:ext cx="37" cy="90"/>
            </a:xfrm>
            <a:prstGeom prst="rect">
              <a:avLst/>
            </a:prstGeom>
            <a:solidFill>
              <a:srgbClr val="DDF0FF"/>
            </a:solidFill>
            <a:ln w="12700">
              <a:noFill/>
              <a:miter lim="800000"/>
              <a:headEnd/>
              <a:tailEnd/>
            </a:ln>
            <a:effectLst/>
          </p:spPr>
          <p:txBody>
            <a:bodyPr wrap="none" anchor="ctr"/>
            <a:lstStyle/>
            <a:p>
              <a:endParaRPr lang="ru-RU"/>
            </a:p>
          </p:txBody>
        </p:sp>
        <p:sp>
          <p:nvSpPr>
            <p:cNvPr id="307217" name="Rectangle 3089"/>
            <p:cNvSpPr>
              <a:spLocks noChangeArrowheads="1"/>
            </p:cNvSpPr>
            <p:nvPr/>
          </p:nvSpPr>
          <p:spPr bwMode="auto">
            <a:xfrm>
              <a:off x="668" y="3840"/>
              <a:ext cx="37" cy="126"/>
            </a:xfrm>
            <a:prstGeom prst="rect">
              <a:avLst/>
            </a:prstGeom>
            <a:solidFill>
              <a:srgbClr val="DDF0FF"/>
            </a:solidFill>
            <a:ln w="12700">
              <a:noFill/>
              <a:miter lim="800000"/>
              <a:headEnd/>
              <a:tailEnd/>
            </a:ln>
            <a:effectLst/>
          </p:spPr>
          <p:txBody>
            <a:bodyPr wrap="none" anchor="ctr"/>
            <a:lstStyle/>
            <a:p>
              <a:endParaRPr lang="ru-RU"/>
            </a:p>
          </p:txBody>
        </p:sp>
        <p:sp>
          <p:nvSpPr>
            <p:cNvPr id="307218" name="Rectangle 3090"/>
            <p:cNvSpPr>
              <a:spLocks noChangeArrowheads="1"/>
            </p:cNvSpPr>
            <p:nvPr/>
          </p:nvSpPr>
          <p:spPr bwMode="auto">
            <a:xfrm>
              <a:off x="668" y="3840"/>
              <a:ext cx="37" cy="126"/>
            </a:xfrm>
            <a:prstGeom prst="rect">
              <a:avLst/>
            </a:prstGeom>
            <a:solidFill>
              <a:srgbClr val="DDF0FF"/>
            </a:solidFill>
            <a:ln w="12700">
              <a:noFill/>
              <a:miter lim="800000"/>
              <a:headEnd/>
              <a:tailEnd/>
            </a:ln>
            <a:effectLst/>
          </p:spPr>
          <p:txBody>
            <a:bodyPr wrap="none" anchor="ctr"/>
            <a:lstStyle/>
            <a:p>
              <a:endParaRPr lang="ru-RU"/>
            </a:p>
          </p:txBody>
        </p:sp>
        <p:sp>
          <p:nvSpPr>
            <p:cNvPr id="307219" name="Rectangle 3091"/>
            <p:cNvSpPr>
              <a:spLocks noChangeArrowheads="1"/>
            </p:cNvSpPr>
            <p:nvPr/>
          </p:nvSpPr>
          <p:spPr bwMode="auto">
            <a:xfrm>
              <a:off x="668" y="4014"/>
              <a:ext cx="37" cy="125"/>
            </a:xfrm>
            <a:prstGeom prst="rect">
              <a:avLst/>
            </a:prstGeom>
            <a:solidFill>
              <a:srgbClr val="DDF0FF"/>
            </a:solidFill>
            <a:ln w="12700">
              <a:noFill/>
              <a:miter lim="800000"/>
              <a:headEnd/>
              <a:tailEnd/>
            </a:ln>
            <a:effectLst/>
          </p:spPr>
          <p:txBody>
            <a:bodyPr wrap="none" anchor="ctr"/>
            <a:lstStyle/>
            <a:p>
              <a:endParaRPr lang="ru-RU"/>
            </a:p>
          </p:txBody>
        </p:sp>
        <p:sp>
          <p:nvSpPr>
            <p:cNvPr id="307220" name="Rectangle 3092"/>
            <p:cNvSpPr>
              <a:spLocks noChangeArrowheads="1"/>
            </p:cNvSpPr>
            <p:nvPr/>
          </p:nvSpPr>
          <p:spPr bwMode="auto">
            <a:xfrm>
              <a:off x="668" y="4014"/>
              <a:ext cx="37" cy="125"/>
            </a:xfrm>
            <a:prstGeom prst="rect">
              <a:avLst/>
            </a:prstGeom>
            <a:solidFill>
              <a:srgbClr val="DDF0FF"/>
            </a:solidFill>
            <a:ln w="12700">
              <a:noFill/>
              <a:miter lim="800000"/>
              <a:headEnd/>
              <a:tailEnd/>
            </a:ln>
            <a:effectLst/>
          </p:spPr>
          <p:txBody>
            <a:bodyPr wrap="none" anchor="ctr"/>
            <a:lstStyle/>
            <a:p>
              <a:endParaRPr lang="ru-RU"/>
            </a:p>
          </p:txBody>
        </p:sp>
        <p:sp>
          <p:nvSpPr>
            <p:cNvPr id="307221" name="Rectangle 3093"/>
            <p:cNvSpPr>
              <a:spLocks noChangeArrowheads="1"/>
            </p:cNvSpPr>
            <p:nvPr/>
          </p:nvSpPr>
          <p:spPr bwMode="auto">
            <a:xfrm>
              <a:off x="572" y="3930"/>
              <a:ext cx="37" cy="119"/>
            </a:xfrm>
            <a:prstGeom prst="rect">
              <a:avLst/>
            </a:prstGeom>
            <a:solidFill>
              <a:srgbClr val="DDF0FF"/>
            </a:solidFill>
            <a:ln w="12700">
              <a:noFill/>
              <a:miter lim="800000"/>
              <a:headEnd/>
              <a:tailEnd/>
            </a:ln>
            <a:effectLst/>
          </p:spPr>
          <p:txBody>
            <a:bodyPr wrap="none" anchor="ctr"/>
            <a:lstStyle/>
            <a:p>
              <a:endParaRPr lang="ru-RU"/>
            </a:p>
          </p:txBody>
        </p:sp>
        <p:sp>
          <p:nvSpPr>
            <p:cNvPr id="307222" name="Rectangle 3094"/>
            <p:cNvSpPr>
              <a:spLocks noChangeArrowheads="1"/>
            </p:cNvSpPr>
            <p:nvPr/>
          </p:nvSpPr>
          <p:spPr bwMode="auto">
            <a:xfrm>
              <a:off x="572" y="3930"/>
              <a:ext cx="37" cy="119"/>
            </a:xfrm>
            <a:prstGeom prst="rect">
              <a:avLst/>
            </a:prstGeom>
            <a:solidFill>
              <a:srgbClr val="DDF0FF"/>
            </a:solidFill>
            <a:ln w="12700">
              <a:noFill/>
              <a:miter lim="800000"/>
              <a:headEnd/>
              <a:tailEnd/>
            </a:ln>
            <a:effectLst/>
          </p:spPr>
          <p:txBody>
            <a:bodyPr wrap="none" anchor="ctr"/>
            <a:lstStyle/>
            <a:p>
              <a:endParaRPr lang="ru-RU"/>
            </a:p>
          </p:txBody>
        </p:sp>
        <p:sp>
          <p:nvSpPr>
            <p:cNvPr id="307223" name="Rectangle 3095"/>
            <p:cNvSpPr>
              <a:spLocks noChangeArrowheads="1"/>
            </p:cNvSpPr>
            <p:nvPr/>
          </p:nvSpPr>
          <p:spPr bwMode="auto">
            <a:xfrm>
              <a:off x="699" y="3840"/>
              <a:ext cx="70" cy="35"/>
            </a:xfrm>
            <a:prstGeom prst="rect">
              <a:avLst/>
            </a:prstGeom>
            <a:solidFill>
              <a:srgbClr val="DDF0FF"/>
            </a:solidFill>
            <a:ln w="12700">
              <a:noFill/>
              <a:miter lim="800000"/>
              <a:headEnd/>
              <a:tailEnd/>
            </a:ln>
            <a:effectLst/>
          </p:spPr>
          <p:txBody>
            <a:bodyPr wrap="none" anchor="ctr"/>
            <a:lstStyle/>
            <a:p>
              <a:endParaRPr lang="ru-RU"/>
            </a:p>
          </p:txBody>
        </p:sp>
        <p:sp>
          <p:nvSpPr>
            <p:cNvPr id="307224" name="Rectangle 3096"/>
            <p:cNvSpPr>
              <a:spLocks noChangeArrowheads="1"/>
            </p:cNvSpPr>
            <p:nvPr/>
          </p:nvSpPr>
          <p:spPr bwMode="auto">
            <a:xfrm>
              <a:off x="699" y="3840"/>
              <a:ext cx="70" cy="35"/>
            </a:xfrm>
            <a:prstGeom prst="rect">
              <a:avLst/>
            </a:prstGeom>
            <a:solidFill>
              <a:srgbClr val="DDF0FF"/>
            </a:solidFill>
            <a:ln w="12700">
              <a:noFill/>
              <a:miter lim="800000"/>
              <a:headEnd/>
              <a:tailEnd/>
            </a:ln>
            <a:effectLst/>
          </p:spPr>
          <p:txBody>
            <a:bodyPr wrap="none" anchor="ctr"/>
            <a:lstStyle/>
            <a:p>
              <a:endParaRPr lang="ru-RU"/>
            </a:p>
          </p:txBody>
        </p:sp>
        <p:sp>
          <p:nvSpPr>
            <p:cNvPr id="307225" name="Rectangle 3097"/>
            <p:cNvSpPr>
              <a:spLocks noChangeArrowheads="1"/>
            </p:cNvSpPr>
            <p:nvPr/>
          </p:nvSpPr>
          <p:spPr bwMode="auto">
            <a:xfrm>
              <a:off x="696" y="4104"/>
              <a:ext cx="68" cy="35"/>
            </a:xfrm>
            <a:prstGeom prst="rect">
              <a:avLst/>
            </a:prstGeom>
            <a:solidFill>
              <a:srgbClr val="DDF0FF"/>
            </a:solidFill>
            <a:ln w="12700">
              <a:noFill/>
              <a:miter lim="800000"/>
              <a:headEnd/>
              <a:tailEnd/>
            </a:ln>
            <a:effectLst/>
          </p:spPr>
          <p:txBody>
            <a:bodyPr wrap="none" anchor="ctr"/>
            <a:lstStyle/>
            <a:p>
              <a:endParaRPr lang="ru-RU"/>
            </a:p>
          </p:txBody>
        </p:sp>
        <p:sp>
          <p:nvSpPr>
            <p:cNvPr id="307226" name="Rectangle 3098"/>
            <p:cNvSpPr>
              <a:spLocks noChangeArrowheads="1"/>
            </p:cNvSpPr>
            <p:nvPr/>
          </p:nvSpPr>
          <p:spPr bwMode="auto">
            <a:xfrm>
              <a:off x="696" y="4104"/>
              <a:ext cx="68" cy="35"/>
            </a:xfrm>
            <a:prstGeom prst="rect">
              <a:avLst/>
            </a:prstGeom>
            <a:solidFill>
              <a:srgbClr val="DDF0FF"/>
            </a:solidFill>
            <a:ln w="12700">
              <a:noFill/>
              <a:miter lim="800000"/>
              <a:headEnd/>
              <a:tailEnd/>
            </a:ln>
            <a:effectLst/>
          </p:spPr>
          <p:txBody>
            <a:bodyPr wrap="none" anchor="ctr"/>
            <a:lstStyle/>
            <a:p>
              <a:endParaRPr lang="ru-RU"/>
            </a:p>
          </p:txBody>
        </p:sp>
        <p:sp>
          <p:nvSpPr>
            <p:cNvPr id="307227" name="Rectangle 3099"/>
            <p:cNvSpPr>
              <a:spLocks noChangeArrowheads="1"/>
            </p:cNvSpPr>
            <p:nvPr/>
          </p:nvSpPr>
          <p:spPr bwMode="auto">
            <a:xfrm>
              <a:off x="601" y="4014"/>
              <a:ext cx="70" cy="35"/>
            </a:xfrm>
            <a:prstGeom prst="rect">
              <a:avLst/>
            </a:prstGeom>
            <a:solidFill>
              <a:srgbClr val="DDF0FF"/>
            </a:solidFill>
            <a:ln w="12700">
              <a:noFill/>
              <a:miter lim="800000"/>
              <a:headEnd/>
              <a:tailEnd/>
            </a:ln>
            <a:effectLst/>
          </p:spPr>
          <p:txBody>
            <a:bodyPr wrap="none" anchor="ctr"/>
            <a:lstStyle/>
            <a:p>
              <a:endParaRPr lang="ru-RU"/>
            </a:p>
          </p:txBody>
        </p:sp>
        <p:sp>
          <p:nvSpPr>
            <p:cNvPr id="307228" name="Rectangle 3100"/>
            <p:cNvSpPr>
              <a:spLocks noChangeArrowheads="1"/>
            </p:cNvSpPr>
            <p:nvPr/>
          </p:nvSpPr>
          <p:spPr bwMode="auto">
            <a:xfrm>
              <a:off x="601" y="4014"/>
              <a:ext cx="70" cy="35"/>
            </a:xfrm>
            <a:prstGeom prst="rect">
              <a:avLst/>
            </a:prstGeom>
            <a:solidFill>
              <a:srgbClr val="DDF0FF"/>
            </a:solidFill>
            <a:ln w="12700">
              <a:noFill/>
              <a:miter lim="800000"/>
              <a:headEnd/>
              <a:tailEnd/>
            </a:ln>
            <a:effectLst/>
          </p:spPr>
          <p:txBody>
            <a:bodyPr wrap="none" anchor="ctr"/>
            <a:lstStyle/>
            <a:p>
              <a:endParaRPr lang="ru-RU"/>
            </a:p>
          </p:txBody>
        </p:sp>
        <p:sp>
          <p:nvSpPr>
            <p:cNvPr id="307229" name="Rectangle 3101"/>
            <p:cNvSpPr>
              <a:spLocks noChangeArrowheads="1"/>
            </p:cNvSpPr>
            <p:nvPr/>
          </p:nvSpPr>
          <p:spPr bwMode="auto">
            <a:xfrm>
              <a:off x="601" y="3930"/>
              <a:ext cx="70" cy="36"/>
            </a:xfrm>
            <a:prstGeom prst="rect">
              <a:avLst/>
            </a:prstGeom>
            <a:solidFill>
              <a:srgbClr val="DDF0FF"/>
            </a:solidFill>
            <a:ln w="12700">
              <a:noFill/>
              <a:miter lim="800000"/>
              <a:headEnd/>
              <a:tailEnd/>
            </a:ln>
            <a:effectLst/>
          </p:spPr>
          <p:txBody>
            <a:bodyPr wrap="none" anchor="ctr"/>
            <a:lstStyle/>
            <a:p>
              <a:endParaRPr lang="ru-RU"/>
            </a:p>
          </p:txBody>
        </p:sp>
        <p:sp>
          <p:nvSpPr>
            <p:cNvPr id="307230" name="Rectangle 3102"/>
            <p:cNvSpPr>
              <a:spLocks noChangeArrowheads="1"/>
            </p:cNvSpPr>
            <p:nvPr/>
          </p:nvSpPr>
          <p:spPr bwMode="auto">
            <a:xfrm>
              <a:off x="601" y="3930"/>
              <a:ext cx="70" cy="36"/>
            </a:xfrm>
            <a:prstGeom prst="rect">
              <a:avLst/>
            </a:prstGeom>
            <a:solidFill>
              <a:srgbClr val="DDF0FF"/>
            </a:solidFill>
            <a:ln w="12700">
              <a:noFill/>
              <a:miter lim="800000"/>
              <a:headEnd/>
              <a:tailEnd/>
            </a:ln>
            <a:effectLst/>
          </p:spPr>
          <p:txBody>
            <a:bodyPr wrap="none" anchor="ctr"/>
            <a:lstStyle/>
            <a:p>
              <a:endParaRPr lang="ru-RU"/>
            </a:p>
          </p:txBody>
        </p:sp>
        <p:sp>
          <p:nvSpPr>
            <p:cNvPr id="307231" name="Rectangle 3103"/>
            <p:cNvSpPr>
              <a:spLocks noChangeArrowheads="1"/>
            </p:cNvSpPr>
            <p:nvPr/>
          </p:nvSpPr>
          <p:spPr bwMode="auto">
            <a:xfrm>
              <a:off x="833" y="3896"/>
              <a:ext cx="55" cy="34"/>
            </a:xfrm>
            <a:prstGeom prst="rect">
              <a:avLst/>
            </a:prstGeom>
            <a:solidFill>
              <a:srgbClr val="DDF0FF"/>
            </a:solidFill>
            <a:ln w="12700">
              <a:noFill/>
              <a:miter lim="800000"/>
              <a:headEnd/>
              <a:tailEnd/>
            </a:ln>
            <a:effectLst/>
          </p:spPr>
          <p:txBody>
            <a:bodyPr wrap="none" anchor="ctr"/>
            <a:lstStyle/>
            <a:p>
              <a:endParaRPr lang="ru-RU"/>
            </a:p>
          </p:txBody>
        </p:sp>
        <p:sp>
          <p:nvSpPr>
            <p:cNvPr id="307232" name="Rectangle 3104"/>
            <p:cNvSpPr>
              <a:spLocks noChangeArrowheads="1"/>
            </p:cNvSpPr>
            <p:nvPr/>
          </p:nvSpPr>
          <p:spPr bwMode="auto">
            <a:xfrm>
              <a:off x="833" y="3896"/>
              <a:ext cx="55" cy="34"/>
            </a:xfrm>
            <a:prstGeom prst="rect">
              <a:avLst/>
            </a:prstGeom>
            <a:solidFill>
              <a:srgbClr val="DDF0FF"/>
            </a:solidFill>
            <a:ln w="12700">
              <a:noFill/>
              <a:miter lim="800000"/>
              <a:headEnd/>
              <a:tailEnd/>
            </a:ln>
            <a:effectLst/>
          </p:spPr>
          <p:txBody>
            <a:bodyPr wrap="none" anchor="ctr"/>
            <a:lstStyle/>
            <a:p>
              <a:endParaRPr lang="ru-RU"/>
            </a:p>
          </p:txBody>
        </p:sp>
        <p:sp>
          <p:nvSpPr>
            <p:cNvPr id="307233" name="Freeform 3105"/>
            <p:cNvSpPr>
              <a:spLocks/>
            </p:cNvSpPr>
            <p:nvPr/>
          </p:nvSpPr>
          <p:spPr bwMode="auto">
            <a:xfrm>
              <a:off x="805" y="3840"/>
              <a:ext cx="132" cy="130"/>
            </a:xfrm>
            <a:custGeom>
              <a:avLst/>
              <a:gdLst/>
              <a:ahLst/>
              <a:cxnLst>
                <a:cxn ang="0">
                  <a:pos x="131" y="0"/>
                </a:cxn>
                <a:cxn ang="0">
                  <a:pos x="131" y="46"/>
                </a:cxn>
                <a:cxn ang="0">
                  <a:pos x="83" y="91"/>
                </a:cxn>
                <a:cxn ang="0">
                  <a:pos x="39" y="91"/>
                </a:cxn>
                <a:cxn ang="0">
                  <a:pos x="0" y="129"/>
                </a:cxn>
                <a:cxn ang="0">
                  <a:pos x="0" y="87"/>
                </a:cxn>
                <a:cxn ang="0">
                  <a:pos x="29" y="57"/>
                </a:cxn>
                <a:cxn ang="0">
                  <a:pos x="76" y="57"/>
                </a:cxn>
                <a:cxn ang="0">
                  <a:pos x="131" y="0"/>
                </a:cxn>
              </a:cxnLst>
              <a:rect l="0" t="0" r="r" b="b"/>
              <a:pathLst>
                <a:path w="132" h="130">
                  <a:moveTo>
                    <a:pt x="131" y="0"/>
                  </a:moveTo>
                  <a:lnTo>
                    <a:pt x="131" y="46"/>
                  </a:lnTo>
                  <a:lnTo>
                    <a:pt x="83" y="91"/>
                  </a:lnTo>
                  <a:lnTo>
                    <a:pt x="39" y="91"/>
                  </a:lnTo>
                  <a:lnTo>
                    <a:pt x="0" y="129"/>
                  </a:lnTo>
                  <a:lnTo>
                    <a:pt x="0" y="87"/>
                  </a:lnTo>
                  <a:lnTo>
                    <a:pt x="29" y="57"/>
                  </a:lnTo>
                  <a:lnTo>
                    <a:pt x="76" y="57"/>
                  </a:lnTo>
                  <a:lnTo>
                    <a:pt x="131" y="0"/>
                  </a:lnTo>
                </a:path>
              </a:pathLst>
            </a:custGeom>
            <a:solidFill>
              <a:srgbClr val="DDF0FF"/>
            </a:solidFill>
            <a:ln w="12700" cap="rnd" cmpd="sng">
              <a:noFill/>
              <a:prstDash val="solid"/>
              <a:round/>
              <a:headEnd type="none" w="med" len="med"/>
              <a:tailEnd type="none" w="med" len="med"/>
            </a:ln>
            <a:effectLst/>
          </p:spPr>
          <p:txBody>
            <a:bodyPr/>
            <a:lstStyle/>
            <a:p>
              <a:endParaRPr lang="ru-RU"/>
            </a:p>
          </p:txBody>
        </p:sp>
        <p:sp>
          <p:nvSpPr>
            <p:cNvPr id="307234" name="Freeform 3106"/>
            <p:cNvSpPr>
              <a:spLocks/>
            </p:cNvSpPr>
            <p:nvPr/>
          </p:nvSpPr>
          <p:spPr bwMode="auto">
            <a:xfrm>
              <a:off x="805" y="3840"/>
              <a:ext cx="132" cy="130"/>
            </a:xfrm>
            <a:custGeom>
              <a:avLst/>
              <a:gdLst/>
              <a:ahLst/>
              <a:cxnLst>
                <a:cxn ang="0">
                  <a:pos x="131" y="0"/>
                </a:cxn>
                <a:cxn ang="0">
                  <a:pos x="131" y="46"/>
                </a:cxn>
                <a:cxn ang="0">
                  <a:pos x="83" y="91"/>
                </a:cxn>
                <a:cxn ang="0">
                  <a:pos x="39" y="91"/>
                </a:cxn>
                <a:cxn ang="0">
                  <a:pos x="0" y="129"/>
                </a:cxn>
                <a:cxn ang="0">
                  <a:pos x="0" y="87"/>
                </a:cxn>
                <a:cxn ang="0">
                  <a:pos x="29" y="57"/>
                </a:cxn>
                <a:cxn ang="0">
                  <a:pos x="76" y="57"/>
                </a:cxn>
                <a:cxn ang="0">
                  <a:pos x="131" y="0"/>
                </a:cxn>
              </a:cxnLst>
              <a:rect l="0" t="0" r="r" b="b"/>
              <a:pathLst>
                <a:path w="132" h="130">
                  <a:moveTo>
                    <a:pt x="131" y="0"/>
                  </a:moveTo>
                  <a:lnTo>
                    <a:pt x="131" y="46"/>
                  </a:lnTo>
                  <a:lnTo>
                    <a:pt x="83" y="91"/>
                  </a:lnTo>
                  <a:lnTo>
                    <a:pt x="39" y="91"/>
                  </a:lnTo>
                  <a:lnTo>
                    <a:pt x="0" y="129"/>
                  </a:lnTo>
                  <a:lnTo>
                    <a:pt x="0" y="87"/>
                  </a:lnTo>
                  <a:lnTo>
                    <a:pt x="29" y="57"/>
                  </a:lnTo>
                  <a:lnTo>
                    <a:pt x="76" y="57"/>
                  </a:lnTo>
                  <a:lnTo>
                    <a:pt x="131" y="0"/>
                  </a:lnTo>
                </a:path>
              </a:pathLst>
            </a:custGeom>
            <a:solidFill>
              <a:srgbClr val="DDF0FF"/>
            </a:solidFill>
            <a:ln w="12700" cap="rnd" cmpd="sng">
              <a:noFill/>
              <a:prstDash val="solid"/>
              <a:round/>
              <a:headEnd type="none" w="med" len="med"/>
              <a:tailEnd type="none" w="med" len="med"/>
            </a:ln>
            <a:effectLst/>
          </p:spPr>
          <p:txBody>
            <a:bodyPr/>
            <a:lstStyle/>
            <a:p>
              <a:endParaRPr lang="ru-RU"/>
            </a:p>
          </p:txBody>
        </p:sp>
      </p:grpSp>
      <p:sp>
        <p:nvSpPr>
          <p:cNvPr id="307235" name="Rectangle 3107"/>
          <p:cNvSpPr>
            <a:spLocks noGrp="1" noChangeArrowheads="1"/>
          </p:cNvSpPr>
          <p:nvPr>
            <p:ph type="subTitle" idx="1"/>
          </p:nvPr>
        </p:nvSpPr>
        <p:spPr>
          <a:xfrm>
            <a:off x="365565" y="318417"/>
            <a:ext cx="11056426" cy="1830899"/>
          </a:xfrm>
          <a:noFill/>
          <a:ln/>
        </p:spPr>
        <p:txBody>
          <a:bodyPr/>
          <a:lstStyle/>
          <a:p>
            <a:pPr algn="l">
              <a:lnSpc>
                <a:spcPct val="80000"/>
              </a:lnSpc>
            </a:pPr>
            <a:r>
              <a:rPr lang="fr-FR">
                <a:solidFill>
                  <a:srgbClr val="99CCFF"/>
                </a:solidFill>
              </a:rPr>
              <a:t>Definition and Selection of Competencies:</a:t>
            </a:r>
            <a:br>
              <a:rPr lang="fr-FR">
                <a:solidFill>
                  <a:srgbClr val="99CCFF"/>
                </a:solidFill>
              </a:rPr>
            </a:br>
            <a:r>
              <a:rPr lang="fr-FR">
                <a:solidFill>
                  <a:srgbClr val="99CCFF"/>
                </a:solidFill>
              </a:rPr>
              <a:t>Theoretical and Conceptual Foundations (DeSeCo)</a:t>
            </a:r>
          </a:p>
          <a:p>
            <a:pPr algn="l">
              <a:lnSpc>
                <a:spcPct val="80000"/>
              </a:lnSpc>
            </a:pPr>
            <a:endParaRPr lang="fr-FR">
              <a:solidFill>
                <a:srgbClr val="99CCFF"/>
              </a:solidFill>
            </a:endParaRPr>
          </a:p>
        </p:txBody>
      </p:sp>
      <p:sp>
        <p:nvSpPr>
          <p:cNvPr id="307236" name="Rectangle 3108"/>
          <p:cNvSpPr>
            <a:spLocks noChangeArrowheads="1"/>
          </p:cNvSpPr>
          <p:nvPr/>
        </p:nvSpPr>
        <p:spPr bwMode="auto">
          <a:xfrm>
            <a:off x="3493131" y="6368346"/>
            <a:ext cx="3009645" cy="385131"/>
          </a:xfrm>
          <a:prstGeom prst="rect">
            <a:avLst/>
          </a:prstGeom>
          <a:noFill/>
          <a:ln w="12700">
            <a:noFill/>
            <a:miter lim="800000"/>
            <a:headEnd/>
            <a:tailEnd/>
          </a:ln>
          <a:effectLst/>
        </p:spPr>
        <p:txBody>
          <a:bodyPr wrap="none" lIns="102794" tIns="50495" rIns="102794" bIns="50495">
            <a:spAutoFit/>
          </a:bodyPr>
          <a:lstStyle/>
          <a:p>
            <a:pPr algn="ctr" eaLnBrk="0" hangingPunct="0">
              <a:lnSpc>
                <a:spcPct val="80000"/>
              </a:lnSpc>
              <a:spcBef>
                <a:spcPct val="20000"/>
              </a:spcBef>
              <a:spcAft>
                <a:spcPct val="50000"/>
              </a:spcAft>
              <a:buFont typeface="Wingdings" pitchFamily="2" charset="2"/>
              <a:buNone/>
            </a:pPr>
            <a:r>
              <a:rPr lang="fr-FR" sz="2300" dirty="0">
                <a:solidFill>
                  <a:srgbClr val="DDF0FF"/>
                </a:solidFill>
                <a:latin typeface="N Helvetica Narrow" charset="0"/>
              </a:rPr>
              <a:t>www.deseco.admin.ch</a:t>
            </a: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3890" name="Rectangle 2"/>
          <p:cNvSpPr>
            <a:spLocks noGrp="1" noChangeArrowheads="1"/>
          </p:cNvSpPr>
          <p:nvPr>
            <p:ph type="title"/>
          </p:nvPr>
        </p:nvSpPr>
        <p:spPr>
          <a:xfrm>
            <a:off x="923432" y="269827"/>
            <a:ext cx="10066354" cy="1008112"/>
          </a:xfrm>
        </p:spPr>
        <p:txBody>
          <a:bodyPr>
            <a:normAutofit/>
          </a:bodyPr>
          <a:lstStyle/>
          <a:p>
            <a:r>
              <a:rPr lang="ru-RU" sz="3200" dirty="0" smtClean="0">
                <a:solidFill>
                  <a:srgbClr val="000099"/>
                </a:solidFill>
              </a:rPr>
              <a:t>Ключевые компетенции (</a:t>
            </a:r>
            <a:r>
              <a:rPr lang="en-US" sz="3200" dirty="0" smtClean="0">
                <a:solidFill>
                  <a:srgbClr val="000099"/>
                </a:solidFill>
              </a:rPr>
              <a:t>DESECO, OECD 1999)</a:t>
            </a:r>
            <a:endParaRPr lang="en-US" sz="3200" dirty="0"/>
          </a:p>
        </p:txBody>
      </p:sp>
      <p:sp>
        <p:nvSpPr>
          <p:cNvPr id="293891" name="Rectangle 3"/>
          <p:cNvSpPr>
            <a:spLocks noGrp="1" noChangeArrowheads="1"/>
          </p:cNvSpPr>
          <p:nvPr>
            <p:ph type="body" idx="1"/>
          </p:nvPr>
        </p:nvSpPr>
        <p:spPr>
          <a:xfrm>
            <a:off x="1827824" y="3343381"/>
            <a:ext cx="9513202" cy="3119133"/>
          </a:xfrm>
        </p:spPr>
        <p:txBody>
          <a:bodyPr/>
          <a:lstStyle/>
          <a:p>
            <a:r>
              <a:rPr lang="ru-RU" sz="2300" dirty="0" smtClean="0"/>
              <a:t>Действовать автономно </a:t>
            </a:r>
          </a:p>
          <a:p>
            <a:pPr>
              <a:spcAft>
                <a:spcPct val="20000"/>
              </a:spcAft>
              <a:buFont typeface="Wingdings" pitchFamily="2" charset="2"/>
              <a:buNone/>
            </a:pPr>
            <a:r>
              <a:rPr lang="ru-RU" sz="2300" dirty="0" smtClean="0"/>
              <a:t>	Фокус: персональная идентификация/относительная автономия</a:t>
            </a:r>
          </a:p>
          <a:p>
            <a:pPr>
              <a:spcAft>
                <a:spcPct val="20000"/>
              </a:spcAft>
            </a:pPr>
            <a:r>
              <a:rPr lang="ru-RU" sz="2300" dirty="0" smtClean="0"/>
              <a:t>Использовать интерактивно различные средства </a:t>
            </a:r>
          </a:p>
          <a:p>
            <a:pPr>
              <a:spcAft>
                <a:spcPct val="20000"/>
              </a:spcAft>
              <a:buFont typeface="Wingdings" pitchFamily="2" charset="2"/>
              <a:buNone/>
            </a:pPr>
            <a:r>
              <a:rPr lang="ru-RU" sz="2300" dirty="0" smtClean="0"/>
              <a:t>	Фокус: взаимодействие с миром с помощью различных средств</a:t>
            </a:r>
          </a:p>
          <a:p>
            <a:pPr>
              <a:spcAft>
                <a:spcPct val="20000"/>
              </a:spcAft>
            </a:pPr>
            <a:r>
              <a:rPr lang="ru-RU" sz="2300" dirty="0" smtClean="0"/>
              <a:t>Функционировать в социально гетерогенных группах</a:t>
            </a:r>
          </a:p>
          <a:p>
            <a:pPr>
              <a:spcAft>
                <a:spcPct val="20000"/>
              </a:spcAft>
              <a:buFont typeface="Wingdings" pitchFamily="2" charset="2"/>
              <a:buNone/>
            </a:pPr>
            <a:r>
              <a:rPr lang="ru-RU" sz="2300" dirty="0" smtClean="0"/>
              <a:t>	Фокус: взаимодействие с другими</a:t>
            </a:r>
            <a:endParaRPr lang="ru-RU" sz="2300" dirty="0"/>
          </a:p>
        </p:txBody>
      </p:sp>
      <p:sp>
        <p:nvSpPr>
          <p:cNvPr id="293892" name="Rectangle 4"/>
          <p:cNvSpPr>
            <a:spLocks noChangeArrowheads="1"/>
          </p:cNvSpPr>
          <p:nvPr/>
        </p:nvSpPr>
        <p:spPr bwMode="auto">
          <a:xfrm>
            <a:off x="1370868" y="1910503"/>
            <a:ext cx="9723639" cy="1127728"/>
          </a:xfrm>
          <a:prstGeom prst="rect">
            <a:avLst/>
          </a:prstGeom>
          <a:solidFill>
            <a:srgbClr val="5F5FD7"/>
          </a:solidFill>
          <a:ln w="12700">
            <a:noFill/>
            <a:miter lim="800000"/>
            <a:headEnd/>
            <a:tailEnd/>
          </a:ln>
          <a:effectLst/>
        </p:spPr>
        <p:txBody>
          <a:bodyPr wrap="none" lIns="102794" tIns="50495" rIns="102794" bIns="50495" anchor="ctr"/>
          <a:lstStyle/>
          <a:p>
            <a:pPr algn="ctr" eaLnBrk="0" hangingPunct="0">
              <a:lnSpc>
                <a:spcPct val="80000"/>
              </a:lnSpc>
            </a:pPr>
            <a:r>
              <a:rPr lang="en-US" sz="3200" b="1" dirty="0">
                <a:solidFill>
                  <a:schemeClr val="bg1"/>
                </a:solidFill>
              </a:rPr>
              <a:t>3 </a:t>
            </a:r>
            <a:r>
              <a:rPr lang="ru-RU" sz="3200" b="1" dirty="0" smtClean="0">
                <a:solidFill>
                  <a:schemeClr val="bg1"/>
                </a:solidFill>
              </a:rPr>
              <a:t>области для разработки содержания</a:t>
            </a:r>
          </a:p>
          <a:p>
            <a:pPr algn="ctr" eaLnBrk="0" hangingPunct="0">
              <a:lnSpc>
                <a:spcPct val="80000"/>
              </a:lnSpc>
            </a:pPr>
            <a:r>
              <a:rPr lang="ru-RU" sz="3200" b="1" dirty="0" smtClean="0">
                <a:solidFill>
                  <a:schemeClr val="bg1"/>
                </a:solidFill>
              </a:rPr>
              <a:t> оценки</a:t>
            </a:r>
            <a:endParaRPr lang="ru-RU" sz="3200" b="1" dirty="0">
              <a:solidFill>
                <a:schemeClr val="bg1"/>
              </a:solidFill>
            </a:endParaRPr>
          </a:p>
        </p:txBody>
      </p:sp>
      <p:sp>
        <p:nvSpPr>
          <p:cNvPr id="293893" name="Rectangle 5"/>
          <p:cNvSpPr>
            <a:spLocks noChangeArrowheads="1"/>
          </p:cNvSpPr>
          <p:nvPr/>
        </p:nvSpPr>
        <p:spPr bwMode="auto">
          <a:xfrm rot="16200000">
            <a:off x="-1021891" y="4451936"/>
            <a:ext cx="3685016" cy="1305383"/>
          </a:xfrm>
          <a:prstGeom prst="rect">
            <a:avLst/>
          </a:prstGeom>
          <a:solidFill>
            <a:srgbClr val="5F5FD7"/>
          </a:solidFill>
          <a:ln w="12700">
            <a:noFill/>
            <a:miter lim="800000"/>
            <a:headEnd/>
            <a:tailEnd/>
          </a:ln>
          <a:effectLst/>
        </p:spPr>
        <p:txBody>
          <a:bodyPr lIns="102794" tIns="50495" rIns="102794" bIns="50495">
            <a:spAutoFit/>
          </a:bodyPr>
          <a:lstStyle/>
          <a:p>
            <a:pPr algn="ctr" eaLnBrk="0" hangingPunct="0">
              <a:spcBef>
                <a:spcPct val="20000"/>
              </a:spcBef>
            </a:pPr>
            <a:r>
              <a:rPr lang="ru-RU" sz="2300" b="1" dirty="0" smtClean="0">
                <a:solidFill>
                  <a:schemeClr val="bg1"/>
                </a:solidFill>
              </a:rPr>
              <a:t>Критическое мышление</a:t>
            </a:r>
            <a:r>
              <a:rPr lang="en-US" sz="2300" b="1" dirty="0" smtClean="0">
                <a:solidFill>
                  <a:schemeClr val="bg1"/>
                </a:solidFill>
              </a:rPr>
              <a:t> </a:t>
            </a:r>
            <a:r>
              <a:rPr lang="en-US" sz="2300" b="1" dirty="0">
                <a:solidFill>
                  <a:schemeClr val="bg1"/>
                </a:solidFill>
              </a:rPr>
              <a:t>/ </a:t>
            </a:r>
          </a:p>
          <a:p>
            <a:pPr algn="ctr" eaLnBrk="0" hangingPunct="0">
              <a:spcBef>
                <a:spcPct val="20000"/>
              </a:spcBef>
            </a:pPr>
            <a:r>
              <a:rPr lang="ru-RU" sz="2300" b="1" dirty="0" smtClean="0">
                <a:solidFill>
                  <a:schemeClr val="bg1"/>
                </a:solidFill>
              </a:rPr>
              <a:t>рефлексивный</a:t>
            </a:r>
            <a:r>
              <a:rPr lang="en-US" sz="2300" b="1" dirty="0" smtClean="0">
                <a:solidFill>
                  <a:schemeClr val="bg1"/>
                </a:solidFill>
              </a:rPr>
              <a:t>/</a:t>
            </a:r>
            <a:endParaRPr lang="ru-RU" sz="2300" b="1" dirty="0" smtClean="0">
              <a:solidFill>
                <a:schemeClr val="bg1"/>
              </a:solidFill>
            </a:endParaRPr>
          </a:p>
          <a:p>
            <a:pPr algn="ctr" eaLnBrk="0" hangingPunct="0">
              <a:spcBef>
                <a:spcPct val="20000"/>
              </a:spcBef>
            </a:pPr>
            <a:r>
              <a:rPr lang="ru-RU" sz="2300" b="1" dirty="0" smtClean="0">
                <a:solidFill>
                  <a:schemeClr val="bg1"/>
                </a:solidFill>
              </a:rPr>
              <a:t>холистический подход</a:t>
            </a:r>
            <a:endParaRPr lang="en-US" sz="23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93893"/>
                                        </p:tgtEl>
                                        <p:attrNameLst>
                                          <p:attrName>style.visibility</p:attrName>
                                        </p:attrNameLst>
                                      </p:cBhvr>
                                      <p:to>
                                        <p:strVal val="visible"/>
                                      </p:to>
                                    </p:set>
                                    <p:animEffect transition="in" filter="box(out)">
                                      <p:cBhvr>
                                        <p:cTn id="7" dur="500"/>
                                        <p:tgtEl>
                                          <p:spTgt spid="293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3"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23" name="Rectangle 3"/>
          <p:cNvSpPr>
            <a:spLocks noChangeArrowheads="1"/>
          </p:cNvSpPr>
          <p:nvPr/>
        </p:nvSpPr>
        <p:spPr bwMode="auto">
          <a:xfrm>
            <a:off x="8514609" y="6524237"/>
            <a:ext cx="2772198" cy="497527"/>
          </a:xfrm>
          <a:prstGeom prst="rect">
            <a:avLst/>
          </a:prstGeom>
          <a:noFill/>
          <a:ln w="12700">
            <a:noFill/>
            <a:miter lim="800000"/>
            <a:headEnd/>
            <a:tailEnd/>
          </a:ln>
          <a:effectLst/>
        </p:spPr>
        <p:txBody>
          <a:bodyPr wrap="none" lIns="103876" tIns="51938" rIns="103876" bIns="51938" anchor="ctr"/>
          <a:lstStyle/>
          <a:p>
            <a:endParaRPr lang="ru-RU"/>
          </a:p>
        </p:txBody>
      </p:sp>
      <p:grpSp>
        <p:nvGrpSpPr>
          <p:cNvPr id="2" name="Group 4"/>
          <p:cNvGrpSpPr>
            <a:grpSpLocks/>
          </p:cNvGrpSpPr>
          <p:nvPr/>
        </p:nvGrpSpPr>
        <p:grpSpPr bwMode="auto">
          <a:xfrm>
            <a:off x="731130" y="673096"/>
            <a:ext cx="10127283" cy="1128500"/>
            <a:chOff x="485" y="661"/>
            <a:chExt cx="5319" cy="466"/>
          </a:xfrm>
        </p:grpSpPr>
        <p:pic>
          <p:nvPicPr>
            <p:cNvPr id="184325" name="Picture 5"/>
            <p:cNvPicPr>
              <a:picLocks noChangeArrowheads="1"/>
            </p:cNvPicPr>
            <p:nvPr/>
          </p:nvPicPr>
          <p:blipFill>
            <a:blip r:embed="rId3" cstate="print"/>
            <a:srcRect/>
            <a:stretch>
              <a:fillRect/>
            </a:stretch>
          </p:blipFill>
          <p:spPr bwMode="auto">
            <a:xfrm>
              <a:off x="485" y="733"/>
              <a:ext cx="5319" cy="352"/>
            </a:xfrm>
            <a:prstGeom prst="rect">
              <a:avLst/>
            </a:prstGeom>
            <a:noFill/>
            <a:ln w="12700">
              <a:noFill/>
              <a:miter lim="800000"/>
              <a:headEnd/>
              <a:tailEnd/>
            </a:ln>
            <a:effectLst/>
          </p:spPr>
        </p:pic>
        <p:sp>
          <p:nvSpPr>
            <p:cNvPr id="184326" name="Rectangle 6"/>
            <p:cNvSpPr>
              <a:spLocks noChangeArrowheads="1"/>
            </p:cNvSpPr>
            <p:nvPr/>
          </p:nvSpPr>
          <p:spPr bwMode="auto">
            <a:xfrm>
              <a:off x="485" y="661"/>
              <a:ext cx="5287" cy="466"/>
            </a:xfrm>
            <a:prstGeom prst="rect">
              <a:avLst/>
            </a:prstGeom>
            <a:noFill/>
            <a:ln w="12700">
              <a:noFill/>
              <a:miter lim="800000"/>
              <a:headEnd/>
              <a:tailEnd/>
            </a:ln>
            <a:effectLst/>
          </p:spPr>
          <p:txBody>
            <a:bodyPr lIns="92075" tIns="71438" rIns="92075" bIns="71438" anchor="ctr">
              <a:spAutoFit/>
            </a:bodyPr>
            <a:lstStyle/>
            <a:p>
              <a:pPr eaLnBrk="0" hangingPunct="0"/>
              <a:r>
                <a:rPr lang="ru-RU" sz="3200" b="1" dirty="0" smtClean="0">
                  <a:solidFill>
                    <a:srgbClr val="000099"/>
                  </a:solidFill>
                </a:rPr>
                <a:t>Ключевые компетенции (</a:t>
              </a:r>
              <a:r>
                <a:rPr lang="en-US" sz="3200" b="1" dirty="0" smtClean="0">
                  <a:solidFill>
                    <a:srgbClr val="000099"/>
                  </a:solidFill>
                </a:rPr>
                <a:t>DESECO, OECD 1999): </a:t>
              </a:r>
              <a:r>
                <a:rPr lang="ru-RU" sz="3200" b="1" dirty="0" smtClean="0">
                  <a:solidFill>
                    <a:srgbClr val="000099"/>
                  </a:solidFill>
                </a:rPr>
                <a:t>Действовать автономно</a:t>
              </a:r>
              <a:endParaRPr lang="ru-RU" sz="3200" b="1" dirty="0">
                <a:solidFill>
                  <a:srgbClr val="000099"/>
                </a:solidFill>
              </a:endParaRPr>
            </a:p>
          </p:txBody>
        </p:sp>
      </p:grpSp>
      <p:sp>
        <p:nvSpPr>
          <p:cNvPr id="184327" name="Rectangle 7"/>
          <p:cNvSpPr>
            <a:spLocks noGrp="1" noChangeArrowheads="1"/>
          </p:cNvSpPr>
          <p:nvPr>
            <p:ph type="body" idx="1"/>
          </p:nvPr>
        </p:nvSpPr>
        <p:spPr>
          <a:xfrm>
            <a:off x="2035359" y="2980188"/>
            <a:ext cx="9605590" cy="3424643"/>
          </a:xfrm>
          <a:noFill/>
          <a:ln/>
        </p:spPr>
        <p:txBody>
          <a:bodyPr/>
          <a:lstStyle/>
          <a:p>
            <a:r>
              <a:rPr lang="ru-RU" sz="3200" dirty="0" smtClean="0"/>
              <a:t>Защищать права, интересы, проявлять ответственность, осознавать ограничения и потребности </a:t>
            </a:r>
          </a:p>
          <a:p>
            <a:r>
              <a:rPr lang="ru-RU" sz="3200" dirty="0" smtClean="0"/>
              <a:t>планировать и реализовывать жизненные планы / личные проекты</a:t>
            </a:r>
          </a:p>
          <a:p>
            <a:r>
              <a:rPr lang="ru-RU" sz="3200" dirty="0" smtClean="0"/>
              <a:t>действовать масштабно</a:t>
            </a:r>
            <a:endParaRPr lang="ru-RU" sz="3200" dirty="0"/>
          </a:p>
        </p:txBody>
      </p:sp>
      <p:sp>
        <p:nvSpPr>
          <p:cNvPr id="184328" name="Rectangle 8"/>
          <p:cNvSpPr>
            <a:spLocks noChangeArrowheads="1"/>
          </p:cNvSpPr>
          <p:nvPr/>
        </p:nvSpPr>
        <p:spPr bwMode="auto">
          <a:xfrm>
            <a:off x="403644" y="4860839"/>
            <a:ext cx="1096694" cy="955252"/>
          </a:xfrm>
          <a:prstGeom prst="rect">
            <a:avLst/>
          </a:prstGeom>
          <a:noFill/>
          <a:ln w="12700">
            <a:noFill/>
            <a:miter lim="800000"/>
            <a:headEnd/>
            <a:tailEnd/>
          </a:ln>
          <a:effectLst/>
        </p:spPr>
        <p:txBody>
          <a:bodyPr wrap="none" lIns="103876" tIns="51938" rIns="103876" bIns="51938" anchor="ctr"/>
          <a:lstStyle/>
          <a:p>
            <a:endParaRPr lang="ru-RU"/>
          </a:p>
        </p:txBody>
      </p:sp>
      <p:sp>
        <p:nvSpPr>
          <p:cNvPr id="184329" name="Rectangle 9"/>
          <p:cNvSpPr>
            <a:spLocks noChangeArrowheads="1"/>
          </p:cNvSpPr>
          <p:nvPr/>
        </p:nvSpPr>
        <p:spPr bwMode="auto">
          <a:xfrm>
            <a:off x="0" y="0"/>
            <a:ext cx="11880850" cy="990079"/>
          </a:xfrm>
          <a:prstGeom prst="rect">
            <a:avLst/>
          </a:prstGeom>
          <a:noFill/>
          <a:ln w="12700">
            <a:noFill/>
            <a:miter lim="800000"/>
            <a:headEnd/>
            <a:tailEnd/>
          </a:ln>
          <a:effectLst/>
        </p:spPr>
        <p:txBody>
          <a:bodyPr wrap="none" lIns="103876" tIns="51938" rIns="103876" bIns="51938" anchor="ctr"/>
          <a:lstStyle/>
          <a:p>
            <a:endParaRPr lang="ru-RU"/>
          </a:p>
        </p:txBody>
      </p:sp>
      <p:sp>
        <p:nvSpPr>
          <p:cNvPr id="184330" name="Rectangle 10"/>
          <p:cNvSpPr>
            <a:spLocks noChangeArrowheads="1"/>
          </p:cNvSpPr>
          <p:nvPr/>
        </p:nvSpPr>
        <p:spPr bwMode="auto">
          <a:xfrm>
            <a:off x="845369" y="1852459"/>
            <a:ext cx="10104435" cy="902182"/>
          </a:xfrm>
          <a:prstGeom prst="rect">
            <a:avLst/>
          </a:prstGeom>
          <a:noFill/>
          <a:ln w="12700">
            <a:noFill/>
            <a:miter lim="800000"/>
            <a:headEnd/>
            <a:tailEnd/>
          </a:ln>
          <a:effectLst/>
        </p:spPr>
        <p:txBody>
          <a:bodyPr wrap="none" lIns="102794" tIns="50495" rIns="102794" bIns="50495" anchor="ctr"/>
          <a:lstStyle/>
          <a:p>
            <a:pPr eaLnBrk="0" hangingPunct="0"/>
            <a:r>
              <a:rPr lang="ru-RU" sz="3200" b="1" dirty="0" smtClean="0">
                <a:solidFill>
                  <a:srgbClr val="000099"/>
                </a:solidFill>
              </a:rPr>
              <a:t>С</a:t>
            </a:r>
            <a:r>
              <a:rPr lang="ru-RU" sz="3200" b="1" dirty="0" smtClean="0">
                <a:solidFill>
                  <a:srgbClr val="000099"/>
                </a:solidFill>
              </a:rPr>
              <a:t>пособность</a:t>
            </a:r>
            <a:endParaRPr lang="ru-RU" sz="3200" b="1" dirty="0">
              <a:solidFill>
                <a:srgbClr val="000099"/>
              </a:solidFill>
            </a:endParaRPr>
          </a:p>
        </p:txBody>
      </p:sp>
      <p:sp>
        <p:nvSpPr>
          <p:cNvPr id="11" name="Rectangle 5"/>
          <p:cNvSpPr>
            <a:spLocks noChangeArrowheads="1"/>
          </p:cNvSpPr>
          <p:nvPr/>
        </p:nvSpPr>
        <p:spPr bwMode="auto">
          <a:xfrm rot="16200000">
            <a:off x="-727350" y="4113423"/>
            <a:ext cx="3685016" cy="1305383"/>
          </a:xfrm>
          <a:prstGeom prst="rect">
            <a:avLst/>
          </a:prstGeom>
          <a:solidFill>
            <a:srgbClr val="5F5FD7"/>
          </a:solidFill>
          <a:ln w="12700">
            <a:noFill/>
            <a:miter lim="800000"/>
            <a:headEnd/>
            <a:tailEnd/>
          </a:ln>
          <a:effectLst/>
        </p:spPr>
        <p:txBody>
          <a:bodyPr lIns="102794" tIns="50495" rIns="102794" bIns="50495">
            <a:spAutoFit/>
          </a:bodyPr>
          <a:lstStyle/>
          <a:p>
            <a:pPr algn="ctr" eaLnBrk="0" hangingPunct="0">
              <a:spcBef>
                <a:spcPct val="20000"/>
              </a:spcBef>
            </a:pPr>
            <a:r>
              <a:rPr lang="ru-RU" sz="2300" b="1" dirty="0" smtClean="0">
                <a:solidFill>
                  <a:schemeClr val="bg1"/>
                </a:solidFill>
              </a:rPr>
              <a:t>Критическое мышление</a:t>
            </a:r>
            <a:r>
              <a:rPr lang="en-US" sz="2300" b="1" dirty="0" smtClean="0">
                <a:solidFill>
                  <a:schemeClr val="bg1"/>
                </a:solidFill>
              </a:rPr>
              <a:t> </a:t>
            </a:r>
            <a:r>
              <a:rPr lang="en-US" sz="2300" b="1" dirty="0">
                <a:solidFill>
                  <a:schemeClr val="bg1"/>
                </a:solidFill>
              </a:rPr>
              <a:t>/ </a:t>
            </a:r>
          </a:p>
          <a:p>
            <a:pPr algn="ctr" eaLnBrk="0" hangingPunct="0">
              <a:spcBef>
                <a:spcPct val="20000"/>
              </a:spcBef>
            </a:pPr>
            <a:r>
              <a:rPr lang="ru-RU" sz="2300" b="1" dirty="0" smtClean="0">
                <a:solidFill>
                  <a:schemeClr val="bg1"/>
                </a:solidFill>
              </a:rPr>
              <a:t>рефлексивный</a:t>
            </a:r>
            <a:r>
              <a:rPr lang="en-US" sz="2300" b="1" dirty="0" smtClean="0">
                <a:solidFill>
                  <a:schemeClr val="bg1"/>
                </a:solidFill>
              </a:rPr>
              <a:t>/</a:t>
            </a:r>
            <a:endParaRPr lang="ru-RU" sz="2300" b="1" dirty="0" smtClean="0">
              <a:solidFill>
                <a:schemeClr val="bg1"/>
              </a:solidFill>
            </a:endParaRPr>
          </a:p>
          <a:p>
            <a:pPr algn="ctr" eaLnBrk="0" hangingPunct="0">
              <a:spcBef>
                <a:spcPct val="20000"/>
              </a:spcBef>
            </a:pPr>
            <a:r>
              <a:rPr lang="ru-RU" sz="2300" b="1" dirty="0" smtClean="0">
                <a:solidFill>
                  <a:schemeClr val="bg1"/>
                </a:solidFill>
              </a:rPr>
              <a:t>холистический подход</a:t>
            </a:r>
            <a:endParaRPr lang="en-US" sz="23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84330"/>
                                        </p:tgtEl>
                                        <p:attrNameLst>
                                          <p:attrName>style.visibility</p:attrName>
                                        </p:attrNameLst>
                                      </p:cBhvr>
                                      <p:to>
                                        <p:strVal val="visible"/>
                                      </p:to>
                                    </p:set>
                                    <p:animEffect transition="in" filter="box(out)">
                                      <p:cBhvr>
                                        <p:cTn id="12" dur="500"/>
                                        <p:tgtEl>
                                          <p:spTgt spid="18433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84327">
                                            <p:txEl>
                                              <p:pRg st="0" end="0"/>
                                            </p:txEl>
                                          </p:spTgt>
                                        </p:tgtEl>
                                        <p:attrNameLst>
                                          <p:attrName>style.visibility</p:attrName>
                                        </p:attrNameLst>
                                      </p:cBhvr>
                                      <p:to>
                                        <p:strVal val="visible"/>
                                      </p:to>
                                    </p:set>
                                    <p:animEffect transition="in" filter="box(out)">
                                      <p:cBhvr>
                                        <p:cTn id="17" dur="500"/>
                                        <p:tgtEl>
                                          <p:spTgt spid="18432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84327">
                                            <p:txEl>
                                              <p:pRg st="1" end="1"/>
                                            </p:txEl>
                                          </p:spTgt>
                                        </p:tgtEl>
                                        <p:attrNameLst>
                                          <p:attrName>style.visibility</p:attrName>
                                        </p:attrNameLst>
                                      </p:cBhvr>
                                      <p:to>
                                        <p:strVal val="visible"/>
                                      </p:to>
                                    </p:set>
                                    <p:animEffect transition="in" filter="box(out)">
                                      <p:cBhvr>
                                        <p:cTn id="22" dur="500"/>
                                        <p:tgtEl>
                                          <p:spTgt spid="18432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184327">
                                            <p:txEl>
                                              <p:pRg st="2" end="2"/>
                                            </p:txEl>
                                          </p:spTgt>
                                        </p:tgtEl>
                                        <p:attrNameLst>
                                          <p:attrName>style.visibility</p:attrName>
                                        </p:attrNameLst>
                                      </p:cBhvr>
                                      <p:to>
                                        <p:strVal val="visible"/>
                                      </p:to>
                                    </p:set>
                                    <p:animEffect transition="in" filter="box(out)">
                                      <p:cBhvr>
                                        <p:cTn id="27" dur="500"/>
                                        <p:tgtEl>
                                          <p:spTgt spid="184327">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ox(out)">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7" grpId="0" build="p" autoUpdateAnimBg="0"/>
      <p:bldP spid="184330" grpId="0" autoUpdateAnimBg="0"/>
      <p:bldP spid="11"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02" name="Rectangle 2"/>
          <p:cNvSpPr>
            <a:spLocks noChangeArrowheads="1"/>
          </p:cNvSpPr>
          <p:nvPr/>
        </p:nvSpPr>
        <p:spPr bwMode="auto">
          <a:xfrm>
            <a:off x="8514609" y="6524237"/>
            <a:ext cx="2772198" cy="497527"/>
          </a:xfrm>
          <a:prstGeom prst="rect">
            <a:avLst/>
          </a:prstGeom>
          <a:noFill/>
          <a:ln w="12700">
            <a:noFill/>
            <a:miter lim="800000"/>
            <a:headEnd/>
            <a:tailEnd/>
          </a:ln>
          <a:effectLst/>
        </p:spPr>
        <p:txBody>
          <a:bodyPr wrap="none" lIns="103876" tIns="51938" rIns="103876" bIns="51938" anchor="ctr"/>
          <a:lstStyle/>
          <a:p>
            <a:endParaRPr lang="ru-RU"/>
          </a:p>
        </p:txBody>
      </p:sp>
      <p:grpSp>
        <p:nvGrpSpPr>
          <p:cNvPr id="2" name="Group 3"/>
          <p:cNvGrpSpPr>
            <a:grpSpLocks/>
          </p:cNvGrpSpPr>
          <p:nvPr/>
        </p:nvGrpSpPr>
        <p:grpSpPr bwMode="auto">
          <a:xfrm>
            <a:off x="1005303" y="832528"/>
            <a:ext cx="10127283" cy="1129387"/>
            <a:chOff x="485" y="554"/>
            <a:chExt cx="5319" cy="681"/>
          </a:xfrm>
        </p:grpSpPr>
        <p:pic>
          <p:nvPicPr>
            <p:cNvPr id="256004" name="Picture 4"/>
            <p:cNvPicPr>
              <a:picLocks noChangeArrowheads="1"/>
            </p:cNvPicPr>
            <p:nvPr/>
          </p:nvPicPr>
          <p:blipFill>
            <a:blip r:embed="rId3" cstate="print"/>
            <a:srcRect/>
            <a:stretch>
              <a:fillRect/>
            </a:stretch>
          </p:blipFill>
          <p:spPr bwMode="auto">
            <a:xfrm>
              <a:off x="485" y="733"/>
              <a:ext cx="5319" cy="352"/>
            </a:xfrm>
            <a:prstGeom prst="rect">
              <a:avLst/>
            </a:prstGeom>
            <a:noFill/>
            <a:ln w="12700">
              <a:noFill/>
              <a:miter lim="800000"/>
              <a:headEnd/>
              <a:tailEnd/>
            </a:ln>
            <a:effectLst/>
          </p:spPr>
        </p:pic>
        <p:sp>
          <p:nvSpPr>
            <p:cNvPr id="256005" name="Rectangle 5"/>
            <p:cNvSpPr>
              <a:spLocks noChangeArrowheads="1"/>
            </p:cNvSpPr>
            <p:nvPr/>
          </p:nvSpPr>
          <p:spPr bwMode="auto">
            <a:xfrm>
              <a:off x="485" y="554"/>
              <a:ext cx="5287" cy="681"/>
            </a:xfrm>
            <a:prstGeom prst="rect">
              <a:avLst/>
            </a:prstGeom>
            <a:noFill/>
            <a:ln w="12700">
              <a:noFill/>
              <a:miter lim="800000"/>
              <a:headEnd/>
              <a:tailEnd/>
            </a:ln>
            <a:effectLst/>
          </p:spPr>
          <p:txBody>
            <a:bodyPr lIns="92075" tIns="71438" rIns="92075" bIns="71438" anchor="ctr">
              <a:spAutoFit/>
            </a:bodyPr>
            <a:lstStyle/>
            <a:p>
              <a:pPr eaLnBrk="0" hangingPunct="0"/>
              <a:r>
                <a:rPr lang="ru-RU" sz="3200" b="1" dirty="0" smtClean="0">
                  <a:solidFill>
                    <a:srgbClr val="000099"/>
                  </a:solidFill>
                </a:rPr>
                <a:t>Ключевые компетенции (</a:t>
              </a:r>
              <a:r>
                <a:rPr lang="en-US" sz="3200" b="1" dirty="0" smtClean="0">
                  <a:solidFill>
                    <a:srgbClr val="000099"/>
                  </a:solidFill>
                </a:rPr>
                <a:t>DESECO, OECD 1999): </a:t>
              </a:r>
            </a:p>
            <a:p>
              <a:pPr eaLnBrk="0" hangingPunct="0"/>
              <a:r>
                <a:rPr lang="ru-RU" sz="3200" b="1" dirty="0" smtClean="0">
                  <a:solidFill>
                    <a:srgbClr val="000099"/>
                  </a:solidFill>
                </a:rPr>
                <a:t>И</a:t>
              </a:r>
              <a:r>
                <a:rPr lang="ru-RU" sz="3200" b="1" dirty="0" smtClean="0">
                  <a:solidFill>
                    <a:srgbClr val="000099"/>
                  </a:solidFill>
                </a:rPr>
                <a:t>спользовать интерактивно различные средства</a:t>
              </a:r>
              <a:endParaRPr lang="ru-RU" sz="3200" b="1" dirty="0">
                <a:solidFill>
                  <a:srgbClr val="000099"/>
                </a:solidFill>
              </a:endParaRPr>
            </a:p>
          </p:txBody>
        </p:sp>
      </p:grpSp>
      <p:sp>
        <p:nvSpPr>
          <p:cNvPr id="256006" name="Rectangle 6"/>
          <p:cNvSpPr>
            <a:spLocks noGrp="1" noChangeArrowheads="1"/>
          </p:cNvSpPr>
          <p:nvPr>
            <p:ph type="body" idx="1"/>
          </p:nvPr>
        </p:nvSpPr>
        <p:spPr>
          <a:xfrm>
            <a:off x="2035358" y="2980188"/>
            <a:ext cx="9432329" cy="3424643"/>
          </a:xfrm>
          <a:noFill/>
          <a:ln/>
        </p:spPr>
        <p:txBody>
          <a:bodyPr/>
          <a:lstStyle/>
          <a:p>
            <a:r>
              <a:rPr lang="ru-RU" sz="3200" dirty="0" smtClean="0"/>
              <a:t>Использовать интерактивно язык, символы, тексты</a:t>
            </a:r>
          </a:p>
          <a:p>
            <a:r>
              <a:rPr lang="ru-RU" sz="3200" dirty="0" smtClean="0"/>
              <a:t>Использовать интерактивно знания и информацию</a:t>
            </a:r>
          </a:p>
          <a:p>
            <a:r>
              <a:rPr lang="ru-RU" sz="3200" dirty="0" smtClean="0"/>
              <a:t>Использовать интерактивно (новые) технологии</a:t>
            </a:r>
          </a:p>
          <a:p>
            <a:endParaRPr lang="en-US" sz="3200" dirty="0"/>
          </a:p>
        </p:txBody>
      </p:sp>
      <p:sp>
        <p:nvSpPr>
          <p:cNvPr id="256007" name="Rectangle 7"/>
          <p:cNvSpPr>
            <a:spLocks noChangeArrowheads="1"/>
          </p:cNvSpPr>
          <p:nvPr/>
        </p:nvSpPr>
        <p:spPr bwMode="auto">
          <a:xfrm>
            <a:off x="403644" y="4860839"/>
            <a:ext cx="1096694" cy="955252"/>
          </a:xfrm>
          <a:prstGeom prst="rect">
            <a:avLst/>
          </a:prstGeom>
          <a:noFill/>
          <a:ln w="12700">
            <a:noFill/>
            <a:miter lim="800000"/>
            <a:headEnd/>
            <a:tailEnd/>
          </a:ln>
          <a:effectLst/>
        </p:spPr>
        <p:txBody>
          <a:bodyPr wrap="none" lIns="103876" tIns="51938" rIns="103876" bIns="51938" anchor="ctr"/>
          <a:lstStyle/>
          <a:p>
            <a:endParaRPr lang="ru-RU"/>
          </a:p>
        </p:txBody>
      </p:sp>
      <p:sp>
        <p:nvSpPr>
          <p:cNvPr id="256008" name="Rectangle 8"/>
          <p:cNvSpPr>
            <a:spLocks noChangeArrowheads="1"/>
          </p:cNvSpPr>
          <p:nvPr/>
        </p:nvSpPr>
        <p:spPr bwMode="auto">
          <a:xfrm>
            <a:off x="0" y="0"/>
            <a:ext cx="11880850" cy="990079"/>
          </a:xfrm>
          <a:prstGeom prst="rect">
            <a:avLst/>
          </a:prstGeom>
          <a:noFill/>
          <a:ln w="12700">
            <a:noFill/>
            <a:miter lim="800000"/>
            <a:headEnd/>
            <a:tailEnd/>
          </a:ln>
          <a:effectLst/>
        </p:spPr>
        <p:txBody>
          <a:bodyPr wrap="none" lIns="103876" tIns="51938" rIns="103876" bIns="51938" anchor="ctr"/>
          <a:lstStyle/>
          <a:p>
            <a:endParaRPr lang="ru-RU"/>
          </a:p>
        </p:txBody>
      </p:sp>
      <p:sp>
        <p:nvSpPr>
          <p:cNvPr id="256009" name="Rectangle 9"/>
          <p:cNvSpPr>
            <a:spLocks noChangeArrowheads="1"/>
          </p:cNvSpPr>
          <p:nvPr/>
        </p:nvSpPr>
        <p:spPr bwMode="auto">
          <a:xfrm>
            <a:off x="913912" y="1926010"/>
            <a:ext cx="10104435" cy="1205093"/>
          </a:xfrm>
          <a:prstGeom prst="rect">
            <a:avLst/>
          </a:prstGeom>
          <a:noFill/>
          <a:ln w="12700">
            <a:noFill/>
            <a:miter lim="800000"/>
            <a:headEnd/>
            <a:tailEnd/>
          </a:ln>
          <a:effectLst/>
        </p:spPr>
        <p:txBody>
          <a:bodyPr wrap="none" lIns="102794" tIns="50495" rIns="102794" bIns="50495" anchor="ctr"/>
          <a:lstStyle/>
          <a:p>
            <a:pPr eaLnBrk="0" hangingPunct="0"/>
            <a:r>
              <a:rPr lang="ru-RU" sz="3200" b="1" dirty="0" smtClean="0">
                <a:solidFill>
                  <a:srgbClr val="000099"/>
                </a:solidFill>
              </a:rPr>
              <a:t> Способность</a:t>
            </a:r>
            <a:endParaRPr lang="ru-RU" sz="3200" b="1" dirty="0">
              <a:solidFill>
                <a:srgbClr val="000099"/>
              </a:solidFill>
            </a:endParaRPr>
          </a:p>
        </p:txBody>
      </p:sp>
      <p:sp>
        <p:nvSpPr>
          <p:cNvPr id="11" name="Rectangle 5"/>
          <p:cNvSpPr>
            <a:spLocks noChangeArrowheads="1"/>
          </p:cNvSpPr>
          <p:nvPr/>
        </p:nvSpPr>
        <p:spPr bwMode="auto">
          <a:xfrm rot="16200000">
            <a:off x="-518058" y="4170006"/>
            <a:ext cx="3685016" cy="1305383"/>
          </a:xfrm>
          <a:prstGeom prst="rect">
            <a:avLst/>
          </a:prstGeom>
          <a:solidFill>
            <a:srgbClr val="5F5FD7"/>
          </a:solidFill>
          <a:ln w="12700">
            <a:noFill/>
            <a:miter lim="800000"/>
            <a:headEnd/>
            <a:tailEnd/>
          </a:ln>
          <a:effectLst/>
        </p:spPr>
        <p:txBody>
          <a:bodyPr lIns="102794" tIns="50495" rIns="102794" bIns="50495">
            <a:spAutoFit/>
          </a:bodyPr>
          <a:lstStyle/>
          <a:p>
            <a:pPr algn="ctr" eaLnBrk="0" hangingPunct="0">
              <a:spcBef>
                <a:spcPct val="20000"/>
              </a:spcBef>
            </a:pPr>
            <a:r>
              <a:rPr lang="ru-RU" sz="2300" b="1" dirty="0" smtClean="0">
                <a:solidFill>
                  <a:schemeClr val="bg1"/>
                </a:solidFill>
              </a:rPr>
              <a:t>Критическое мышление</a:t>
            </a:r>
            <a:r>
              <a:rPr lang="en-US" sz="2300" b="1" dirty="0" smtClean="0">
                <a:solidFill>
                  <a:schemeClr val="bg1"/>
                </a:solidFill>
              </a:rPr>
              <a:t> </a:t>
            </a:r>
            <a:r>
              <a:rPr lang="en-US" sz="2300" b="1" dirty="0">
                <a:solidFill>
                  <a:schemeClr val="bg1"/>
                </a:solidFill>
              </a:rPr>
              <a:t>/ </a:t>
            </a:r>
          </a:p>
          <a:p>
            <a:pPr algn="ctr" eaLnBrk="0" hangingPunct="0">
              <a:spcBef>
                <a:spcPct val="20000"/>
              </a:spcBef>
            </a:pPr>
            <a:r>
              <a:rPr lang="ru-RU" sz="2300" b="1" dirty="0" smtClean="0">
                <a:solidFill>
                  <a:schemeClr val="bg1"/>
                </a:solidFill>
              </a:rPr>
              <a:t>рефлексивный</a:t>
            </a:r>
            <a:r>
              <a:rPr lang="en-US" sz="2300" b="1" dirty="0" smtClean="0">
                <a:solidFill>
                  <a:schemeClr val="bg1"/>
                </a:solidFill>
              </a:rPr>
              <a:t>/</a:t>
            </a:r>
            <a:endParaRPr lang="ru-RU" sz="2300" b="1" dirty="0" smtClean="0">
              <a:solidFill>
                <a:schemeClr val="bg1"/>
              </a:solidFill>
            </a:endParaRPr>
          </a:p>
          <a:p>
            <a:pPr algn="ctr" eaLnBrk="0" hangingPunct="0">
              <a:spcBef>
                <a:spcPct val="20000"/>
              </a:spcBef>
            </a:pPr>
            <a:r>
              <a:rPr lang="ru-RU" sz="2300" b="1" dirty="0" smtClean="0">
                <a:solidFill>
                  <a:schemeClr val="bg1"/>
                </a:solidFill>
              </a:rPr>
              <a:t>холистический подход</a:t>
            </a:r>
            <a:endParaRPr lang="en-US" sz="23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56009"/>
                                        </p:tgtEl>
                                        <p:attrNameLst>
                                          <p:attrName>style.visibility</p:attrName>
                                        </p:attrNameLst>
                                      </p:cBhvr>
                                      <p:to>
                                        <p:strVal val="visible"/>
                                      </p:to>
                                    </p:set>
                                    <p:animEffect transition="in" filter="box(out)">
                                      <p:cBhvr>
                                        <p:cTn id="12" dur="500"/>
                                        <p:tgtEl>
                                          <p:spTgt spid="25600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256006">
                                            <p:txEl>
                                              <p:pRg st="0" end="0"/>
                                            </p:txEl>
                                          </p:spTgt>
                                        </p:tgtEl>
                                        <p:attrNameLst>
                                          <p:attrName>style.visibility</p:attrName>
                                        </p:attrNameLst>
                                      </p:cBhvr>
                                      <p:to>
                                        <p:strVal val="visible"/>
                                      </p:to>
                                    </p:set>
                                    <p:animEffect transition="in" filter="box(out)">
                                      <p:cBhvr>
                                        <p:cTn id="17" dur="500"/>
                                        <p:tgtEl>
                                          <p:spTgt spid="25600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256006">
                                            <p:txEl>
                                              <p:pRg st="1" end="1"/>
                                            </p:txEl>
                                          </p:spTgt>
                                        </p:tgtEl>
                                        <p:attrNameLst>
                                          <p:attrName>style.visibility</p:attrName>
                                        </p:attrNameLst>
                                      </p:cBhvr>
                                      <p:to>
                                        <p:strVal val="visible"/>
                                      </p:to>
                                    </p:set>
                                    <p:animEffect transition="in" filter="box(out)">
                                      <p:cBhvr>
                                        <p:cTn id="22" dur="500"/>
                                        <p:tgtEl>
                                          <p:spTgt spid="25600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256006">
                                            <p:txEl>
                                              <p:pRg st="2" end="2"/>
                                            </p:txEl>
                                          </p:spTgt>
                                        </p:tgtEl>
                                        <p:attrNameLst>
                                          <p:attrName>style.visibility</p:attrName>
                                        </p:attrNameLst>
                                      </p:cBhvr>
                                      <p:to>
                                        <p:strVal val="visible"/>
                                      </p:to>
                                    </p:set>
                                    <p:animEffect transition="in" filter="box(out)">
                                      <p:cBhvr>
                                        <p:cTn id="27" dur="500"/>
                                        <p:tgtEl>
                                          <p:spTgt spid="256006">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ox(out)">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06" grpId="0" build="p" autoUpdateAnimBg="0"/>
      <p:bldP spid="256009" grpId="0" autoUpdateAnimBg="0"/>
      <p:bldP spid="11"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8050" name="Rectangle 2"/>
          <p:cNvSpPr>
            <a:spLocks noChangeArrowheads="1"/>
          </p:cNvSpPr>
          <p:nvPr/>
        </p:nvSpPr>
        <p:spPr bwMode="auto">
          <a:xfrm>
            <a:off x="8514609" y="6524237"/>
            <a:ext cx="2772198" cy="497527"/>
          </a:xfrm>
          <a:prstGeom prst="rect">
            <a:avLst/>
          </a:prstGeom>
          <a:noFill/>
          <a:ln w="12700">
            <a:noFill/>
            <a:miter lim="800000"/>
            <a:headEnd/>
            <a:tailEnd/>
          </a:ln>
          <a:effectLst/>
        </p:spPr>
        <p:txBody>
          <a:bodyPr wrap="none" lIns="103876" tIns="51938" rIns="103876" bIns="51938" anchor="ctr"/>
          <a:lstStyle/>
          <a:p>
            <a:endParaRPr lang="ru-RU"/>
          </a:p>
        </p:txBody>
      </p:sp>
      <p:grpSp>
        <p:nvGrpSpPr>
          <p:cNvPr id="2" name="Group 3"/>
          <p:cNvGrpSpPr>
            <a:grpSpLocks/>
          </p:cNvGrpSpPr>
          <p:nvPr/>
        </p:nvGrpSpPr>
        <p:grpSpPr bwMode="auto">
          <a:xfrm>
            <a:off x="923432" y="401339"/>
            <a:ext cx="10127282" cy="2162583"/>
            <a:chOff x="485" y="242"/>
            <a:chExt cx="5319" cy="1304"/>
          </a:xfrm>
        </p:grpSpPr>
        <p:pic>
          <p:nvPicPr>
            <p:cNvPr id="258052" name="Picture 4"/>
            <p:cNvPicPr>
              <a:picLocks noChangeArrowheads="1"/>
            </p:cNvPicPr>
            <p:nvPr/>
          </p:nvPicPr>
          <p:blipFill>
            <a:blip r:embed="rId3" cstate="print"/>
            <a:srcRect/>
            <a:stretch>
              <a:fillRect/>
            </a:stretch>
          </p:blipFill>
          <p:spPr bwMode="auto">
            <a:xfrm>
              <a:off x="485" y="733"/>
              <a:ext cx="5319" cy="352"/>
            </a:xfrm>
            <a:prstGeom prst="rect">
              <a:avLst/>
            </a:prstGeom>
            <a:noFill/>
            <a:ln w="12700">
              <a:noFill/>
              <a:miter lim="800000"/>
              <a:headEnd/>
              <a:tailEnd/>
            </a:ln>
            <a:effectLst/>
          </p:spPr>
        </p:pic>
        <p:sp>
          <p:nvSpPr>
            <p:cNvPr id="258053" name="Rectangle 5"/>
            <p:cNvSpPr>
              <a:spLocks noChangeArrowheads="1"/>
            </p:cNvSpPr>
            <p:nvPr/>
          </p:nvSpPr>
          <p:spPr bwMode="auto">
            <a:xfrm>
              <a:off x="485" y="242"/>
              <a:ext cx="5287" cy="1304"/>
            </a:xfrm>
            <a:prstGeom prst="rect">
              <a:avLst/>
            </a:prstGeom>
            <a:noFill/>
            <a:ln w="12700">
              <a:noFill/>
              <a:miter lim="800000"/>
              <a:headEnd/>
              <a:tailEnd/>
            </a:ln>
            <a:effectLst/>
          </p:spPr>
          <p:txBody>
            <a:bodyPr lIns="92075" tIns="71438" rIns="92075" bIns="71438" anchor="ctr">
              <a:spAutoFit/>
            </a:bodyPr>
            <a:lstStyle/>
            <a:p>
              <a:pPr algn="just">
                <a:spcAft>
                  <a:spcPct val="20000"/>
                </a:spcAft>
              </a:pPr>
              <a:r>
                <a:rPr lang="ru-RU" sz="3200" b="1" dirty="0" smtClean="0">
                  <a:solidFill>
                    <a:srgbClr val="000099"/>
                  </a:solidFill>
                </a:rPr>
                <a:t>Ключевые компетенции (</a:t>
              </a:r>
              <a:r>
                <a:rPr lang="en-US" sz="3200" b="1" dirty="0" smtClean="0">
                  <a:solidFill>
                    <a:srgbClr val="000099"/>
                  </a:solidFill>
                </a:rPr>
                <a:t>DESECO, OECD 1999): </a:t>
              </a:r>
              <a:r>
                <a:rPr lang="ru-RU" sz="3200" b="1" dirty="0" smtClean="0">
                  <a:solidFill>
                    <a:srgbClr val="000099"/>
                  </a:solidFill>
                </a:rPr>
                <a:t>Функционировать в социально гетерогенных группах</a:t>
              </a:r>
            </a:p>
            <a:p>
              <a:pPr algn="just">
                <a:lnSpc>
                  <a:spcPct val="70000"/>
                </a:lnSpc>
                <a:spcAft>
                  <a:spcPct val="20000"/>
                </a:spcAft>
              </a:pPr>
              <a:endParaRPr lang="en-US" sz="3200" dirty="0"/>
            </a:p>
            <a:p>
              <a:pPr>
                <a:spcAft>
                  <a:spcPct val="20000"/>
                </a:spcAft>
              </a:pPr>
              <a:endParaRPr lang="en-US" sz="3200" b="1" dirty="0">
                <a:solidFill>
                  <a:srgbClr val="000099"/>
                </a:solidFill>
              </a:endParaRPr>
            </a:p>
          </p:txBody>
        </p:sp>
      </p:grpSp>
      <p:sp>
        <p:nvSpPr>
          <p:cNvPr id="258054" name="Rectangle 6"/>
          <p:cNvSpPr>
            <a:spLocks noGrp="1" noChangeArrowheads="1"/>
          </p:cNvSpPr>
          <p:nvPr>
            <p:ph type="body" idx="1"/>
          </p:nvPr>
        </p:nvSpPr>
        <p:spPr>
          <a:xfrm>
            <a:off x="2035358" y="2980188"/>
            <a:ext cx="9432329" cy="3424643"/>
          </a:xfrm>
          <a:noFill/>
          <a:ln/>
        </p:spPr>
        <p:txBody>
          <a:bodyPr/>
          <a:lstStyle/>
          <a:p>
            <a:pPr>
              <a:lnSpc>
                <a:spcPct val="145000"/>
              </a:lnSpc>
              <a:spcBef>
                <a:spcPct val="10000"/>
              </a:spcBef>
              <a:spcAft>
                <a:spcPct val="30000"/>
              </a:spcAft>
            </a:pPr>
            <a:r>
              <a:rPr lang="ru-RU" sz="3200" dirty="0" smtClean="0"/>
              <a:t>Устанавливать хорошие взаимоотношения</a:t>
            </a:r>
          </a:p>
          <a:p>
            <a:pPr>
              <a:lnSpc>
                <a:spcPct val="145000"/>
              </a:lnSpc>
              <a:spcBef>
                <a:spcPct val="10000"/>
              </a:spcBef>
              <a:spcAft>
                <a:spcPct val="30000"/>
              </a:spcAft>
            </a:pPr>
            <a:r>
              <a:rPr lang="ru-RU" sz="3200" dirty="0" smtClean="0"/>
              <a:t>сотрудничать</a:t>
            </a:r>
          </a:p>
          <a:p>
            <a:pPr>
              <a:lnSpc>
                <a:spcPct val="145000"/>
              </a:lnSpc>
              <a:spcBef>
                <a:spcPct val="10000"/>
              </a:spcBef>
              <a:spcAft>
                <a:spcPct val="30000"/>
              </a:spcAft>
            </a:pPr>
            <a:r>
              <a:rPr lang="ru-RU" sz="3200" dirty="0" smtClean="0"/>
              <a:t>разрешать конфликты</a:t>
            </a:r>
          </a:p>
          <a:p>
            <a:endParaRPr lang="ru-RU" sz="3200" dirty="0"/>
          </a:p>
        </p:txBody>
      </p:sp>
      <p:sp>
        <p:nvSpPr>
          <p:cNvPr id="258055" name="Rectangle 7"/>
          <p:cNvSpPr>
            <a:spLocks noChangeArrowheads="1"/>
          </p:cNvSpPr>
          <p:nvPr/>
        </p:nvSpPr>
        <p:spPr bwMode="auto">
          <a:xfrm>
            <a:off x="403644" y="4860839"/>
            <a:ext cx="1096694" cy="955252"/>
          </a:xfrm>
          <a:prstGeom prst="rect">
            <a:avLst/>
          </a:prstGeom>
          <a:noFill/>
          <a:ln w="12700">
            <a:noFill/>
            <a:miter lim="800000"/>
            <a:headEnd/>
            <a:tailEnd/>
          </a:ln>
          <a:effectLst/>
        </p:spPr>
        <p:txBody>
          <a:bodyPr wrap="none" lIns="103876" tIns="51938" rIns="103876" bIns="51938" anchor="ctr"/>
          <a:lstStyle/>
          <a:p>
            <a:endParaRPr lang="ru-RU" dirty="0"/>
          </a:p>
        </p:txBody>
      </p:sp>
      <p:sp>
        <p:nvSpPr>
          <p:cNvPr id="258056" name="Rectangle 8"/>
          <p:cNvSpPr>
            <a:spLocks noChangeArrowheads="1"/>
          </p:cNvSpPr>
          <p:nvPr/>
        </p:nvSpPr>
        <p:spPr bwMode="auto">
          <a:xfrm>
            <a:off x="0" y="0"/>
            <a:ext cx="11880850" cy="990079"/>
          </a:xfrm>
          <a:prstGeom prst="rect">
            <a:avLst/>
          </a:prstGeom>
          <a:noFill/>
          <a:ln w="12700">
            <a:noFill/>
            <a:miter lim="800000"/>
            <a:headEnd/>
            <a:tailEnd/>
          </a:ln>
          <a:effectLst/>
        </p:spPr>
        <p:txBody>
          <a:bodyPr wrap="none" lIns="103876" tIns="51938" rIns="103876" bIns="51938" anchor="ctr"/>
          <a:lstStyle/>
          <a:p>
            <a:endParaRPr lang="ru-RU"/>
          </a:p>
        </p:txBody>
      </p:sp>
      <p:sp>
        <p:nvSpPr>
          <p:cNvPr id="258057" name="Rectangle 9"/>
          <p:cNvSpPr>
            <a:spLocks noChangeArrowheads="1"/>
          </p:cNvSpPr>
          <p:nvPr/>
        </p:nvSpPr>
        <p:spPr bwMode="auto">
          <a:xfrm>
            <a:off x="845369" y="1852459"/>
            <a:ext cx="10104435" cy="902182"/>
          </a:xfrm>
          <a:prstGeom prst="rect">
            <a:avLst/>
          </a:prstGeom>
          <a:noFill/>
          <a:ln w="12700">
            <a:noFill/>
            <a:miter lim="800000"/>
            <a:headEnd/>
            <a:tailEnd/>
          </a:ln>
          <a:effectLst/>
        </p:spPr>
        <p:txBody>
          <a:bodyPr wrap="none" lIns="102794" tIns="50495" rIns="102794" bIns="50495" anchor="ctr"/>
          <a:lstStyle/>
          <a:p>
            <a:pPr eaLnBrk="0" hangingPunct="0"/>
            <a:r>
              <a:rPr lang="ru-RU" sz="3200" b="1" dirty="0" smtClean="0">
                <a:solidFill>
                  <a:srgbClr val="000099"/>
                </a:solidFill>
              </a:rPr>
              <a:t>С</a:t>
            </a:r>
            <a:r>
              <a:rPr lang="ru-RU" sz="3200" b="1" dirty="0" smtClean="0">
                <a:solidFill>
                  <a:srgbClr val="000099"/>
                </a:solidFill>
              </a:rPr>
              <a:t>пособность</a:t>
            </a:r>
            <a:endParaRPr lang="ru-RU" sz="3200" b="1" dirty="0">
              <a:solidFill>
                <a:srgbClr val="000099"/>
              </a:solidFill>
            </a:endParaRPr>
          </a:p>
        </p:txBody>
      </p:sp>
      <p:sp>
        <p:nvSpPr>
          <p:cNvPr id="11" name="Rectangle 5"/>
          <p:cNvSpPr>
            <a:spLocks noChangeArrowheads="1"/>
          </p:cNvSpPr>
          <p:nvPr/>
        </p:nvSpPr>
        <p:spPr bwMode="auto">
          <a:xfrm rot="16200000">
            <a:off x="-549283" y="4143334"/>
            <a:ext cx="3685016" cy="1305383"/>
          </a:xfrm>
          <a:prstGeom prst="rect">
            <a:avLst/>
          </a:prstGeom>
          <a:solidFill>
            <a:srgbClr val="5F5FD7"/>
          </a:solidFill>
          <a:ln w="12700">
            <a:noFill/>
            <a:miter lim="800000"/>
            <a:headEnd/>
            <a:tailEnd/>
          </a:ln>
          <a:effectLst/>
        </p:spPr>
        <p:txBody>
          <a:bodyPr lIns="102794" tIns="50495" rIns="102794" bIns="50495">
            <a:spAutoFit/>
          </a:bodyPr>
          <a:lstStyle/>
          <a:p>
            <a:pPr algn="ctr" eaLnBrk="0" hangingPunct="0">
              <a:spcBef>
                <a:spcPct val="20000"/>
              </a:spcBef>
            </a:pPr>
            <a:r>
              <a:rPr lang="ru-RU" sz="2300" b="1" dirty="0" smtClean="0">
                <a:solidFill>
                  <a:schemeClr val="bg1"/>
                </a:solidFill>
              </a:rPr>
              <a:t>Критическое мышление</a:t>
            </a:r>
            <a:r>
              <a:rPr lang="en-US" sz="2300" b="1" dirty="0" smtClean="0">
                <a:solidFill>
                  <a:schemeClr val="bg1"/>
                </a:solidFill>
              </a:rPr>
              <a:t> </a:t>
            </a:r>
            <a:r>
              <a:rPr lang="en-US" sz="2300" b="1" dirty="0">
                <a:solidFill>
                  <a:schemeClr val="bg1"/>
                </a:solidFill>
              </a:rPr>
              <a:t>/ </a:t>
            </a:r>
          </a:p>
          <a:p>
            <a:pPr algn="ctr" eaLnBrk="0" hangingPunct="0">
              <a:spcBef>
                <a:spcPct val="20000"/>
              </a:spcBef>
            </a:pPr>
            <a:r>
              <a:rPr lang="ru-RU" sz="2300" b="1" dirty="0" smtClean="0">
                <a:solidFill>
                  <a:schemeClr val="bg1"/>
                </a:solidFill>
              </a:rPr>
              <a:t>рефлексивный</a:t>
            </a:r>
            <a:r>
              <a:rPr lang="en-US" sz="2300" b="1" dirty="0" smtClean="0">
                <a:solidFill>
                  <a:schemeClr val="bg1"/>
                </a:solidFill>
              </a:rPr>
              <a:t>/</a:t>
            </a:r>
            <a:endParaRPr lang="ru-RU" sz="2300" b="1" dirty="0" smtClean="0">
              <a:solidFill>
                <a:schemeClr val="bg1"/>
              </a:solidFill>
            </a:endParaRPr>
          </a:p>
          <a:p>
            <a:pPr algn="ctr" eaLnBrk="0" hangingPunct="0">
              <a:spcBef>
                <a:spcPct val="20000"/>
              </a:spcBef>
            </a:pPr>
            <a:r>
              <a:rPr lang="ru-RU" sz="2300" b="1" dirty="0" smtClean="0">
                <a:solidFill>
                  <a:schemeClr val="bg1"/>
                </a:solidFill>
              </a:rPr>
              <a:t>холистический подход</a:t>
            </a:r>
            <a:endParaRPr lang="en-US" sz="23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58057"/>
                                        </p:tgtEl>
                                        <p:attrNameLst>
                                          <p:attrName>style.visibility</p:attrName>
                                        </p:attrNameLst>
                                      </p:cBhvr>
                                      <p:to>
                                        <p:strVal val="visible"/>
                                      </p:to>
                                    </p:set>
                                    <p:animEffect transition="in" filter="box(out)">
                                      <p:cBhvr>
                                        <p:cTn id="12" dur="500"/>
                                        <p:tgtEl>
                                          <p:spTgt spid="25805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258054">
                                            <p:txEl>
                                              <p:pRg st="0" end="0"/>
                                            </p:txEl>
                                          </p:spTgt>
                                        </p:tgtEl>
                                        <p:attrNameLst>
                                          <p:attrName>style.visibility</p:attrName>
                                        </p:attrNameLst>
                                      </p:cBhvr>
                                      <p:to>
                                        <p:strVal val="visible"/>
                                      </p:to>
                                    </p:set>
                                    <p:animEffect transition="in" filter="box(out)">
                                      <p:cBhvr>
                                        <p:cTn id="17" dur="500"/>
                                        <p:tgtEl>
                                          <p:spTgt spid="25805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258054">
                                            <p:txEl>
                                              <p:pRg st="1" end="1"/>
                                            </p:txEl>
                                          </p:spTgt>
                                        </p:tgtEl>
                                        <p:attrNameLst>
                                          <p:attrName>style.visibility</p:attrName>
                                        </p:attrNameLst>
                                      </p:cBhvr>
                                      <p:to>
                                        <p:strVal val="visible"/>
                                      </p:to>
                                    </p:set>
                                    <p:animEffect transition="in" filter="box(out)">
                                      <p:cBhvr>
                                        <p:cTn id="22" dur="500"/>
                                        <p:tgtEl>
                                          <p:spTgt spid="258054">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258054">
                                            <p:txEl>
                                              <p:pRg st="2" end="2"/>
                                            </p:txEl>
                                          </p:spTgt>
                                        </p:tgtEl>
                                        <p:attrNameLst>
                                          <p:attrName>style.visibility</p:attrName>
                                        </p:attrNameLst>
                                      </p:cBhvr>
                                      <p:to>
                                        <p:strVal val="visible"/>
                                      </p:to>
                                    </p:set>
                                    <p:animEffect transition="in" filter="box(out)">
                                      <p:cBhvr>
                                        <p:cTn id="27" dur="500"/>
                                        <p:tgtEl>
                                          <p:spTgt spid="258054">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ox(out)">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054" grpId="0" build="p" autoUpdateAnimBg="0"/>
      <p:bldP spid="258057" grpId="0" autoUpdateAnimBg="0"/>
      <p:bldP spid="11" grpId="0" animBg="1" autoUpdateAnimBg="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8490</TotalTime>
  <Words>2227</Words>
  <Application>Microsoft Office PowerPoint</Application>
  <PresentationFormat>Произвольный</PresentationFormat>
  <Paragraphs>274</Paragraphs>
  <Slides>40</Slides>
  <Notes>9</Notes>
  <HiddenSlides>0</HiddenSlides>
  <MMClips>0</MMClips>
  <ScaleCrop>false</ScaleCrop>
  <HeadingPairs>
    <vt:vector size="8" baseType="variant">
      <vt:variant>
        <vt:lpstr>Использованные шрифты</vt:lpstr>
      </vt:variant>
      <vt:variant>
        <vt:i4>7</vt:i4>
      </vt:variant>
      <vt:variant>
        <vt:lpstr>Тема</vt:lpstr>
      </vt:variant>
      <vt:variant>
        <vt:i4>1</vt:i4>
      </vt:variant>
      <vt:variant>
        <vt:lpstr>Внедренные серверы OLE</vt:lpstr>
      </vt:variant>
      <vt:variant>
        <vt:i4>1</vt:i4>
      </vt:variant>
      <vt:variant>
        <vt:lpstr>Заголовки слайдов</vt:lpstr>
      </vt:variant>
      <vt:variant>
        <vt:i4>40</vt:i4>
      </vt:variant>
    </vt:vector>
  </HeadingPairs>
  <TitlesOfParts>
    <vt:vector size="49" baseType="lpstr">
      <vt:lpstr>MS PGothic</vt:lpstr>
      <vt:lpstr>Arial</vt:lpstr>
      <vt:lpstr>Calibri</vt:lpstr>
      <vt:lpstr>N Helvetica Narrow</vt:lpstr>
      <vt:lpstr>Times</vt:lpstr>
      <vt:lpstr>Times New Roman</vt:lpstr>
      <vt:lpstr>Wingdings</vt:lpstr>
      <vt:lpstr>Тема Office</vt:lpstr>
      <vt:lpstr>Точечный рисунок BMP</vt:lpstr>
      <vt:lpstr>Презентация PowerPoint</vt:lpstr>
      <vt:lpstr>Презентация PowerPoint</vt:lpstr>
      <vt:lpstr>Презентация PowerPoint</vt:lpstr>
      <vt:lpstr>Новый взгляд на образование</vt:lpstr>
      <vt:lpstr>Презентация PowerPoint</vt:lpstr>
      <vt:lpstr>Ключевые компетенции (DESECO, OECD 1999)</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Чему должны научиться дети OECD 2030  </vt:lpstr>
      <vt:lpstr>Чему должны научиться дети (OECD 2030)</vt:lpstr>
      <vt:lpstr>Вопросы, на которые должно ответить исследование PISA </vt:lpstr>
      <vt:lpstr>Презентация PowerPoint</vt:lpstr>
      <vt:lpstr>Презентация PowerPoint</vt:lpstr>
      <vt:lpstr>Презентация PowerPoint</vt:lpstr>
      <vt:lpstr>Иллюстрация модели глобальных компетенций – как совокупности взаимосвязанных компонентов</vt:lpstr>
      <vt:lpstr>Презентация PowerPoint</vt:lpstr>
      <vt:lpstr>Составляющие единой шкалы глобальных компетенций (когнитивное тестирование учащихся)</vt:lpstr>
      <vt:lpstr>Презентация PowerPoint</vt:lpstr>
      <vt:lpstr>Презентация PowerPoint</vt:lpstr>
      <vt:lpstr>Особенности заданий (когнитивное тестирование учащихся)</vt:lpstr>
      <vt:lpstr>Примеры вопросов из области критического рассмотрения проблем глобального характера и межкультурного взаимодействия </vt:lpstr>
      <vt:lpstr>Примеры вопросов из области оценки влияния различий (культурных, религиозных, политических или иных) на восприятие, суждения и взгляды людей</vt:lpstr>
      <vt:lpstr>Особенности вопросов (анкетирование учащихся и администрации образовательных организаций)</vt:lpstr>
      <vt:lpstr>Примеры вопросов в анкетах для учащихся: уровень осведомленности о глобальных проблемах</vt:lpstr>
      <vt:lpstr>Примеры вопросов для администрации школы: возможность изучения глобальных проблем</vt:lpstr>
      <vt:lpstr>Примеры вопросов в анкетах для учащихся: возможность овладения глобальными компетенциями</vt:lpstr>
      <vt:lpstr>Примеры вопросов в анкетах для учащихся: самооценка уровня овладения компетенциями</vt:lpstr>
      <vt:lpstr>Примеры вопросов в анкетах для учащихся: возможности изучения иностранных языков</vt:lpstr>
      <vt:lpstr>Примеры вопросов в анкетах для учащихся: возможности общения с представителями других культур</vt:lpstr>
      <vt:lpstr>Примеры вопросов в анкетах для учащихся: открытость к новому – интерес к изучению нового </vt:lpstr>
      <vt:lpstr>Примеры вопросов в анкетах для учащихся: самооценка (уважение к представителям других культур)</vt:lpstr>
      <vt:lpstr>Примеры вопросов в анкетах для учащихся: самооценка</vt:lpstr>
      <vt:lpstr>Примеры вопросов в анкетах для учащихся: установки, отношения, ценности</vt:lpstr>
      <vt:lpstr>Для дополнительной информации</vt:lpstr>
      <vt:lpstr>Вебинары Центра оценки качества образования ИСРО РАО «Проведение международного исследования PISA-2018 в России»</vt:lpstr>
      <vt:lpstr>Спасибо за внимание!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Victoria Baranova</dc:creator>
  <cp:lastModifiedBy>__</cp:lastModifiedBy>
  <cp:revision>193</cp:revision>
  <dcterms:created xsi:type="dcterms:W3CDTF">2016-12-10T16:25:45Z</dcterms:created>
  <dcterms:modified xsi:type="dcterms:W3CDTF">2018-04-04T19:55:54Z</dcterms:modified>
</cp:coreProperties>
</file>