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78" r:id="rId3"/>
    <p:sldMasterId id="2147483681" r:id="rId4"/>
  </p:sldMasterIdLst>
  <p:notesMasterIdLst>
    <p:notesMasterId r:id="rId107"/>
  </p:notesMasterIdLst>
  <p:sldIdLst>
    <p:sldId id="366" r:id="rId5"/>
    <p:sldId id="358" r:id="rId6"/>
    <p:sldId id="359" r:id="rId7"/>
    <p:sldId id="360" r:id="rId8"/>
    <p:sldId id="361" r:id="rId9"/>
    <p:sldId id="362" r:id="rId10"/>
    <p:sldId id="363" r:id="rId11"/>
    <p:sldId id="364" r:id="rId12"/>
    <p:sldId id="365" r:id="rId13"/>
    <p:sldId id="256" r:id="rId14"/>
    <p:sldId id="264" r:id="rId15"/>
    <p:sldId id="265" r:id="rId16"/>
    <p:sldId id="266" r:id="rId17"/>
    <p:sldId id="267" r:id="rId18"/>
    <p:sldId id="268" r:id="rId19"/>
    <p:sldId id="269" r:id="rId20"/>
    <p:sldId id="270" r:id="rId21"/>
    <p:sldId id="272" r:id="rId22"/>
    <p:sldId id="274" r:id="rId23"/>
    <p:sldId id="273" r:id="rId24"/>
    <p:sldId id="275" r:id="rId25"/>
    <p:sldId id="276" r:id="rId26"/>
    <p:sldId id="277" r:id="rId27"/>
    <p:sldId id="278" r:id="rId28"/>
    <p:sldId id="271" r:id="rId29"/>
    <p:sldId id="280" r:id="rId30"/>
    <p:sldId id="367" r:id="rId31"/>
    <p:sldId id="368" r:id="rId32"/>
    <p:sldId id="369" r:id="rId33"/>
    <p:sldId id="370" r:id="rId34"/>
    <p:sldId id="371" r:id="rId35"/>
    <p:sldId id="372" r:id="rId36"/>
    <p:sldId id="373" r:id="rId37"/>
    <p:sldId id="374" r:id="rId38"/>
    <p:sldId id="375" r:id="rId39"/>
    <p:sldId id="376" r:id="rId40"/>
    <p:sldId id="377" r:id="rId41"/>
    <p:sldId id="378" r:id="rId42"/>
    <p:sldId id="379" r:id="rId43"/>
    <p:sldId id="281" r:id="rId44"/>
    <p:sldId id="282" r:id="rId45"/>
    <p:sldId id="283" r:id="rId46"/>
    <p:sldId id="284"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279" r:id="rId62"/>
    <p:sldId id="299" r:id="rId63"/>
    <p:sldId id="302" r:id="rId64"/>
    <p:sldId id="303" r:id="rId65"/>
    <p:sldId id="304" r:id="rId66"/>
    <p:sldId id="305" r:id="rId67"/>
    <p:sldId id="306" r:id="rId68"/>
    <p:sldId id="307" r:id="rId69"/>
    <p:sldId id="308" r:id="rId70"/>
    <p:sldId id="309" r:id="rId71"/>
    <p:sldId id="310" r:id="rId72"/>
    <p:sldId id="311" r:id="rId73"/>
    <p:sldId id="312" r:id="rId74"/>
    <p:sldId id="313" r:id="rId75"/>
    <p:sldId id="314" r:id="rId76"/>
    <p:sldId id="315" r:id="rId77"/>
    <p:sldId id="316" r:id="rId78"/>
    <p:sldId id="317" r:id="rId79"/>
    <p:sldId id="318" r:id="rId80"/>
    <p:sldId id="319" r:id="rId81"/>
    <p:sldId id="380" r:id="rId82"/>
    <p:sldId id="381" r:id="rId83"/>
    <p:sldId id="382" r:id="rId84"/>
    <p:sldId id="383" r:id="rId85"/>
    <p:sldId id="384" r:id="rId86"/>
    <p:sldId id="385" r:id="rId87"/>
    <p:sldId id="386" r:id="rId88"/>
    <p:sldId id="387" r:id="rId89"/>
    <p:sldId id="388" r:id="rId90"/>
    <p:sldId id="389" r:id="rId91"/>
    <p:sldId id="335" r:id="rId92"/>
    <p:sldId id="336" r:id="rId93"/>
    <p:sldId id="337" r:id="rId94"/>
    <p:sldId id="338" r:id="rId95"/>
    <p:sldId id="339" r:id="rId96"/>
    <p:sldId id="340" r:id="rId97"/>
    <p:sldId id="341" r:id="rId98"/>
    <p:sldId id="342" r:id="rId99"/>
    <p:sldId id="343" r:id="rId100"/>
    <p:sldId id="344" r:id="rId101"/>
    <p:sldId id="345" r:id="rId102"/>
    <p:sldId id="346" r:id="rId103"/>
    <p:sldId id="347" r:id="rId104"/>
    <p:sldId id="348" r:id="rId105"/>
    <p:sldId id="349" r:id="rId106"/>
  </p:sldIdLst>
  <p:sldSz cx="7556500" cy="5334000"/>
  <p:notesSz cx="6858000" cy="9144000"/>
  <p:defaultTextStyle>
    <a:defPPr>
      <a:defRPr lang="ru-RU"/>
    </a:defPPr>
    <a:lvl1pPr algn="l" rtl="0" eaLnBrk="0" fontAlgn="base" hangingPunct="0">
      <a:spcBef>
        <a:spcPct val="0"/>
      </a:spcBef>
      <a:spcAft>
        <a:spcPct val="0"/>
      </a:spcAft>
      <a:defRPr kern="1200">
        <a:solidFill>
          <a:srgbClr val="000000"/>
        </a:solidFill>
        <a:latin typeface="Trebuchet MS" pitchFamily="34" charset="0"/>
        <a:ea typeface="Trebuchet MS" pitchFamily="34" charset="0"/>
        <a:cs typeface="Trebuchet MS" pitchFamily="34" charset="0"/>
        <a:sym typeface="Trebuchet MS" pitchFamily="34" charset="0"/>
      </a:defRPr>
    </a:lvl1pPr>
    <a:lvl2pPr marL="457200" algn="l" rtl="0" eaLnBrk="0" fontAlgn="base" hangingPunct="0">
      <a:spcBef>
        <a:spcPct val="0"/>
      </a:spcBef>
      <a:spcAft>
        <a:spcPct val="0"/>
      </a:spcAft>
      <a:defRPr kern="1200">
        <a:solidFill>
          <a:srgbClr val="000000"/>
        </a:solidFill>
        <a:latin typeface="Trebuchet MS" pitchFamily="34" charset="0"/>
        <a:ea typeface="Trebuchet MS" pitchFamily="34" charset="0"/>
        <a:cs typeface="Trebuchet MS" pitchFamily="34" charset="0"/>
        <a:sym typeface="Trebuchet MS" pitchFamily="34" charset="0"/>
      </a:defRPr>
    </a:lvl2pPr>
    <a:lvl3pPr marL="914400" algn="l" rtl="0" eaLnBrk="0" fontAlgn="base" hangingPunct="0">
      <a:spcBef>
        <a:spcPct val="0"/>
      </a:spcBef>
      <a:spcAft>
        <a:spcPct val="0"/>
      </a:spcAft>
      <a:defRPr kern="1200">
        <a:solidFill>
          <a:srgbClr val="000000"/>
        </a:solidFill>
        <a:latin typeface="Trebuchet MS" pitchFamily="34" charset="0"/>
        <a:ea typeface="Trebuchet MS" pitchFamily="34" charset="0"/>
        <a:cs typeface="Trebuchet MS" pitchFamily="34" charset="0"/>
        <a:sym typeface="Trebuchet MS" pitchFamily="34" charset="0"/>
      </a:defRPr>
    </a:lvl3pPr>
    <a:lvl4pPr marL="1371600" algn="l" rtl="0" eaLnBrk="0" fontAlgn="base" hangingPunct="0">
      <a:spcBef>
        <a:spcPct val="0"/>
      </a:spcBef>
      <a:spcAft>
        <a:spcPct val="0"/>
      </a:spcAft>
      <a:defRPr kern="1200">
        <a:solidFill>
          <a:srgbClr val="000000"/>
        </a:solidFill>
        <a:latin typeface="Trebuchet MS" pitchFamily="34" charset="0"/>
        <a:ea typeface="Trebuchet MS" pitchFamily="34" charset="0"/>
        <a:cs typeface="Trebuchet MS" pitchFamily="34" charset="0"/>
        <a:sym typeface="Trebuchet MS" pitchFamily="34" charset="0"/>
      </a:defRPr>
    </a:lvl4pPr>
    <a:lvl5pPr marL="1828800" algn="l" rtl="0" eaLnBrk="0" fontAlgn="base" hangingPunct="0">
      <a:spcBef>
        <a:spcPct val="0"/>
      </a:spcBef>
      <a:spcAft>
        <a:spcPct val="0"/>
      </a:spcAft>
      <a:defRPr kern="1200">
        <a:solidFill>
          <a:srgbClr val="000000"/>
        </a:solidFill>
        <a:latin typeface="Trebuchet MS" pitchFamily="34" charset="0"/>
        <a:ea typeface="Trebuchet MS" pitchFamily="34" charset="0"/>
        <a:cs typeface="Trebuchet MS" pitchFamily="34" charset="0"/>
        <a:sym typeface="Trebuchet MS" pitchFamily="34" charset="0"/>
      </a:defRPr>
    </a:lvl5pPr>
    <a:lvl6pPr marL="2286000" algn="l" defTabSz="914400" rtl="0" eaLnBrk="1" latinLnBrk="0" hangingPunct="1">
      <a:defRPr kern="1200">
        <a:solidFill>
          <a:srgbClr val="000000"/>
        </a:solidFill>
        <a:latin typeface="Trebuchet MS" pitchFamily="34" charset="0"/>
        <a:ea typeface="Trebuchet MS" pitchFamily="34" charset="0"/>
        <a:cs typeface="Trebuchet MS" pitchFamily="34" charset="0"/>
        <a:sym typeface="Trebuchet MS" pitchFamily="34" charset="0"/>
      </a:defRPr>
    </a:lvl6pPr>
    <a:lvl7pPr marL="2743200" algn="l" defTabSz="914400" rtl="0" eaLnBrk="1" latinLnBrk="0" hangingPunct="1">
      <a:defRPr kern="1200">
        <a:solidFill>
          <a:srgbClr val="000000"/>
        </a:solidFill>
        <a:latin typeface="Trebuchet MS" pitchFamily="34" charset="0"/>
        <a:ea typeface="Trebuchet MS" pitchFamily="34" charset="0"/>
        <a:cs typeface="Trebuchet MS" pitchFamily="34" charset="0"/>
        <a:sym typeface="Trebuchet MS" pitchFamily="34" charset="0"/>
      </a:defRPr>
    </a:lvl7pPr>
    <a:lvl8pPr marL="3200400" algn="l" defTabSz="914400" rtl="0" eaLnBrk="1" latinLnBrk="0" hangingPunct="1">
      <a:defRPr kern="1200">
        <a:solidFill>
          <a:srgbClr val="000000"/>
        </a:solidFill>
        <a:latin typeface="Trebuchet MS" pitchFamily="34" charset="0"/>
        <a:ea typeface="Trebuchet MS" pitchFamily="34" charset="0"/>
        <a:cs typeface="Trebuchet MS" pitchFamily="34" charset="0"/>
        <a:sym typeface="Trebuchet MS" pitchFamily="34" charset="0"/>
      </a:defRPr>
    </a:lvl8pPr>
    <a:lvl9pPr marL="3657600" algn="l" defTabSz="914400" rtl="0" eaLnBrk="1" latinLnBrk="0" hangingPunct="1">
      <a:defRPr kern="1200">
        <a:solidFill>
          <a:srgbClr val="000000"/>
        </a:solidFill>
        <a:latin typeface="Trebuchet MS" pitchFamily="34" charset="0"/>
        <a:ea typeface="Trebuchet MS" pitchFamily="34" charset="0"/>
        <a:cs typeface="Trebuchet MS" pitchFamily="34" charset="0"/>
        <a:sym typeface="Trebuchet MS"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C178D"/>
    <a:srgbClr val="4EAA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rebuchet MS"/>
          <a:ea typeface="Trebuchet MS"/>
          <a:cs typeface="Trebuchet M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660"/>
  </p:normalViewPr>
  <p:slideViewPr>
    <p:cSldViewPr snapToGrid="0" snapToObjects="1">
      <p:cViewPr varScale="1">
        <p:scale>
          <a:sx n="83" d="100"/>
          <a:sy n="83" d="100"/>
        </p:scale>
        <p:origin x="-1338" y="-96"/>
      </p:cViewPr>
      <p:guideLst>
        <p:guide orient="horz" pos="1680"/>
        <p:guide pos="23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diagrams/_rels/data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image" Target="../media/image24.jpg"/></Relationships>
</file>

<file path=ppt/diagrams/_rels/drawing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image" Target="../media/image24.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9E1637-739B-49A2-A2BC-4669F8B9566A}" type="doc">
      <dgm:prSet loTypeId="urn:microsoft.com/office/officeart/2005/8/layout/target1" loCatId="relationship" qsTypeId="urn:microsoft.com/office/officeart/2005/8/quickstyle/simple1" qsCatId="simple" csTypeId="urn:microsoft.com/office/officeart/2005/8/colors/colorful2" csCatId="colorful" phldr="1"/>
      <dgm:spPr/>
      <dgm:t>
        <a:bodyPr/>
        <a:lstStyle/>
        <a:p>
          <a:endParaRPr lang="ru-RU"/>
        </a:p>
      </dgm:t>
    </dgm:pt>
    <dgm:pt modelId="{C9DB194B-EE90-4A0D-A60F-6BF6D669B914}">
      <dgm:prSet phldrT="[Текст]" custT="1"/>
      <dgm:spPr/>
      <dgm:t>
        <a:bodyPr/>
        <a:lstStyle/>
        <a:p>
          <a:r>
            <a:rPr lang="ru-RU" sz="2000" b="1" dirty="0"/>
            <a:t>талант</a:t>
          </a:r>
        </a:p>
      </dgm:t>
    </dgm:pt>
    <dgm:pt modelId="{56815122-163C-4DF6-B8BD-F604465F0FC7}" type="parTrans" cxnId="{C66A9471-6BC2-445E-9A49-F0E8225A3570}">
      <dgm:prSet/>
      <dgm:spPr/>
      <dgm:t>
        <a:bodyPr/>
        <a:lstStyle/>
        <a:p>
          <a:endParaRPr lang="ru-RU"/>
        </a:p>
      </dgm:t>
    </dgm:pt>
    <dgm:pt modelId="{95386390-B957-409F-993A-2A5A3D03C104}" type="sibTrans" cxnId="{C66A9471-6BC2-445E-9A49-F0E8225A3570}">
      <dgm:prSet/>
      <dgm:spPr/>
      <dgm:t>
        <a:bodyPr/>
        <a:lstStyle/>
        <a:p>
          <a:endParaRPr lang="ru-RU"/>
        </a:p>
      </dgm:t>
    </dgm:pt>
    <dgm:pt modelId="{DA38F2A8-B746-4C2B-B6A5-BFD7288A41D7}">
      <dgm:prSet phldrT="[Текст]" custT="1"/>
      <dgm:spPr/>
      <dgm:t>
        <a:bodyPr/>
        <a:lstStyle/>
        <a:p>
          <a:r>
            <a:rPr lang="ru-RU" sz="1800" b="1" dirty="0"/>
            <a:t>толерантность</a:t>
          </a:r>
        </a:p>
      </dgm:t>
    </dgm:pt>
    <dgm:pt modelId="{298AAED4-FF9B-430B-8802-8C3B6A2B1BD8}" type="parTrans" cxnId="{A11F7BC9-C88E-4EA8-8BEE-DF332AE9BD69}">
      <dgm:prSet/>
      <dgm:spPr/>
      <dgm:t>
        <a:bodyPr/>
        <a:lstStyle/>
        <a:p>
          <a:endParaRPr lang="ru-RU"/>
        </a:p>
      </dgm:t>
    </dgm:pt>
    <dgm:pt modelId="{29A11E8A-5B9B-41A3-867A-7E1D4FF4CAD6}" type="sibTrans" cxnId="{A11F7BC9-C88E-4EA8-8BEE-DF332AE9BD69}">
      <dgm:prSet/>
      <dgm:spPr/>
      <dgm:t>
        <a:bodyPr/>
        <a:lstStyle/>
        <a:p>
          <a:endParaRPr lang="ru-RU"/>
        </a:p>
      </dgm:t>
    </dgm:pt>
    <dgm:pt modelId="{BDAA9EC8-00B7-4C5C-8122-A4609060C68C}">
      <dgm:prSet phldrT="[Текст]" custT="1"/>
      <dgm:spPr/>
      <dgm:t>
        <a:bodyPr/>
        <a:lstStyle/>
        <a:p>
          <a:r>
            <a:rPr lang="ru-RU" sz="1800" b="1" dirty="0"/>
            <a:t>технологии</a:t>
          </a:r>
        </a:p>
      </dgm:t>
    </dgm:pt>
    <dgm:pt modelId="{38DD6458-B539-4A49-AEBF-065235BA4C65}" type="parTrans" cxnId="{01C14C3E-EB94-475E-9AEC-0DACD2A38AD4}">
      <dgm:prSet/>
      <dgm:spPr/>
      <dgm:t>
        <a:bodyPr/>
        <a:lstStyle/>
        <a:p>
          <a:endParaRPr lang="ru-RU"/>
        </a:p>
      </dgm:t>
    </dgm:pt>
    <dgm:pt modelId="{E0CC8E98-9630-401A-BE88-574995244573}" type="sibTrans" cxnId="{01C14C3E-EB94-475E-9AEC-0DACD2A38AD4}">
      <dgm:prSet/>
      <dgm:spPr/>
      <dgm:t>
        <a:bodyPr/>
        <a:lstStyle/>
        <a:p>
          <a:endParaRPr lang="ru-RU"/>
        </a:p>
      </dgm:t>
    </dgm:pt>
    <dgm:pt modelId="{A8CBD132-A591-4CA4-9B06-BD218874F3A7}" type="pres">
      <dgm:prSet presAssocID="{449E1637-739B-49A2-A2BC-4669F8B9566A}" presName="composite" presStyleCnt="0">
        <dgm:presLayoutVars>
          <dgm:chMax val="5"/>
          <dgm:dir/>
          <dgm:resizeHandles val="exact"/>
        </dgm:presLayoutVars>
      </dgm:prSet>
      <dgm:spPr/>
      <dgm:t>
        <a:bodyPr/>
        <a:lstStyle/>
        <a:p>
          <a:endParaRPr lang="ru-RU"/>
        </a:p>
      </dgm:t>
    </dgm:pt>
    <dgm:pt modelId="{84E1F875-41AE-4C57-863D-4B03FA748988}" type="pres">
      <dgm:prSet presAssocID="{C9DB194B-EE90-4A0D-A60F-6BF6D669B914}" presName="circle1" presStyleLbl="lnNode1" presStyleIdx="0" presStyleCnt="3"/>
      <dgm:spPr/>
    </dgm:pt>
    <dgm:pt modelId="{406E5CB1-E182-4E15-96E5-593B2F4AADA3}" type="pres">
      <dgm:prSet presAssocID="{C9DB194B-EE90-4A0D-A60F-6BF6D669B914}" presName="text1" presStyleLbl="revTx" presStyleIdx="0" presStyleCnt="3" custLinFactNeighborX="1148" custLinFactNeighborY="0">
        <dgm:presLayoutVars>
          <dgm:bulletEnabled val="1"/>
        </dgm:presLayoutVars>
      </dgm:prSet>
      <dgm:spPr/>
      <dgm:t>
        <a:bodyPr/>
        <a:lstStyle/>
        <a:p>
          <a:endParaRPr lang="ru-RU"/>
        </a:p>
      </dgm:t>
    </dgm:pt>
    <dgm:pt modelId="{77390586-EDF0-4E34-9678-9A296DF7B1C1}" type="pres">
      <dgm:prSet presAssocID="{C9DB194B-EE90-4A0D-A60F-6BF6D669B914}" presName="line1" presStyleLbl="callout" presStyleIdx="0" presStyleCnt="6"/>
      <dgm:spPr/>
    </dgm:pt>
    <dgm:pt modelId="{2025ABC2-10FC-460C-9081-5E4FBD6BBB65}" type="pres">
      <dgm:prSet presAssocID="{C9DB194B-EE90-4A0D-A60F-6BF6D669B914}" presName="d1" presStyleLbl="callout" presStyleIdx="1" presStyleCnt="6"/>
      <dgm:spPr/>
    </dgm:pt>
    <dgm:pt modelId="{24421351-3BC6-4C2B-A1B2-A6CFCBC81F7E}" type="pres">
      <dgm:prSet presAssocID="{DA38F2A8-B746-4C2B-B6A5-BFD7288A41D7}" presName="circle2" presStyleLbl="lnNode1" presStyleIdx="1" presStyleCnt="3"/>
      <dgm:spPr/>
    </dgm:pt>
    <dgm:pt modelId="{6180BB26-C1A6-41B6-A818-955A327F17D1}" type="pres">
      <dgm:prSet presAssocID="{DA38F2A8-B746-4C2B-B6A5-BFD7288A41D7}" presName="text2" presStyleLbl="revTx" presStyleIdx="1" presStyleCnt="3" custScaleX="159944" custScaleY="87330" custLinFactNeighborX="22218" custLinFactNeighborY="-10654">
        <dgm:presLayoutVars>
          <dgm:bulletEnabled val="1"/>
        </dgm:presLayoutVars>
      </dgm:prSet>
      <dgm:spPr/>
      <dgm:t>
        <a:bodyPr/>
        <a:lstStyle/>
        <a:p>
          <a:endParaRPr lang="ru-RU"/>
        </a:p>
      </dgm:t>
    </dgm:pt>
    <dgm:pt modelId="{9B6D5019-28A6-4074-BE27-6B20B06A0734}" type="pres">
      <dgm:prSet presAssocID="{DA38F2A8-B746-4C2B-B6A5-BFD7288A41D7}" presName="line2" presStyleLbl="callout" presStyleIdx="2" presStyleCnt="6"/>
      <dgm:spPr/>
    </dgm:pt>
    <dgm:pt modelId="{765FC552-F0F7-4E55-A527-B637786A91D2}" type="pres">
      <dgm:prSet presAssocID="{DA38F2A8-B746-4C2B-B6A5-BFD7288A41D7}" presName="d2" presStyleLbl="callout" presStyleIdx="3" presStyleCnt="6"/>
      <dgm:spPr/>
    </dgm:pt>
    <dgm:pt modelId="{710655C4-1085-4810-8714-E82BBE9F1768}" type="pres">
      <dgm:prSet presAssocID="{BDAA9EC8-00B7-4C5C-8122-A4609060C68C}" presName="circle3" presStyleLbl="lnNode1" presStyleIdx="2" presStyleCnt="3" custScaleX="86793" custScaleY="89173"/>
      <dgm:spPr/>
    </dgm:pt>
    <dgm:pt modelId="{8B7A91E2-9543-4005-917D-7B6A28FB5062}" type="pres">
      <dgm:prSet presAssocID="{BDAA9EC8-00B7-4C5C-8122-A4609060C68C}" presName="text3" presStyleLbl="revTx" presStyleIdx="2" presStyleCnt="3" custScaleX="138626" custLinFactNeighborX="2710" custLinFactNeighborY="-10109">
        <dgm:presLayoutVars>
          <dgm:bulletEnabled val="1"/>
        </dgm:presLayoutVars>
      </dgm:prSet>
      <dgm:spPr/>
      <dgm:t>
        <a:bodyPr/>
        <a:lstStyle/>
        <a:p>
          <a:endParaRPr lang="ru-RU"/>
        </a:p>
      </dgm:t>
    </dgm:pt>
    <dgm:pt modelId="{57EA2186-3C79-470F-BDF4-A1668E2A7206}" type="pres">
      <dgm:prSet presAssocID="{BDAA9EC8-00B7-4C5C-8122-A4609060C68C}" presName="line3" presStyleLbl="callout" presStyleIdx="4" presStyleCnt="6"/>
      <dgm:spPr/>
    </dgm:pt>
    <dgm:pt modelId="{1BA8DE84-CB7E-494A-90C6-370A284CF3F2}" type="pres">
      <dgm:prSet presAssocID="{BDAA9EC8-00B7-4C5C-8122-A4609060C68C}" presName="d3" presStyleLbl="callout" presStyleIdx="5" presStyleCnt="6"/>
      <dgm:spPr/>
    </dgm:pt>
  </dgm:ptLst>
  <dgm:cxnLst>
    <dgm:cxn modelId="{01C14C3E-EB94-475E-9AEC-0DACD2A38AD4}" srcId="{449E1637-739B-49A2-A2BC-4669F8B9566A}" destId="{BDAA9EC8-00B7-4C5C-8122-A4609060C68C}" srcOrd="2" destOrd="0" parTransId="{38DD6458-B539-4A49-AEBF-065235BA4C65}" sibTransId="{E0CC8E98-9630-401A-BE88-574995244573}"/>
    <dgm:cxn modelId="{C66A9471-6BC2-445E-9A49-F0E8225A3570}" srcId="{449E1637-739B-49A2-A2BC-4669F8B9566A}" destId="{C9DB194B-EE90-4A0D-A60F-6BF6D669B914}" srcOrd="0" destOrd="0" parTransId="{56815122-163C-4DF6-B8BD-F604465F0FC7}" sibTransId="{95386390-B957-409F-993A-2A5A3D03C104}"/>
    <dgm:cxn modelId="{F4BC5A65-B5DC-42DB-BDC4-5E76E85EF74A}" type="presOf" srcId="{C9DB194B-EE90-4A0D-A60F-6BF6D669B914}" destId="{406E5CB1-E182-4E15-96E5-593B2F4AADA3}" srcOrd="0" destOrd="0" presId="urn:microsoft.com/office/officeart/2005/8/layout/target1"/>
    <dgm:cxn modelId="{7DB2ACBC-5F78-4A05-B965-A07D42F9F6C2}" type="presOf" srcId="{449E1637-739B-49A2-A2BC-4669F8B9566A}" destId="{A8CBD132-A591-4CA4-9B06-BD218874F3A7}" srcOrd="0" destOrd="0" presId="urn:microsoft.com/office/officeart/2005/8/layout/target1"/>
    <dgm:cxn modelId="{A11F7BC9-C88E-4EA8-8BEE-DF332AE9BD69}" srcId="{449E1637-739B-49A2-A2BC-4669F8B9566A}" destId="{DA38F2A8-B746-4C2B-B6A5-BFD7288A41D7}" srcOrd="1" destOrd="0" parTransId="{298AAED4-FF9B-430B-8802-8C3B6A2B1BD8}" sibTransId="{29A11E8A-5B9B-41A3-867A-7E1D4FF4CAD6}"/>
    <dgm:cxn modelId="{145CC0A2-93F5-4588-9692-BC3BAA1C48B1}" type="presOf" srcId="{BDAA9EC8-00B7-4C5C-8122-A4609060C68C}" destId="{8B7A91E2-9543-4005-917D-7B6A28FB5062}" srcOrd="0" destOrd="0" presId="urn:microsoft.com/office/officeart/2005/8/layout/target1"/>
    <dgm:cxn modelId="{2E8602AC-FFC0-42F1-9D12-57610CA2A015}" type="presOf" srcId="{DA38F2A8-B746-4C2B-B6A5-BFD7288A41D7}" destId="{6180BB26-C1A6-41B6-A818-955A327F17D1}" srcOrd="0" destOrd="0" presId="urn:microsoft.com/office/officeart/2005/8/layout/target1"/>
    <dgm:cxn modelId="{E6DE7CE6-C900-4D5D-BC91-BC27E1EBB971}" type="presParOf" srcId="{A8CBD132-A591-4CA4-9B06-BD218874F3A7}" destId="{84E1F875-41AE-4C57-863D-4B03FA748988}" srcOrd="0" destOrd="0" presId="urn:microsoft.com/office/officeart/2005/8/layout/target1"/>
    <dgm:cxn modelId="{B0913AD5-61B4-4657-9E17-7859EFA481C9}" type="presParOf" srcId="{A8CBD132-A591-4CA4-9B06-BD218874F3A7}" destId="{406E5CB1-E182-4E15-96E5-593B2F4AADA3}" srcOrd="1" destOrd="0" presId="urn:microsoft.com/office/officeart/2005/8/layout/target1"/>
    <dgm:cxn modelId="{E7561925-8678-4535-921D-E55230223756}" type="presParOf" srcId="{A8CBD132-A591-4CA4-9B06-BD218874F3A7}" destId="{77390586-EDF0-4E34-9678-9A296DF7B1C1}" srcOrd="2" destOrd="0" presId="urn:microsoft.com/office/officeart/2005/8/layout/target1"/>
    <dgm:cxn modelId="{E1ED2297-6855-450C-ADC1-6C76E3F85425}" type="presParOf" srcId="{A8CBD132-A591-4CA4-9B06-BD218874F3A7}" destId="{2025ABC2-10FC-460C-9081-5E4FBD6BBB65}" srcOrd="3" destOrd="0" presId="urn:microsoft.com/office/officeart/2005/8/layout/target1"/>
    <dgm:cxn modelId="{2B8C0DCD-474B-48AF-86F1-B12F88BAD543}" type="presParOf" srcId="{A8CBD132-A591-4CA4-9B06-BD218874F3A7}" destId="{24421351-3BC6-4C2B-A1B2-A6CFCBC81F7E}" srcOrd="4" destOrd="0" presId="urn:microsoft.com/office/officeart/2005/8/layout/target1"/>
    <dgm:cxn modelId="{E7574239-C6EF-4993-8FE7-AA2BC7063D37}" type="presParOf" srcId="{A8CBD132-A591-4CA4-9B06-BD218874F3A7}" destId="{6180BB26-C1A6-41B6-A818-955A327F17D1}" srcOrd="5" destOrd="0" presId="urn:microsoft.com/office/officeart/2005/8/layout/target1"/>
    <dgm:cxn modelId="{DC5EA0F7-BD69-45C2-A5B2-36DD577958E0}" type="presParOf" srcId="{A8CBD132-A591-4CA4-9B06-BD218874F3A7}" destId="{9B6D5019-28A6-4074-BE27-6B20B06A0734}" srcOrd="6" destOrd="0" presId="urn:microsoft.com/office/officeart/2005/8/layout/target1"/>
    <dgm:cxn modelId="{28BD4B0C-E109-4150-9948-59DBB2C02CAD}" type="presParOf" srcId="{A8CBD132-A591-4CA4-9B06-BD218874F3A7}" destId="{765FC552-F0F7-4E55-A527-B637786A91D2}" srcOrd="7" destOrd="0" presId="urn:microsoft.com/office/officeart/2005/8/layout/target1"/>
    <dgm:cxn modelId="{E5E7D98B-7903-4E4B-8C8C-CA988BB66121}" type="presParOf" srcId="{A8CBD132-A591-4CA4-9B06-BD218874F3A7}" destId="{710655C4-1085-4810-8714-E82BBE9F1768}" srcOrd="8" destOrd="0" presId="urn:microsoft.com/office/officeart/2005/8/layout/target1"/>
    <dgm:cxn modelId="{B75E1578-2312-482C-87C5-EFBE087D48CF}" type="presParOf" srcId="{A8CBD132-A591-4CA4-9B06-BD218874F3A7}" destId="{8B7A91E2-9543-4005-917D-7B6A28FB5062}" srcOrd="9" destOrd="0" presId="urn:microsoft.com/office/officeart/2005/8/layout/target1"/>
    <dgm:cxn modelId="{4CDEBC31-0941-4557-8FD8-DF81EEA59E45}" type="presParOf" srcId="{A8CBD132-A591-4CA4-9B06-BD218874F3A7}" destId="{57EA2186-3C79-470F-BDF4-A1668E2A7206}" srcOrd="10" destOrd="0" presId="urn:microsoft.com/office/officeart/2005/8/layout/target1"/>
    <dgm:cxn modelId="{1F962399-644A-405C-9A89-8F1A6391E6D3}" type="presParOf" srcId="{A8CBD132-A591-4CA4-9B06-BD218874F3A7}" destId="{1BA8DE84-CB7E-494A-90C6-370A284CF3F2}" srcOrd="11" destOrd="0" presId="urn:microsoft.com/office/officeart/2005/8/layout/targe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D4EBDB-0FAE-49E6-A475-0A1EB1993882}"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ru-RU"/>
        </a:p>
      </dgm:t>
    </dgm:pt>
    <dgm:pt modelId="{27D29810-CD21-4CC6-841B-2B4E247F3EA6}">
      <dgm:prSet phldrT="[Текст]" custT="1"/>
      <dgm:spPr/>
      <dgm:t>
        <a:bodyPr/>
        <a:lstStyle/>
        <a:p>
          <a:r>
            <a:rPr lang="ru-RU" sz="1600" b="0" dirty="0"/>
            <a:t>Федеральные государственные образовательные стандарты</a:t>
          </a:r>
        </a:p>
      </dgm:t>
    </dgm:pt>
    <dgm:pt modelId="{8DD51A60-E489-4969-8D2F-F9D357A04823}" type="parTrans" cxnId="{AF812C73-BBE7-48F4-AE30-018DACE5A5C2}">
      <dgm:prSet/>
      <dgm:spPr/>
      <dgm:t>
        <a:bodyPr/>
        <a:lstStyle/>
        <a:p>
          <a:endParaRPr lang="ru-RU" sz="2400" b="0"/>
        </a:p>
      </dgm:t>
    </dgm:pt>
    <dgm:pt modelId="{64FA1DD0-ABF1-457E-AE62-699C2DF515B2}" type="sibTrans" cxnId="{AF812C73-BBE7-48F4-AE30-018DACE5A5C2}">
      <dgm:prSet/>
      <dgm:spPr/>
      <dgm:t>
        <a:bodyPr/>
        <a:lstStyle/>
        <a:p>
          <a:endParaRPr lang="ru-RU" sz="2400" b="0"/>
        </a:p>
      </dgm:t>
    </dgm:pt>
    <dgm:pt modelId="{D29956A7-A5DA-492B-9621-50494C7AC045}">
      <dgm:prSet phldrT="[Текст]" custT="1"/>
      <dgm:spPr/>
      <dgm:t>
        <a:bodyPr/>
        <a:lstStyle/>
        <a:p>
          <a:r>
            <a:rPr lang="ru-RU" sz="1600" b="0" dirty="0"/>
            <a:t>Комплекс мер по реализации Концепции общенациональной систем выявления и развития молодых талантов на 2015 – 2020 годы</a:t>
          </a:r>
        </a:p>
      </dgm:t>
    </dgm:pt>
    <dgm:pt modelId="{45CFAAE8-66FE-4408-987F-4EEA06FDB554}" type="parTrans" cxnId="{4064AE96-10A8-49D8-A51E-16CA68CF08BF}">
      <dgm:prSet/>
      <dgm:spPr/>
      <dgm:t>
        <a:bodyPr/>
        <a:lstStyle/>
        <a:p>
          <a:endParaRPr lang="ru-RU" sz="2400" b="0"/>
        </a:p>
      </dgm:t>
    </dgm:pt>
    <dgm:pt modelId="{1FB99F70-7BA8-43CA-9FBA-FE7E8D0DC057}" type="sibTrans" cxnId="{4064AE96-10A8-49D8-A51E-16CA68CF08BF}">
      <dgm:prSet/>
      <dgm:spPr/>
      <dgm:t>
        <a:bodyPr/>
        <a:lstStyle/>
        <a:p>
          <a:endParaRPr lang="ru-RU" sz="2400" b="0"/>
        </a:p>
      </dgm:t>
    </dgm:pt>
    <dgm:pt modelId="{29D115AF-85E8-4EA9-9B96-F4F87B524A24}">
      <dgm:prSet custT="1"/>
      <dgm:spPr/>
      <dgm:t>
        <a:bodyPr/>
        <a:lstStyle/>
        <a:p>
          <a:r>
            <a:rPr lang="ru-RU" sz="1600" b="0" dirty="0"/>
            <a:t>Федеральный закон № 273-ФЗ «Об образовании </a:t>
          </a:r>
          <a:br>
            <a:rPr lang="ru-RU" sz="1600" b="0" dirty="0"/>
          </a:br>
          <a:r>
            <a:rPr lang="ru-RU" sz="1600" b="0" dirty="0"/>
            <a:t>в Российской Федерации»</a:t>
          </a:r>
        </a:p>
      </dgm:t>
    </dgm:pt>
    <dgm:pt modelId="{1CF4523A-F4B9-4FFB-80D7-9B7B72FAA7BE}" type="parTrans" cxnId="{53C42A20-3791-4C09-8738-535BCB5325B8}">
      <dgm:prSet/>
      <dgm:spPr/>
      <dgm:t>
        <a:bodyPr/>
        <a:lstStyle/>
        <a:p>
          <a:endParaRPr lang="ru-RU" sz="2400" b="0"/>
        </a:p>
      </dgm:t>
    </dgm:pt>
    <dgm:pt modelId="{560F7372-4F43-44BA-BAE3-81B611547B5D}" type="sibTrans" cxnId="{53C42A20-3791-4C09-8738-535BCB5325B8}">
      <dgm:prSet/>
      <dgm:spPr/>
      <dgm:t>
        <a:bodyPr/>
        <a:lstStyle/>
        <a:p>
          <a:endParaRPr lang="ru-RU" sz="2400" b="0"/>
        </a:p>
      </dgm:t>
    </dgm:pt>
    <dgm:pt modelId="{C7EB5FB1-E4B2-47DA-BAFB-5E5D8CE96EB1}">
      <dgm:prSet custT="1"/>
      <dgm:spPr/>
      <dgm:t>
        <a:bodyPr/>
        <a:lstStyle/>
        <a:p>
          <a:r>
            <a:rPr lang="ru-RU" sz="1600" b="0" dirty="0"/>
            <a:t>Концепция общенациональной системы выявления и развития молодых талантов</a:t>
          </a:r>
        </a:p>
      </dgm:t>
    </dgm:pt>
    <dgm:pt modelId="{DB278852-F5D6-44B7-9E4C-247BC14A9500}" type="parTrans" cxnId="{DFBB2C09-00F1-444F-BBB3-D44156DB9DD5}">
      <dgm:prSet/>
      <dgm:spPr/>
      <dgm:t>
        <a:bodyPr/>
        <a:lstStyle/>
        <a:p>
          <a:endParaRPr lang="ru-RU" sz="2400" b="0"/>
        </a:p>
      </dgm:t>
    </dgm:pt>
    <dgm:pt modelId="{60073A97-5517-4931-9621-7ECE7FB5A5D4}" type="sibTrans" cxnId="{DFBB2C09-00F1-444F-BBB3-D44156DB9DD5}">
      <dgm:prSet/>
      <dgm:spPr/>
      <dgm:t>
        <a:bodyPr/>
        <a:lstStyle/>
        <a:p>
          <a:endParaRPr lang="ru-RU" sz="2400" b="0"/>
        </a:p>
      </dgm:t>
    </dgm:pt>
    <dgm:pt modelId="{F63B004E-712B-4971-8576-60CD6B1247AD}">
      <dgm:prSet custT="1"/>
      <dgm:spPr/>
      <dgm:t>
        <a:bodyPr/>
        <a:lstStyle/>
        <a:p>
          <a:r>
            <a:rPr lang="ru-RU" sz="1600" b="0" dirty="0"/>
            <a:t>Правила выявления детей, проявивших выдающиеся способности, сопровождения и мониторинга их дальнейшего развития</a:t>
          </a:r>
        </a:p>
      </dgm:t>
    </dgm:pt>
    <dgm:pt modelId="{6780D97E-3E42-440F-A28E-031046124467}" type="parTrans" cxnId="{E6492AE6-ADE2-4CA3-A4B6-06B94A2BD084}">
      <dgm:prSet/>
      <dgm:spPr/>
      <dgm:t>
        <a:bodyPr/>
        <a:lstStyle/>
        <a:p>
          <a:endParaRPr lang="ru-RU" sz="2400" b="0"/>
        </a:p>
      </dgm:t>
    </dgm:pt>
    <dgm:pt modelId="{B31AB3A5-C483-4A91-8ECC-DAA60BAD55EC}" type="sibTrans" cxnId="{E6492AE6-ADE2-4CA3-A4B6-06B94A2BD084}">
      <dgm:prSet/>
      <dgm:spPr/>
      <dgm:t>
        <a:bodyPr/>
        <a:lstStyle/>
        <a:p>
          <a:endParaRPr lang="ru-RU" sz="2400" b="0"/>
        </a:p>
      </dgm:t>
    </dgm:pt>
    <dgm:pt modelId="{F4BC93D2-C412-40CF-A10E-A350954801D8}" type="pres">
      <dgm:prSet presAssocID="{86D4EBDB-0FAE-49E6-A475-0A1EB1993882}" presName="Name0" presStyleCnt="0">
        <dgm:presLayoutVars>
          <dgm:chMax val="7"/>
          <dgm:chPref val="7"/>
          <dgm:dir/>
        </dgm:presLayoutVars>
      </dgm:prSet>
      <dgm:spPr/>
      <dgm:t>
        <a:bodyPr/>
        <a:lstStyle/>
        <a:p>
          <a:endParaRPr lang="ru-RU"/>
        </a:p>
      </dgm:t>
    </dgm:pt>
    <dgm:pt modelId="{5F3CFFC0-F369-444F-B527-69C74283C088}" type="pres">
      <dgm:prSet presAssocID="{86D4EBDB-0FAE-49E6-A475-0A1EB1993882}" presName="Name1" presStyleCnt="0"/>
      <dgm:spPr/>
    </dgm:pt>
    <dgm:pt modelId="{BEF3430C-874A-470F-B9E7-961C900DB385}" type="pres">
      <dgm:prSet presAssocID="{86D4EBDB-0FAE-49E6-A475-0A1EB1993882}" presName="cycle" presStyleCnt="0"/>
      <dgm:spPr/>
    </dgm:pt>
    <dgm:pt modelId="{F78FBF0F-9318-4AED-9746-FF459D7D5A8B}" type="pres">
      <dgm:prSet presAssocID="{86D4EBDB-0FAE-49E6-A475-0A1EB1993882}" presName="srcNode" presStyleLbl="node1" presStyleIdx="0" presStyleCnt="5"/>
      <dgm:spPr/>
    </dgm:pt>
    <dgm:pt modelId="{DCE16F63-1F56-4D89-863B-1AE589C404A4}" type="pres">
      <dgm:prSet presAssocID="{86D4EBDB-0FAE-49E6-A475-0A1EB1993882}" presName="conn" presStyleLbl="parChTrans1D2" presStyleIdx="0" presStyleCnt="1"/>
      <dgm:spPr/>
      <dgm:t>
        <a:bodyPr/>
        <a:lstStyle/>
        <a:p>
          <a:endParaRPr lang="ru-RU"/>
        </a:p>
      </dgm:t>
    </dgm:pt>
    <dgm:pt modelId="{161E28E1-D61F-49A0-B04F-354282841C3E}" type="pres">
      <dgm:prSet presAssocID="{86D4EBDB-0FAE-49E6-A475-0A1EB1993882}" presName="extraNode" presStyleLbl="node1" presStyleIdx="0" presStyleCnt="5"/>
      <dgm:spPr/>
    </dgm:pt>
    <dgm:pt modelId="{B08F141A-2226-4E90-BB08-D2A02341D167}" type="pres">
      <dgm:prSet presAssocID="{86D4EBDB-0FAE-49E6-A475-0A1EB1993882}" presName="dstNode" presStyleLbl="node1" presStyleIdx="0" presStyleCnt="5"/>
      <dgm:spPr/>
    </dgm:pt>
    <dgm:pt modelId="{C7643843-398C-48DC-BCD2-4B14D1BCA524}" type="pres">
      <dgm:prSet presAssocID="{29D115AF-85E8-4EA9-9B96-F4F87B524A24}" presName="text_1" presStyleLbl="node1" presStyleIdx="0" presStyleCnt="5">
        <dgm:presLayoutVars>
          <dgm:bulletEnabled val="1"/>
        </dgm:presLayoutVars>
      </dgm:prSet>
      <dgm:spPr/>
      <dgm:t>
        <a:bodyPr/>
        <a:lstStyle/>
        <a:p>
          <a:endParaRPr lang="ru-RU"/>
        </a:p>
      </dgm:t>
    </dgm:pt>
    <dgm:pt modelId="{8453D0B0-B173-4F84-9DC3-C68D84CA8C7B}" type="pres">
      <dgm:prSet presAssocID="{29D115AF-85E8-4EA9-9B96-F4F87B524A24}" presName="accent_1" presStyleCnt="0"/>
      <dgm:spPr/>
    </dgm:pt>
    <dgm:pt modelId="{FE7CEE7A-EB85-44BC-BA04-597FD2DEE472}" type="pres">
      <dgm:prSet presAssocID="{29D115AF-85E8-4EA9-9B96-F4F87B524A24}" presName="accentRepeatNode" presStyleLbl="solidFgAcc1" presStyleIdx="0" presStyleCnt="5"/>
      <dgm:spPr/>
    </dgm:pt>
    <dgm:pt modelId="{AE5A449C-D6DB-4D00-B7D6-2469D1E63BCC}" type="pres">
      <dgm:prSet presAssocID="{C7EB5FB1-E4B2-47DA-BAFB-5E5D8CE96EB1}" presName="text_2" presStyleLbl="node1" presStyleIdx="1" presStyleCnt="5">
        <dgm:presLayoutVars>
          <dgm:bulletEnabled val="1"/>
        </dgm:presLayoutVars>
      </dgm:prSet>
      <dgm:spPr/>
      <dgm:t>
        <a:bodyPr/>
        <a:lstStyle/>
        <a:p>
          <a:endParaRPr lang="ru-RU"/>
        </a:p>
      </dgm:t>
    </dgm:pt>
    <dgm:pt modelId="{99A253FD-6D35-415D-9CDA-10DE341D23E3}" type="pres">
      <dgm:prSet presAssocID="{C7EB5FB1-E4B2-47DA-BAFB-5E5D8CE96EB1}" presName="accent_2" presStyleCnt="0"/>
      <dgm:spPr/>
    </dgm:pt>
    <dgm:pt modelId="{B2F84D1A-520F-4FB3-B068-E2694A3AD441}" type="pres">
      <dgm:prSet presAssocID="{C7EB5FB1-E4B2-47DA-BAFB-5E5D8CE96EB1}" presName="accentRepeatNode" presStyleLbl="solidFgAcc1" presStyleIdx="1" presStyleCnt="5"/>
      <dgm:spPr/>
    </dgm:pt>
    <dgm:pt modelId="{0DDA0CBF-3ECD-46C8-ACBE-14FEB73573D0}" type="pres">
      <dgm:prSet presAssocID="{D29956A7-A5DA-492B-9621-50494C7AC045}" presName="text_3" presStyleLbl="node1" presStyleIdx="2" presStyleCnt="5" custScaleY="153137">
        <dgm:presLayoutVars>
          <dgm:bulletEnabled val="1"/>
        </dgm:presLayoutVars>
      </dgm:prSet>
      <dgm:spPr/>
      <dgm:t>
        <a:bodyPr/>
        <a:lstStyle/>
        <a:p>
          <a:endParaRPr lang="ru-RU"/>
        </a:p>
      </dgm:t>
    </dgm:pt>
    <dgm:pt modelId="{4702DE55-AFFF-458A-BB82-DED008E7F8D1}" type="pres">
      <dgm:prSet presAssocID="{D29956A7-A5DA-492B-9621-50494C7AC045}" presName="accent_3" presStyleCnt="0"/>
      <dgm:spPr/>
    </dgm:pt>
    <dgm:pt modelId="{959ECD42-5A2E-4422-836C-2E3FB08DB678}" type="pres">
      <dgm:prSet presAssocID="{D29956A7-A5DA-492B-9621-50494C7AC045}" presName="accentRepeatNode" presStyleLbl="solidFgAcc1" presStyleIdx="2" presStyleCnt="5"/>
      <dgm:spPr/>
    </dgm:pt>
    <dgm:pt modelId="{C8D17021-157A-45A5-B6FE-58C64565EFEC}" type="pres">
      <dgm:prSet presAssocID="{27D29810-CD21-4CC6-841B-2B4E247F3EA6}" presName="text_4" presStyleLbl="node1" presStyleIdx="3" presStyleCnt="5">
        <dgm:presLayoutVars>
          <dgm:bulletEnabled val="1"/>
        </dgm:presLayoutVars>
      </dgm:prSet>
      <dgm:spPr/>
      <dgm:t>
        <a:bodyPr/>
        <a:lstStyle/>
        <a:p>
          <a:endParaRPr lang="ru-RU"/>
        </a:p>
      </dgm:t>
    </dgm:pt>
    <dgm:pt modelId="{5B55C44A-51ED-459E-9F6E-F0A3DD7E6B88}" type="pres">
      <dgm:prSet presAssocID="{27D29810-CD21-4CC6-841B-2B4E247F3EA6}" presName="accent_4" presStyleCnt="0"/>
      <dgm:spPr/>
    </dgm:pt>
    <dgm:pt modelId="{F240303F-160B-45AE-AA2C-291B991A501F}" type="pres">
      <dgm:prSet presAssocID="{27D29810-CD21-4CC6-841B-2B4E247F3EA6}" presName="accentRepeatNode" presStyleLbl="solidFgAcc1" presStyleIdx="3" presStyleCnt="5"/>
      <dgm:spPr/>
    </dgm:pt>
    <dgm:pt modelId="{00778095-AAD1-4CAA-89A9-CF00633B9364}" type="pres">
      <dgm:prSet presAssocID="{F63B004E-712B-4971-8576-60CD6B1247AD}" presName="text_5" presStyleLbl="node1" presStyleIdx="4" presStyleCnt="5" custScaleY="108993">
        <dgm:presLayoutVars>
          <dgm:bulletEnabled val="1"/>
        </dgm:presLayoutVars>
      </dgm:prSet>
      <dgm:spPr/>
      <dgm:t>
        <a:bodyPr/>
        <a:lstStyle/>
        <a:p>
          <a:endParaRPr lang="ru-RU"/>
        </a:p>
      </dgm:t>
    </dgm:pt>
    <dgm:pt modelId="{6C608BEE-8595-4015-BDFD-975B750D8BCA}" type="pres">
      <dgm:prSet presAssocID="{F63B004E-712B-4971-8576-60CD6B1247AD}" presName="accent_5" presStyleCnt="0"/>
      <dgm:spPr/>
    </dgm:pt>
    <dgm:pt modelId="{25669239-5D14-421F-BCAB-9289DD0D0D06}" type="pres">
      <dgm:prSet presAssocID="{F63B004E-712B-4971-8576-60CD6B1247AD}" presName="accentRepeatNode" presStyleLbl="solidFgAcc1" presStyleIdx="4" presStyleCnt="5"/>
      <dgm:spPr/>
    </dgm:pt>
  </dgm:ptLst>
  <dgm:cxnLst>
    <dgm:cxn modelId="{AF812C73-BBE7-48F4-AE30-018DACE5A5C2}" srcId="{86D4EBDB-0FAE-49E6-A475-0A1EB1993882}" destId="{27D29810-CD21-4CC6-841B-2B4E247F3EA6}" srcOrd="3" destOrd="0" parTransId="{8DD51A60-E489-4969-8D2F-F9D357A04823}" sibTransId="{64FA1DD0-ABF1-457E-AE62-699C2DF515B2}"/>
    <dgm:cxn modelId="{DFBB2C09-00F1-444F-BBB3-D44156DB9DD5}" srcId="{86D4EBDB-0FAE-49E6-A475-0A1EB1993882}" destId="{C7EB5FB1-E4B2-47DA-BAFB-5E5D8CE96EB1}" srcOrd="1" destOrd="0" parTransId="{DB278852-F5D6-44B7-9E4C-247BC14A9500}" sibTransId="{60073A97-5517-4931-9621-7ECE7FB5A5D4}"/>
    <dgm:cxn modelId="{AC1FDA12-6506-42AF-90B6-910D7A491802}" type="presOf" srcId="{86D4EBDB-0FAE-49E6-A475-0A1EB1993882}" destId="{F4BC93D2-C412-40CF-A10E-A350954801D8}" srcOrd="0" destOrd="0" presId="urn:microsoft.com/office/officeart/2008/layout/VerticalCurvedList"/>
    <dgm:cxn modelId="{4EE97E00-2320-4A76-8515-A60EE9269435}" type="presOf" srcId="{F63B004E-712B-4971-8576-60CD6B1247AD}" destId="{00778095-AAD1-4CAA-89A9-CF00633B9364}" srcOrd="0" destOrd="0" presId="urn:microsoft.com/office/officeart/2008/layout/VerticalCurvedList"/>
    <dgm:cxn modelId="{E6492AE6-ADE2-4CA3-A4B6-06B94A2BD084}" srcId="{86D4EBDB-0FAE-49E6-A475-0A1EB1993882}" destId="{F63B004E-712B-4971-8576-60CD6B1247AD}" srcOrd="4" destOrd="0" parTransId="{6780D97E-3E42-440F-A28E-031046124467}" sibTransId="{B31AB3A5-C483-4A91-8ECC-DAA60BAD55EC}"/>
    <dgm:cxn modelId="{53C42A20-3791-4C09-8738-535BCB5325B8}" srcId="{86D4EBDB-0FAE-49E6-A475-0A1EB1993882}" destId="{29D115AF-85E8-4EA9-9B96-F4F87B524A24}" srcOrd="0" destOrd="0" parTransId="{1CF4523A-F4B9-4FFB-80D7-9B7B72FAA7BE}" sibTransId="{560F7372-4F43-44BA-BAE3-81B611547B5D}"/>
    <dgm:cxn modelId="{FEE09B35-7605-4F60-A6E9-533210C1FF8D}" type="presOf" srcId="{D29956A7-A5DA-492B-9621-50494C7AC045}" destId="{0DDA0CBF-3ECD-46C8-ACBE-14FEB73573D0}" srcOrd="0" destOrd="0" presId="urn:microsoft.com/office/officeart/2008/layout/VerticalCurvedList"/>
    <dgm:cxn modelId="{956AE839-CC5E-47E5-8E5A-FBD04BB65E9B}" type="presOf" srcId="{29D115AF-85E8-4EA9-9B96-F4F87B524A24}" destId="{C7643843-398C-48DC-BCD2-4B14D1BCA524}" srcOrd="0" destOrd="0" presId="urn:microsoft.com/office/officeart/2008/layout/VerticalCurvedList"/>
    <dgm:cxn modelId="{CE040120-673F-49D3-B2B1-61AE227FE429}" type="presOf" srcId="{C7EB5FB1-E4B2-47DA-BAFB-5E5D8CE96EB1}" destId="{AE5A449C-D6DB-4D00-B7D6-2469D1E63BCC}" srcOrd="0" destOrd="0" presId="urn:microsoft.com/office/officeart/2008/layout/VerticalCurvedList"/>
    <dgm:cxn modelId="{96EE431C-6A59-4DDD-9C86-34D99BD7A6A0}" type="presOf" srcId="{560F7372-4F43-44BA-BAE3-81B611547B5D}" destId="{DCE16F63-1F56-4D89-863B-1AE589C404A4}" srcOrd="0" destOrd="0" presId="urn:microsoft.com/office/officeart/2008/layout/VerticalCurvedList"/>
    <dgm:cxn modelId="{4064AE96-10A8-49D8-A51E-16CA68CF08BF}" srcId="{86D4EBDB-0FAE-49E6-A475-0A1EB1993882}" destId="{D29956A7-A5DA-492B-9621-50494C7AC045}" srcOrd="2" destOrd="0" parTransId="{45CFAAE8-66FE-4408-987F-4EEA06FDB554}" sibTransId="{1FB99F70-7BA8-43CA-9FBA-FE7E8D0DC057}"/>
    <dgm:cxn modelId="{D29AF8DD-9862-4211-B827-9708B711FE6B}" type="presOf" srcId="{27D29810-CD21-4CC6-841B-2B4E247F3EA6}" destId="{C8D17021-157A-45A5-B6FE-58C64565EFEC}" srcOrd="0" destOrd="0" presId="urn:microsoft.com/office/officeart/2008/layout/VerticalCurvedList"/>
    <dgm:cxn modelId="{AF622EA2-D8D0-40F0-BE3C-72766E69CB4C}" type="presParOf" srcId="{F4BC93D2-C412-40CF-A10E-A350954801D8}" destId="{5F3CFFC0-F369-444F-B527-69C74283C088}" srcOrd="0" destOrd="0" presId="urn:microsoft.com/office/officeart/2008/layout/VerticalCurvedList"/>
    <dgm:cxn modelId="{F07B2983-CA9B-4231-95FE-3B05EF83C9DC}" type="presParOf" srcId="{5F3CFFC0-F369-444F-B527-69C74283C088}" destId="{BEF3430C-874A-470F-B9E7-961C900DB385}" srcOrd="0" destOrd="0" presId="urn:microsoft.com/office/officeart/2008/layout/VerticalCurvedList"/>
    <dgm:cxn modelId="{10B52EA2-EFB0-4C04-8A19-5182DD1256E5}" type="presParOf" srcId="{BEF3430C-874A-470F-B9E7-961C900DB385}" destId="{F78FBF0F-9318-4AED-9746-FF459D7D5A8B}" srcOrd="0" destOrd="0" presId="urn:microsoft.com/office/officeart/2008/layout/VerticalCurvedList"/>
    <dgm:cxn modelId="{5663713E-7998-48AD-8076-98E170BECD32}" type="presParOf" srcId="{BEF3430C-874A-470F-B9E7-961C900DB385}" destId="{DCE16F63-1F56-4D89-863B-1AE589C404A4}" srcOrd="1" destOrd="0" presId="urn:microsoft.com/office/officeart/2008/layout/VerticalCurvedList"/>
    <dgm:cxn modelId="{0595254B-6D26-444D-8DE0-B7782312EC7A}" type="presParOf" srcId="{BEF3430C-874A-470F-B9E7-961C900DB385}" destId="{161E28E1-D61F-49A0-B04F-354282841C3E}" srcOrd="2" destOrd="0" presId="urn:microsoft.com/office/officeart/2008/layout/VerticalCurvedList"/>
    <dgm:cxn modelId="{4869070C-C408-4125-8443-277B02D57943}" type="presParOf" srcId="{BEF3430C-874A-470F-B9E7-961C900DB385}" destId="{B08F141A-2226-4E90-BB08-D2A02341D167}" srcOrd="3" destOrd="0" presId="urn:microsoft.com/office/officeart/2008/layout/VerticalCurvedList"/>
    <dgm:cxn modelId="{978AD3CB-7C20-4179-A258-06D3CF19AAF6}" type="presParOf" srcId="{5F3CFFC0-F369-444F-B527-69C74283C088}" destId="{C7643843-398C-48DC-BCD2-4B14D1BCA524}" srcOrd="1" destOrd="0" presId="urn:microsoft.com/office/officeart/2008/layout/VerticalCurvedList"/>
    <dgm:cxn modelId="{0C46E9AA-D6B5-4A98-8020-5645000ED3EC}" type="presParOf" srcId="{5F3CFFC0-F369-444F-B527-69C74283C088}" destId="{8453D0B0-B173-4F84-9DC3-C68D84CA8C7B}" srcOrd="2" destOrd="0" presId="urn:microsoft.com/office/officeart/2008/layout/VerticalCurvedList"/>
    <dgm:cxn modelId="{17EEBDFA-AEF7-4B96-BE98-2ABDF3C06FC8}" type="presParOf" srcId="{8453D0B0-B173-4F84-9DC3-C68D84CA8C7B}" destId="{FE7CEE7A-EB85-44BC-BA04-597FD2DEE472}" srcOrd="0" destOrd="0" presId="urn:microsoft.com/office/officeart/2008/layout/VerticalCurvedList"/>
    <dgm:cxn modelId="{C0A23568-6383-465B-828A-F206D5AD1795}" type="presParOf" srcId="{5F3CFFC0-F369-444F-B527-69C74283C088}" destId="{AE5A449C-D6DB-4D00-B7D6-2469D1E63BCC}" srcOrd="3" destOrd="0" presId="urn:microsoft.com/office/officeart/2008/layout/VerticalCurvedList"/>
    <dgm:cxn modelId="{238297DF-F074-44E3-91CE-43E499BB276B}" type="presParOf" srcId="{5F3CFFC0-F369-444F-B527-69C74283C088}" destId="{99A253FD-6D35-415D-9CDA-10DE341D23E3}" srcOrd="4" destOrd="0" presId="urn:microsoft.com/office/officeart/2008/layout/VerticalCurvedList"/>
    <dgm:cxn modelId="{C3ACC5B9-503E-449D-ABC9-6A4F375D3BEF}" type="presParOf" srcId="{99A253FD-6D35-415D-9CDA-10DE341D23E3}" destId="{B2F84D1A-520F-4FB3-B068-E2694A3AD441}" srcOrd="0" destOrd="0" presId="urn:microsoft.com/office/officeart/2008/layout/VerticalCurvedList"/>
    <dgm:cxn modelId="{371CBEEA-7D81-4053-A8F1-7C8E500FEE6D}" type="presParOf" srcId="{5F3CFFC0-F369-444F-B527-69C74283C088}" destId="{0DDA0CBF-3ECD-46C8-ACBE-14FEB73573D0}" srcOrd="5" destOrd="0" presId="urn:microsoft.com/office/officeart/2008/layout/VerticalCurvedList"/>
    <dgm:cxn modelId="{E460307D-E121-4D6C-B9A4-4948328A6D8D}" type="presParOf" srcId="{5F3CFFC0-F369-444F-B527-69C74283C088}" destId="{4702DE55-AFFF-458A-BB82-DED008E7F8D1}" srcOrd="6" destOrd="0" presId="urn:microsoft.com/office/officeart/2008/layout/VerticalCurvedList"/>
    <dgm:cxn modelId="{E74AD364-8FA9-48AF-BF01-9FACEB6B7C09}" type="presParOf" srcId="{4702DE55-AFFF-458A-BB82-DED008E7F8D1}" destId="{959ECD42-5A2E-4422-836C-2E3FB08DB678}" srcOrd="0" destOrd="0" presId="urn:microsoft.com/office/officeart/2008/layout/VerticalCurvedList"/>
    <dgm:cxn modelId="{2D35B8AC-8D24-4C85-9A8A-5F4C3DEC59F5}" type="presParOf" srcId="{5F3CFFC0-F369-444F-B527-69C74283C088}" destId="{C8D17021-157A-45A5-B6FE-58C64565EFEC}" srcOrd="7" destOrd="0" presId="urn:microsoft.com/office/officeart/2008/layout/VerticalCurvedList"/>
    <dgm:cxn modelId="{8A195DBE-2867-4B98-A75E-3AB1700AC3F9}" type="presParOf" srcId="{5F3CFFC0-F369-444F-B527-69C74283C088}" destId="{5B55C44A-51ED-459E-9F6E-F0A3DD7E6B88}" srcOrd="8" destOrd="0" presId="urn:microsoft.com/office/officeart/2008/layout/VerticalCurvedList"/>
    <dgm:cxn modelId="{FCCA9191-C86F-4084-81E9-31DAB5475122}" type="presParOf" srcId="{5B55C44A-51ED-459E-9F6E-F0A3DD7E6B88}" destId="{F240303F-160B-45AE-AA2C-291B991A501F}" srcOrd="0" destOrd="0" presId="urn:microsoft.com/office/officeart/2008/layout/VerticalCurvedList"/>
    <dgm:cxn modelId="{B4D8550B-2B65-4342-9F81-2FABBAAD064A}" type="presParOf" srcId="{5F3CFFC0-F369-444F-B527-69C74283C088}" destId="{00778095-AAD1-4CAA-89A9-CF00633B9364}" srcOrd="9" destOrd="0" presId="urn:microsoft.com/office/officeart/2008/layout/VerticalCurvedList"/>
    <dgm:cxn modelId="{5C851DFA-92E8-4994-A436-95E98B435464}" type="presParOf" srcId="{5F3CFFC0-F369-444F-B527-69C74283C088}" destId="{6C608BEE-8595-4015-BDFD-975B750D8BCA}" srcOrd="10" destOrd="0" presId="urn:microsoft.com/office/officeart/2008/layout/VerticalCurvedList"/>
    <dgm:cxn modelId="{F5BDB5C2-7EA9-4945-9548-F7FEE336E7CE}" type="presParOf" srcId="{6C608BEE-8595-4015-BDFD-975B750D8BCA}" destId="{25669239-5D14-421F-BCAB-9289DD0D0D0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645DE2-D836-4289-BB51-9DA37EF705EF}" type="doc">
      <dgm:prSet loTypeId="urn:microsoft.com/office/officeart/2008/layout/AlternatingPictureBlocks" loCatId="picture" qsTypeId="urn:microsoft.com/office/officeart/2005/8/quickstyle/simple1" qsCatId="simple" csTypeId="urn:microsoft.com/office/officeart/2005/8/colors/colorful4" csCatId="colorful" phldr="1"/>
      <dgm:spPr/>
    </dgm:pt>
    <dgm:pt modelId="{5B884558-1231-45FB-BE73-97EE0EC68858}">
      <dgm:prSet phldrT="[Текст]"/>
      <dgm:spPr/>
      <dgm:t>
        <a:bodyPr/>
        <a:lstStyle/>
        <a:p>
          <a:r>
            <a:rPr lang="ru-RU" b="1" dirty="0"/>
            <a:t>3750 премий </a:t>
          </a:r>
          <a:r>
            <a:rPr lang="ru-RU" dirty="0"/>
            <a:t>победителям и призерам международных и всероссийский конкурсных мероприятий</a:t>
          </a:r>
        </a:p>
      </dgm:t>
    </dgm:pt>
    <dgm:pt modelId="{9BBC503B-7F2C-489A-93B1-1A9386BF683A}" type="parTrans" cxnId="{9A32866D-506E-4167-98EF-D933347E4CEB}">
      <dgm:prSet/>
      <dgm:spPr/>
      <dgm:t>
        <a:bodyPr/>
        <a:lstStyle/>
        <a:p>
          <a:endParaRPr lang="ru-RU"/>
        </a:p>
      </dgm:t>
    </dgm:pt>
    <dgm:pt modelId="{06232261-7F9C-4537-8247-1A1A7F242DE1}" type="sibTrans" cxnId="{9A32866D-506E-4167-98EF-D933347E4CEB}">
      <dgm:prSet/>
      <dgm:spPr/>
      <dgm:t>
        <a:bodyPr/>
        <a:lstStyle/>
        <a:p>
          <a:endParaRPr lang="ru-RU"/>
        </a:p>
      </dgm:t>
    </dgm:pt>
    <dgm:pt modelId="{1ADC8FE5-2824-4DFF-A398-26D824AE9CBD}">
      <dgm:prSet phldrT="[Текст]"/>
      <dgm:spPr/>
      <dgm:t>
        <a:bodyPr/>
        <a:lstStyle/>
        <a:p>
          <a:r>
            <a:rPr lang="ru-RU" b="1" dirty="0"/>
            <a:t>1600 премий </a:t>
          </a:r>
          <a:r>
            <a:rPr lang="ru-RU" dirty="0"/>
            <a:t>победителям региональных состязаний</a:t>
          </a:r>
        </a:p>
      </dgm:t>
    </dgm:pt>
    <dgm:pt modelId="{78B0A7AE-B6EA-46F7-A970-401BFD35C29A}" type="parTrans" cxnId="{5ABEEC84-7273-4FE3-BDC0-22A3EE8D03AE}">
      <dgm:prSet/>
      <dgm:spPr/>
      <dgm:t>
        <a:bodyPr/>
        <a:lstStyle/>
        <a:p>
          <a:endParaRPr lang="ru-RU"/>
        </a:p>
      </dgm:t>
    </dgm:pt>
    <dgm:pt modelId="{848F63B8-6AAA-40DA-8B1E-AFA9FB83D030}" type="sibTrans" cxnId="{5ABEEC84-7273-4FE3-BDC0-22A3EE8D03AE}">
      <dgm:prSet/>
      <dgm:spPr/>
      <dgm:t>
        <a:bodyPr/>
        <a:lstStyle/>
        <a:p>
          <a:endParaRPr lang="ru-RU"/>
        </a:p>
      </dgm:t>
    </dgm:pt>
    <dgm:pt modelId="{44FD4FF2-C513-4925-A966-3F8CB063E151}" type="pres">
      <dgm:prSet presAssocID="{8E645DE2-D836-4289-BB51-9DA37EF705EF}" presName="linearFlow" presStyleCnt="0">
        <dgm:presLayoutVars>
          <dgm:dir/>
          <dgm:resizeHandles val="exact"/>
        </dgm:presLayoutVars>
      </dgm:prSet>
      <dgm:spPr/>
    </dgm:pt>
    <dgm:pt modelId="{62C11A0E-6D8B-47B6-B206-C34807547543}" type="pres">
      <dgm:prSet presAssocID="{5B884558-1231-45FB-BE73-97EE0EC68858}" presName="comp" presStyleCnt="0"/>
      <dgm:spPr/>
    </dgm:pt>
    <dgm:pt modelId="{4A0A6E13-ED38-49DF-9AF2-F96145A616D0}" type="pres">
      <dgm:prSet presAssocID="{5B884558-1231-45FB-BE73-97EE0EC68858}" presName="rect2" presStyleLbl="node1" presStyleIdx="0" presStyleCnt="2">
        <dgm:presLayoutVars>
          <dgm:bulletEnabled val="1"/>
        </dgm:presLayoutVars>
      </dgm:prSet>
      <dgm:spPr/>
      <dgm:t>
        <a:bodyPr/>
        <a:lstStyle/>
        <a:p>
          <a:endParaRPr lang="ru-RU"/>
        </a:p>
      </dgm:t>
    </dgm:pt>
    <dgm:pt modelId="{11916E0C-AB1D-455E-AF3D-D6BFB82DE990}" type="pres">
      <dgm:prSet presAssocID="{5B884558-1231-45FB-BE73-97EE0EC68858}" presName="rect1" presStyleLbl="ln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pt>
    <dgm:pt modelId="{7DC612D6-7990-44FF-87DF-43B2CD7C6D84}" type="pres">
      <dgm:prSet presAssocID="{06232261-7F9C-4537-8247-1A1A7F242DE1}" presName="sibTrans" presStyleCnt="0"/>
      <dgm:spPr/>
    </dgm:pt>
    <dgm:pt modelId="{BA34EDDE-3559-4BB8-B9F1-8A340DC7AF28}" type="pres">
      <dgm:prSet presAssocID="{1ADC8FE5-2824-4DFF-A398-26D824AE9CBD}" presName="comp" presStyleCnt="0"/>
      <dgm:spPr/>
    </dgm:pt>
    <dgm:pt modelId="{01E628C8-9D91-433A-9A70-195ECA9A9D4B}" type="pres">
      <dgm:prSet presAssocID="{1ADC8FE5-2824-4DFF-A398-26D824AE9CBD}" presName="rect2" presStyleLbl="node1" presStyleIdx="1" presStyleCnt="2">
        <dgm:presLayoutVars>
          <dgm:bulletEnabled val="1"/>
        </dgm:presLayoutVars>
      </dgm:prSet>
      <dgm:spPr/>
      <dgm:t>
        <a:bodyPr/>
        <a:lstStyle/>
        <a:p>
          <a:endParaRPr lang="ru-RU"/>
        </a:p>
      </dgm:t>
    </dgm:pt>
    <dgm:pt modelId="{748ABA22-6EEF-4A53-8580-131CCF310BC4}" type="pres">
      <dgm:prSet presAssocID="{1ADC8FE5-2824-4DFF-A398-26D824AE9CBD}" presName="rect1" presStyleLbl="ln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9000" r="-29000"/>
          </a:stretch>
        </a:blipFill>
      </dgm:spPr>
    </dgm:pt>
  </dgm:ptLst>
  <dgm:cxnLst>
    <dgm:cxn modelId="{1FABB7AC-EEFB-4372-973C-D85200BCE82D}" type="presOf" srcId="{5B884558-1231-45FB-BE73-97EE0EC68858}" destId="{4A0A6E13-ED38-49DF-9AF2-F96145A616D0}" srcOrd="0" destOrd="0" presId="urn:microsoft.com/office/officeart/2008/layout/AlternatingPictureBlocks"/>
    <dgm:cxn modelId="{878D0FD7-C64F-4315-875B-2A11C85D369A}" type="presOf" srcId="{8E645DE2-D836-4289-BB51-9DA37EF705EF}" destId="{44FD4FF2-C513-4925-A966-3F8CB063E151}" srcOrd="0" destOrd="0" presId="urn:microsoft.com/office/officeart/2008/layout/AlternatingPictureBlocks"/>
    <dgm:cxn modelId="{99AFB62C-3966-49FA-AC2A-2F4292E49654}" type="presOf" srcId="{1ADC8FE5-2824-4DFF-A398-26D824AE9CBD}" destId="{01E628C8-9D91-433A-9A70-195ECA9A9D4B}" srcOrd="0" destOrd="0" presId="urn:microsoft.com/office/officeart/2008/layout/AlternatingPictureBlocks"/>
    <dgm:cxn modelId="{5ABEEC84-7273-4FE3-BDC0-22A3EE8D03AE}" srcId="{8E645DE2-D836-4289-BB51-9DA37EF705EF}" destId="{1ADC8FE5-2824-4DFF-A398-26D824AE9CBD}" srcOrd="1" destOrd="0" parTransId="{78B0A7AE-B6EA-46F7-A970-401BFD35C29A}" sibTransId="{848F63B8-6AAA-40DA-8B1E-AFA9FB83D030}"/>
    <dgm:cxn modelId="{9A32866D-506E-4167-98EF-D933347E4CEB}" srcId="{8E645DE2-D836-4289-BB51-9DA37EF705EF}" destId="{5B884558-1231-45FB-BE73-97EE0EC68858}" srcOrd="0" destOrd="0" parTransId="{9BBC503B-7F2C-489A-93B1-1A9386BF683A}" sibTransId="{06232261-7F9C-4537-8247-1A1A7F242DE1}"/>
    <dgm:cxn modelId="{BD04F319-ADB8-4E44-9FCD-5A753F805050}" type="presParOf" srcId="{44FD4FF2-C513-4925-A966-3F8CB063E151}" destId="{62C11A0E-6D8B-47B6-B206-C34807547543}" srcOrd="0" destOrd="0" presId="urn:microsoft.com/office/officeart/2008/layout/AlternatingPictureBlocks"/>
    <dgm:cxn modelId="{8AC709B5-B403-469C-A6C2-A46F462B87DE}" type="presParOf" srcId="{62C11A0E-6D8B-47B6-B206-C34807547543}" destId="{4A0A6E13-ED38-49DF-9AF2-F96145A616D0}" srcOrd="0" destOrd="0" presId="urn:microsoft.com/office/officeart/2008/layout/AlternatingPictureBlocks"/>
    <dgm:cxn modelId="{4807FB18-1C6A-43CC-8EF7-50E0B41B3A88}" type="presParOf" srcId="{62C11A0E-6D8B-47B6-B206-C34807547543}" destId="{11916E0C-AB1D-455E-AF3D-D6BFB82DE990}" srcOrd="1" destOrd="0" presId="urn:microsoft.com/office/officeart/2008/layout/AlternatingPictureBlocks"/>
    <dgm:cxn modelId="{798B1E6F-BC0C-4D53-BEA0-6D35770F3D1A}" type="presParOf" srcId="{44FD4FF2-C513-4925-A966-3F8CB063E151}" destId="{7DC612D6-7990-44FF-87DF-43B2CD7C6D84}" srcOrd="1" destOrd="0" presId="urn:microsoft.com/office/officeart/2008/layout/AlternatingPictureBlocks"/>
    <dgm:cxn modelId="{0A2991CB-D61C-4B82-B4AB-21479B5ABBC4}" type="presParOf" srcId="{44FD4FF2-C513-4925-A966-3F8CB063E151}" destId="{BA34EDDE-3559-4BB8-B9F1-8A340DC7AF28}" srcOrd="2" destOrd="0" presId="urn:microsoft.com/office/officeart/2008/layout/AlternatingPictureBlocks"/>
    <dgm:cxn modelId="{D18460A9-381E-4713-8A4B-4E665D498B3A}" type="presParOf" srcId="{BA34EDDE-3559-4BB8-B9F1-8A340DC7AF28}" destId="{01E628C8-9D91-433A-9A70-195ECA9A9D4B}" srcOrd="0" destOrd="0" presId="urn:microsoft.com/office/officeart/2008/layout/AlternatingPictureBlocks"/>
    <dgm:cxn modelId="{F2ABA1DE-E443-42E0-9715-B57B9F3853E8}" type="presParOf" srcId="{BA34EDDE-3559-4BB8-B9F1-8A340DC7AF28}" destId="{748ABA22-6EEF-4A53-8580-131CCF310BC4}"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655C4-1085-4810-8714-E82BBE9F1768}">
      <dsp:nvSpPr>
        <dsp:cNvPr id="0" name=""/>
        <dsp:cNvSpPr/>
      </dsp:nvSpPr>
      <dsp:spPr>
        <a:xfrm>
          <a:off x="-105666" y="1076378"/>
          <a:ext cx="2188165" cy="2248168"/>
        </a:xfrm>
        <a:prstGeom prst="ellipse">
          <a:avLst/>
        </a:prstGeom>
        <a:solidFill>
          <a:schemeClr val="accent2">
            <a:hueOff val="-5341550"/>
            <a:satOff val="-27452"/>
            <a:lumOff val="233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421351-3BC6-4C2B-A1B2-A6CFCBC81F7E}">
      <dsp:nvSpPr>
        <dsp:cNvPr id="0" name=""/>
        <dsp:cNvSpPr/>
      </dsp:nvSpPr>
      <dsp:spPr>
        <a:xfrm>
          <a:off x="232076" y="1444123"/>
          <a:ext cx="1512678" cy="1512678"/>
        </a:xfrm>
        <a:prstGeom prst="ellipse">
          <a:avLst/>
        </a:prstGeom>
        <a:solidFill>
          <a:schemeClr val="accent2">
            <a:hueOff val="-2670775"/>
            <a:satOff val="-13726"/>
            <a:lumOff val="11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E1F875-41AE-4C57-863D-4B03FA748988}">
      <dsp:nvSpPr>
        <dsp:cNvPr id="0" name=""/>
        <dsp:cNvSpPr/>
      </dsp:nvSpPr>
      <dsp:spPr>
        <a:xfrm>
          <a:off x="736302" y="1948349"/>
          <a:ext cx="504226" cy="50422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6E5CB1-E182-4E15-96E5-593B2F4AADA3}">
      <dsp:nvSpPr>
        <dsp:cNvPr id="0" name=""/>
        <dsp:cNvSpPr/>
      </dsp:nvSpPr>
      <dsp:spPr>
        <a:xfrm>
          <a:off x="2683641" y="99519"/>
          <a:ext cx="1260565" cy="735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lvl="0" algn="l" defTabSz="889000">
            <a:lnSpc>
              <a:spcPct val="90000"/>
            </a:lnSpc>
            <a:spcBef>
              <a:spcPct val="0"/>
            </a:spcBef>
            <a:spcAft>
              <a:spcPct val="35000"/>
            </a:spcAft>
          </a:pPr>
          <a:r>
            <a:rPr lang="ru-RU" sz="2000" b="1" kern="1200" dirty="0"/>
            <a:t>талант</a:t>
          </a:r>
        </a:p>
      </dsp:txBody>
      <dsp:txXfrm>
        <a:off x="2683641" y="99519"/>
        <a:ext cx="1260565" cy="735330"/>
      </dsp:txXfrm>
    </dsp:sp>
    <dsp:sp modelId="{77390586-EDF0-4E34-9678-9A296DF7B1C1}">
      <dsp:nvSpPr>
        <dsp:cNvPr id="0" name=""/>
        <dsp:cNvSpPr/>
      </dsp:nvSpPr>
      <dsp:spPr>
        <a:xfrm>
          <a:off x="2354028" y="467184"/>
          <a:ext cx="315141"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25ABC2-10FC-460C-9081-5E4FBD6BBB65}">
      <dsp:nvSpPr>
        <dsp:cNvPr id="0" name=""/>
        <dsp:cNvSpPr/>
      </dsp:nvSpPr>
      <dsp:spPr>
        <a:xfrm rot="5400000">
          <a:off x="804163" y="651857"/>
          <a:ext cx="1732857" cy="1364352"/>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80BB26-C1A6-41B6-A818-955A327F17D1}">
      <dsp:nvSpPr>
        <dsp:cNvPr id="0" name=""/>
        <dsp:cNvSpPr/>
      </dsp:nvSpPr>
      <dsp:spPr>
        <a:xfrm>
          <a:off x="2291353" y="803090"/>
          <a:ext cx="2016199" cy="642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ru-RU" sz="1800" b="1" kern="1200" dirty="0"/>
            <a:t>толерантность</a:t>
          </a:r>
        </a:p>
      </dsp:txBody>
      <dsp:txXfrm>
        <a:off x="2291353" y="803090"/>
        <a:ext cx="2016199" cy="642163"/>
      </dsp:txXfrm>
    </dsp:sp>
    <dsp:sp modelId="{9B6D5019-28A6-4074-BE27-6B20B06A0734}">
      <dsp:nvSpPr>
        <dsp:cNvPr id="0" name=""/>
        <dsp:cNvSpPr/>
      </dsp:nvSpPr>
      <dsp:spPr>
        <a:xfrm>
          <a:off x="2354028" y="1202514"/>
          <a:ext cx="315141"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5FC552-F0F7-4E55-A527-B637786A91D2}">
      <dsp:nvSpPr>
        <dsp:cNvPr id="0" name=""/>
        <dsp:cNvSpPr/>
      </dsp:nvSpPr>
      <dsp:spPr>
        <a:xfrm rot="5400000">
          <a:off x="1176114" y="1375716"/>
          <a:ext cx="1350318" cy="100299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7A91E2-9543-4005-917D-7B6A28FB5062}">
      <dsp:nvSpPr>
        <dsp:cNvPr id="0" name=""/>
        <dsp:cNvSpPr/>
      </dsp:nvSpPr>
      <dsp:spPr>
        <a:xfrm>
          <a:off x="2454414" y="1495845"/>
          <a:ext cx="1747471" cy="735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ru-RU" sz="1800" b="1" kern="1200" dirty="0"/>
            <a:t>технологии</a:t>
          </a:r>
        </a:p>
      </dsp:txBody>
      <dsp:txXfrm>
        <a:off x="2454414" y="1495845"/>
        <a:ext cx="1747471" cy="735330"/>
      </dsp:txXfrm>
    </dsp:sp>
    <dsp:sp modelId="{57EA2186-3C79-470F-BDF4-A1668E2A7206}">
      <dsp:nvSpPr>
        <dsp:cNvPr id="0" name=""/>
        <dsp:cNvSpPr/>
      </dsp:nvSpPr>
      <dsp:spPr>
        <a:xfrm>
          <a:off x="2354028" y="1937844"/>
          <a:ext cx="315141"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A8DE84-CB7E-494A-90C6-370A284CF3F2}">
      <dsp:nvSpPr>
        <dsp:cNvPr id="0" name=""/>
        <dsp:cNvSpPr/>
      </dsp:nvSpPr>
      <dsp:spPr>
        <a:xfrm rot="5400000">
          <a:off x="1548527" y="2098987"/>
          <a:ext cx="964753" cy="641627"/>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E16F63-1F56-4D89-863B-1AE589C404A4}">
      <dsp:nvSpPr>
        <dsp:cNvPr id="0" name=""/>
        <dsp:cNvSpPr/>
      </dsp:nvSpPr>
      <dsp:spPr>
        <a:xfrm>
          <a:off x="-4985136" y="-763820"/>
          <a:ext cx="5937059" cy="5937059"/>
        </a:xfrm>
        <a:prstGeom prst="blockArc">
          <a:avLst>
            <a:gd name="adj1" fmla="val 18900000"/>
            <a:gd name="adj2" fmla="val 2700000"/>
            <a:gd name="adj3" fmla="val 364"/>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643843-398C-48DC-BCD2-4B14D1BCA524}">
      <dsp:nvSpPr>
        <dsp:cNvPr id="0" name=""/>
        <dsp:cNvSpPr/>
      </dsp:nvSpPr>
      <dsp:spPr>
        <a:xfrm>
          <a:off x="416457" y="275500"/>
          <a:ext cx="5506355" cy="55135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7637" tIns="40640" rIns="40640" bIns="40640" numCol="1" spcCol="1270" anchor="ctr" anchorCtr="0">
          <a:noAutofit/>
        </a:bodyPr>
        <a:lstStyle/>
        <a:p>
          <a:pPr lvl="0" algn="l" defTabSz="711200">
            <a:lnSpc>
              <a:spcPct val="90000"/>
            </a:lnSpc>
            <a:spcBef>
              <a:spcPct val="0"/>
            </a:spcBef>
            <a:spcAft>
              <a:spcPct val="35000"/>
            </a:spcAft>
          </a:pPr>
          <a:r>
            <a:rPr lang="ru-RU" sz="1600" b="0" kern="1200" dirty="0"/>
            <a:t>Федеральный закон № 273-ФЗ «Об образовании </a:t>
          </a:r>
          <a:br>
            <a:rPr lang="ru-RU" sz="1600" b="0" kern="1200" dirty="0"/>
          </a:br>
          <a:r>
            <a:rPr lang="ru-RU" sz="1600" b="0" kern="1200" dirty="0"/>
            <a:t>в Российской Федерации»</a:t>
          </a:r>
        </a:p>
      </dsp:txBody>
      <dsp:txXfrm>
        <a:off x="416457" y="275500"/>
        <a:ext cx="5506355" cy="551353"/>
      </dsp:txXfrm>
    </dsp:sp>
    <dsp:sp modelId="{FE7CEE7A-EB85-44BC-BA04-597FD2DEE472}">
      <dsp:nvSpPr>
        <dsp:cNvPr id="0" name=""/>
        <dsp:cNvSpPr/>
      </dsp:nvSpPr>
      <dsp:spPr>
        <a:xfrm>
          <a:off x="71860" y="206581"/>
          <a:ext cx="689192" cy="689192"/>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5A449C-D6DB-4D00-B7D6-2469D1E63BCC}">
      <dsp:nvSpPr>
        <dsp:cNvPr id="0" name=""/>
        <dsp:cNvSpPr/>
      </dsp:nvSpPr>
      <dsp:spPr>
        <a:xfrm>
          <a:off x="811540" y="1102266"/>
          <a:ext cx="5111271" cy="55135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7637" tIns="40640" rIns="40640" bIns="40640" numCol="1" spcCol="1270" anchor="ctr" anchorCtr="0">
          <a:noAutofit/>
        </a:bodyPr>
        <a:lstStyle/>
        <a:p>
          <a:pPr lvl="0" algn="l" defTabSz="711200">
            <a:lnSpc>
              <a:spcPct val="90000"/>
            </a:lnSpc>
            <a:spcBef>
              <a:spcPct val="0"/>
            </a:spcBef>
            <a:spcAft>
              <a:spcPct val="35000"/>
            </a:spcAft>
          </a:pPr>
          <a:r>
            <a:rPr lang="ru-RU" sz="1600" b="0" kern="1200" dirty="0"/>
            <a:t>Концепция общенациональной системы выявления и развития молодых талантов</a:t>
          </a:r>
        </a:p>
      </dsp:txBody>
      <dsp:txXfrm>
        <a:off x="811540" y="1102266"/>
        <a:ext cx="5111271" cy="551353"/>
      </dsp:txXfrm>
    </dsp:sp>
    <dsp:sp modelId="{B2F84D1A-520F-4FB3-B068-E2694A3AD441}">
      <dsp:nvSpPr>
        <dsp:cNvPr id="0" name=""/>
        <dsp:cNvSpPr/>
      </dsp:nvSpPr>
      <dsp:spPr>
        <a:xfrm>
          <a:off x="466944" y="1033347"/>
          <a:ext cx="689192" cy="68919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DA0CBF-3ECD-46C8-ACBE-14FEB73573D0}">
      <dsp:nvSpPr>
        <dsp:cNvPr id="0" name=""/>
        <dsp:cNvSpPr/>
      </dsp:nvSpPr>
      <dsp:spPr>
        <a:xfrm>
          <a:off x="932800" y="1782546"/>
          <a:ext cx="4990012" cy="84432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7637" tIns="40640" rIns="40640" bIns="40640" numCol="1" spcCol="1270" anchor="ctr" anchorCtr="0">
          <a:noAutofit/>
        </a:bodyPr>
        <a:lstStyle/>
        <a:p>
          <a:pPr lvl="0" algn="l" defTabSz="711200">
            <a:lnSpc>
              <a:spcPct val="90000"/>
            </a:lnSpc>
            <a:spcBef>
              <a:spcPct val="0"/>
            </a:spcBef>
            <a:spcAft>
              <a:spcPct val="35000"/>
            </a:spcAft>
          </a:pPr>
          <a:r>
            <a:rPr lang="ru-RU" sz="1600" b="0" kern="1200" dirty="0"/>
            <a:t>Комплекс мер по реализации Концепции общенациональной систем выявления и развития молодых талантов на 2015 – 2020 годы</a:t>
          </a:r>
        </a:p>
      </dsp:txBody>
      <dsp:txXfrm>
        <a:off x="932800" y="1782546"/>
        <a:ext cx="4990012" cy="844326"/>
      </dsp:txXfrm>
    </dsp:sp>
    <dsp:sp modelId="{959ECD42-5A2E-4422-836C-2E3FB08DB678}">
      <dsp:nvSpPr>
        <dsp:cNvPr id="0" name=""/>
        <dsp:cNvSpPr/>
      </dsp:nvSpPr>
      <dsp:spPr>
        <a:xfrm>
          <a:off x="588203" y="1860113"/>
          <a:ext cx="689192" cy="689192"/>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D17021-157A-45A5-B6FE-58C64565EFEC}">
      <dsp:nvSpPr>
        <dsp:cNvPr id="0" name=""/>
        <dsp:cNvSpPr/>
      </dsp:nvSpPr>
      <dsp:spPr>
        <a:xfrm>
          <a:off x="811540" y="2755798"/>
          <a:ext cx="5111271" cy="5513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7637" tIns="40640" rIns="40640" bIns="40640" numCol="1" spcCol="1270" anchor="ctr" anchorCtr="0">
          <a:noAutofit/>
        </a:bodyPr>
        <a:lstStyle/>
        <a:p>
          <a:pPr lvl="0" algn="l" defTabSz="711200">
            <a:lnSpc>
              <a:spcPct val="90000"/>
            </a:lnSpc>
            <a:spcBef>
              <a:spcPct val="0"/>
            </a:spcBef>
            <a:spcAft>
              <a:spcPct val="35000"/>
            </a:spcAft>
          </a:pPr>
          <a:r>
            <a:rPr lang="ru-RU" sz="1600" b="0" kern="1200" dirty="0"/>
            <a:t>Федеральные государственные образовательные стандарты</a:t>
          </a:r>
        </a:p>
      </dsp:txBody>
      <dsp:txXfrm>
        <a:off x="811540" y="2755798"/>
        <a:ext cx="5111271" cy="551353"/>
      </dsp:txXfrm>
    </dsp:sp>
    <dsp:sp modelId="{F240303F-160B-45AE-AA2C-291B991A501F}">
      <dsp:nvSpPr>
        <dsp:cNvPr id="0" name=""/>
        <dsp:cNvSpPr/>
      </dsp:nvSpPr>
      <dsp:spPr>
        <a:xfrm>
          <a:off x="466944" y="2686879"/>
          <a:ext cx="689192" cy="689192"/>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778095-AAD1-4CAA-89A9-CF00633B9364}">
      <dsp:nvSpPr>
        <dsp:cNvPr id="0" name=""/>
        <dsp:cNvSpPr/>
      </dsp:nvSpPr>
      <dsp:spPr>
        <a:xfrm>
          <a:off x="416457" y="3557773"/>
          <a:ext cx="5506355" cy="600936"/>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7637" tIns="40640" rIns="40640" bIns="40640" numCol="1" spcCol="1270" anchor="ctr" anchorCtr="0">
          <a:noAutofit/>
        </a:bodyPr>
        <a:lstStyle/>
        <a:p>
          <a:pPr lvl="0" algn="l" defTabSz="711200">
            <a:lnSpc>
              <a:spcPct val="90000"/>
            </a:lnSpc>
            <a:spcBef>
              <a:spcPct val="0"/>
            </a:spcBef>
            <a:spcAft>
              <a:spcPct val="35000"/>
            </a:spcAft>
          </a:pPr>
          <a:r>
            <a:rPr lang="ru-RU" sz="1600" b="0" kern="1200" dirty="0"/>
            <a:t>Правила выявления детей, проявивших выдающиеся способности, сопровождения и мониторинга их дальнейшего развития</a:t>
          </a:r>
        </a:p>
      </dsp:txBody>
      <dsp:txXfrm>
        <a:off x="416457" y="3557773"/>
        <a:ext cx="5506355" cy="600936"/>
      </dsp:txXfrm>
    </dsp:sp>
    <dsp:sp modelId="{25669239-5D14-421F-BCAB-9289DD0D0D06}">
      <dsp:nvSpPr>
        <dsp:cNvPr id="0" name=""/>
        <dsp:cNvSpPr/>
      </dsp:nvSpPr>
      <dsp:spPr>
        <a:xfrm>
          <a:off x="71860" y="3513645"/>
          <a:ext cx="689192" cy="689192"/>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A6E13-ED38-49DF-9AF2-F96145A616D0}">
      <dsp:nvSpPr>
        <dsp:cNvPr id="0" name=""/>
        <dsp:cNvSpPr/>
      </dsp:nvSpPr>
      <dsp:spPr>
        <a:xfrm>
          <a:off x="1498627" y="1132"/>
          <a:ext cx="2310959" cy="104521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a:t>3750 премий </a:t>
          </a:r>
          <a:r>
            <a:rPr lang="ru-RU" sz="1400" kern="1200" dirty="0"/>
            <a:t>победителям и призерам международных и всероссийский конкурсных мероприятий</a:t>
          </a:r>
        </a:p>
      </dsp:txBody>
      <dsp:txXfrm>
        <a:off x="1498627" y="1132"/>
        <a:ext cx="2310959" cy="1045210"/>
      </dsp:txXfrm>
    </dsp:sp>
    <dsp:sp modelId="{11916E0C-AB1D-455E-AF3D-D6BFB82DE990}">
      <dsp:nvSpPr>
        <dsp:cNvPr id="0" name=""/>
        <dsp:cNvSpPr/>
      </dsp:nvSpPr>
      <dsp:spPr>
        <a:xfrm>
          <a:off x="360393" y="1132"/>
          <a:ext cx="1034757" cy="104521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E628C8-9D91-433A-9A70-195ECA9A9D4B}">
      <dsp:nvSpPr>
        <dsp:cNvPr id="0" name=""/>
        <dsp:cNvSpPr/>
      </dsp:nvSpPr>
      <dsp:spPr>
        <a:xfrm>
          <a:off x="360393" y="1218801"/>
          <a:ext cx="2310959" cy="1045210"/>
        </a:xfrm>
        <a:prstGeom prst="rect">
          <a:avLst/>
        </a:prstGeom>
        <a:solidFill>
          <a:schemeClr val="accent4">
            <a:hueOff val="-997549"/>
            <a:satOff val="7621"/>
            <a:lumOff val="-6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a:t>1600 премий </a:t>
          </a:r>
          <a:r>
            <a:rPr lang="ru-RU" sz="1400" kern="1200" dirty="0"/>
            <a:t>победителям региональных состязаний</a:t>
          </a:r>
        </a:p>
      </dsp:txBody>
      <dsp:txXfrm>
        <a:off x="360393" y="1218801"/>
        <a:ext cx="2310959" cy="1045210"/>
      </dsp:txXfrm>
    </dsp:sp>
    <dsp:sp modelId="{748ABA22-6EEF-4A53-8580-131CCF310BC4}">
      <dsp:nvSpPr>
        <dsp:cNvPr id="0" name=""/>
        <dsp:cNvSpPr/>
      </dsp:nvSpPr>
      <dsp:spPr>
        <a:xfrm>
          <a:off x="2774829" y="1218801"/>
          <a:ext cx="1034757" cy="104521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9000" r="-2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Shape 79"/>
          <p:cNvSpPr>
            <a:spLocks noGrp="1" noRot="1" noChangeAspect="1"/>
          </p:cNvSpPr>
          <p:nvPr>
            <p:ph type="sldImg"/>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3315" name="Shape 80"/>
          <p:cNvSpPr>
            <a:spLocks noGrp="1"/>
          </p:cNvSpPr>
          <p:nvPr>
            <p:ph type="body" sz="quarter" idx="1"/>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ru-RU" altLang="ru-RU" smtClean="0">
              <a:sym typeface="Lucida Grande"/>
            </a:endParaRPr>
          </a:p>
        </p:txBody>
      </p:sp>
    </p:spTree>
    <p:extLst>
      <p:ext uri="{BB962C8B-B14F-4D97-AF65-F5344CB8AC3E}">
        <p14:creationId xmlns:p14="http://schemas.microsoft.com/office/powerpoint/2010/main" val="205777689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2200">
        <a:solidFill>
          <a:schemeClr val="tx1"/>
        </a:solidFill>
        <a:latin typeface="+mn-lt"/>
        <a:ea typeface="+mn-ea"/>
        <a:cs typeface="+mn-cs"/>
        <a:sym typeface="Lucida Grande"/>
      </a:defRPr>
    </a:lvl1pPr>
    <a:lvl2pPr marL="742950" indent="-285750" algn="l" defTabSz="457200" rtl="0" eaLnBrk="0" fontAlgn="base" hangingPunct="0">
      <a:spcBef>
        <a:spcPct val="30000"/>
      </a:spcBef>
      <a:spcAft>
        <a:spcPct val="0"/>
      </a:spcAft>
      <a:defRPr sz="2200">
        <a:solidFill>
          <a:schemeClr val="tx1"/>
        </a:solidFill>
        <a:latin typeface="+mn-lt"/>
        <a:ea typeface="+mn-ea"/>
        <a:cs typeface="+mn-cs"/>
        <a:sym typeface="Lucida Grande"/>
      </a:defRPr>
    </a:lvl2pPr>
    <a:lvl3pPr marL="1143000" indent="-228600" algn="l" defTabSz="457200" rtl="0" eaLnBrk="0" fontAlgn="base" hangingPunct="0">
      <a:spcBef>
        <a:spcPct val="30000"/>
      </a:spcBef>
      <a:spcAft>
        <a:spcPct val="0"/>
      </a:spcAft>
      <a:defRPr sz="2200">
        <a:solidFill>
          <a:schemeClr val="tx1"/>
        </a:solidFill>
        <a:latin typeface="+mn-lt"/>
        <a:ea typeface="+mn-ea"/>
        <a:cs typeface="+mn-cs"/>
        <a:sym typeface="Lucida Grande"/>
      </a:defRPr>
    </a:lvl3pPr>
    <a:lvl4pPr marL="1600200" indent="-228600" algn="l" defTabSz="457200" rtl="0" eaLnBrk="0" fontAlgn="base" hangingPunct="0">
      <a:spcBef>
        <a:spcPct val="30000"/>
      </a:spcBef>
      <a:spcAft>
        <a:spcPct val="0"/>
      </a:spcAft>
      <a:defRPr sz="2200">
        <a:solidFill>
          <a:schemeClr val="tx1"/>
        </a:solidFill>
        <a:latin typeface="+mn-lt"/>
        <a:ea typeface="+mn-ea"/>
        <a:cs typeface="+mn-cs"/>
        <a:sym typeface="Lucida Grande"/>
      </a:defRPr>
    </a:lvl4pPr>
    <a:lvl5pPr marL="2057400" indent="-228600" algn="l" defTabSz="457200" rtl="0" eaLnBrk="0" fontAlgn="base" hangingPunct="0">
      <a:spcBef>
        <a:spcPct val="30000"/>
      </a:spcBef>
      <a:spcAft>
        <a:spcPct val="0"/>
      </a:spcAft>
      <a:defRPr sz="2200">
        <a:solidFill>
          <a:schemeClr val="tx1"/>
        </a:solidFill>
        <a:latin typeface="+mn-lt"/>
        <a:ea typeface="+mn-ea"/>
        <a:cs typeface="+mn-cs"/>
        <a:sym typeface="Lucida Grande"/>
      </a:defRPr>
    </a:lvl5pPr>
    <a:lvl6pPr indent="1143000" defTabSz="457200" latinLnBrk="0">
      <a:defRPr sz="2200">
        <a:latin typeface="+mn-lt"/>
        <a:ea typeface="+mn-ea"/>
        <a:cs typeface="+mn-cs"/>
        <a:sym typeface="Lucida Grande"/>
      </a:defRPr>
    </a:lvl6pPr>
    <a:lvl7pPr indent="1371600" defTabSz="457200" latinLnBrk="0">
      <a:defRPr sz="2200">
        <a:latin typeface="+mn-lt"/>
        <a:ea typeface="+mn-ea"/>
        <a:cs typeface="+mn-cs"/>
        <a:sym typeface="Lucida Grande"/>
      </a:defRPr>
    </a:lvl7pPr>
    <a:lvl8pPr indent="1600200" defTabSz="457200" latinLnBrk="0">
      <a:defRPr sz="2200">
        <a:latin typeface="+mn-lt"/>
        <a:ea typeface="+mn-ea"/>
        <a:cs typeface="+mn-cs"/>
        <a:sym typeface="Lucida Grande"/>
      </a:defRPr>
    </a:lvl8pPr>
    <a:lvl9pPr indent="1828800" defTabSz="457200" latinLnBrk="0">
      <a:defRPr sz="2200">
        <a:latin typeface="+mn-lt"/>
        <a:ea typeface="+mn-ea"/>
        <a:cs typeface="+mn-cs"/>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Образ слайда 1"/>
          <p:cNvSpPr>
            <a:spLocks noGrp="1" noRot="1" noChangeAspect="1" noTextEdit="1"/>
          </p:cNvSpPr>
          <p:nvPr>
            <p:ph type="sldImg"/>
          </p:nvPr>
        </p:nvSpPr>
        <p:spPr>
          <a:xfrm>
            <a:off x="1000125" y="685800"/>
            <a:ext cx="4857750" cy="3429000"/>
          </a:xfrm>
        </p:spPr>
      </p:sp>
      <p:sp>
        <p:nvSpPr>
          <p:cNvPr id="56323" name="Заметки 2"/>
          <p:cNvSpPr>
            <a:spLocks noGrp="1"/>
          </p:cNvSpPr>
          <p:nvPr>
            <p:ph type="body" idx="1"/>
          </p:nvPr>
        </p:nvSpPr>
        <p:spPr/>
        <p:txBody>
          <a:bodyPr/>
          <a:lstStyle/>
          <a:p>
            <a:endParaRPr lang="ru-RU" alt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567213" y="1653538"/>
            <a:ext cx="6428422" cy="1120143"/>
          </a:xfrm>
          <a:prstGeom prst="rect">
            <a:avLst/>
          </a:prstGeom>
        </p:spPr>
        <p:txBody>
          <a:bodyPr/>
          <a:lstStyle/>
          <a:p>
            <a:r>
              <a:t>Title Text</a:t>
            </a:r>
          </a:p>
        </p:txBody>
      </p:sp>
      <p:sp>
        <p:nvSpPr>
          <p:cNvPr id="12" name="Shape 12"/>
          <p:cNvSpPr>
            <a:spLocks noGrp="1"/>
          </p:cNvSpPr>
          <p:nvPr>
            <p:ph type="body" sz="quarter" idx="1"/>
          </p:nvPr>
        </p:nvSpPr>
        <p:spPr>
          <a:xfrm>
            <a:off x="1134426" y="2987038"/>
            <a:ext cx="5293998" cy="1333502"/>
          </a:xfrm>
          <a:prstGeom prst="rect">
            <a:avLst/>
          </a:prstGeom>
          <a:extLst>
            <a:ext uri="{C572A759-6A51-4108-AA02-DFA0A04FC94B}"/>
          </a:extLst>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 name="Shape 4">
            <a:extLst>
              <a:ext uri="{FF2B5EF4-FFF2-40B4-BE49-F238E27FC236}">
                <a16:creationId xmlns:a16="http://schemas.microsoft.com/office/drawing/2014/main" xmlns="" id="{8BD0EE81-B6C7-4546-B700-78E5515EAD25}"/>
              </a:ext>
            </a:extLst>
          </p:cNvPr>
          <p:cNvSpPr>
            <a:spLocks noGrp="1"/>
          </p:cNvSpPr>
          <p:nvPr>
            <p:ph type="sldNum" sz="quarter" idx="10"/>
          </p:nvPr>
        </p:nvSpPr>
        <p:spPr>
          <a:ln/>
        </p:spPr>
        <p:txBody>
          <a:bodyPr/>
          <a:lstStyle>
            <a:lvl1pPr>
              <a:defRPr/>
            </a:lvl1pPr>
          </a:lstStyle>
          <a:p>
            <a:fld id="{E3D50818-6A99-4D57-AC3B-4DE716097AEA}" type="slidenum">
              <a:rPr lang="ru-RU" altLang="ru-RU"/>
              <a:pPr/>
              <a:t>‹#›</a:t>
            </a:fld>
            <a:endParaRPr lang="ru-RU" altLang="ru-RU"/>
          </a:p>
        </p:txBody>
      </p:sp>
    </p:spTree>
    <p:extLst>
      <p:ext uri="{BB962C8B-B14F-4D97-AF65-F5344CB8AC3E}">
        <p14:creationId xmlns:p14="http://schemas.microsoft.com/office/powerpoint/2010/main" val="2500957215"/>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sz="half" idx="1"/>
          </p:nvPr>
        </p:nvSpPr>
        <p:spPr>
          <a:xfrm>
            <a:off x="797241" y="1789214"/>
            <a:ext cx="5968368" cy="2607312"/>
          </a:xfrm>
          <a:prstGeom prst="rect">
            <a:avLst/>
          </a:prstGeom>
          <a:extLst>
            <a:ext uri="{C572A759-6A51-4108-AA02-DFA0A04FC94B}"/>
          </a:extLst>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 name="Shape 31">
            <a:extLst>
              <a:ext uri="{FF2B5EF4-FFF2-40B4-BE49-F238E27FC236}">
                <a16:creationId xmlns:a16="http://schemas.microsoft.com/office/drawing/2014/main" xmlns="" id="{38844999-9C63-4566-A193-22B748C9BA9D}"/>
              </a:ext>
            </a:extLst>
          </p:cNvPr>
          <p:cNvSpPr>
            <a:spLocks noGrp="1"/>
          </p:cNvSpPr>
          <p:nvPr>
            <p:ph type="sldNum" sz="quarter" idx="10"/>
          </p:nvPr>
        </p:nvSpPr>
        <p:spPr>
          <a:ln w="12700">
            <a:miter lim="400000"/>
          </a:ln>
        </p:spPr>
        <p:txBody>
          <a:bodyPr/>
          <a:lstStyle>
            <a:lvl1pPr hangingPunct="1">
              <a:defRPr/>
            </a:lvl1pPr>
          </a:lstStyle>
          <a:p>
            <a:fld id="{90FFF996-673C-46C5-81E0-90605F30F56A}" type="slidenum">
              <a:rPr lang="ru-RU" altLang="ru-RU"/>
              <a:pPr/>
              <a:t>‹#›</a:t>
            </a:fld>
            <a:endParaRPr lang="ru-RU" altLang="ru-RU"/>
          </a:p>
        </p:txBody>
      </p:sp>
    </p:spTree>
    <p:extLst>
      <p:ext uri="{BB962C8B-B14F-4D97-AF65-F5344CB8AC3E}">
        <p14:creationId xmlns:p14="http://schemas.microsoft.com/office/powerpoint/2010/main" val="386782576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2FE6A681-75BF-4BAB-9A28-F7730D6D8DC9}"/>
              </a:ext>
            </a:extLst>
          </p:cNvPr>
          <p:cNvSpPr>
            <a:spLocks noGrp="1"/>
          </p:cNvSpPr>
          <p:nvPr>
            <p:ph type="dt" sz="half" idx="10"/>
          </p:nvPr>
        </p:nvSpPr>
        <p:spPr>
          <a:xfrm>
            <a:off x="0" y="0"/>
            <a:ext cx="0" cy="0"/>
          </a:xfrm>
        </p:spPr>
        <p:txBody>
          <a:bodyPr/>
          <a:lstStyle>
            <a:lvl1pPr eaLnBrk="1" hangingPunct="1">
              <a:defRPr/>
            </a:lvl1pPr>
          </a:lstStyle>
          <a:p>
            <a:pPr>
              <a:defRPr/>
            </a:pPr>
            <a:fld id="{7A790611-4B30-452D-B567-69FA50A35783}" type="datetimeFigureOut">
              <a:rPr lang="ru-RU"/>
              <a:pPr>
                <a:defRPr/>
              </a:pPr>
              <a:t>25.10.2017</a:t>
            </a:fld>
            <a:endParaRPr lang="ru-RU"/>
          </a:p>
        </p:txBody>
      </p:sp>
      <p:sp>
        <p:nvSpPr>
          <p:cNvPr id="3" name="Нижний колонтитул 2">
            <a:extLst>
              <a:ext uri="{FF2B5EF4-FFF2-40B4-BE49-F238E27FC236}">
                <a16:creationId xmlns:a16="http://schemas.microsoft.com/office/drawing/2014/main" xmlns="" id="{07221E57-91D4-4CE9-A6DB-8DD58937FA7B}"/>
              </a:ext>
            </a:extLst>
          </p:cNvPr>
          <p:cNvSpPr>
            <a:spLocks noGrp="1"/>
          </p:cNvSpPr>
          <p:nvPr>
            <p:ph type="ftr" sz="quarter" idx="11"/>
          </p:nvPr>
        </p:nvSpPr>
        <p:spPr>
          <a:xfrm>
            <a:off x="0" y="0"/>
            <a:ext cx="0" cy="0"/>
          </a:xfrm>
        </p:spPr>
        <p:txBody>
          <a:bodyPr/>
          <a:lstStyle>
            <a:lvl1pPr eaLnBrk="1" hangingPunct="1">
              <a:defRPr/>
            </a:lvl1pPr>
          </a:lstStyle>
          <a:p>
            <a:pPr>
              <a:defRPr/>
            </a:pPr>
            <a:endParaRPr lang="ru-RU"/>
          </a:p>
        </p:txBody>
      </p:sp>
      <p:sp>
        <p:nvSpPr>
          <p:cNvPr id="4" name="Номер слайда 3">
            <a:extLst>
              <a:ext uri="{FF2B5EF4-FFF2-40B4-BE49-F238E27FC236}">
                <a16:creationId xmlns:a16="http://schemas.microsoft.com/office/drawing/2014/main" xmlns="" id="{BBF98FF1-71BE-4967-844F-8D54DD4F5E49}"/>
              </a:ext>
            </a:extLst>
          </p:cNvPr>
          <p:cNvSpPr>
            <a:spLocks noGrp="1"/>
          </p:cNvSpPr>
          <p:nvPr>
            <p:ph type="sldNum" sz="quarter" idx="12"/>
          </p:nvPr>
        </p:nvSpPr>
        <p:spPr>
          <a:xfrm>
            <a:off x="6892925" y="4960938"/>
            <a:ext cx="292100" cy="276225"/>
          </a:xfrm>
        </p:spPr>
        <p:txBody>
          <a:bodyPr/>
          <a:lstStyle>
            <a:lvl1pPr>
              <a:defRPr/>
            </a:lvl1pPr>
          </a:lstStyle>
          <a:p>
            <a:fld id="{D8B2F69B-001D-495B-85E5-D71748A8CAC7}" type="slidenum">
              <a:rPr lang="ru-RU" altLang="ru-RU"/>
              <a:pPr/>
              <a:t>‹#›</a:t>
            </a:fld>
            <a:endParaRPr lang="ru-RU" altLang="ru-RU"/>
          </a:p>
        </p:txBody>
      </p:sp>
    </p:spTree>
    <p:extLst>
      <p:ext uri="{BB962C8B-B14F-4D97-AF65-F5344CB8AC3E}">
        <p14:creationId xmlns:p14="http://schemas.microsoft.com/office/powerpoint/2010/main" val="29594806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sz="half" idx="1"/>
          </p:nvPr>
        </p:nvSpPr>
        <p:spPr>
          <a:xfrm>
            <a:off x="797241" y="1789214"/>
            <a:ext cx="5968368" cy="2607312"/>
          </a:xfrm>
          <a:prstGeom prst="rect">
            <a:avLst/>
          </a:prstGeom>
          <a:extLst>
            <a:ext uri="{C572A759-6A51-4108-AA02-DFA0A04FC94B}"/>
          </a:extLst>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 name="Shape 4">
            <a:extLst>
              <a:ext uri="{FF2B5EF4-FFF2-40B4-BE49-F238E27FC236}">
                <a16:creationId xmlns:a16="http://schemas.microsoft.com/office/drawing/2014/main" xmlns="" id="{88DD464F-9A25-42C5-B5B9-3610AB32B825}"/>
              </a:ext>
            </a:extLst>
          </p:cNvPr>
          <p:cNvSpPr>
            <a:spLocks noGrp="1"/>
          </p:cNvSpPr>
          <p:nvPr>
            <p:ph type="sldNum" sz="quarter" idx="10"/>
          </p:nvPr>
        </p:nvSpPr>
        <p:spPr>
          <a:ln/>
        </p:spPr>
        <p:txBody>
          <a:bodyPr/>
          <a:lstStyle>
            <a:lvl1pPr>
              <a:defRPr/>
            </a:lvl1pPr>
          </a:lstStyle>
          <a:p>
            <a:fld id="{BE315EC2-C029-4D65-8C47-6DF29FD76BB9}" type="slidenum">
              <a:rPr lang="ru-RU" altLang="ru-RU"/>
              <a:pPr/>
              <a:t>‹#›</a:t>
            </a:fld>
            <a:endParaRPr lang="ru-RU" altLang="ru-RU"/>
          </a:p>
        </p:txBody>
      </p:sp>
    </p:spTree>
    <p:extLst>
      <p:ext uri="{BB962C8B-B14F-4D97-AF65-F5344CB8AC3E}">
        <p14:creationId xmlns:p14="http://schemas.microsoft.com/office/powerpoint/2010/main" val="115088131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98E6871-7F6E-4480-BFE8-E453F7FED0D7}"/>
              </a:ext>
            </a:extLst>
          </p:cNvPr>
          <p:cNvSpPr>
            <a:spLocks noGrp="1"/>
          </p:cNvSpPr>
          <p:nvPr>
            <p:ph type="dt" sz="half" idx="10"/>
          </p:nvPr>
        </p:nvSpPr>
        <p:spPr>
          <a:xfrm>
            <a:off x="744538" y="4995863"/>
            <a:ext cx="1860550" cy="284162"/>
          </a:xfrm>
          <a:prstGeom prst="rect">
            <a:avLst/>
          </a:prstGeom>
        </p:spPr>
        <p:txBody>
          <a:bodyPr lIns="61868" tIns="30934" rIns="61868" bIns="30934"/>
          <a:lstStyle>
            <a:lvl1pPr eaLnBrk="1" hangingPunct="1">
              <a:defRPr/>
            </a:lvl1pPr>
          </a:lstStyle>
          <a:p>
            <a:pPr>
              <a:defRPr/>
            </a:pPr>
            <a:fld id="{1CE6E7D3-4E64-4EDD-BB62-E9CB1A5ED196}" type="datetimeFigureOut">
              <a:rPr lang="ru-RU"/>
              <a:pPr>
                <a:defRPr/>
              </a:pPr>
              <a:t>25.10.2017</a:t>
            </a:fld>
            <a:endParaRPr lang="ru-RU" dirty="0"/>
          </a:p>
        </p:txBody>
      </p:sp>
      <p:sp>
        <p:nvSpPr>
          <p:cNvPr id="3" name="Footer Placeholder 2">
            <a:extLst>
              <a:ext uri="{FF2B5EF4-FFF2-40B4-BE49-F238E27FC236}">
                <a16:creationId xmlns:a16="http://schemas.microsoft.com/office/drawing/2014/main" xmlns="" id="{0D546186-8302-48C5-822E-867BAA2AE6BA}"/>
              </a:ext>
            </a:extLst>
          </p:cNvPr>
          <p:cNvSpPr>
            <a:spLocks noGrp="1"/>
          </p:cNvSpPr>
          <p:nvPr>
            <p:ph type="ftr" sz="quarter" idx="11"/>
          </p:nvPr>
        </p:nvSpPr>
        <p:spPr>
          <a:xfrm>
            <a:off x="3468688" y="4995863"/>
            <a:ext cx="3125787" cy="284162"/>
          </a:xfrm>
          <a:prstGeom prst="rect">
            <a:avLst/>
          </a:prstGeom>
        </p:spPr>
        <p:txBody>
          <a:bodyPr lIns="61868" tIns="30934" rIns="61868" bIns="30934"/>
          <a:lstStyle>
            <a:lvl1pPr eaLnBrk="1" hangingPunct="1">
              <a:defRPr/>
            </a:lvl1pPr>
          </a:lstStyle>
          <a:p>
            <a:pPr>
              <a:defRPr/>
            </a:pPr>
            <a:endParaRPr lang="ru-RU"/>
          </a:p>
        </p:txBody>
      </p:sp>
      <p:sp>
        <p:nvSpPr>
          <p:cNvPr id="4" name="Slide Number Placeholder 3">
            <a:extLst>
              <a:ext uri="{FF2B5EF4-FFF2-40B4-BE49-F238E27FC236}">
                <a16:creationId xmlns:a16="http://schemas.microsoft.com/office/drawing/2014/main" xmlns="" id="{5DD98225-A4F3-4A94-9503-5A0B08B2B6A4}"/>
              </a:ext>
            </a:extLst>
          </p:cNvPr>
          <p:cNvSpPr>
            <a:spLocks noGrp="1"/>
          </p:cNvSpPr>
          <p:nvPr>
            <p:ph type="sldNum" sz="quarter" idx="12"/>
          </p:nvPr>
        </p:nvSpPr>
        <p:spPr>
          <a:xfrm>
            <a:off x="6892925" y="4960938"/>
            <a:ext cx="292100" cy="276225"/>
          </a:xfrm>
        </p:spPr>
        <p:txBody>
          <a:bodyPr/>
          <a:lstStyle>
            <a:lvl1pPr>
              <a:defRPr/>
            </a:lvl1pPr>
          </a:lstStyle>
          <a:p>
            <a:fld id="{D7048786-B168-43E5-9E02-B9E9975665BE}" type="slidenum">
              <a:rPr lang="ru-RU" altLang="ru-RU"/>
              <a:pPr/>
              <a:t>‹#›</a:t>
            </a:fld>
            <a:endParaRPr lang="ru-RU" altLang="ru-RU"/>
          </a:p>
        </p:txBody>
      </p:sp>
    </p:spTree>
    <p:extLst>
      <p:ext uri="{BB962C8B-B14F-4D97-AF65-F5344CB8AC3E}">
        <p14:creationId xmlns:p14="http://schemas.microsoft.com/office/powerpoint/2010/main" val="3377824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2" name="Shape 4">
            <a:extLst>
              <a:ext uri="{FF2B5EF4-FFF2-40B4-BE49-F238E27FC236}">
                <a16:creationId xmlns:a16="http://schemas.microsoft.com/office/drawing/2014/main" xmlns="" id="{4145527D-878E-44F2-BCB1-49BE9D6B2151}"/>
              </a:ext>
            </a:extLst>
          </p:cNvPr>
          <p:cNvSpPr>
            <a:spLocks noGrp="1"/>
          </p:cNvSpPr>
          <p:nvPr>
            <p:ph type="sldNum" sz="quarter" idx="10"/>
          </p:nvPr>
        </p:nvSpPr>
        <p:spPr/>
        <p:txBody>
          <a:bodyPr/>
          <a:lstStyle>
            <a:lvl1pPr>
              <a:defRPr/>
            </a:lvl1pPr>
          </a:lstStyle>
          <a:p>
            <a:fld id="{325FF2B2-6AA9-4F15-B78C-8CA9FA321D65}" type="slidenum">
              <a:rPr lang="ru-RU" altLang="ru-RU"/>
              <a:pPr/>
              <a:t>‹#›</a:t>
            </a:fld>
            <a:endParaRPr lang="ru-RU" altLang="ru-RU"/>
          </a:p>
        </p:txBody>
      </p:sp>
    </p:spTree>
    <p:extLst>
      <p:ext uri="{BB962C8B-B14F-4D97-AF65-F5344CB8AC3E}">
        <p14:creationId xmlns:p14="http://schemas.microsoft.com/office/powerpoint/2010/main" val="355065441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sz="half" idx="1"/>
          </p:nvPr>
        </p:nvSpPr>
        <p:spPr>
          <a:xfrm>
            <a:off x="797241" y="1789214"/>
            <a:ext cx="5968368" cy="2607312"/>
          </a:xfrm>
          <a:prstGeom prst="rect">
            <a:avLst/>
          </a:prstGeom>
          <a:extLst>
            <a:ext uri="{C572A759-6A51-4108-AA02-DFA0A04FC94B}"/>
          </a:extLst>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 name="Shape 4">
            <a:extLst>
              <a:ext uri="{FF2B5EF4-FFF2-40B4-BE49-F238E27FC236}">
                <a16:creationId xmlns:a16="http://schemas.microsoft.com/office/drawing/2014/main" xmlns="" id="{781EE141-041A-472D-AC8E-2F2E42891409}"/>
              </a:ext>
            </a:extLst>
          </p:cNvPr>
          <p:cNvSpPr>
            <a:spLocks noGrp="1"/>
          </p:cNvSpPr>
          <p:nvPr>
            <p:ph type="sldNum" sz="quarter" idx="10"/>
          </p:nvPr>
        </p:nvSpPr>
        <p:spPr>
          <a:ln/>
        </p:spPr>
        <p:txBody>
          <a:bodyPr/>
          <a:lstStyle>
            <a:lvl1pPr>
              <a:defRPr/>
            </a:lvl1pPr>
          </a:lstStyle>
          <a:p>
            <a:fld id="{47B93D02-3A94-42A4-82D2-924CFE5D0AD0}" type="slidenum">
              <a:rPr lang="ru-RU" altLang="ru-RU"/>
              <a:pPr/>
              <a:t>‹#›</a:t>
            </a:fld>
            <a:endParaRPr lang="ru-RU" altLang="ru-RU"/>
          </a:p>
        </p:txBody>
      </p:sp>
    </p:spTree>
    <p:extLst>
      <p:ext uri="{BB962C8B-B14F-4D97-AF65-F5344CB8AC3E}">
        <p14:creationId xmlns:p14="http://schemas.microsoft.com/office/powerpoint/2010/main" val="264672367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2" name="Shape 4">
            <a:extLst>
              <a:ext uri="{FF2B5EF4-FFF2-40B4-BE49-F238E27FC236}">
                <a16:creationId xmlns:a16="http://schemas.microsoft.com/office/drawing/2014/main" xmlns="" id="{781EE141-041A-472D-AC8E-2F2E42891409}"/>
              </a:ext>
            </a:extLst>
          </p:cNvPr>
          <p:cNvSpPr>
            <a:spLocks noGrp="1"/>
          </p:cNvSpPr>
          <p:nvPr>
            <p:ph type="sldNum" sz="quarter" idx="10"/>
          </p:nvPr>
        </p:nvSpPr>
        <p:spPr>
          <a:ln/>
        </p:spPr>
        <p:txBody>
          <a:bodyPr/>
          <a:lstStyle>
            <a:lvl1pPr>
              <a:defRPr/>
            </a:lvl1pPr>
          </a:lstStyle>
          <a:p>
            <a:fld id="{CDF79B85-7F2F-4343-8CE5-230E61A4F8BE}" type="slidenum">
              <a:rPr lang="ru-RU" altLang="ru-RU"/>
              <a:pPr/>
              <a:t>‹#›</a:t>
            </a:fld>
            <a:endParaRPr lang="ru-RU" altLang="ru-RU"/>
          </a:p>
        </p:txBody>
      </p:sp>
    </p:spTree>
    <p:extLst>
      <p:ext uri="{BB962C8B-B14F-4D97-AF65-F5344CB8AC3E}">
        <p14:creationId xmlns:p14="http://schemas.microsoft.com/office/powerpoint/2010/main" val="96471902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sz="half" idx="1"/>
          </p:nvPr>
        </p:nvSpPr>
        <p:spPr>
          <a:xfrm>
            <a:off x="797241" y="1789214"/>
            <a:ext cx="5968368" cy="2607312"/>
          </a:xfrm>
          <a:prstGeom prst="rect">
            <a:avLst/>
          </a:prstGeom>
          <a:extLst>
            <a:ext uri="{C572A759-6A51-4108-AA02-DFA0A04FC94B}"/>
          </a:extLst>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 name="Shape 4">
            <a:extLst>
              <a:ext uri="{FF2B5EF4-FFF2-40B4-BE49-F238E27FC236}">
                <a16:creationId xmlns:a16="http://schemas.microsoft.com/office/drawing/2014/main" xmlns="" id="{8BD0EE81-B6C7-4546-B700-78E5515EAD25}"/>
              </a:ext>
            </a:extLst>
          </p:cNvPr>
          <p:cNvSpPr>
            <a:spLocks noGrp="1"/>
          </p:cNvSpPr>
          <p:nvPr>
            <p:ph type="sldNum" sz="quarter" idx="10"/>
          </p:nvPr>
        </p:nvSpPr>
        <p:spPr>
          <a:ln/>
        </p:spPr>
        <p:txBody>
          <a:bodyPr/>
          <a:lstStyle>
            <a:lvl1pPr>
              <a:defRPr/>
            </a:lvl1pPr>
          </a:lstStyle>
          <a:p>
            <a:fld id="{A057AB31-1CDF-4222-A78E-5FF209FDC8F8}" type="slidenum">
              <a:rPr lang="ru-RU" altLang="ru-RU"/>
              <a:pPr/>
              <a:t>‹#›</a:t>
            </a:fld>
            <a:endParaRPr lang="ru-RU" altLang="ru-RU"/>
          </a:p>
        </p:txBody>
      </p:sp>
    </p:spTree>
    <p:extLst>
      <p:ext uri="{BB962C8B-B14F-4D97-AF65-F5344CB8AC3E}">
        <p14:creationId xmlns:p14="http://schemas.microsoft.com/office/powerpoint/2010/main" val="9689413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sz="half" idx="1"/>
          </p:nvPr>
        </p:nvSpPr>
        <p:spPr>
          <a:xfrm>
            <a:off x="797241" y="1789214"/>
            <a:ext cx="5968368" cy="2607312"/>
          </a:xfrm>
          <a:prstGeom prst="rect">
            <a:avLst/>
          </a:prstGeom>
          <a:extLst>
            <a:ext uri="{C572A759-6A51-4108-AA02-DFA0A04FC94B}"/>
          </a:extLst>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 name="Shape 4">
            <a:extLst>
              <a:ext uri="{FF2B5EF4-FFF2-40B4-BE49-F238E27FC236}">
                <a16:creationId xmlns:a16="http://schemas.microsoft.com/office/drawing/2014/main" xmlns="" id="{8BD0EE81-B6C7-4546-B700-78E5515EAD25}"/>
              </a:ext>
            </a:extLst>
          </p:cNvPr>
          <p:cNvSpPr>
            <a:spLocks noGrp="1"/>
          </p:cNvSpPr>
          <p:nvPr>
            <p:ph type="sldNum" sz="quarter" idx="10"/>
          </p:nvPr>
        </p:nvSpPr>
        <p:spPr>
          <a:ln/>
        </p:spPr>
        <p:txBody>
          <a:bodyPr/>
          <a:lstStyle>
            <a:lvl1pPr>
              <a:defRPr/>
            </a:lvl1pPr>
          </a:lstStyle>
          <a:p>
            <a:fld id="{80A8C80D-B2FE-461F-84EA-3131F5835C95}" type="slidenum">
              <a:rPr lang="ru-RU" altLang="ru-RU"/>
              <a:pPr/>
              <a:t>‹#›</a:t>
            </a:fld>
            <a:endParaRPr lang="ru-RU" altLang="ru-RU"/>
          </a:p>
        </p:txBody>
      </p:sp>
    </p:spTree>
    <p:extLst>
      <p:ext uri="{BB962C8B-B14F-4D97-AF65-F5344CB8AC3E}">
        <p14:creationId xmlns:p14="http://schemas.microsoft.com/office/powerpoint/2010/main" val="231287801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0">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body" sz="quarter" idx="1"/>
          </p:nvPr>
        </p:nvSpPr>
        <p:spPr>
          <a:xfrm>
            <a:off x="1166743" y="1515641"/>
            <a:ext cx="2796540" cy="2680337"/>
          </a:xfrm>
          <a:prstGeom prst="rect">
            <a:avLst/>
          </a:prstGeom>
          <a:extLst>
            <a:ext uri="{C572A759-6A51-4108-AA02-DFA0A04FC94B}"/>
          </a:extLst>
        </p:spPr>
        <p:txBody>
          <a:bodyPr>
            <a:normAutofit/>
          </a:bodyPr>
          <a:lstStyle>
            <a:lvl1pPr>
              <a:defRPr sz="1000" b="0">
                <a:latin typeface="Tahoma"/>
                <a:ea typeface="Tahoma"/>
                <a:cs typeface="Tahoma"/>
                <a:sym typeface="Tahoma"/>
              </a:defRPr>
            </a:lvl1pPr>
            <a:lvl2pPr>
              <a:defRPr sz="1000" b="0">
                <a:latin typeface="Tahoma"/>
                <a:ea typeface="Tahoma"/>
                <a:cs typeface="Tahoma"/>
                <a:sym typeface="Tahoma"/>
              </a:defRPr>
            </a:lvl2pPr>
            <a:lvl3pPr>
              <a:defRPr sz="1000" b="0">
                <a:latin typeface="Tahoma"/>
                <a:ea typeface="Tahoma"/>
                <a:cs typeface="Tahoma"/>
                <a:sym typeface="Tahoma"/>
              </a:defRPr>
            </a:lvl3pPr>
            <a:lvl4pPr>
              <a:defRPr sz="1000" b="0">
                <a:latin typeface="Tahoma"/>
                <a:ea typeface="Tahoma"/>
                <a:cs typeface="Tahoma"/>
                <a:sym typeface="Tahoma"/>
              </a:defRPr>
            </a:lvl4pPr>
            <a:lvl5pPr>
              <a:defRPr sz="1000" b="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 name="Shape 4">
            <a:extLst>
              <a:ext uri="{FF2B5EF4-FFF2-40B4-BE49-F238E27FC236}">
                <a16:creationId xmlns:a16="http://schemas.microsoft.com/office/drawing/2014/main" xmlns="" id="{8BD0EE81-B6C7-4546-B700-78E5515EAD25}"/>
              </a:ext>
            </a:extLst>
          </p:cNvPr>
          <p:cNvSpPr>
            <a:spLocks noGrp="1"/>
          </p:cNvSpPr>
          <p:nvPr>
            <p:ph type="sldNum" sz="quarter" idx="10"/>
          </p:nvPr>
        </p:nvSpPr>
        <p:spPr>
          <a:ln/>
        </p:spPr>
        <p:txBody>
          <a:bodyPr/>
          <a:lstStyle>
            <a:lvl1pPr>
              <a:defRPr/>
            </a:lvl1pPr>
          </a:lstStyle>
          <a:p>
            <a:fld id="{33FA722F-C93D-4A06-99AC-11FB242BDFC9}" type="slidenum">
              <a:rPr lang="ru-RU" altLang="ru-RU"/>
              <a:pPr/>
              <a:t>‹#›</a:t>
            </a:fld>
            <a:endParaRPr lang="ru-RU" altLang="ru-RU"/>
          </a:p>
        </p:txBody>
      </p:sp>
    </p:spTree>
    <p:extLst>
      <p:ext uri="{BB962C8B-B14F-4D97-AF65-F5344CB8AC3E}">
        <p14:creationId xmlns:p14="http://schemas.microsoft.com/office/powerpoint/2010/main" val="258085296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3" name="Shape 4">
            <a:extLst>
              <a:ext uri="{FF2B5EF4-FFF2-40B4-BE49-F238E27FC236}">
                <a16:creationId xmlns:a16="http://schemas.microsoft.com/office/drawing/2014/main" xmlns="" id="{8BD0EE81-B6C7-4546-B700-78E5515EAD25}"/>
              </a:ext>
            </a:extLst>
          </p:cNvPr>
          <p:cNvSpPr>
            <a:spLocks noGrp="1"/>
          </p:cNvSpPr>
          <p:nvPr>
            <p:ph type="sldNum" sz="quarter" idx="10"/>
          </p:nvPr>
        </p:nvSpPr>
        <p:spPr>
          <a:ln/>
        </p:spPr>
        <p:txBody>
          <a:bodyPr/>
          <a:lstStyle>
            <a:lvl1pPr>
              <a:defRPr/>
            </a:lvl1pPr>
          </a:lstStyle>
          <a:p>
            <a:fld id="{9D9C78DA-6AEB-41DC-ACB5-BBB84A7505D7}" type="slidenum">
              <a:rPr lang="ru-RU" altLang="ru-RU"/>
              <a:pPr/>
              <a:t>‹#›</a:t>
            </a:fld>
            <a:endParaRPr lang="ru-RU" altLang="ru-RU"/>
          </a:p>
        </p:txBody>
      </p:sp>
    </p:spTree>
    <p:extLst>
      <p:ext uri="{BB962C8B-B14F-4D97-AF65-F5344CB8AC3E}">
        <p14:creationId xmlns:p14="http://schemas.microsoft.com/office/powerpoint/2010/main" val="34391556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273F7929-1A0F-463B-8499-29195C483456}"/>
              </a:ext>
            </a:extLst>
          </p:cNvPr>
          <p:cNvSpPr>
            <a:spLocks noGrp="1"/>
          </p:cNvSpPr>
          <p:nvPr>
            <p:ph type="dt" sz="half" idx="10"/>
          </p:nvPr>
        </p:nvSpPr>
        <p:spPr>
          <a:xfrm>
            <a:off x="377825" y="4943475"/>
            <a:ext cx="1763713" cy="284163"/>
          </a:xfrm>
          <a:prstGeom prst="rect">
            <a:avLst/>
          </a:prstGeom>
        </p:spPr>
        <p:txBody>
          <a:bodyPr lIns="73655" tIns="36827" rIns="73655" bIns="36827"/>
          <a:lstStyle>
            <a:lvl1pPr eaLnBrk="1" hangingPunct="1">
              <a:defRPr/>
            </a:lvl1pPr>
          </a:lstStyle>
          <a:p>
            <a:pPr>
              <a:defRPr/>
            </a:pPr>
            <a:fld id="{D0E8695B-FC41-47A9-918D-25EDA118A69F}" type="datetimeFigureOut">
              <a:rPr lang="ru-RU"/>
              <a:pPr>
                <a:defRPr/>
              </a:pPr>
              <a:t>25.10.2017</a:t>
            </a:fld>
            <a:endParaRPr lang="ru-RU"/>
          </a:p>
        </p:txBody>
      </p:sp>
      <p:sp>
        <p:nvSpPr>
          <p:cNvPr id="5" name="Нижний колонтитул 4">
            <a:extLst>
              <a:ext uri="{FF2B5EF4-FFF2-40B4-BE49-F238E27FC236}">
                <a16:creationId xmlns:a16="http://schemas.microsoft.com/office/drawing/2014/main" xmlns="" id="{5E74772F-AB4B-43B4-BA5D-2C778BBE3864}"/>
              </a:ext>
            </a:extLst>
          </p:cNvPr>
          <p:cNvSpPr>
            <a:spLocks noGrp="1"/>
          </p:cNvSpPr>
          <p:nvPr>
            <p:ph type="ftr" sz="quarter" idx="11"/>
          </p:nvPr>
        </p:nvSpPr>
        <p:spPr>
          <a:xfrm>
            <a:off x="2581275" y="4943475"/>
            <a:ext cx="2393950" cy="284163"/>
          </a:xfrm>
          <a:prstGeom prst="rect">
            <a:avLst/>
          </a:prstGeom>
        </p:spPr>
        <p:txBody>
          <a:bodyPr lIns="73655" tIns="36827" rIns="73655" bIns="36827"/>
          <a:lstStyle>
            <a:lvl1pPr eaLnBrk="1" hangingPunct="1">
              <a:defRPr/>
            </a:lvl1pPr>
          </a:lstStyle>
          <a:p>
            <a:pPr>
              <a:defRPr/>
            </a:pPr>
            <a:endParaRPr lang="ru-RU"/>
          </a:p>
        </p:txBody>
      </p:sp>
      <p:sp>
        <p:nvSpPr>
          <p:cNvPr id="6" name="Номер слайда 5">
            <a:extLst>
              <a:ext uri="{FF2B5EF4-FFF2-40B4-BE49-F238E27FC236}">
                <a16:creationId xmlns:a16="http://schemas.microsoft.com/office/drawing/2014/main" xmlns="" id="{1978D22B-94B3-436B-AC63-2A9FE2C192EA}"/>
              </a:ext>
            </a:extLst>
          </p:cNvPr>
          <p:cNvSpPr>
            <a:spLocks noGrp="1"/>
          </p:cNvSpPr>
          <p:nvPr>
            <p:ph type="sldNum" sz="quarter" idx="12"/>
          </p:nvPr>
        </p:nvSpPr>
        <p:spPr>
          <a:xfrm>
            <a:off x="6892925" y="4960938"/>
            <a:ext cx="292100" cy="276225"/>
          </a:xfrm>
        </p:spPr>
        <p:txBody>
          <a:bodyPr/>
          <a:lstStyle>
            <a:lvl1pPr>
              <a:defRPr/>
            </a:lvl1pPr>
          </a:lstStyle>
          <a:p>
            <a:fld id="{91B1853D-05B1-4E3A-9704-34BB312E7C0D}" type="slidenum">
              <a:rPr lang="ru-RU" altLang="ru-RU"/>
              <a:pPr/>
              <a:t>‹#›</a:t>
            </a:fld>
            <a:endParaRPr lang="ru-RU" altLang="ru-RU"/>
          </a:p>
        </p:txBody>
      </p:sp>
    </p:spTree>
    <p:extLst>
      <p:ext uri="{BB962C8B-B14F-4D97-AF65-F5344CB8AC3E}">
        <p14:creationId xmlns:p14="http://schemas.microsoft.com/office/powerpoint/2010/main" val="1433709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377825" y="1244601"/>
            <a:ext cx="3337454" cy="3520193"/>
          </a:xfrm>
        </p:spPr>
        <p:txBody>
          <a:bodyPr/>
          <a:lstStyle>
            <a:lvl1pPr>
              <a:defRPr sz="23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3841221" y="1244601"/>
            <a:ext cx="3337454" cy="3520193"/>
          </a:xfrm>
        </p:spPr>
        <p:txBody>
          <a:bodyPr/>
          <a:lstStyle>
            <a:lvl1pPr>
              <a:defRPr sz="23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EA3CBD0B-E3C3-4028-A79A-1D814FF4432E}"/>
              </a:ext>
            </a:extLst>
          </p:cNvPr>
          <p:cNvSpPr>
            <a:spLocks noGrp="1"/>
          </p:cNvSpPr>
          <p:nvPr>
            <p:ph type="dt" sz="half" idx="10"/>
          </p:nvPr>
        </p:nvSpPr>
        <p:spPr>
          <a:xfrm>
            <a:off x="377825" y="4943475"/>
            <a:ext cx="1763713" cy="284163"/>
          </a:xfrm>
          <a:prstGeom prst="rect">
            <a:avLst/>
          </a:prstGeom>
        </p:spPr>
        <p:txBody>
          <a:bodyPr lIns="73655" tIns="36827" rIns="73655" bIns="36827"/>
          <a:lstStyle>
            <a:lvl1pPr eaLnBrk="1" hangingPunct="1">
              <a:defRPr/>
            </a:lvl1pPr>
          </a:lstStyle>
          <a:p>
            <a:pPr>
              <a:defRPr/>
            </a:pPr>
            <a:fld id="{992C9535-0BD5-4587-B490-8002059F5832}" type="datetimeFigureOut">
              <a:rPr lang="ru-RU"/>
              <a:pPr>
                <a:defRPr/>
              </a:pPr>
              <a:t>25.10.2017</a:t>
            </a:fld>
            <a:endParaRPr lang="ru-RU"/>
          </a:p>
        </p:txBody>
      </p:sp>
      <p:sp>
        <p:nvSpPr>
          <p:cNvPr id="6" name="Нижний колонтитул 5">
            <a:extLst>
              <a:ext uri="{FF2B5EF4-FFF2-40B4-BE49-F238E27FC236}">
                <a16:creationId xmlns:a16="http://schemas.microsoft.com/office/drawing/2014/main" xmlns="" id="{D68FF3D4-D6F5-4B10-8CF7-2945013A05BC}"/>
              </a:ext>
            </a:extLst>
          </p:cNvPr>
          <p:cNvSpPr>
            <a:spLocks noGrp="1"/>
          </p:cNvSpPr>
          <p:nvPr>
            <p:ph type="ftr" sz="quarter" idx="11"/>
          </p:nvPr>
        </p:nvSpPr>
        <p:spPr>
          <a:xfrm>
            <a:off x="2581275" y="4943475"/>
            <a:ext cx="2393950" cy="284163"/>
          </a:xfrm>
          <a:prstGeom prst="rect">
            <a:avLst/>
          </a:prstGeom>
        </p:spPr>
        <p:txBody>
          <a:bodyPr lIns="73655" tIns="36827" rIns="73655" bIns="36827"/>
          <a:lstStyle>
            <a:lvl1pPr eaLnBrk="1" hangingPunct="1">
              <a:defRPr/>
            </a:lvl1pPr>
          </a:lstStyle>
          <a:p>
            <a:pPr>
              <a:defRPr/>
            </a:pPr>
            <a:endParaRPr lang="ru-RU"/>
          </a:p>
        </p:txBody>
      </p:sp>
      <p:sp>
        <p:nvSpPr>
          <p:cNvPr id="7" name="Номер слайда 6">
            <a:extLst>
              <a:ext uri="{FF2B5EF4-FFF2-40B4-BE49-F238E27FC236}">
                <a16:creationId xmlns:a16="http://schemas.microsoft.com/office/drawing/2014/main" xmlns="" id="{ED412398-B739-4998-AF5F-90DC571973D3}"/>
              </a:ext>
            </a:extLst>
          </p:cNvPr>
          <p:cNvSpPr>
            <a:spLocks noGrp="1"/>
          </p:cNvSpPr>
          <p:nvPr>
            <p:ph type="sldNum" sz="quarter" idx="12"/>
          </p:nvPr>
        </p:nvSpPr>
        <p:spPr>
          <a:xfrm>
            <a:off x="6892925" y="4960938"/>
            <a:ext cx="292100" cy="276225"/>
          </a:xfrm>
        </p:spPr>
        <p:txBody>
          <a:bodyPr/>
          <a:lstStyle>
            <a:lvl1pPr>
              <a:defRPr/>
            </a:lvl1pPr>
          </a:lstStyle>
          <a:p>
            <a:fld id="{A53FA2F4-1263-44EF-9F90-D666D06E41A0}" type="slidenum">
              <a:rPr lang="ru-RU" altLang="ru-RU"/>
              <a:pPr/>
              <a:t>‹#›</a:t>
            </a:fld>
            <a:endParaRPr lang="ru-RU" altLang="ru-RU"/>
          </a:p>
        </p:txBody>
      </p:sp>
    </p:spTree>
    <p:extLst>
      <p:ext uri="{BB962C8B-B14F-4D97-AF65-F5344CB8AC3E}">
        <p14:creationId xmlns:p14="http://schemas.microsoft.com/office/powerpoint/2010/main" val="21768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AF2F621-82D3-4319-B9C8-F55DCEE86D2A}"/>
              </a:ext>
            </a:extLst>
          </p:cNvPr>
          <p:cNvSpPr>
            <a:spLocks noGrp="1"/>
          </p:cNvSpPr>
          <p:nvPr>
            <p:ph type="dt" sz="half" idx="10"/>
          </p:nvPr>
        </p:nvSpPr>
        <p:spPr>
          <a:xfrm>
            <a:off x="744538" y="4995863"/>
            <a:ext cx="1860550" cy="284162"/>
          </a:xfrm>
          <a:prstGeom prst="rect">
            <a:avLst/>
          </a:prstGeom>
        </p:spPr>
        <p:txBody>
          <a:bodyPr lIns="61868" tIns="30934" rIns="61868" bIns="30934"/>
          <a:lstStyle>
            <a:lvl1pPr eaLnBrk="1" hangingPunct="1">
              <a:defRPr/>
            </a:lvl1pPr>
          </a:lstStyle>
          <a:p>
            <a:pPr>
              <a:defRPr/>
            </a:pPr>
            <a:fld id="{9EE9BC8D-C7A6-4E21-B5A2-CC8AF968E5C2}" type="datetimeFigureOut">
              <a:rPr lang="ru-RU"/>
              <a:pPr>
                <a:defRPr/>
              </a:pPr>
              <a:t>25.10.2017</a:t>
            </a:fld>
            <a:endParaRPr lang="ru-RU" dirty="0"/>
          </a:p>
        </p:txBody>
      </p:sp>
      <p:sp>
        <p:nvSpPr>
          <p:cNvPr id="3" name="Footer Placeholder 2">
            <a:extLst>
              <a:ext uri="{FF2B5EF4-FFF2-40B4-BE49-F238E27FC236}">
                <a16:creationId xmlns:a16="http://schemas.microsoft.com/office/drawing/2014/main" xmlns="" id="{3F3581D9-3BF3-4CC2-9DC3-0CDA09C26EA3}"/>
              </a:ext>
            </a:extLst>
          </p:cNvPr>
          <p:cNvSpPr>
            <a:spLocks noGrp="1"/>
          </p:cNvSpPr>
          <p:nvPr>
            <p:ph type="ftr" sz="quarter" idx="11"/>
          </p:nvPr>
        </p:nvSpPr>
        <p:spPr>
          <a:xfrm>
            <a:off x="3468688" y="4995863"/>
            <a:ext cx="3125787" cy="284162"/>
          </a:xfrm>
          <a:prstGeom prst="rect">
            <a:avLst/>
          </a:prstGeom>
        </p:spPr>
        <p:txBody>
          <a:bodyPr lIns="61868" tIns="30934" rIns="61868" bIns="30934"/>
          <a:lstStyle>
            <a:lvl1pPr eaLnBrk="1" hangingPunct="1">
              <a:defRPr/>
            </a:lvl1pPr>
          </a:lstStyle>
          <a:p>
            <a:pPr>
              <a:defRPr/>
            </a:pPr>
            <a:endParaRPr lang="ru-RU"/>
          </a:p>
        </p:txBody>
      </p:sp>
      <p:sp>
        <p:nvSpPr>
          <p:cNvPr id="4" name="Slide Number Placeholder 3">
            <a:extLst>
              <a:ext uri="{FF2B5EF4-FFF2-40B4-BE49-F238E27FC236}">
                <a16:creationId xmlns:a16="http://schemas.microsoft.com/office/drawing/2014/main" xmlns="" id="{2B90FEAE-BC35-4432-9EDA-C1562354FEC2}"/>
              </a:ext>
            </a:extLst>
          </p:cNvPr>
          <p:cNvSpPr>
            <a:spLocks noGrp="1"/>
          </p:cNvSpPr>
          <p:nvPr>
            <p:ph type="sldNum" sz="quarter" idx="12"/>
          </p:nvPr>
        </p:nvSpPr>
        <p:spPr>
          <a:xfrm>
            <a:off x="6892925" y="4960938"/>
            <a:ext cx="292100" cy="276225"/>
          </a:xfrm>
        </p:spPr>
        <p:txBody>
          <a:bodyPr/>
          <a:lstStyle>
            <a:lvl1pPr>
              <a:defRPr/>
            </a:lvl1pPr>
          </a:lstStyle>
          <a:p>
            <a:fld id="{4958C48D-5AEC-444F-8E78-07E3120305DB}" type="slidenum">
              <a:rPr lang="ru-RU" altLang="ru-RU"/>
              <a:pPr/>
              <a:t>‹#›</a:t>
            </a:fld>
            <a:endParaRPr lang="ru-RU" altLang="ru-RU"/>
          </a:p>
        </p:txBody>
      </p:sp>
    </p:spTree>
    <p:extLst>
      <p:ext uri="{BB962C8B-B14F-4D97-AF65-F5344CB8AC3E}">
        <p14:creationId xmlns:p14="http://schemas.microsoft.com/office/powerpoint/2010/main" val="3843636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2" name="Shape 73">
            <a:extLst>
              <a:ext uri="{FF2B5EF4-FFF2-40B4-BE49-F238E27FC236}">
                <a16:creationId xmlns:a16="http://schemas.microsoft.com/office/drawing/2014/main" xmlns="" id="{5C4B49FF-F38E-4391-BF7B-425A6CAEC201}"/>
              </a:ext>
            </a:extLst>
          </p:cNvPr>
          <p:cNvSpPr>
            <a:spLocks noGrp="1"/>
          </p:cNvSpPr>
          <p:nvPr>
            <p:ph type="sldNum" sz="quarter" idx="10"/>
          </p:nvPr>
        </p:nvSpPr>
        <p:spPr>
          <a:ln w="12700">
            <a:miter lim="400000"/>
          </a:ln>
        </p:spPr>
        <p:txBody>
          <a:bodyPr/>
          <a:lstStyle>
            <a:lvl1pPr hangingPunct="1">
              <a:defRPr/>
            </a:lvl1pPr>
          </a:lstStyle>
          <a:p>
            <a:fld id="{3076DDA8-CD28-44A7-B9E6-51BFA7CA43D5}" type="slidenum">
              <a:rPr lang="ru-RU" altLang="ru-RU"/>
              <a:pPr/>
              <a:t>‹#›</a:t>
            </a:fld>
            <a:endParaRPr lang="ru-RU" altLang="ru-RU"/>
          </a:p>
        </p:txBody>
      </p:sp>
    </p:spTree>
    <p:extLst>
      <p:ext uri="{BB962C8B-B14F-4D97-AF65-F5344CB8AC3E}">
        <p14:creationId xmlns:p14="http://schemas.microsoft.com/office/powerpoint/2010/main" val="250182604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hape 2"/>
          <p:cNvSpPr>
            <a:spLocks noGrp="1"/>
          </p:cNvSpPr>
          <p:nvPr>
            <p:ph type="title"/>
          </p:nvPr>
        </p:nvSpPr>
        <p:spPr bwMode="auto">
          <a:xfrm>
            <a:off x="1047750" y="361950"/>
            <a:ext cx="54673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p>
            <a:pPr lvl="0"/>
            <a:r>
              <a:rPr lang="ru-RU" altLang="ru-RU" smtClean="0">
                <a:sym typeface="Trebuchet MS" pitchFamily="34" charset="0"/>
              </a:rPr>
              <a:t>Title Text</a:t>
            </a:r>
          </a:p>
        </p:txBody>
      </p:sp>
      <p:sp>
        <p:nvSpPr>
          <p:cNvPr id="1027" name="Shape 3"/>
          <p:cNvSpPr>
            <a:spLocks noGrp="1"/>
          </p:cNvSpPr>
          <p:nvPr>
            <p:ph type="body" idx="1"/>
          </p:nvPr>
        </p:nvSpPr>
        <p:spPr bwMode="auto">
          <a:xfrm>
            <a:off x="4217988" y="1897063"/>
            <a:ext cx="2959100"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p>
            <a:pPr lvl="0"/>
            <a:endParaRPr lang="ru-RU" altLang="ru-RU" smtClean="0">
              <a:sym typeface="Trebuchet MS" pitchFamily="34" charset="0"/>
            </a:endParaRPr>
          </a:p>
        </p:txBody>
      </p:sp>
      <p:sp>
        <p:nvSpPr>
          <p:cNvPr id="1028" name="Shape 4">
            <a:extLst>
              <a:ext uri="{FF2B5EF4-FFF2-40B4-BE49-F238E27FC236}">
                <a16:creationId xmlns:a16="http://schemas.microsoft.com/office/drawing/2014/main" xmlns="" id="{8BD0EE81-B6C7-4546-B700-78E5515EAD25}"/>
              </a:ext>
            </a:extLst>
          </p:cNvPr>
          <p:cNvSpPr>
            <a:spLocks noGrp="1"/>
          </p:cNvSpPr>
          <p:nvPr>
            <p:ph type="sldNum" sz="quarter" idx="2"/>
          </p:nvPr>
        </p:nvSpPr>
        <p:spPr bwMode="auto">
          <a:xfrm>
            <a:off x="6932613" y="4960938"/>
            <a:ext cx="252412" cy="266700"/>
          </a:xfrm>
          <a:prstGeom prst="rect">
            <a:avLst/>
          </a:prstGeom>
          <a:noFill/>
          <a:ln w="12700">
            <a:noFill/>
            <a:miter lim="400000"/>
            <a:headEnd/>
            <a:tailEnd/>
          </a:ln>
        </p:spPr>
        <p:txBody>
          <a:bodyPr vert="horz" wrap="none" lIns="0" tIns="0" rIns="0" bIns="0" numCol="1" anchor="t" anchorCtr="0" compatLnSpc="1">
            <a:prstTxWarp prst="textNoShape">
              <a:avLst/>
            </a:prstTxWarp>
            <a:spAutoFit/>
          </a:bodyPr>
          <a:lstStyle>
            <a:lvl1pPr algn="r" eaLnBrk="1">
              <a:defRPr>
                <a:solidFill>
                  <a:srgbClr val="888888"/>
                </a:solidFill>
              </a:defRPr>
            </a:lvl1pPr>
          </a:lstStyle>
          <a:p>
            <a:fld id="{E334DD36-0095-4F42-89DD-A01E4BC1B1CC}"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4" r:id="rId6"/>
    <p:sldLayoutId id="2147483745" r:id="rId7"/>
    <p:sldLayoutId id="2147483746" r:id="rId8"/>
  </p:sldLayoutIdLst>
  <p:transition spd="med"/>
  <p:txStyles>
    <p:titleStyle>
      <a:lvl1pPr algn="l" rtl="0" eaLnBrk="0" fontAlgn="base" hangingPunct="0">
        <a:spcBef>
          <a:spcPct val="0"/>
        </a:spcBef>
        <a:spcAft>
          <a:spcPct val="0"/>
        </a:spcAft>
        <a:defRPr sz="1400" b="1">
          <a:solidFill>
            <a:srgbClr val="FFFFFF"/>
          </a:solidFill>
          <a:latin typeface="Trebuchet MS"/>
          <a:ea typeface="Trebuchet MS"/>
          <a:cs typeface="Trebuchet MS"/>
          <a:sym typeface="Trebuchet MS" pitchFamily="34" charset="0"/>
        </a:defRPr>
      </a:lvl1pPr>
      <a:lvl2pPr algn="l" rtl="0" eaLnBrk="0" fontAlgn="base" hangingPunct="0">
        <a:spcBef>
          <a:spcPct val="0"/>
        </a:spcBef>
        <a:spcAft>
          <a:spcPct val="0"/>
        </a:spcAft>
        <a:defRPr sz="1400" b="1">
          <a:solidFill>
            <a:srgbClr val="FFFFFF"/>
          </a:solidFill>
          <a:latin typeface="Trebuchet MS"/>
          <a:ea typeface="Trebuchet MS"/>
          <a:cs typeface="Trebuchet MS"/>
          <a:sym typeface="Trebuchet MS" pitchFamily="34" charset="0"/>
        </a:defRPr>
      </a:lvl2pPr>
      <a:lvl3pPr algn="l" rtl="0" eaLnBrk="0" fontAlgn="base" hangingPunct="0">
        <a:spcBef>
          <a:spcPct val="0"/>
        </a:spcBef>
        <a:spcAft>
          <a:spcPct val="0"/>
        </a:spcAft>
        <a:defRPr sz="1400" b="1">
          <a:solidFill>
            <a:srgbClr val="FFFFFF"/>
          </a:solidFill>
          <a:latin typeface="Trebuchet MS"/>
          <a:ea typeface="Trebuchet MS"/>
          <a:cs typeface="Trebuchet MS"/>
          <a:sym typeface="Trebuchet MS" pitchFamily="34" charset="0"/>
        </a:defRPr>
      </a:lvl3pPr>
      <a:lvl4pPr algn="l" rtl="0" eaLnBrk="0" fontAlgn="base" hangingPunct="0">
        <a:spcBef>
          <a:spcPct val="0"/>
        </a:spcBef>
        <a:spcAft>
          <a:spcPct val="0"/>
        </a:spcAft>
        <a:defRPr sz="1400" b="1">
          <a:solidFill>
            <a:srgbClr val="FFFFFF"/>
          </a:solidFill>
          <a:latin typeface="Trebuchet MS"/>
          <a:ea typeface="Trebuchet MS"/>
          <a:cs typeface="Trebuchet MS"/>
          <a:sym typeface="Trebuchet MS" pitchFamily="34" charset="0"/>
        </a:defRPr>
      </a:lvl4pPr>
      <a:lvl5pPr algn="l" rtl="0" eaLnBrk="0" fontAlgn="base" hangingPunct="0">
        <a:spcBef>
          <a:spcPct val="0"/>
        </a:spcBef>
        <a:spcAft>
          <a:spcPct val="0"/>
        </a:spcAft>
        <a:defRPr sz="1400" b="1">
          <a:solidFill>
            <a:srgbClr val="FFFFFF"/>
          </a:solidFill>
          <a:latin typeface="Trebuchet MS"/>
          <a:ea typeface="Trebuchet MS"/>
          <a:cs typeface="Trebuchet MS"/>
          <a:sym typeface="Trebuchet MS" pitchFamily="34" charset="0"/>
        </a:defRPr>
      </a:lvl5pPr>
      <a:lvl6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rgbClr val="FFFFFF"/>
          </a:solidFill>
          <a:uFillTx/>
          <a:latin typeface="Trebuchet MS"/>
          <a:ea typeface="Trebuchet MS"/>
          <a:cs typeface="Trebuchet MS"/>
          <a:sym typeface="Trebuchet MS"/>
        </a:defRPr>
      </a:lvl6pPr>
      <a:lvl7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rgbClr val="FFFFFF"/>
          </a:solidFill>
          <a:uFillTx/>
          <a:latin typeface="Trebuchet MS"/>
          <a:ea typeface="Trebuchet MS"/>
          <a:cs typeface="Trebuchet MS"/>
          <a:sym typeface="Trebuchet MS"/>
        </a:defRPr>
      </a:lvl7pPr>
      <a:lvl8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rgbClr val="FFFFFF"/>
          </a:solidFill>
          <a:uFillTx/>
          <a:latin typeface="Trebuchet MS"/>
          <a:ea typeface="Trebuchet MS"/>
          <a:cs typeface="Trebuchet MS"/>
          <a:sym typeface="Trebuchet MS"/>
        </a:defRPr>
      </a:lvl8pPr>
      <a:lvl9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rgbClr val="FFFFFF"/>
          </a:solidFill>
          <a:uFillTx/>
          <a:latin typeface="Trebuchet MS"/>
          <a:ea typeface="Trebuchet MS"/>
          <a:cs typeface="Trebuchet MS"/>
          <a:sym typeface="Trebuchet MS"/>
        </a:defRPr>
      </a:lvl9pPr>
    </p:titleStyle>
    <p:bodyStyle>
      <a:lvl1pPr marL="342900" indent="-342900" algn="l" rtl="0" eaLnBrk="0" fontAlgn="base" hangingPunct="0">
        <a:spcBef>
          <a:spcPct val="0"/>
        </a:spcBef>
        <a:spcAft>
          <a:spcPct val="0"/>
        </a:spcAft>
        <a:buChar char="•"/>
        <a:defRPr sz="1500" b="1">
          <a:solidFill>
            <a:srgbClr val="FFFFFF"/>
          </a:solidFill>
          <a:latin typeface="Trebuchet MS"/>
          <a:ea typeface="Trebuchet MS"/>
          <a:cs typeface="Trebuchet MS"/>
          <a:sym typeface="Trebuchet MS" pitchFamily="34" charset="0"/>
        </a:defRPr>
      </a:lvl1pPr>
      <a:lvl2pPr marL="742950" indent="-285750" algn="l" rtl="0" eaLnBrk="0" fontAlgn="base" hangingPunct="0">
        <a:spcBef>
          <a:spcPct val="0"/>
        </a:spcBef>
        <a:spcAft>
          <a:spcPct val="0"/>
        </a:spcAft>
        <a:buChar char="–"/>
        <a:defRPr sz="1500" b="1">
          <a:solidFill>
            <a:srgbClr val="FFFFFF"/>
          </a:solidFill>
          <a:latin typeface="Trebuchet MS"/>
          <a:ea typeface="Trebuchet MS"/>
          <a:cs typeface="Trebuchet MS"/>
          <a:sym typeface="Trebuchet MS" pitchFamily="34" charset="0"/>
        </a:defRPr>
      </a:lvl2pPr>
      <a:lvl3pPr marL="1143000" indent="-228600" algn="l" rtl="0" eaLnBrk="0" fontAlgn="base" hangingPunct="0">
        <a:spcBef>
          <a:spcPct val="0"/>
        </a:spcBef>
        <a:spcAft>
          <a:spcPct val="0"/>
        </a:spcAft>
        <a:buChar char="•"/>
        <a:defRPr sz="1500" b="1">
          <a:solidFill>
            <a:srgbClr val="FFFFFF"/>
          </a:solidFill>
          <a:latin typeface="Trebuchet MS"/>
          <a:ea typeface="Trebuchet MS"/>
          <a:cs typeface="Trebuchet MS"/>
          <a:sym typeface="Trebuchet MS" pitchFamily="34" charset="0"/>
        </a:defRPr>
      </a:lvl3pPr>
      <a:lvl4pPr marL="1600200" indent="-228600" algn="l" rtl="0" eaLnBrk="0" fontAlgn="base" hangingPunct="0">
        <a:spcBef>
          <a:spcPct val="0"/>
        </a:spcBef>
        <a:spcAft>
          <a:spcPct val="0"/>
        </a:spcAft>
        <a:buChar char="–"/>
        <a:defRPr sz="1500" b="1">
          <a:solidFill>
            <a:srgbClr val="FFFFFF"/>
          </a:solidFill>
          <a:latin typeface="Trebuchet MS"/>
          <a:ea typeface="Trebuchet MS"/>
          <a:cs typeface="Trebuchet MS"/>
          <a:sym typeface="Trebuchet MS" pitchFamily="34" charset="0"/>
        </a:defRPr>
      </a:lvl4pPr>
      <a:lvl5pPr marL="2057400" indent="-228600" algn="l" rtl="0" eaLnBrk="0" fontAlgn="base" hangingPunct="0">
        <a:spcBef>
          <a:spcPct val="0"/>
        </a:spcBef>
        <a:spcAft>
          <a:spcPct val="0"/>
        </a:spcAft>
        <a:buChar char="»"/>
        <a:defRPr sz="1500" b="1">
          <a:solidFill>
            <a:srgbClr val="FFFFFF"/>
          </a:solidFill>
          <a:latin typeface="Trebuchet MS"/>
          <a:ea typeface="Trebuchet MS"/>
          <a:cs typeface="Trebuchet MS"/>
          <a:sym typeface="Trebuchet MS" pitchFamily="34" charset="0"/>
        </a:defRPr>
      </a:lvl5pPr>
      <a:lvl6pPr marL="0" marR="0" indent="0" algn="l" defTabSz="914400" rtl="0" latinLnBrk="0">
        <a:lnSpc>
          <a:spcPct val="100000"/>
        </a:lnSpc>
        <a:spcBef>
          <a:spcPts val="0"/>
        </a:spcBef>
        <a:spcAft>
          <a:spcPts val="0"/>
        </a:spcAft>
        <a:buClrTx/>
        <a:buSzTx/>
        <a:buFontTx/>
        <a:buNone/>
        <a:tabLst/>
        <a:defRPr sz="1500" b="1" i="0" u="none" strike="noStrike" cap="none" spc="0" baseline="0">
          <a:ln>
            <a:noFill/>
          </a:ln>
          <a:solidFill>
            <a:srgbClr val="FFFFFF"/>
          </a:solidFill>
          <a:uFillTx/>
          <a:latin typeface="Trebuchet MS"/>
          <a:ea typeface="Trebuchet MS"/>
          <a:cs typeface="Trebuchet MS"/>
          <a:sym typeface="Trebuchet MS"/>
        </a:defRPr>
      </a:lvl6pPr>
      <a:lvl7pPr marL="0" marR="0" indent="0" algn="l" defTabSz="914400" rtl="0" latinLnBrk="0">
        <a:lnSpc>
          <a:spcPct val="100000"/>
        </a:lnSpc>
        <a:spcBef>
          <a:spcPts val="0"/>
        </a:spcBef>
        <a:spcAft>
          <a:spcPts val="0"/>
        </a:spcAft>
        <a:buClrTx/>
        <a:buSzTx/>
        <a:buFontTx/>
        <a:buNone/>
        <a:tabLst/>
        <a:defRPr sz="1500" b="1" i="0" u="none" strike="noStrike" cap="none" spc="0" baseline="0">
          <a:ln>
            <a:noFill/>
          </a:ln>
          <a:solidFill>
            <a:srgbClr val="FFFFFF"/>
          </a:solidFill>
          <a:uFillTx/>
          <a:latin typeface="Trebuchet MS"/>
          <a:ea typeface="Trebuchet MS"/>
          <a:cs typeface="Trebuchet MS"/>
          <a:sym typeface="Trebuchet MS"/>
        </a:defRPr>
      </a:lvl7pPr>
      <a:lvl8pPr marL="0" marR="0" indent="0" algn="l" defTabSz="914400" rtl="0" latinLnBrk="0">
        <a:lnSpc>
          <a:spcPct val="100000"/>
        </a:lnSpc>
        <a:spcBef>
          <a:spcPts val="0"/>
        </a:spcBef>
        <a:spcAft>
          <a:spcPts val="0"/>
        </a:spcAft>
        <a:buClrTx/>
        <a:buSzTx/>
        <a:buFontTx/>
        <a:buNone/>
        <a:tabLst/>
        <a:defRPr sz="1500" b="1" i="0" u="none" strike="noStrike" cap="none" spc="0" baseline="0">
          <a:ln>
            <a:noFill/>
          </a:ln>
          <a:solidFill>
            <a:srgbClr val="FFFFFF"/>
          </a:solidFill>
          <a:uFillTx/>
          <a:latin typeface="Trebuchet MS"/>
          <a:ea typeface="Trebuchet MS"/>
          <a:cs typeface="Trebuchet MS"/>
          <a:sym typeface="Trebuchet MS"/>
        </a:defRPr>
      </a:lvl8pPr>
      <a:lvl9pPr marL="0" marR="0" indent="0" algn="l" defTabSz="914400" rtl="0" latinLnBrk="0">
        <a:lnSpc>
          <a:spcPct val="100000"/>
        </a:lnSpc>
        <a:spcBef>
          <a:spcPts val="0"/>
        </a:spcBef>
        <a:spcAft>
          <a:spcPts val="0"/>
        </a:spcAft>
        <a:buClrTx/>
        <a:buSzTx/>
        <a:buFontTx/>
        <a:buNone/>
        <a:tabLst/>
        <a:defRPr sz="1500" b="1" i="0" u="none" strike="noStrike" cap="none" spc="0" baseline="0">
          <a:ln>
            <a:noFill/>
          </a:ln>
          <a:solidFill>
            <a:srgbClr val="FFFFFF"/>
          </a:solidFill>
          <a:uFillTx/>
          <a:latin typeface="Trebuchet MS"/>
          <a:ea typeface="Trebuchet MS"/>
          <a:cs typeface="Trebuchet MS"/>
          <a:sym typeface="Trebuchet MS"/>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Shape 2"/>
          <p:cNvSpPr>
            <a:spLocks noGrp="1"/>
          </p:cNvSpPr>
          <p:nvPr>
            <p:ph type="title"/>
          </p:nvPr>
        </p:nvSpPr>
        <p:spPr bwMode="auto">
          <a:xfrm>
            <a:off x="1047750" y="361950"/>
            <a:ext cx="54673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p>
            <a:pPr lvl="0"/>
            <a:r>
              <a:rPr lang="ru-RU" altLang="ru-RU" smtClean="0">
                <a:sym typeface="Trebuchet MS" pitchFamily="34" charset="0"/>
              </a:rPr>
              <a:t>Title Text</a:t>
            </a:r>
          </a:p>
        </p:txBody>
      </p:sp>
      <p:sp>
        <p:nvSpPr>
          <p:cNvPr id="2051" name="Shape 3"/>
          <p:cNvSpPr>
            <a:spLocks noGrp="1"/>
          </p:cNvSpPr>
          <p:nvPr>
            <p:ph type="body" idx="1"/>
          </p:nvPr>
        </p:nvSpPr>
        <p:spPr bwMode="auto">
          <a:xfrm>
            <a:off x="4217988" y="1897063"/>
            <a:ext cx="2959100"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p>
            <a:pPr lvl="0"/>
            <a:endParaRPr lang="ru-RU" altLang="ru-RU" smtClean="0">
              <a:sym typeface="Trebuchet MS" pitchFamily="34" charset="0"/>
            </a:endParaRPr>
          </a:p>
        </p:txBody>
      </p:sp>
      <p:sp>
        <p:nvSpPr>
          <p:cNvPr id="2052" name="Shape 4">
            <a:extLst>
              <a:ext uri="{FF2B5EF4-FFF2-40B4-BE49-F238E27FC236}">
                <a16:creationId xmlns:a16="http://schemas.microsoft.com/office/drawing/2014/main" xmlns="" id="{99104B6C-6D4A-404A-82DE-9FF13A29FBC1}"/>
              </a:ext>
            </a:extLst>
          </p:cNvPr>
          <p:cNvSpPr>
            <a:spLocks noGrp="1"/>
          </p:cNvSpPr>
          <p:nvPr>
            <p:ph type="sldNum" sz="quarter" idx="2"/>
          </p:nvPr>
        </p:nvSpPr>
        <p:spPr bwMode="auto">
          <a:xfrm>
            <a:off x="6932613" y="4960938"/>
            <a:ext cx="25241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none" lIns="0" tIns="0" rIns="0" bIns="0" numCol="1" anchor="t" anchorCtr="0" compatLnSpc="1">
            <a:prstTxWarp prst="textNoShape">
              <a:avLst/>
            </a:prstTxWarp>
            <a:spAutoFit/>
          </a:bodyPr>
          <a:lstStyle>
            <a:lvl1pPr algn="r" eaLnBrk="1">
              <a:defRPr>
                <a:solidFill>
                  <a:srgbClr val="888888"/>
                </a:solidFill>
              </a:defRPr>
            </a:lvl1pPr>
          </a:lstStyle>
          <a:p>
            <a:fld id="{E32FFB41-37CD-482C-8AE5-E552E83642AB}"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Lst>
  <p:transition spd="med"/>
  <p:txStyles>
    <p:titleStyle>
      <a:lvl1pPr algn="l" rtl="0" eaLnBrk="0" fontAlgn="base" hangingPunct="0">
        <a:spcBef>
          <a:spcPct val="0"/>
        </a:spcBef>
        <a:spcAft>
          <a:spcPct val="0"/>
        </a:spcAft>
        <a:defRPr sz="1400" b="1">
          <a:solidFill>
            <a:srgbClr val="FFFFFF"/>
          </a:solidFill>
          <a:latin typeface="Trebuchet MS"/>
          <a:ea typeface="Trebuchet MS"/>
          <a:cs typeface="Trebuchet MS"/>
          <a:sym typeface="Trebuchet MS" pitchFamily="34" charset="0"/>
        </a:defRPr>
      </a:lvl1pPr>
      <a:lvl2pPr algn="l" rtl="0" eaLnBrk="0" fontAlgn="base" hangingPunct="0">
        <a:spcBef>
          <a:spcPct val="0"/>
        </a:spcBef>
        <a:spcAft>
          <a:spcPct val="0"/>
        </a:spcAft>
        <a:defRPr sz="1400" b="1">
          <a:solidFill>
            <a:srgbClr val="FFFFFF"/>
          </a:solidFill>
          <a:latin typeface="Trebuchet MS"/>
          <a:ea typeface="Trebuchet MS"/>
          <a:cs typeface="Trebuchet MS"/>
          <a:sym typeface="Trebuchet MS" pitchFamily="34" charset="0"/>
        </a:defRPr>
      </a:lvl2pPr>
      <a:lvl3pPr algn="l" rtl="0" eaLnBrk="0" fontAlgn="base" hangingPunct="0">
        <a:spcBef>
          <a:spcPct val="0"/>
        </a:spcBef>
        <a:spcAft>
          <a:spcPct val="0"/>
        </a:spcAft>
        <a:defRPr sz="1400" b="1">
          <a:solidFill>
            <a:srgbClr val="FFFFFF"/>
          </a:solidFill>
          <a:latin typeface="Trebuchet MS"/>
          <a:ea typeface="Trebuchet MS"/>
          <a:cs typeface="Trebuchet MS"/>
          <a:sym typeface="Trebuchet MS" pitchFamily="34" charset="0"/>
        </a:defRPr>
      </a:lvl3pPr>
      <a:lvl4pPr algn="l" rtl="0" eaLnBrk="0" fontAlgn="base" hangingPunct="0">
        <a:spcBef>
          <a:spcPct val="0"/>
        </a:spcBef>
        <a:spcAft>
          <a:spcPct val="0"/>
        </a:spcAft>
        <a:defRPr sz="1400" b="1">
          <a:solidFill>
            <a:srgbClr val="FFFFFF"/>
          </a:solidFill>
          <a:latin typeface="Trebuchet MS"/>
          <a:ea typeface="Trebuchet MS"/>
          <a:cs typeface="Trebuchet MS"/>
          <a:sym typeface="Trebuchet MS" pitchFamily="34" charset="0"/>
        </a:defRPr>
      </a:lvl4pPr>
      <a:lvl5pPr algn="l" rtl="0" eaLnBrk="0" fontAlgn="base" hangingPunct="0">
        <a:spcBef>
          <a:spcPct val="0"/>
        </a:spcBef>
        <a:spcAft>
          <a:spcPct val="0"/>
        </a:spcAft>
        <a:defRPr sz="1400" b="1">
          <a:solidFill>
            <a:srgbClr val="FFFFFF"/>
          </a:solidFill>
          <a:latin typeface="Trebuchet MS"/>
          <a:ea typeface="Trebuchet MS"/>
          <a:cs typeface="Trebuchet MS"/>
          <a:sym typeface="Trebuchet MS" pitchFamily="34" charset="0"/>
        </a:defRPr>
      </a:lvl5pPr>
      <a:lvl6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rgbClr val="FFFFFF"/>
          </a:solidFill>
          <a:uFillTx/>
          <a:latin typeface="Trebuchet MS"/>
          <a:ea typeface="Trebuchet MS"/>
          <a:cs typeface="Trebuchet MS"/>
          <a:sym typeface="Trebuchet MS"/>
        </a:defRPr>
      </a:lvl6pPr>
      <a:lvl7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rgbClr val="FFFFFF"/>
          </a:solidFill>
          <a:uFillTx/>
          <a:latin typeface="Trebuchet MS"/>
          <a:ea typeface="Trebuchet MS"/>
          <a:cs typeface="Trebuchet MS"/>
          <a:sym typeface="Trebuchet MS"/>
        </a:defRPr>
      </a:lvl7pPr>
      <a:lvl8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rgbClr val="FFFFFF"/>
          </a:solidFill>
          <a:uFillTx/>
          <a:latin typeface="Trebuchet MS"/>
          <a:ea typeface="Trebuchet MS"/>
          <a:cs typeface="Trebuchet MS"/>
          <a:sym typeface="Trebuchet MS"/>
        </a:defRPr>
      </a:lvl8pPr>
      <a:lvl9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rgbClr val="FFFFFF"/>
          </a:solidFill>
          <a:uFillTx/>
          <a:latin typeface="Trebuchet MS"/>
          <a:ea typeface="Trebuchet MS"/>
          <a:cs typeface="Trebuchet MS"/>
          <a:sym typeface="Trebuchet MS"/>
        </a:defRPr>
      </a:lvl9pPr>
    </p:titleStyle>
    <p:bodyStyle>
      <a:lvl1pPr algn="l" rtl="0" eaLnBrk="0" fontAlgn="base" hangingPunct="0">
        <a:spcBef>
          <a:spcPct val="0"/>
        </a:spcBef>
        <a:spcAft>
          <a:spcPct val="0"/>
        </a:spcAft>
        <a:defRPr sz="1500" b="1">
          <a:solidFill>
            <a:srgbClr val="FFFFFF"/>
          </a:solidFill>
          <a:latin typeface="Trebuchet MS"/>
          <a:ea typeface="Trebuchet MS"/>
          <a:cs typeface="Trebuchet MS"/>
          <a:sym typeface="Trebuchet MS" pitchFamily="34" charset="0"/>
        </a:defRPr>
      </a:lvl1pPr>
      <a:lvl2pPr algn="l" rtl="0" eaLnBrk="0" fontAlgn="base" hangingPunct="0">
        <a:spcBef>
          <a:spcPct val="0"/>
        </a:spcBef>
        <a:spcAft>
          <a:spcPct val="0"/>
        </a:spcAft>
        <a:defRPr sz="1500" b="1">
          <a:solidFill>
            <a:srgbClr val="FFFFFF"/>
          </a:solidFill>
          <a:latin typeface="Trebuchet MS"/>
          <a:ea typeface="Trebuchet MS"/>
          <a:cs typeface="Trebuchet MS"/>
          <a:sym typeface="Trebuchet MS" pitchFamily="34" charset="0"/>
        </a:defRPr>
      </a:lvl2pPr>
      <a:lvl3pPr algn="l" rtl="0" eaLnBrk="0" fontAlgn="base" hangingPunct="0">
        <a:spcBef>
          <a:spcPct val="0"/>
        </a:spcBef>
        <a:spcAft>
          <a:spcPct val="0"/>
        </a:spcAft>
        <a:defRPr sz="1500" b="1">
          <a:solidFill>
            <a:srgbClr val="FFFFFF"/>
          </a:solidFill>
          <a:latin typeface="Trebuchet MS"/>
          <a:ea typeface="Trebuchet MS"/>
          <a:cs typeface="Trebuchet MS"/>
          <a:sym typeface="Trebuchet MS" pitchFamily="34" charset="0"/>
        </a:defRPr>
      </a:lvl3pPr>
      <a:lvl4pPr algn="l" rtl="0" eaLnBrk="0" fontAlgn="base" hangingPunct="0">
        <a:spcBef>
          <a:spcPct val="0"/>
        </a:spcBef>
        <a:spcAft>
          <a:spcPct val="0"/>
        </a:spcAft>
        <a:defRPr sz="1500" b="1">
          <a:solidFill>
            <a:srgbClr val="FFFFFF"/>
          </a:solidFill>
          <a:latin typeface="Trebuchet MS"/>
          <a:ea typeface="Trebuchet MS"/>
          <a:cs typeface="Trebuchet MS"/>
          <a:sym typeface="Trebuchet MS" pitchFamily="34" charset="0"/>
        </a:defRPr>
      </a:lvl4pPr>
      <a:lvl5pPr algn="l" rtl="0" eaLnBrk="0" fontAlgn="base" hangingPunct="0">
        <a:spcBef>
          <a:spcPct val="0"/>
        </a:spcBef>
        <a:spcAft>
          <a:spcPct val="0"/>
        </a:spcAft>
        <a:defRPr sz="1500" b="1">
          <a:solidFill>
            <a:srgbClr val="FFFFFF"/>
          </a:solidFill>
          <a:latin typeface="Trebuchet MS"/>
          <a:ea typeface="Trebuchet MS"/>
          <a:cs typeface="Trebuchet MS"/>
          <a:sym typeface="Trebuchet MS" pitchFamily="34" charset="0"/>
        </a:defRPr>
      </a:lvl5pPr>
      <a:lvl6pPr marL="0" marR="0" indent="0" algn="l" defTabSz="914400" rtl="0" latinLnBrk="0">
        <a:lnSpc>
          <a:spcPct val="100000"/>
        </a:lnSpc>
        <a:spcBef>
          <a:spcPts val="0"/>
        </a:spcBef>
        <a:spcAft>
          <a:spcPts val="0"/>
        </a:spcAft>
        <a:buClrTx/>
        <a:buSzTx/>
        <a:buFontTx/>
        <a:buNone/>
        <a:tabLst/>
        <a:defRPr sz="1500" b="1" i="0" u="none" strike="noStrike" cap="none" spc="0" baseline="0">
          <a:ln>
            <a:noFill/>
          </a:ln>
          <a:solidFill>
            <a:srgbClr val="FFFFFF"/>
          </a:solidFill>
          <a:uFillTx/>
          <a:latin typeface="Trebuchet MS"/>
          <a:ea typeface="Trebuchet MS"/>
          <a:cs typeface="Trebuchet MS"/>
          <a:sym typeface="Trebuchet MS"/>
        </a:defRPr>
      </a:lvl6pPr>
      <a:lvl7pPr marL="0" marR="0" indent="0" algn="l" defTabSz="914400" rtl="0" latinLnBrk="0">
        <a:lnSpc>
          <a:spcPct val="100000"/>
        </a:lnSpc>
        <a:spcBef>
          <a:spcPts val="0"/>
        </a:spcBef>
        <a:spcAft>
          <a:spcPts val="0"/>
        </a:spcAft>
        <a:buClrTx/>
        <a:buSzTx/>
        <a:buFontTx/>
        <a:buNone/>
        <a:tabLst/>
        <a:defRPr sz="1500" b="1" i="0" u="none" strike="noStrike" cap="none" spc="0" baseline="0">
          <a:ln>
            <a:noFill/>
          </a:ln>
          <a:solidFill>
            <a:srgbClr val="FFFFFF"/>
          </a:solidFill>
          <a:uFillTx/>
          <a:latin typeface="Trebuchet MS"/>
          <a:ea typeface="Trebuchet MS"/>
          <a:cs typeface="Trebuchet MS"/>
          <a:sym typeface="Trebuchet MS"/>
        </a:defRPr>
      </a:lvl7pPr>
      <a:lvl8pPr marL="0" marR="0" indent="0" algn="l" defTabSz="914400" rtl="0" latinLnBrk="0">
        <a:lnSpc>
          <a:spcPct val="100000"/>
        </a:lnSpc>
        <a:spcBef>
          <a:spcPts val="0"/>
        </a:spcBef>
        <a:spcAft>
          <a:spcPts val="0"/>
        </a:spcAft>
        <a:buClrTx/>
        <a:buSzTx/>
        <a:buFontTx/>
        <a:buNone/>
        <a:tabLst/>
        <a:defRPr sz="1500" b="1" i="0" u="none" strike="noStrike" cap="none" spc="0" baseline="0">
          <a:ln>
            <a:noFill/>
          </a:ln>
          <a:solidFill>
            <a:srgbClr val="FFFFFF"/>
          </a:solidFill>
          <a:uFillTx/>
          <a:latin typeface="Trebuchet MS"/>
          <a:ea typeface="Trebuchet MS"/>
          <a:cs typeface="Trebuchet MS"/>
          <a:sym typeface="Trebuchet MS"/>
        </a:defRPr>
      </a:lvl8pPr>
      <a:lvl9pPr marL="0" marR="0" indent="0" algn="l" defTabSz="914400" rtl="0" latinLnBrk="0">
        <a:lnSpc>
          <a:spcPct val="100000"/>
        </a:lnSpc>
        <a:spcBef>
          <a:spcPts val="0"/>
        </a:spcBef>
        <a:spcAft>
          <a:spcPts val="0"/>
        </a:spcAft>
        <a:buClrTx/>
        <a:buSzTx/>
        <a:buFontTx/>
        <a:buNone/>
        <a:tabLst/>
        <a:defRPr sz="1500" b="1" i="0" u="none" strike="noStrike" cap="none" spc="0" baseline="0">
          <a:ln>
            <a:noFill/>
          </a:ln>
          <a:solidFill>
            <a:srgbClr val="FFFFFF"/>
          </a:solidFill>
          <a:uFillTx/>
          <a:latin typeface="Trebuchet MS"/>
          <a:ea typeface="Trebuchet MS"/>
          <a:cs typeface="Trebuchet MS"/>
          <a:sym typeface="Trebuchet MS"/>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Shape 2"/>
          <p:cNvSpPr>
            <a:spLocks noGrp="1"/>
          </p:cNvSpPr>
          <p:nvPr>
            <p:ph type="title"/>
          </p:nvPr>
        </p:nvSpPr>
        <p:spPr bwMode="auto">
          <a:xfrm>
            <a:off x="1047750" y="361950"/>
            <a:ext cx="54673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p>
            <a:pPr lvl="0"/>
            <a:r>
              <a:rPr lang="ru-RU" altLang="ru-RU" smtClean="0">
                <a:sym typeface="Trebuchet MS" pitchFamily="34" charset="0"/>
              </a:rPr>
              <a:t>Title Text</a:t>
            </a:r>
          </a:p>
        </p:txBody>
      </p:sp>
      <p:sp>
        <p:nvSpPr>
          <p:cNvPr id="3075" name="Shape 3"/>
          <p:cNvSpPr>
            <a:spLocks noGrp="1"/>
          </p:cNvSpPr>
          <p:nvPr>
            <p:ph type="body" idx="1"/>
          </p:nvPr>
        </p:nvSpPr>
        <p:spPr bwMode="auto">
          <a:xfrm>
            <a:off x="4217988" y="1897063"/>
            <a:ext cx="2959100"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p>
            <a:pPr lvl="0"/>
            <a:endParaRPr lang="ru-RU" altLang="ru-RU" smtClean="0">
              <a:sym typeface="Trebuchet MS" pitchFamily="34" charset="0"/>
            </a:endParaRPr>
          </a:p>
        </p:txBody>
      </p:sp>
      <p:sp>
        <p:nvSpPr>
          <p:cNvPr id="1028" name="Shape 4">
            <a:extLst>
              <a:ext uri="{FF2B5EF4-FFF2-40B4-BE49-F238E27FC236}">
                <a16:creationId xmlns:a16="http://schemas.microsoft.com/office/drawing/2014/main" xmlns="" id="{88DD464F-9A25-42C5-B5B9-3610AB32B825}"/>
              </a:ext>
            </a:extLst>
          </p:cNvPr>
          <p:cNvSpPr>
            <a:spLocks noGrp="1"/>
          </p:cNvSpPr>
          <p:nvPr>
            <p:ph type="sldNum" sz="quarter" idx="2"/>
          </p:nvPr>
        </p:nvSpPr>
        <p:spPr bwMode="auto">
          <a:xfrm>
            <a:off x="6932613" y="4960938"/>
            <a:ext cx="252412" cy="266700"/>
          </a:xfrm>
          <a:prstGeom prst="rect">
            <a:avLst/>
          </a:prstGeom>
          <a:noFill/>
          <a:ln w="12700">
            <a:noFill/>
            <a:miter lim="400000"/>
            <a:headEnd/>
            <a:tailEnd/>
          </a:ln>
        </p:spPr>
        <p:txBody>
          <a:bodyPr vert="horz" wrap="none" lIns="0" tIns="0" rIns="0" bIns="0" numCol="1" anchor="t" anchorCtr="0" compatLnSpc="1">
            <a:prstTxWarp prst="textNoShape">
              <a:avLst/>
            </a:prstTxWarp>
            <a:spAutoFit/>
          </a:bodyPr>
          <a:lstStyle>
            <a:lvl1pPr algn="r" eaLnBrk="1">
              <a:defRPr>
                <a:solidFill>
                  <a:srgbClr val="888888"/>
                </a:solidFill>
              </a:defRPr>
            </a:lvl1pPr>
          </a:lstStyle>
          <a:p>
            <a:fld id="{5D228564-7B06-4B00-BB0E-02E8D257E802}"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741" r:id="rId1"/>
    <p:sldLayoutId id="2147483750" r:id="rId2"/>
    <p:sldLayoutId id="2147483751" r:id="rId3"/>
  </p:sldLayoutIdLst>
  <p:transition spd="med"/>
  <p:txStyles>
    <p:titleStyle>
      <a:lvl1pPr algn="l" rtl="0" eaLnBrk="0" fontAlgn="base" hangingPunct="0">
        <a:spcBef>
          <a:spcPct val="0"/>
        </a:spcBef>
        <a:spcAft>
          <a:spcPct val="0"/>
        </a:spcAft>
        <a:defRPr sz="1400" b="1">
          <a:solidFill>
            <a:srgbClr val="FFFFFF"/>
          </a:solidFill>
          <a:latin typeface="Trebuchet MS"/>
          <a:ea typeface="Trebuchet MS"/>
          <a:cs typeface="Trebuchet MS"/>
          <a:sym typeface="Trebuchet MS" pitchFamily="34" charset="0"/>
        </a:defRPr>
      </a:lvl1pPr>
      <a:lvl2pPr algn="l" rtl="0" eaLnBrk="0" fontAlgn="base" hangingPunct="0">
        <a:spcBef>
          <a:spcPct val="0"/>
        </a:spcBef>
        <a:spcAft>
          <a:spcPct val="0"/>
        </a:spcAft>
        <a:defRPr sz="1400" b="1">
          <a:solidFill>
            <a:srgbClr val="FFFFFF"/>
          </a:solidFill>
          <a:latin typeface="Trebuchet MS"/>
          <a:ea typeface="Trebuchet MS"/>
          <a:cs typeface="Trebuchet MS"/>
          <a:sym typeface="Trebuchet MS" pitchFamily="34" charset="0"/>
        </a:defRPr>
      </a:lvl2pPr>
      <a:lvl3pPr algn="l" rtl="0" eaLnBrk="0" fontAlgn="base" hangingPunct="0">
        <a:spcBef>
          <a:spcPct val="0"/>
        </a:spcBef>
        <a:spcAft>
          <a:spcPct val="0"/>
        </a:spcAft>
        <a:defRPr sz="1400" b="1">
          <a:solidFill>
            <a:srgbClr val="FFFFFF"/>
          </a:solidFill>
          <a:latin typeface="Trebuchet MS"/>
          <a:ea typeface="Trebuchet MS"/>
          <a:cs typeface="Trebuchet MS"/>
          <a:sym typeface="Trebuchet MS" pitchFamily="34" charset="0"/>
        </a:defRPr>
      </a:lvl3pPr>
      <a:lvl4pPr algn="l" rtl="0" eaLnBrk="0" fontAlgn="base" hangingPunct="0">
        <a:spcBef>
          <a:spcPct val="0"/>
        </a:spcBef>
        <a:spcAft>
          <a:spcPct val="0"/>
        </a:spcAft>
        <a:defRPr sz="1400" b="1">
          <a:solidFill>
            <a:srgbClr val="FFFFFF"/>
          </a:solidFill>
          <a:latin typeface="Trebuchet MS"/>
          <a:ea typeface="Trebuchet MS"/>
          <a:cs typeface="Trebuchet MS"/>
          <a:sym typeface="Trebuchet MS" pitchFamily="34" charset="0"/>
        </a:defRPr>
      </a:lvl4pPr>
      <a:lvl5pPr algn="l" rtl="0" eaLnBrk="0" fontAlgn="base" hangingPunct="0">
        <a:spcBef>
          <a:spcPct val="0"/>
        </a:spcBef>
        <a:spcAft>
          <a:spcPct val="0"/>
        </a:spcAft>
        <a:defRPr sz="1400" b="1">
          <a:solidFill>
            <a:srgbClr val="FFFFFF"/>
          </a:solidFill>
          <a:latin typeface="Trebuchet MS"/>
          <a:ea typeface="Trebuchet MS"/>
          <a:cs typeface="Trebuchet MS"/>
          <a:sym typeface="Trebuchet MS" pitchFamily="34" charset="0"/>
        </a:defRPr>
      </a:lvl5pPr>
      <a:lvl6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rgbClr val="FFFFFF"/>
          </a:solidFill>
          <a:uFillTx/>
          <a:latin typeface="Trebuchet MS"/>
          <a:ea typeface="Trebuchet MS"/>
          <a:cs typeface="Trebuchet MS"/>
          <a:sym typeface="Trebuchet MS"/>
        </a:defRPr>
      </a:lvl6pPr>
      <a:lvl7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rgbClr val="FFFFFF"/>
          </a:solidFill>
          <a:uFillTx/>
          <a:latin typeface="Trebuchet MS"/>
          <a:ea typeface="Trebuchet MS"/>
          <a:cs typeface="Trebuchet MS"/>
          <a:sym typeface="Trebuchet MS"/>
        </a:defRPr>
      </a:lvl7pPr>
      <a:lvl8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rgbClr val="FFFFFF"/>
          </a:solidFill>
          <a:uFillTx/>
          <a:latin typeface="Trebuchet MS"/>
          <a:ea typeface="Trebuchet MS"/>
          <a:cs typeface="Trebuchet MS"/>
          <a:sym typeface="Trebuchet MS"/>
        </a:defRPr>
      </a:lvl8pPr>
      <a:lvl9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rgbClr val="FFFFFF"/>
          </a:solidFill>
          <a:uFillTx/>
          <a:latin typeface="Trebuchet MS"/>
          <a:ea typeface="Trebuchet MS"/>
          <a:cs typeface="Trebuchet MS"/>
          <a:sym typeface="Trebuchet MS"/>
        </a:defRPr>
      </a:lvl9pPr>
    </p:titleStyle>
    <p:bodyStyle>
      <a:lvl1pPr algn="l" rtl="0" eaLnBrk="0" fontAlgn="base" hangingPunct="0">
        <a:spcBef>
          <a:spcPct val="0"/>
        </a:spcBef>
        <a:spcAft>
          <a:spcPct val="0"/>
        </a:spcAft>
        <a:defRPr sz="1500" b="1">
          <a:solidFill>
            <a:srgbClr val="FFFFFF"/>
          </a:solidFill>
          <a:latin typeface="Trebuchet MS"/>
          <a:ea typeface="Trebuchet MS"/>
          <a:cs typeface="Trebuchet MS"/>
          <a:sym typeface="Trebuchet MS" pitchFamily="34" charset="0"/>
        </a:defRPr>
      </a:lvl1pPr>
      <a:lvl2pPr algn="l" rtl="0" eaLnBrk="0" fontAlgn="base" hangingPunct="0">
        <a:spcBef>
          <a:spcPct val="0"/>
        </a:spcBef>
        <a:spcAft>
          <a:spcPct val="0"/>
        </a:spcAft>
        <a:defRPr sz="1500" b="1">
          <a:solidFill>
            <a:srgbClr val="FFFFFF"/>
          </a:solidFill>
          <a:latin typeface="Trebuchet MS"/>
          <a:ea typeface="Trebuchet MS"/>
          <a:cs typeface="Trebuchet MS"/>
          <a:sym typeface="Trebuchet MS" pitchFamily="34" charset="0"/>
        </a:defRPr>
      </a:lvl2pPr>
      <a:lvl3pPr algn="l" rtl="0" eaLnBrk="0" fontAlgn="base" hangingPunct="0">
        <a:spcBef>
          <a:spcPct val="0"/>
        </a:spcBef>
        <a:spcAft>
          <a:spcPct val="0"/>
        </a:spcAft>
        <a:defRPr sz="1500" b="1">
          <a:solidFill>
            <a:srgbClr val="FFFFFF"/>
          </a:solidFill>
          <a:latin typeface="Trebuchet MS"/>
          <a:ea typeface="Trebuchet MS"/>
          <a:cs typeface="Trebuchet MS"/>
          <a:sym typeface="Trebuchet MS" pitchFamily="34" charset="0"/>
        </a:defRPr>
      </a:lvl3pPr>
      <a:lvl4pPr algn="l" rtl="0" eaLnBrk="0" fontAlgn="base" hangingPunct="0">
        <a:spcBef>
          <a:spcPct val="0"/>
        </a:spcBef>
        <a:spcAft>
          <a:spcPct val="0"/>
        </a:spcAft>
        <a:defRPr sz="1500" b="1">
          <a:solidFill>
            <a:srgbClr val="FFFFFF"/>
          </a:solidFill>
          <a:latin typeface="Trebuchet MS"/>
          <a:ea typeface="Trebuchet MS"/>
          <a:cs typeface="Trebuchet MS"/>
          <a:sym typeface="Trebuchet MS" pitchFamily="34" charset="0"/>
        </a:defRPr>
      </a:lvl4pPr>
      <a:lvl5pPr algn="l" rtl="0" eaLnBrk="0" fontAlgn="base" hangingPunct="0">
        <a:spcBef>
          <a:spcPct val="0"/>
        </a:spcBef>
        <a:spcAft>
          <a:spcPct val="0"/>
        </a:spcAft>
        <a:defRPr sz="1500" b="1">
          <a:solidFill>
            <a:srgbClr val="FFFFFF"/>
          </a:solidFill>
          <a:latin typeface="Trebuchet MS"/>
          <a:ea typeface="Trebuchet MS"/>
          <a:cs typeface="Trebuchet MS"/>
          <a:sym typeface="Trebuchet MS" pitchFamily="34" charset="0"/>
        </a:defRPr>
      </a:lvl5pPr>
      <a:lvl6pPr marL="0" marR="0" indent="0" algn="l" defTabSz="914400" rtl="0" latinLnBrk="0">
        <a:lnSpc>
          <a:spcPct val="100000"/>
        </a:lnSpc>
        <a:spcBef>
          <a:spcPts val="0"/>
        </a:spcBef>
        <a:spcAft>
          <a:spcPts val="0"/>
        </a:spcAft>
        <a:buClrTx/>
        <a:buSzTx/>
        <a:buFontTx/>
        <a:buNone/>
        <a:tabLst/>
        <a:defRPr sz="1500" b="1" i="0" u="none" strike="noStrike" cap="none" spc="0" baseline="0">
          <a:ln>
            <a:noFill/>
          </a:ln>
          <a:solidFill>
            <a:srgbClr val="FFFFFF"/>
          </a:solidFill>
          <a:uFillTx/>
          <a:latin typeface="Trebuchet MS"/>
          <a:ea typeface="Trebuchet MS"/>
          <a:cs typeface="Trebuchet MS"/>
          <a:sym typeface="Trebuchet MS"/>
        </a:defRPr>
      </a:lvl6pPr>
      <a:lvl7pPr marL="0" marR="0" indent="0" algn="l" defTabSz="914400" rtl="0" latinLnBrk="0">
        <a:lnSpc>
          <a:spcPct val="100000"/>
        </a:lnSpc>
        <a:spcBef>
          <a:spcPts val="0"/>
        </a:spcBef>
        <a:spcAft>
          <a:spcPts val="0"/>
        </a:spcAft>
        <a:buClrTx/>
        <a:buSzTx/>
        <a:buFontTx/>
        <a:buNone/>
        <a:tabLst/>
        <a:defRPr sz="1500" b="1" i="0" u="none" strike="noStrike" cap="none" spc="0" baseline="0">
          <a:ln>
            <a:noFill/>
          </a:ln>
          <a:solidFill>
            <a:srgbClr val="FFFFFF"/>
          </a:solidFill>
          <a:uFillTx/>
          <a:latin typeface="Trebuchet MS"/>
          <a:ea typeface="Trebuchet MS"/>
          <a:cs typeface="Trebuchet MS"/>
          <a:sym typeface="Trebuchet MS"/>
        </a:defRPr>
      </a:lvl7pPr>
      <a:lvl8pPr marL="0" marR="0" indent="0" algn="l" defTabSz="914400" rtl="0" latinLnBrk="0">
        <a:lnSpc>
          <a:spcPct val="100000"/>
        </a:lnSpc>
        <a:spcBef>
          <a:spcPts val="0"/>
        </a:spcBef>
        <a:spcAft>
          <a:spcPts val="0"/>
        </a:spcAft>
        <a:buClrTx/>
        <a:buSzTx/>
        <a:buFontTx/>
        <a:buNone/>
        <a:tabLst/>
        <a:defRPr sz="1500" b="1" i="0" u="none" strike="noStrike" cap="none" spc="0" baseline="0">
          <a:ln>
            <a:noFill/>
          </a:ln>
          <a:solidFill>
            <a:srgbClr val="FFFFFF"/>
          </a:solidFill>
          <a:uFillTx/>
          <a:latin typeface="Trebuchet MS"/>
          <a:ea typeface="Trebuchet MS"/>
          <a:cs typeface="Trebuchet MS"/>
          <a:sym typeface="Trebuchet MS"/>
        </a:defRPr>
      </a:lvl8pPr>
      <a:lvl9pPr marL="0" marR="0" indent="0" algn="l" defTabSz="914400" rtl="0" latinLnBrk="0">
        <a:lnSpc>
          <a:spcPct val="100000"/>
        </a:lnSpc>
        <a:spcBef>
          <a:spcPts val="0"/>
        </a:spcBef>
        <a:spcAft>
          <a:spcPts val="0"/>
        </a:spcAft>
        <a:buClrTx/>
        <a:buSzTx/>
        <a:buFontTx/>
        <a:buNone/>
        <a:tabLst/>
        <a:defRPr sz="1500" b="1" i="0" u="none" strike="noStrike" cap="none" spc="0" baseline="0">
          <a:ln>
            <a:noFill/>
          </a:ln>
          <a:solidFill>
            <a:srgbClr val="FFFFFF"/>
          </a:solidFill>
          <a:uFillTx/>
          <a:latin typeface="Trebuchet MS"/>
          <a:ea typeface="Trebuchet MS"/>
          <a:cs typeface="Trebuchet MS"/>
          <a:sym typeface="Trebuchet MS"/>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Shape 2"/>
          <p:cNvSpPr>
            <a:spLocks noGrp="1"/>
          </p:cNvSpPr>
          <p:nvPr>
            <p:ph type="title"/>
          </p:nvPr>
        </p:nvSpPr>
        <p:spPr bwMode="auto">
          <a:xfrm>
            <a:off x="1047750" y="361950"/>
            <a:ext cx="54673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p>
            <a:pPr lvl="0"/>
            <a:r>
              <a:rPr lang="ru-RU" altLang="ru-RU" smtClean="0">
                <a:sym typeface="Trebuchet MS" pitchFamily="34" charset="0"/>
              </a:rPr>
              <a:t>Title Text</a:t>
            </a:r>
          </a:p>
        </p:txBody>
      </p:sp>
      <p:sp>
        <p:nvSpPr>
          <p:cNvPr id="4099" name="Shape 3"/>
          <p:cNvSpPr>
            <a:spLocks noGrp="1"/>
          </p:cNvSpPr>
          <p:nvPr>
            <p:ph type="body" idx="1"/>
          </p:nvPr>
        </p:nvSpPr>
        <p:spPr bwMode="auto">
          <a:xfrm>
            <a:off x="4217988" y="1897063"/>
            <a:ext cx="2959100"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p>
            <a:pPr lvl="0"/>
            <a:endParaRPr lang="ru-RU" altLang="ru-RU" smtClean="0">
              <a:sym typeface="Trebuchet MS" pitchFamily="34" charset="0"/>
            </a:endParaRPr>
          </a:p>
        </p:txBody>
      </p:sp>
      <p:sp>
        <p:nvSpPr>
          <p:cNvPr id="1028" name="Shape 4">
            <a:extLst>
              <a:ext uri="{FF2B5EF4-FFF2-40B4-BE49-F238E27FC236}">
                <a16:creationId xmlns:a16="http://schemas.microsoft.com/office/drawing/2014/main" xmlns="" id="{781EE141-041A-472D-AC8E-2F2E42891409}"/>
              </a:ext>
            </a:extLst>
          </p:cNvPr>
          <p:cNvSpPr>
            <a:spLocks noGrp="1"/>
          </p:cNvSpPr>
          <p:nvPr>
            <p:ph type="sldNum" sz="quarter" idx="2"/>
          </p:nvPr>
        </p:nvSpPr>
        <p:spPr bwMode="auto">
          <a:xfrm>
            <a:off x="6932613" y="4960938"/>
            <a:ext cx="25241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none" lIns="0" tIns="0" rIns="0" bIns="0" numCol="1" anchor="t" anchorCtr="0" compatLnSpc="1">
            <a:prstTxWarp prst="textNoShape">
              <a:avLst/>
            </a:prstTxWarp>
            <a:spAutoFit/>
          </a:bodyPr>
          <a:lstStyle>
            <a:lvl1pPr algn="r" eaLnBrk="1">
              <a:defRPr>
                <a:solidFill>
                  <a:srgbClr val="888888"/>
                </a:solidFill>
              </a:defRPr>
            </a:lvl1pPr>
          </a:lstStyle>
          <a:p>
            <a:fld id="{2B358EC6-2C33-4B45-BBDC-00BDBFE30877}"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Lst>
  <p:transition spd="med"/>
  <p:txStyles>
    <p:titleStyle>
      <a:lvl1pPr algn="l" rtl="0" eaLnBrk="0" fontAlgn="base" hangingPunct="0">
        <a:spcBef>
          <a:spcPct val="0"/>
        </a:spcBef>
        <a:spcAft>
          <a:spcPct val="0"/>
        </a:spcAft>
        <a:defRPr sz="1400" b="1">
          <a:solidFill>
            <a:srgbClr val="FFFFFF"/>
          </a:solidFill>
          <a:latin typeface="Trebuchet MS"/>
          <a:ea typeface="Trebuchet MS"/>
          <a:cs typeface="Trebuchet MS"/>
          <a:sym typeface="Trebuchet MS" pitchFamily="34" charset="0"/>
        </a:defRPr>
      </a:lvl1pPr>
      <a:lvl2pPr algn="l" rtl="0" eaLnBrk="0" fontAlgn="base" hangingPunct="0">
        <a:spcBef>
          <a:spcPct val="0"/>
        </a:spcBef>
        <a:spcAft>
          <a:spcPct val="0"/>
        </a:spcAft>
        <a:defRPr sz="1400" b="1">
          <a:solidFill>
            <a:srgbClr val="FFFFFF"/>
          </a:solidFill>
          <a:latin typeface="Trebuchet MS"/>
          <a:ea typeface="Trebuchet MS"/>
          <a:cs typeface="Trebuchet MS"/>
          <a:sym typeface="Trebuchet MS" pitchFamily="34" charset="0"/>
        </a:defRPr>
      </a:lvl2pPr>
      <a:lvl3pPr algn="l" rtl="0" eaLnBrk="0" fontAlgn="base" hangingPunct="0">
        <a:spcBef>
          <a:spcPct val="0"/>
        </a:spcBef>
        <a:spcAft>
          <a:spcPct val="0"/>
        </a:spcAft>
        <a:defRPr sz="1400" b="1">
          <a:solidFill>
            <a:srgbClr val="FFFFFF"/>
          </a:solidFill>
          <a:latin typeface="Trebuchet MS"/>
          <a:ea typeface="Trebuchet MS"/>
          <a:cs typeface="Trebuchet MS"/>
          <a:sym typeface="Trebuchet MS" pitchFamily="34" charset="0"/>
        </a:defRPr>
      </a:lvl3pPr>
      <a:lvl4pPr algn="l" rtl="0" eaLnBrk="0" fontAlgn="base" hangingPunct="0">
        <a:spcBef>
          <a:spcPct val="0"/>
        </a:spcBef>
        <a:spcAft>
          <a:spcPct val="0"/>
        </a:spcAft>
        <a:defRPr sz="1400" b="1">
          <a:solidFill>
            <a:srgbClr val="FFFFFF"/>
          </a:solidFill>
          <a:latin typeface="Trebuchet MS"/>
          <a:ea typeface="Trebuchet MS"/>
          <a:cs typeface="Trebuchet MS"/>
          <a:sym typeface="Trebuchet MS" pitchFamily="34" charset="0"/>
        </a:defRPr>
      </a:lvl4pPr>
      <a:lvl5pPr algn="l" rtl="0" eaLnBrk="0" fontAlgn="base" hangingPunct="0">
        <a:spcBef>
          <a:spcPct val="0"/>
        </a:spcBef>
        <a:spcAft>
          <a:spcPct val="0"/>
        </a:spcAft>
        <a:defRPr sz="1400" b="1">
          <a:solidFill>
            <a:srgbClr val="FFFFFF"/>
          </a:solidFill>
          <a:latin typeface="Trebuchet MS"/>
          <a:ea typeface="Trebuchet MS"/>
          <a:cs typeface="Trebuchet MS"/>
          <a:sym typeface="Trebuchet MS" pitchFamily="34" charset="0"/>
        </a:defRPr>
      </a:lvl5pPr>
      <a:lvl6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rgbClr val="FFFFFF"/>
          </a:solidFill>
          <a:uFillTx/>
          <a:latin typeface="Trebuchet MS"/>
          <a:ea typeface="Trebuchet MS"/>
          <a:cs typeface="Trebuchet MS"/>
          <a:sym typeface="Trebuchet MS"/>
        </a:defRPr>
      </a:lvl6pPr>
      <a:lvl7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rgbClr val="FFFFFF"/>
          </a:solidFill>
          <a:uFillTx/>
          <a:latin typeface="Trebuchet MS"/>
          <a:ea typeface="Trebuchet MS"/>
          <a:cs typeface="Trebuchet MS"/>
          <a:sym typeface="Trebuchet MS"/>
        </a:defRPr>
      </a:lvl7pPr>
      <a:lvl8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rgbClr val="FFFFFF"/>
          </a:solidFill>
          <a:uFillTx/>
          <a:latin typeface="Trebuchet MS"/>
          <a:ea typeface="Trebuchet MS"/>
          <a:cs typeface="Trebuchet MS"/>
          <a:sym typeface="Trebuchet MS"/>
        </a:defRPr>
      </a:lvl8pPr>
      <a:lvl9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rgbClr val="FFFFFF"/>
          </a:solidFill>
          <a:uFillTx/>
          <a:latin typeface="Trebuchet MS"/>
          <a:ea typeface="Trebuchet MS"/>
          <a:cs typeface="Trebuchet MS"/>
          <a:sym typeface="Trebuchet MS"/>
        </a:defRPr>
      </a:lvl9pPr>
    </p:titleStyle>
    <p:bodyStyle>
      <a:lvl1pPr marL="342900" indent="-342900" algn="l" rtl="0" eaLnBrk="0" fontAlgn="base" hangingPunct="0">
        <a:spcBef>
          <a:spcPct val="0"/>
        </a:spcBef>
        <a:spcAft>
          <a:spcPct val="0"/>
        </a:spcAft>
        <a:defRPr sz="1500" b="1">
          <a:solidFill>
            <a:srgbClr val="FFFFFF"/>
          </a:solidFill>
          <a:latin typeface="Trebuchet MS"/>
          <a:ea typeface="Trebuchet MS"/>
          <a:cs typeface="Trebuchet MS"/>
          <a:sym typeface="Trebuchet MS" pitchFamily="34" charset="0"/>
        </a:defRPr>
      </a:lvl1pPr>
      <a:lvl2pPr marL="742950" indent="-285750" algn="l" rtl="0" eaLnBrk="0" fontAlgn="base" hangingPunct="0">
        <a:spcBef>
          <a:spcPct val="0"/>
        </a:spcBef>
        <a:spcAft>
          <a:spcPct val="0"/>
        </a:spcAft>
        <a:defRPr sz="1500" b="1">
          <a:solidFill>
            <a:srgbClr val="FFFFFF"/>
          </a:solidFill>
          <a:latin typeface="Trebuchet MS"/>
          <a:ea typeface="Trebuchet MS"/>
          <a:cs typeface="Trebuchet MS"/>
          <a:sym typeface="Trebuchet MS" pitchFamily="34" charset="0"/>
        </a:defRPr>
      </a:lvl2pPr>
      <a:lvl3pPr marL="1143000" indent="-228600" algn="l" rtl="0" eaLnBrk="0" fontAlgn="base" hangingPunct="0">
        <a:spcBef>
          <a:spcPct val="0"/>
        </a:spcBef>
        <a:spcAft>
          <a:spcPct val="0"/>
        </a:spcAft>
        <a:defRPr sz="1500" b="1">
          <a:solidFill>
            <a:srgbClr val="FFFFFF"/>
          </a:solidFill>
          <a:latin typeface="Trebuchet MS"/>
          <a:ea typeface="Trebuchet MS"/>
          <a:cs typeface="Trebuchet MS"/>
          <a:sym typeface="Trebuchet MS" pitchFamily="34" charset="0"/>
        </a:defRPr>
      </a:lvl3pPr>
      <a:lvl4pPr marL="1600200" indent="-228600" algn="l" rtl="0" eaLnBrk="0" fontAlgn="base" hangingPunct="0">
        <a:spcBef>
          <a:spcPct val="0"/>
        </a:spcBef>
        <a:spcAft>
          <a:spcPct val="0"/>
        </a:spcAft>
        <a:defRPr sz="1500" b="1">
          <a:solidFill>
            <a:srgbClr val="FFFFFF"/>
          </a:solidFill>
          <a:latin typeface="Trebuchet MS"/>
          <a:ea typeface="Trebuchet MS"/>
          <a:cs typeface="Trebuchet MS"/>
          <a:sym typeface="Trebuchet MS" pitchFamily="34" charset="0"/>
        </a:defRPr>
      </a:lvl4pPr>
      <a:lvl5pPr marL="2057400" indent="-228600" algn="l" rtl="0" eaLnBrk="0" fontAlgn="base" hangingPunct="0">
        <a:spcBef>
          <a:spcPct val="0"/>
        </a:spcBef>
        <a:spcAft>
          <a:spcPct val="0"/>
        </a:spcAft>
        <a:defRPr sz="1500" b="1">
          <a:solidFill>
            <a:srgbClr val="FFFFFF"/>
          </a:solidFill>
          <a:latin typeface="Trebuchet MS"/>
          <a:ea typeface="Trebuchet MS"/>
          <a:cs typeface="Trebuchet MS"/>
          <a:sym typeface="Trebuchet MS" pitchFamily="34" charset="0"/>
        </a:defRPr>
      </a:lvl5pPr>
      <a:lvl6pPr marL="0" marR="0" indent="0" algn="l" defTabSz="914400" rtl="0" latinLnBrk="0">
        <a:lnSpc>
          <a:spcPct val="100000"/>
        </a:lnSpc>
        <a:spcBef>
          <a:spcPts val="0"/>
        </a:spcBef>
        <a:spcAft>
          <a:spcPts val="0"/>
        </a:spcAft>
        <a:buClrTx/>
        <a:buSzTx/>
        <a:buFontTx/>
        <a:buNone/>
        <a:tabLst/>
        <a:defRPr sz="1500" b="1" i="0" u="none" strike="noStrike" cap="none" spc="0" baseline="0">
          <a:ln>
            <a:noFill/>
          </a:ln>
          <a:solidFill>
            <a:srgbClr val="FFFFFF"/>
          </a:solidFill>
          <a:uFillTx/>
          <a:latin typeface="Trebuchet MS"/>
          <a:ea typeface="Trebuchet MS"/>
          <a:cs typeface="Trebuchet MS"/>
          <a:sym typeface="Trebuchet MS"/>
        </a:defRPr>
      </a:lvl6pPr>
      <a:lvl7pPr marL="0" marR="0" indent="0" algn="l" defTabSz="914400" rtl="0" latinLnBrk="0">
        <a:lnSpc>
          <a:spcPct val="100000"/>
        </a:lnSpc>
        <a:spcBef>
          <a:spcPts val="0"/>
        </a:spcBef>
        <a:spcAft>
          <a:spcPts val="0"/>
        </a:spcAft>
        <a:buClrTx/>
        <a:buSzTx/>
        <a:buFontTx/>
        <a:buNone/>
        <a:tabLst/>
        <a:defRPr sz="1500" b="1" i="0" u="none" strike="noStrike" cap="none" spc="0" baseline="0">
          <a:ln>
            <a:noFill/>
          </a:ln>
          <a:solidFill>
            <a:srgbClr val="FFFFFF"/>
          </a:solidFill>
          <a:uFillTx/>
          <a:latin typeface="Trebuchet MS"/>
          <a:ea typeface="Trebuchet MS"/>
          <a:cs typeface="Trebuchet MS"/>
          <a:sym typeface="Trebuchet MS"/>
        </a:defRPr>
      </a:lvl7pPr>
      <a:lvl8pPr marL="0" marR="0" indent="0" algn="l" defTabSz="914400" rtl="0" latinLnBrk="0">
        <a:lnSpc>
          <a:spcPct val="100000"/>
        </a:lnSpc>
        <a:spcBef>
          <a:spcPts val="0"/>
        </a:spcBef>
        <a:spcAft>
          <a:spcPts val="0"/>
        </a:spcAft>
        <a:buClrTx/>
        <a:buSzTx/>
        <a:buFontTx/>
        <a:buNone/>
        <a:tabLst/>
        <a:defRPr sz="1500" b="1" i="0" u="none" strike="noStrike" cap="none" spc="0" baseline="0">
          <a:ln>
            <a:noFill/>
          </a:ln>
          <a:solidFill>
            <a:srgbClr val="FFFFFF"/>
          </a:solidFill>
          <a:uFillTx/>
          <a:latin typeface="Trebuchet MS"/>
          <a:ea typeface="Trebuchet MS"/>
          <a:cs typeface="Trebuchet MS"/>
          <a:sym typeface="Trebuchet MS"/>
        </a:defRPr>
      </a:lvl8pPr>
      <a:lvl9pPr marL="0" marR="0" indent="0" algn="l" defTabSz="914400" rtl="0" latinLnBrk="0">
        <a:lnSpc>
          <a:spcPct val="100000"/>
        </a:lnSpc>
        <a:spcBef>
          <a:spcPts val="0"/>
        </a:spcBef>
        <a:spcAft>
          <a:spcPts val="0"/>
        </a:spcAft>
        <a:buClrTx/>
        <a:buSzTx/>
        <a:buFontTx/>
        <a:buNone/>
        <a:tabLst/>
        <a:defRPr sz="1500" b="1" i="0" u="none" strike="noStrike" cap="none" spc="0" baseline="0">
          <a:ln>
            <a:noFill/>
          </a:ln>
          <a:solidFill>
            <a:srgbClr val="FFFFFF"/>
          </a:solidFill>
          <a:uFillTx/>
          <a:latin typeface="Trebuchet MS"/>
          <a:ea typeface="Trebuchet MS"/>
          <a:cs typeface="Trebuchet MS"/>
          <a:sym typeface="Trebuchet MS"/>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Trebuchet M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69.png"/><Relationship Id="rId1" Type="http://schemas.openxmlformats.org/officeDocument/2006/relationships/slideLayout" Target="../slideLayouts/slideLayout16.xml"/><Relationship Id="rId5" Type="http://schemas.openxmlformats.org/officeDocument/2006/relationships/image" Target="../media/image119.jpeg"/><Relationship Id="rId4" Type="http://schemas.openxmlformats.org/officeDocument/2006/relationships/image" Target="../media/image12.png"/></Relationships>
</file>

<file path=ppt/slides/_rels/slide10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69.png"/><Relationship Id="rId1" Type="http://schemas.openxmlformats.org/officeDocument/2006/relationships/slideLayout" Target="../slideLayouts/slideLayout16.xml"/><Relationship Id="rId5" Type="http://schemas.openxmlformats.org/officeDocument/2006/relationships/image" Target="../media/image121.jpeg"/><Relationship Id="rId4" Type="http://schemas.openxmlformats.org/officeDocument/2006/relationships/image" Target="../media/image12.png"/></Relationships>
</file>

<file path=ppt/slides/_rels/slide10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69.png"/><Relationship Id="rId1" Type="http://schemas.openxmlformats.org/officeDocument/2006/relationships/slideLayout" Target="../slideLayouts/slideLayout16.xml"/><Relationship Id="rId5" Type="http://schemas.openxmlformats.org/officeDocument/2006/relationships/image" Target="../media/image12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9.emf"/><Relationship Id="rId4" Type="http://schemas.openxmlformats.org/officeDocument/2006/relationships/oleObject" Target="../embeddings/Microsoft_Excel_97-2003_Worksheet2.xls"/></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10.emf"/><Relationship Id="rId4" Type="http://schemas.openxmlformats.org/officeDocument/2006/relationships/oleObject" Target="../embeddings/Microsoft_Excel_97-2003_Worksheet3.xls"/></Relationships>
</file>

<file path=ppt/slides/_rels/slide25.xml.rels><?xml version="1.0" encoding="UTF-8" standalone="yes"?>
<Relationships xmlns="http://schemas.openxmlformats.org/package/2006/relationships"><Relationship Id="rId2" Type="http://schemas.openxmlformats.org/officeDocument/2006/relationships/hyperlink" Target="mailto:gubai_sci@mail.ru"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png"/><Relationship Id="rId7" Type="http://schemas.openxmlformats.org/officeDocument/2006/relationships/diagramQuickStyle" Target="../diagrams/quickStyle1.xml"/><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png"/><Relationship Id="rId7" Type="http://schemas.openxmlformats.org/officeDocument/2006/relationships/diagramColors" Target="../diagrams/colors2.xml"/><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png"/><Relationship Id="rId7" Type="http://schemas.openxmlformats.org/officeDocument/2006/relationships/diagramColors" Target="../diagrams/colors3.xml"/><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8.jpe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43.jpe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oleObject" Target="../embeddings/Microsoft_Excel_Chart1.xls"/></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51.jpeg"/><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57.jpeg"/></Relationships>
</file>

<file path=ppt/slides/_rels/slide5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61.jpeg"/><Relationship Id="rId4" Type="http://schemas.openxmlformats.org/officeDocument/2006/relationships/image" Target="../media/image60.jpe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5.jpe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69.png"/><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69.png"/><Relationship Id="rId4" Type="http://schemas.openxmlformats.org/officeDocument/2006/relationships/image" Target="../media/image68.jpeg"/></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69.png"/><Relationship Id="rId4" Type="http://schemas.openxmlformats.org/officeDocument/2006/relationships/image" Target="../media/image74.jpe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5.jpe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6.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7.jpe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8.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png"/><Relationship Id="rId1" Type="http://schemas.openxmlformats.org/officeDocument/2006/relationships/slideLayout" Target="../slideLayouts/slideLayout13.xml"/><Relationship Id="rId4" Type="http://schemas.openxmlformats.org/officeDocument/2006/relationships/image" Target="../media/image7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png"/><Relationship Id="rId1" Type="http://schemas.openxmlformats.org/officeDocument/2006/relationships/slideLayout" Target="../slideLayouts/slideLayout13.xml"/><Relationship Id="rId4" Type="http://schemas.openxmlformats.org/officeDocument/2006/relationships/image" Target="../media/image80.jpeg"/></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69.png"/><Relationship Id="rId5" Type="http://schemas.openxmlformats.org/officeDocument/2006/relationships/image" Target="../media/image81.png"/><Relationship Id="rId4" Type="http://schemas.openxmlformats.org/officeDocument/2006/relationships/oleObject" Target="../embeddings/Microsoft_Excel_Chart4.xls"/></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png"/><Relationship Id="rId1" Type="http://schemas.openxmlformats.org/officeDocument/2006/relationships/slideLayout" Target="../slideLayouts/slideLayout13.xml"/><Relationship Id="rId4" Type="http://schemas.openxmlformats.org/officeDocument/2006/relationships/image" Target="../media/image82.jpeg"/></Relationships>
</file>

<file path=ppt/slides/_rels/slide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69.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png"/><Relationship Id="rId1" Type="http://schemas.openxmlformats.org/officeDocument/2006/relationships/slideLayout" Target="../slideLayouts/slideLayout13.xml"/><Relationship Id="rId4" Type="http://schemas.openxmlformats.org/officeDocument/2006/relationships/image" Target="../media/image84.jpeg"/></Relationships>
</file>

<file path=ppt/slides/_rels/slide7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69.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png"/><Relationship Id="rId1" Type="http://schemas.openxmlformats.org/officeDocument/2006/relationships/slideLayout" Target="../slideLayouts/slideLayout13.xml"/><Relationship Id="rId4" Type="http://schemas.openxmlformats.org/officeDocument/2006/relationships/image" Target="../media/image86.jpeg"/></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7.jpe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9.png"/><Relationship Id="rId1" Type="http://schemas.openxmlformats.org/officeDocument/2006/relationships/slideLayout" Target="../slideLayouts/slideLayout14.xml"/><Relationship Id="rId4" Type="http://schemas.openxmlformats.org/officeDocument/2006/relationships/image" Target="../media/image8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9.png"/><Relationship Id="rId1" Type="http://schemas.openxmlformats.org/officeDocument/2006/relationships/slideLayout" Target="../slideLayouts/slideLayout14.xml"/><Relationship Id="rId4" Type="http://schemas.openxmlformats.org/officeDocument/2006/relationships/image" Target="../media/image89.png"/></Relationships>
</file>

<file path=ppt/slides/_rels/slide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9.png"/><Relationship Id="rId1" Type="http://schemas.openxmlformats.org/officeDocument/2006/relationships/slideLayout" Target="../slideLayouts/slideLayout14.xml"/><Relationship Id="rId5" Type="http://schemas.openxmlformats.org/officeDocument/2006/relationships/image" Target="../media/image91.jpeg"/><Relationship Id="rId4" Type="http://schemas.openxmlformats.org/officeDocument/2006/relationships/image" Target="../media/image90.jpeg"/></Relationships>
</file>

<file path=ppt/slides/_rels/slide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69.png"/><Relationship Id="rId1" Type="http://schemas.openxmlformats.org/officeDocument/2006/relationships/slideLayout" Target="../slideLayouts/slideLayout14.xml"/><Relationship Id="rId5" Type="http://schemas.openxmlformats.org/officeDocument/2006/relationships/image" Target="../media/image93.jpeg"/><Relationship Id="rId4" Type="http://schemas.openxmlformats.org/officeDocument/2006/relationships/image" Target="../media/image12.png"/></Relationships>
</file>

<file path=ppt/slides/_rels/slide8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69.png"/><Relationship Id="rId1" Type="http://schemas.openxmlformats.org/officeDocument/2006/relationships/slideLayout" Target="../slideLayouts/slideLayout14.xml"/><Relationship Id="rId5" Type="http://schemas.openxmlformats.org/officeDocument/2006/relationships/image" Target="../media/image95.jpeg"/><Relationship Id="rId4" Type="http://schemas.openxmlformats.org/officeDocument/2006/relationships/image" Target="../media/image12.png"/></Relationships>
</file>

<file path=ppt/slides/_rels/slide8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69.png"/><Relationship Id="rId1" Type="http://schemas.openxmlformats.org/officeDocument/2006/relationships/slideLayout" Target="../slideLayouts/slideLayout14.xml"/><Relationship Id="rId5" Type="http://schemas.openxmlformats.org/officeDocument/2006/relationships/image" Target="../media/image97.jpeg"/><Relationship Id="rId4" Type="http://schemas.openxmlformats.org/officeDocument/2006/relationships/image" Target="../media/image12.png"/></Relationships>
</file>

<file path=ppt/slides/_rels/slide8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69.png"/><Relationship Id="rId1" Type="http://schemas.openxmlformats.org/officeDocument/2006/relationships/slideLayout" Target="../slideLayouts/slideLayout14.xml"/><Relationship Id="rId5" Type="http://schemas.openxmlformats.org/officeDocument/2006/relationships/image" Target="../media/image99.jpeg"/><Relationship Id="rId4" Type="http://schemas.openxmlformats.org/officeDocument/2006/relationships/image" Target="../media/image12.png"/></Relationships>
</file>

<file path=ppt/slides/_rels/slide8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69.png"/><Relationship Id="rId1" Type="http://schemas.openxmlformats.org/officeDocument/2006/relationships/slideLayout" Target="../slideLayouts/slideLayout14.xml"/><Relationship Id="rId5" Type="http://schemas.openxmlformats.org/officeDocument/2006/relationships/image" Target="../media/image101.jpeg"/><Relationship Id="rId4" Type="http://schemas.openxmlformats.org/officeDocument/2006/relationships/image" Target="../media/image12.pn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9.png"/><Relationship Id="rId1" Type="http://schemas.openxmlformats.org/officeDocument/2006/relationships/slideLayout" Target="../slideLayouts/slideLayout16.xml"/><Relationship Id="rId5" Type="http://schemas.openxmlformats.org/officeDocument/2006/relationships/image" Target="../media/image102.jpeg"/><Relationship Id="rId4" Type="http://schemas.openxmlformats.org/officeDocument/2006/relationships/image" Target="../media/image91.jpe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9.png"/><Relationship Id="rId1" Type="http://schemas.openxmlformats.org/officeDocument/2006/relationships/slideLayout" Target="../slideLayouts/slideLayout16.xml"/><Relationship Id="rId4" Type="http://schemas.openxmlformats.org/officeDocument/2006/relationships/image" Target="../media/image103.jpeg"/></Relationships>
</file>

<file path=ppt/slides/_rels/slide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9.png"/><Relationship Id="rId1" Type="http://schemas.openxmlformats.org/officeDocument/2006/relationships/slideLayout" Target="../slideLayouts/slideLayout16.xml"/><Relationship Id="rId4" Type="http://schemas.openxmlformats.org/officeDocument/2006/relationships/image" Target="../media/image104.jpeg"/></Relationships>
</file>

<file path=ppt/slides/_rels/slide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9.png"/><Relationship Id="rId1" Type="http://schemas.openxmlformats.org/officeDocument/2006/relationships/slideLayout" Target="../slideLayouts/slideLayout16.xml"/><Relationship Id="rId4" Type="http://schemas.openxmlformats.org/officeDocument/2006/relationships/image" Target="../media/image105.jpeg"/></Relationships>
</file>

<file path=ppt/slides/_rels/slide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9.png"/><Relationship Id="rId1" Type="http://schemas.openxmlformats.org/officeDocument/2006/relationships/slideLayout" Target="../slideLayouts/slideLayout16.xml"/><Relationship Id="rId4" Type="http://schemas.openxmlformats.org/officeDocument/2006/relationships/image" Target="../media/image106.jpeg"/></Relationships>
</file>

<file path=ppt/slides/_rels/slide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9.png"/><Relationship Id="rId1" Type="http://schemas.openxmlformats.org/officeDocument/2006/relationships/slideLayout" Target="../slideLayouts/slideLayout16.xml"/><Relationship Id="rId4" Type="http://schemas.openxmlformats.org/officeDocument/2006/relationships/image" Target="../media/image107.jpeg"/></Relationships>
</file>

<file path=ppt/slides/_rels/slide9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69.png"/><Relationship Id="rId1" Type="http://schemas.openxmlformats.org/officeDocument/2006/relationships/slideLayout" Target="../slideLayouts/slideLayout16.xml"/><Relationship Id="rId5" Type="http://schemas.openxmlformats.org/officeDocument/2006/relationships/image" Target="../media/image109.jpeg"/><Relationship Id="rId4" Type="http://schemas.openxmlformats.org/officeDocument/2006/relationships/image" Target="../media/image12.png"/></Relationships>
</file>

<file path=ppt/slides/_rels/slide9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69.png"/><Relationship Id="rId1" Type="http://schemas.openxmlformats.org/officeDocument/2006/relationships/slideLayout" Target="../slideLayouts/slideLayout16.xml"/><Relationship Id="rId5" Type="http://schemas.openxmlformats.org/officeDocument/2006/relationships/image" Target="../media/image111.jpeg"/><Relationship Id="rId4" Type="http://schemas.openxmlformats.org/officeDocument/2006/relationships/image" Target="../media/image12.png"/></Relationships>
</file>

<file path=ppt/slides/_rels/slide9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69.png"/><Relationship Id="rId1" Type="http://schemas.openxmlformats.org/officeDocument/2006/relationships/slideLayout" Target="../slideLayouts/slideLayout16.xml"/><Relationship Id="rId5" Type="http://schemas.openxmlformats.org/officeDocument/2006/relationships/image" Target="../media/image113.jpeg"/><Relationship Id="rId4" Type="http://schemas.openxmlformats.org/officeDocument/2006/relationships/image" Target="../media/image12.png"/></Relationships>
</file>

<file path=ppt/slides/_rels/slide9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69.png"/><Relationship Id="rId1" Type="http://schemas.openxmlformats.org/officeDocument/2006/relationships/slideLayout" Target="../slideLayouts/slideLayout16.xml"/><Relationship Id="rId5" Type="http://schemas.openxmlformats.org/officeDocument/2006/relationships/image" Target="../media/image115.jpeg"/><Relationship Id="rId4" Type="http://schemas.openxmlformats.org/officeDocument/2006/relationships/image" Target="../media/image12.png"/></Relationships>
</file>

<file path=ppt/slides/_rels/slide9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69.png"/><Relationship Id="rId1" Type="http://schemas.openxmlformats.org/officeDocument/2006/relationships/slideLayout" Target="../slideLayouts/slideLayout16.xml"/><Relationship Id="rId5" Type="http://schemas.openxmlformats.org/officeDocument/2006/relationships/image" Target="../media/image117.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2.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2338" y="0"/>
            <a:ext cx="17780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4339" name="Shape 86"/>
          <p:cNvSpPr>
            <a:spLocks noChangeArrowheads="1"/>
          </p:cNvSpPr>
          <p:nvPr/>
        </p:nvSpPr>
        <p:spPr bwMode="auto">
          <a:xfrm>
            <a:off x="4984750" y="350838"/>
            <a:ext cx="23383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929396"/>
                </a:solidFill>
                <a:latin typeface="Arial" pitchFamily="34" charset="0"/>
                <a:cs typeface="Arial" pitchFamily="34" charset="0"/>
                <a:sym typeface="Arial" pitchFamily="34" charset="0"/>
              </a:rPr>
              <a:t>Шафигуллина Рамиля Рафиковна, директор НМЦРО и ПСО ИРО РБ</a:t>
            </a:r>
          </a:p>
        </p:txBody>
      </p:sp>
      <p:sp>
        <p:nvSpPr>
          <p:cNvPr id="89" name="Shape 89">
            <a:extLst>
              <a:ext uri="{FF2B5EF4-FFF2-40B4-BE49-F238E27FC236}">
                <a16:creationId xmlns:a16="http://schemas.microsoft.com/office/drawing/2014/main" xmlns="" id="{C8CB1FA8-DD33-4697-92CD-58C327594785}"/>
              </a:ext>
            </a:extLst>
          </p:cNvPr>
          <p:cNvSpPr/>
          <p:nvPr/>
        </p:nvSpPr>
        <p:spPr>
          <a:xfrm>
            <a:off x="1187450" y="1885950"/>
            <a:ext cx="5251450" cy="1338263"/>
          </a:xfrm>
          <a:prstGeom prst="rect">
            <a:avLst/>
          </a:prstGeom>
          <a:ln w="12700">
            <a:miter lim="400000"/>
          </a:ln>
          <a:extLst>
            <a:ext uri="{C572A759-6A51-4108-AA02-DFA0A04FC94B}"/>
          </a:extLst>
        </p:spPr>
        <p:txBody>
          <a:bodyPr lIns="0" tIns="0" rIns="0" bIns="0">
            <a:spAutoFit/>
          </a:bodyPr>
          <a:lstStyle>
            <a:lvl1pPr indent="12700">
              <a:defRPr sz="2900" b="1">
                <a:solidFill>
                  <a:srgbClr val="061B9E"/>
                </a:solidFill>
                <a:latin typeface="Arial"/>
                <a:ea typeface="Arial"/>
                <a:cs typeface="Arial"/>
                <a:sym typeface="Arial"/>
              </a:defRPr>
            </a:lvl1pPr>
          </a:lstStyle>
          <a:p>
            <a:pPr algn="ctr" eaLnBrk="1" fontAlgn="auto">
              <a:spcBef>
                <a:spcPts val="0"/>
              </a:spcBef>
              <a:spcAft>
                <a:spcPts val="0"/>
              </a:spcAft>
              <a:defRPr/>
            </a:pPr>
            <a:r>
              <a:rPr lang="ru-RU" kern="0" dirty="0">
                <a:solidFill>
                  <a:srgbClr val="4EAA29"/>
                </a:solidFill>
                <a:latin typeface="Journal Sans New"/>
                <a:cs typeface="Journal Sans New"/>
              </a:rPr>
              <a:t>ПЕРСПЕКТИВЫ РАЗВИТИЯ ОЛИМПИАДНОГО ДВИЖЕНИЯ В РЕСПУБЛИКЕ БАШКОРТОСТАН</a:t>
            </a:r>
            <a:endParaRPr kern="0" dirty="0">
              <a:solidFill>
                <a:srgbClr val="4EAA29"/>
              </a:solidFill>
              <a:latin typeface="Journal Sans New"/>
              <a:cs typeface="Journal Sans New"/>
            </a:endParaRPr>
          </a:p>
        </p:txBody>
      </p:sp>
      <p:pic>
        <p:nvPicPr>
          <p:cNvPr id="14341" name="Изображение 2" descr="element-0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650" y="0"/>
            <a:ext cx="431800"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Изображение 4" descr="element-0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age2.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2338" y="0"/>
            <a:ext cx="17780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051" name="Shape 86">
            <a:extLst>
              <a:ext uri="{FF2B5EF4-FFF2-40B4-BE49-F238E27FC236}">
                <a16:creationId xmlns:a16="http://schemas.microsoft.com/office/drawing/2014/main" xmlns="" id="{654DA207-4C2D-4718-BF96-D074517FEACC}"/>
              </a:ext>
            </a:extLst>
          </p:cNvPr>
          <p:cNvSpPr>
            <a:spLocks noChangeArrowheads="1"/>
          </p:cNvSpPr>
          <p:nvPr/>
        </p:nvSpPr>
        <p:spPr bwMode="auto">
          <a:xfrm>
            <a:off x="5056188" y="458788"/>
            <a:ext cx="2097087" cy="923925"/>
          </a:xfrm>
          <a:prstGeom prst="rect">
            <a:avLst/>
          </a:prstGeom>
          <a:solidFill>
            <a:schemeClr val="accent2">
              <a:lumMod val="20000"/>
              <a:lumOff val="80000"/>
            </a:schemeClr>
          </a:solidFill>
          <a:ln w="12700">
            <a:noFill/>
            <a:miter lim="400000"/>
            <a:headEnd/>
            <a:tailEnd/>
          </a:ln>
        </p:spPr>
        <p:txBody>
          <a:bodyPr lIns="0" tIns="0" rIns="0" bIns="0">
            <a:spAutoFit/>
          </a:bodyPr>
          <a:lstStyle>
            <a:lvl1pPr>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buFontTx/>
              <a:buNone/>
            </a:pPr>
            <a:r>
              <a:rPr lang="ru-RU" altLang="ru-RU" sz="1200" b="0">
                <a:solidFill>
                  <a:schemeClr val="tx1"/>
                </a:solidFill>
                <a:latin typeface="Times New Roman" pitchFamily="18" charset="0"/>
                <a:cs typeface="Times New Roman" pitchFamily="18" charset="0"/>
                <a:sym typeface="Arial" pitchFamily="34" charset="0"/>
              </a:rPr>
              <a:t>Губайдуллин Марат Ирекович, доцент кафедры педагогики и психологии ГАУ ДПО Институт развития образования Республики Башкортостан</a:t>
            </a:r>
          </a:p>
        </p:txBody>
      </p:sp>
      <p:sp>
        <p:nvSpPr>
          <p:cNvPr id="2052" name="Shape 89">
            <a:extLst>
              <a:ext uri="{FF2B5EF4-FFF2-40B4-BE49-F238E27FC236}">
                <a16:creationId xmlns:a16="http://schemas.microsoft.com/office/drawing/2014/main" xmlns="" id="{17123FFF-F14E-42D9-A56E-F5A5A7A0D3A1}"/>
              </a:ext>
            </a:extLst>
          </p:cNvPr>
          <p:cNvSpPr>
            <a:spLocks noChangeArrowheads="1"/>
          </p:cNvSpPr>
          <p:nvPr/>
        </p:nvSpPr>
        <p:spPr bwMode="auto">
          <a:xfrm>
            <a:off x="1187450" y="2133600"/>
            <a:ext cx="5251450" cy="615950"/>
          </a:xfrm>
          <a:prstGeom prst="rect">
            <a:avLst/>
          </a:prstGeom>
          <a:solidFill>
            <a:schemeClr val="accent3"/>
          </a:solidFill>
          <a:ln w="12700">
            <a:noFill/>
            <a:miter lim="400000"/>
            <a:headEnd/>
            <a:tailEnd/>
          </a:ln>
        </p:spPr>
        <p:txBody>
          <a:bodyPr lIns="0" tIns="0" rIns="0" bIns="0">
            <a:spAutoFit/>
          </a:bodyPr>
          <a:lstStyle>
            <a:lvl1pPr indent="12700">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algn="ctr" eaLnBrk="1">
              <a:buFontTx/>
              <a:buNone/>
            </a:pPr>
            <a:r>
              <a:rPr lang="ru-RU" altLang="ru-RU" sz="2000">
                <a:solidFill>
                  <a:srgbClr val="00B050"/>
                </a:solidFill>
                <a:latin typeface="Times New Roman" pitchFamily="18" charset="0"/>
                <a:cs typeface="Times New Roman" pitchFamily="18" charset="0"/>
              </a:rPr>
              <a:t>Выявление и сопровождение одаренных детей и подростков</a:t>
            </a:r>
          </a:p>
        </p:txBody>
      </p:sp>
      <p:pic>
        <p:nvPicPr>
          <p:cNvPr id="29701" name="Изображение 2" descr="element-0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650" y="0"/>
            <a:ext cx="431800"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Изображение 4" descr="element-0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hape 99"/>
          <p:cNvSpPr>
            <a:spLocks noChangeArrowheads="1"/>
          </p:cNvSpPr>
          <p:nvPr/>
        </p:nvSpPr>
        <p:spPr bwMode="auto">
          <a:xfrm>
            <a:off x="1168400" y="3984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4EAA29"/>
                </a:solidFill>
                <a:latin typeface="Arial" pitchFamily="34" charset="0"/>
                <a:cs typeface="Arial" pitchFamily="34" charset="0"/>
                <a:sym typeface="Arial" pitchFamily="34" charset="0"/>
              </a:rPr>
              <a:t>Педагогическая практика</a:t>
            </a:r>
          </a:p>
        </p:txBody>
      </p:sp>
      <p:pic>
        <p:nvPicPr>
          <p:cNvPr id="122883" name="Изображение 7" descr="element-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Shape 100"/>
          <p:cNvSpPr>
            <a:spLocks noGrp="1"/>
          </p:cNvSpPr>
          <p:nvPr>
            <p:ph type="sldNum" sz="quarter" idx="10"/>
          </p:nvPr>
        </p:nvSpPr>
        <p:spPr>
          <a:xfrm>
            <a:off x="576263" y="338138"/>
            <a:ext cx="255587" cy="276225"/>
          </a:xfrm>
          <a:noFill/>
        </p:spPr>
        <p:txBody>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r>
              <a:rPr lang="ru-RU" altLang="ru-RU" sz="1800" b="0">
                <a:latin typeface="Journal Sans New"/>
                <a:ea typeface="Journal Sans New"/>
                <a:cs typeface="Journal Sans New"/>
              </a:rPr>
              <a:t>13</a:t>
            </a:r>
          </a:p>
        </p:txBody>
      </p:sp>
      <p:sp>
        <p:nvSpPr>
          <p:cNvPr id="122885" name="Shape 108"/>
          <p:cNvSpPr>
            <a:spLocks noChangeArrowheads="1"/>
          </p:cNvSpPr>
          <p:nvPr/>
        </p:nvSpPr>
        <p:spPr bwMode="auto">
          <a:xfrm>
            <a:off x="1168400" y="4162425"/>
            <a:ext cx="59674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2000">
                <a:solidFill>
                  <a:srgbClr val="3E3E3E"/>
                </a:solidFill>
                <a:latin typeface="Arial" pitchFamily="34" charset="0"/>
                <a:cs typeface="Arial" pitchFamily="34" charset="0"/>
                <a:sym typeface="Arial" pitchFamily="34" charset="0"/>
              </a:rPr>
              <a:t>Проектная деятельность с решением реальных изобретательских задач</a:t>
            </a:r>
          </a:p>
        </p:txBody>
      </p:sp>
      <p:pic>
        <p:nvPicPr>
          <p:cNvPr id="122886" name="image1.jpeg"/>
          <p:cNvPicPr>
            <a:picLocks noChangeAspect="1"/>
          </p:cNvPicPr>
          <p:nvPr/>
        </p:nvPicPr>
        <p:blipFill>
          <a:blip r:embed="rId3" cstate="print">
            <a:extLst>
              <a:ext uri="{28A0092B-C50C-407E-A947-70E740481C1C}">
                <a14:useLocalDpi xmlns:a14="http://schemas.microsoft.com/office/drawing/2010/main" val="0"/>
              </a:ext>
            </a:extLst>
          </a:blip>
          <a:srcRect l="20692" t="12444" r="9630" b="2"/>
          <a:stretch>
            <a:fillRect/>
          </a:stretch>
        </p:blipFill>
        <p:spPr bwMode="auto">
          <a:xfrm>
            <a:off x="712788" y="1128713"/>
            <a:ext cx="2944812"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2887" name="Shape 110"/>
          <p:cNvSpPr>
            <a:spLocks noChangeArrowheads="1"/>
          </p:cNvSpPr>
          <p:nvPr/>
        </p:nvSpPr>
        <p:spPr bwMode="auto">
          <a:xfrm>
            <a:off x="4216400" y="1943100"/>
            <a:ext cx="24304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marL="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lnSpc>
                <a:spcPct val="103000"/>
              </a:lnSpc>
              <a:buSzPct val="60000"/>
            </a:pPr>
            <a:endParaRPr lang="ru-RU" altLang="ru-RU" sz="1400" b="0">
              <a:solidFill>
                <a:srgbClr val="3E3E3E"/>
              </a:solidFill>
              <a:latin typeface="Arial" pitchFamily="34" charset="0"/>
              <a:cs typeface="Arial" pitchFamily="34" charset="0"/>
              <a:sym typeface="Arial" pitchFamily="34" charset="0"/>
            </a:endParaRPr>
          </a:p>
        </p:txBody>
      </p:sp>
      <p:pic>
        <p:nvPicPr>
          <p:cNvPr id="122888" name="Изображение 12" descr="element-04.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9" name="Рисунок 1"/>
          <p:cNvPicPr>
            <a:picLocks noChangeAspect="1"/>
          </p:cNvPicPr>
          <p:nvPr/>
        </p:nvPicPr>
        <p:blipFill>
          <a:blip r:embed="rId5">
            <a:extLst>
              <a:ext uri="{28A0092B-C50C-407E-A947-70E740481C1C}">
                <a14:useLocalDpi xmlns:a14="http://schemas.microsoft.com/office/drawing/2010/main" val="0"/>
              </a:ext>
            </a:extLst>
          </a:blip>
          <a:srcRect l="10394" r="22723"/>
          <a:stretch>
            <a:fillRect/>
          </a:stretch>
        </p:blipFill>
        <p:spPr bwMode="auto">
          <a:xfrm>
            <a:off x="4346575" y="1128713"/>
            <a:ext cx="2474913"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hape 99"/>
          <p:cNvSpPr>
            <a:spLocks noChangeArrowheads="1"/>
          </p:cNvSpPr>
          <p:nvPr/>
        </p:nvSpPr>
        <p:spPr bwMode="auto">
          <a:xfrm>
            <a:off x="1168400" y="3984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4EAA29"/>
                </a:solidFill>
                <a:latin typeface="Arial" pitchFamily="34" charset="0"/>
                <a:cs typeface="Arial" pitchFamily="34" charset="0"/>
                <a:sym typeface="Arial" pitchFamily="34" charset="0"/>
              </a:rPr>
              <a:t>Экспертиза проекта</a:t>
            </a:r>
          </a:p>
        </p:txBody>
      </p:sp>
      <p:pic>
        <p:nvPicPr>
          <p:cNvPr id="123907" name="Изображение 7" descr="element-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Shape 100"/>
          <p:cNvSpPr>
            <a:spLocks noGrp="1"/>
          </p:cNvSpPr>
          <p:nvPr>
            <p:ph type="sldNum" sz="quarter" idx="10"/>
          </p:nvPr>
        </p:nvSpPr>
        <p:spPr>
          <a:xfrm>
            <a:off x="576263" y="338138"/>
            <a:ext cx="255587" cy="276225"/>
          </a:xfrm>
          <a:noFill/>
        </p:spPr>
        <p:txBody>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r>
              <a:rPr lang="ru-RU" altLang="ru-RU" sz="1800" b="0">
                <a:latin typeface="Journal Sans New"/>
                <a:ea typeface="Journal Sans New"/>
                <a:cs typeface="Journal Sans New"/>
              </a:rPr>
              <a:t>14</a:t>
            </a:r>
          </a:p>
        </p:txBody>
      </p:sp>
      <p:sp>
        <p:nvSpPr>
          <p:cNvPr id="123909" name="Shape 108"/>
          <p:cNvSpPr>
            <a:spLocks noChangeArrowheads="1"/>
          </p:cNvSpPr>
          <p:nvPr/>
        </p:nvSpPr>
        <p:spPr bwMode="auto">
          <a:xfrm>
            <a:off x="1168400" y="4162425"/>
            <a:ext cx="59674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2000">
                <a:solidFill>
                  <a:srgbClr val="3E3E3E"/>
                </a:solidFill>
                <a:latin typeface="Arial" pitchFamily="34" charset="0"/>
                <a:cs typeface="Arial" pitchFamily="34" charset="0"/>
                <a:sym typeface="Arial" pitchFamily="34" charset="0"/>
              </a:rPr>
              <a:t>Государственные институты и педагогическое сообщество</a:t>
            </a:r>
          </a:p>
        </p:txBody>
      </p:sp>
      <p:pic>
        <p:nvPicPr>
          <p:cNvPr id="123910" name="image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7725" y="1128713"/>
            <a:ext cx="1930400" cy="2774950"/>
          </a:xfrm>
          <a:prstGeom prst="rect">
            <a:avLst/>
          </a:prstGeom>
          <a:noFill/>
          <a:ln w="12700">
            <a:solidFill>
              <a:srgbClr val="000000"/>
            </a:solidFill>
            <a:miter lim="400000"/>
            <a:headEnd/>
            <a:tailEnd/>
          </a:ln>
          <a:extLst>
            <a:ext uri="{909E8E84-426E-40DD-AFC4-6F175D3DCCD1}">
              <a14:hiddenFill xmlns:a14="http://schemas.microsoft.com/office/drawing/2010/main">
                <a:solidFill>
                  <a:srgbClr val="FFFFFF"/>
                </a:solidFill>
              </a14:hiddenFill>
            </a:ext>
          </a:extLst>
        </p:spPr>
      </p:pic>
      <p:sp>
        <p:nvSpPr>
          <p:cNvPr id="123911" name="Shape 110"/>
          <p:cNvSpPr>
            <a:spLocks noChangeArrowheads="1"/>
          </p:cNvSpPr>
          <p:nvPr/>
        </p:nvSpPr>
        <p:spPr bwMode="auto">
          <a:xfrm>
            <a:off x="4216400" y="1943100"/>
            <a:ext cx="24304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marL="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lnSpc>
                <a:spcPct val="103000"/>
              </a:lnSpc>
              <a:buSzPct val="60000"/>
            </a:pPr>
            <a:endParaRPr lang="ru-RU" altLang="ru-RU" sz="1400" b="0">
              <a:solidFill>
                <a:srgbClr val="3E3E3E"/>
              </a:solidFill>
              <a:latin typeface="Arial" pitchFamily="34" charset="0"/>
              <a:cs typeface="Arial" pitchFamily="34" charset="0"/>
              <a:sym typeface="Arial" pitchFamily="34" charset="0"/>
            </a:endParaRPr>
          </a:p>
        </p:txBody>
      </p:sp>
      <p:pic>
        <p:nvPicPr>
          <p:cNvPr id="123912" name="Изображение 12" descr="element-04.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3"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0900" y="1171575"/>
            <a:ext cx="3816350" cy="26908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hape 99"/>
          <p:cNvSpPr>
            <a:spLocks noChangeArrowheads="1"/>
          </p:cNvSpPr>
          <p:nvPr/>
        </p:nvSpPr>
        <p:spPr bwMode="auto">
          <a:xfrm>
            <a:off x="1168400" y="3984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4EAA29"/>
                </a:solidFill>
                <a:latin typeface="Arial" pitchFamily="34" charset="0"/>
                <a:cs typeface="Arial" pitchFamily="34" charset="0"/>
                <a:sym typeface="Arial" pitchFamily="34" charset="0"/>
              </a:rPr>
              <a:t>Экспертиза проекта</a:t>
            </a:r>
          </a:p>
        </p:txBody>
      </p:sp>
      <p:pic>
        <p:nvPicPr>
          <p:cNvPr id="124931" name="Изображение 7" descr="element-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Shape 100"/>
          <p:cNvSpPr>
            <a:spLocks noGrp="1"/>
          </p:cNvSpPr>
          <p:nvPr>
            <p:ph type="sldNum" sz="quarter" idx="10"/>
          </p:nvPr>
        </p:nvSpPr>
        <p:spPr>
          <a:xfrm>
            <a:off x="576263" y="338138"/>
            <a:ext cx="255587" cy="276225"/>
          </a:xfrm>
          <a:noFill/>
        </p:spPr>
        <p:txBody>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r>
              <a:rPr lang="ru-RU" altLang="ru-RU" sz="1800" b="0">
                <a:latin typeface="Journal Sans New"/>
                <a:ea typeface="Journal Sans New"/>
                <a:cs typeface="Journal Sans New"/>
              </a:rPr>
              <a:t>15</a:t>
            </a:r>
          </a:p>
        </p:txBody>
      </p:sp>
      <p:sp>
        <p:nvSpPr>
          <p:cNvPr id="124933" name="Shape 108"/>
          <p:cNvSpPr>
            <a:spLocks noChangeArrowheads="1"/>
          </p:cNvSpPr>
          <p:nvPr/>
        </p:nvSpPr>
        <p:spPr bwMode="auto">
          <a:xfrm>
            <a:off x="1168400" y="4162425"/>
            <a:ext cx="59674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2000">
                <a:solidFill>
                  <a:srgbClr val="3E3E3E"/>
                </a:solidFill>
                <a:latin typeface="Arial" pitchFamily="34" charset="0"/>
                <a:cs typeface="Arial" pitchFamily="34" charset="0"/>
                <a:sym typeface="Arial" pitchFamily="34" charset="0"/>
              </a:rPr>
              <a:t>Инженерное и научно-техническое сообщество</a:t>
            </a:r>
          </a:p>
        </p:txBody>
      </p:sp>
      <p:pic>
        <p:nvPicPr>
          <p:cNvPr id="124934" name="image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2788" y="1128713"/>
            <a:ext cx="2201862" cy="2774950"/>
          </a:xfrm>
          <a:prstGeom prst="rect">
            <a:avLst/>
          </a:prstGeom>
          <a:noFill/>
          <a:ln w="12700">
            <a:solidFill>
              <a:srgbClr val="000000"/>
            </a:solidFill>
            <a:miter lim="400000"/>
            <a:headEnd/>
            <a:tailEnd/>
          </a:ln>
          <a:extLst>
            <a:ext uri="{909E8E84-426E-40DD-AFC4-6F175D3DCCD1}">
              <a14:hiddenFill xmlns:a14="http://schemas.microsoft.com/office/drawing/2010/main">
                <a:solidFill>
                  <a:srgbClr val="FFFFFF"/>
                </a:solidFill>
              </a14:hiddenFill>
            </a:ext>
          </a:extLst>
        </p:spPr>
      </p:pic>
      <p:sp>
        <p:nvSpPr>
          <p:cNvPr id="124935" name="Shape 110"/>
          <p:cNvSpPr>
            <a:spLocks noChangeArrowheads="1"/>
          </p:cNvSpPr>
          <p:nvPr/>
        </p:nvSpPr>
        <p:spPr bwMode="auto">
          <a:xfrm>
            <a:off x="4216400" y="1943100"/>
            <a:ext cx="24304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marL="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lnSpc>
                <a:spcPct val="103000"/>
              </a:lnSpc>
              <a:buSzPct val="60000"/>
            </a:pPr>
            <a:endParaRPr lang="ru-RU" altLang="ru-RU" sz="1400" b="0">
              <a:solidFill>
                <a:srgbClr val="3E3E3E"/>
              </a:solidFill>
              <a:latin typeface="Arial" pitchFamily="34" charset="0"/>
              <a:cs typeface="Arial" pitchFamily="34" charset="0"/>
              <a:sym typeface="Arial" pitchFamily="34" charset="0"/>
            </a:endParaRPr>
          </a:p>
        </p:txBody>
      </p:sp>
      <p:pic>
        <p:nvPicPr>
          <p:cNvPr id="124936" name="Изображение 12" descr="element-04.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7"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0900" y="1128713"/>
            <a:ext cx="3816350" cy="2774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Заголовок 1"/>
          <p:cNvSpPr>
            <a:spLocks noGrp="1"/>
          </p:cNvSpPr>
          <p:nvPr>
            <p:ph type="title"/>
          </p:nvPr>
        </p:nvSpPr>
        <p:spPr>
          <a:xfrm>
            <a:off x="0" y="0"/>
            <a:ext cx="7556500" cy="1555750"/>
          </a:xfrm>
          <a:solidFill>
            <a:schemeClr val="accent2"/>
          </a:solidFill>
        </p:spPr>
        <p:txBody>
          <a:bodyPr/>
          <a:lstStyle/>
          <a:p>
            <a:r>
              <a:rPr lang="ru-RU" altLang="ru-RU" smtClean="0">
                <a:latin typeface="Times New Roman" pitchFamily="18" charset="0"/>
                <a:cs typeface="Times New Roman" pitchFamily="18" charset="0"/>
              </a:rPr>
              <a:t/>
            </a:r>
            <a:br>
              <a:rPr lang="ru-RU" altLang="ru-RU" smtClean="0">
                <a:latin typeface="Times New Roman" pitchFamily="18" charset="0"/>
                <a:cs typeface="Times New Roman" pitchFamily="18" charset="0"/>
              </a:rPr>
            </a:br>
            <a:r>
              <a:rPr lang="ru-RU" altLang="ru-RU" smtClean="0">
                <a:latin typeface="Times New Roman" pitchFamily="18" charset="0"/>
                <a:cs typeface="Times New Roman" pitchFamily="18" charset="0"/>
              </a:rPr>
              <a:t/>
            </a:r>
            <a:br>
              <a:rPr lang="ru-RU" altLang="ru-RU" smtClean="0">
                <a:latin typeface="Times New Roman" pitchFamily="18" charset="0"/>
                <a:cs typeface="Times New Roman" pitchFamily="18" charset="0"/>
              </a:rPr>
            </a:br>
            <a:r>
              <a:rPr lang="ru-RU" altLang="ru-RU" sz="1600" smtClean="0">
                <a:latin typeface="Times New Roman" pitchFamily="18" charset="0"/>
                <a:cs typeface="Times New Roman" pitchFamily="18" charset="0"/>
              </a:rPr>
              <a:t>Определение (американский психолог Р. Элберт): Талант - человек, который на протяжении длительного периода времени выполняет огромную работу, оказывающую существенное влияние на других людей в течение многих лет.</a:t>
            </a:r>
            <a:r>
              <a:rPr lang="ru-RU" altLang="ru-RU" sz="1300" smtClean="0">
                <a:latin typeface="Trebuchet MS" pitchFamily="34" charset="0"/>
                <a:ea typeface="Trebuchet MS" pitchFamily="34" charset="0"/>
                <a:cs typeface="Trebuchet MS" pitchFamily="34" charset="0"/>
              </a:rPr>
              <a:t/>
            </a:r>
            <a:br>
              <a:rPr lang="ru-RU" altLang="ru-RU" sz="1300" smtClean="0">
                <a:latin typeface="Trebuchet MS" pitchFamily="34" charset="0"/>
                <a:ea typeface="Trebuchet MS" pitchFamily="34" charset="0"/>
                <a:cs typeface="Trebuchet MS" pitchFamily="34" charset="0"/>
              </a:rPr>
            </a:br>
            <a:endParaRPr lang="ru-RU" altLang="ru-RU" sz="1300" smtClean="0">
              <a:latin typeface="Trebuchet MS" pitchFamily="34" charset="0"/>
              <a:ea typeface="Trebuchet MS" pitchFamily="34" charset="0"/>
              <a:cs typeface="Trebuchet MS" pitchFamily="34" charset="0"/>
            </a:endParaRPr>
          </a:p>
        </p:txBody>
      </p:sp>
      <p:sp>
        <p:nvSpPr>
          <p:cNvPr id="3" name="Содержимое 2">
            <a:extLst>
              <a:ext uri="{FF2B5EF4-FFF2-40B4-BE49-F238E27FC236}">
                <a16:creationId xmlns:a16="http://schemas.microsoft.com/office/drawing/2014/main" xmlns="" id="{8513C33B-B118-42A5-802A-598212282630}"/>
              </a:ext>
            </a:extLst>
          </p:cNvPr>
          <p:cNvSpPr>
            <a:spLocks noGrp="1"/>
          </p:cNvSpPr>
          <p:nvPr>
            <p:ph idx="1"/>
          </p:nvPr>
        </p:nvSpPr>
        <p:spPr>
          <a:xfrm>
            <a:off x="0" y="1555750"/>
            <a:ext cx="7556500" cy="3778250"/>
          </a:xfrm>
          <a:solidFill>
            <a:schemeClr val="accent5"/>
          </a:solidFill>
        </p:spPr>
        <p:txBody>
          <a:bodyPr>
            <a:normAutofit/>
          </a:bodyPr>
          <a:lstStyle/>
          <a:p>
            <a:pPr marL="0" indent="0" algn="ctr">
              <a:buFontTx/>
              <a:buNone/>
            </a:pPr>
            <a:r>
              <a:rPr lang="ru-RU" altLang="ru-RU" smtClean="0">
                <a:latin typeface="Trebuchet MS" pitchFamily="34" charset="0"/>
                <a:ea typeface="Trebuchet MS" pitchFamily="34" charset="0"/>
                <a:cs typeface="Trebuchet MS" pitchFamily="34" charset="0"/>
              </a:rPr>
              <a:t>Черты таланта высшего уровня</a:t>
            </a:r>
          </a:p>
          <a:p>
            <a:pPr marL="0" indent="0">
              <a:buFontTx/>
              <a:buNone/>
            </a:pPr>
            <a:r>
              <a:rPr lang="ru-RU" altLang="ru-RU" smtClean="0">
                <a:latin typeface="Trebuchet MS" pitchFamily="34" charset="0"/>
                <a:ea typeface="Trebuchet MS" pitchFamily="34" charset="0"/>
                <a:cs typeface="Trebuchet MS" pitchFamily="34" charset="0"/>
              </a:rPr>
              <a:t>     1. Продуктивность - большой объем работы в ее длительности (46 томов сочинений Ф.Бэкона; 119 публикаций Ч. Дарвина; 248 — А. Эйнштейна; 30 книг А. Пуанкаре). </a:t>
            </a:r>
          </a:p>
          <a:p>
            <a:pPr marL="0" indent="0">
              <a:buFontTx/>
              <a:buNone/>
            </a:pPr>
            <a:r>
              <a:rPr lang="ru-RU" altLang="ru-RU" smtClean="0">
                <a:latin typeface="Trebuchet MS" pitchFamily="34" charset="0"/>
                <a:ea typeface="Trebuchet MS" pitchFamily="34" charset="0"/>
                <a:cs typeface="Trebuchet MS" pitchFamily="34" charset="0"/>
              </a:rPr>
              <a:t>     2. Наличие в их творчестве взаимосвязанных проблем и великого числа идей, вытекающих из этих проблем. </a:t>
            </a:r>
          </a:p>
          <a:p>
            <a:pPr marL="0" indent="0">
              <a:buFontTx/>
              <a:buNone/>
            </a:pPr>
            <a:r>
              <a:rPr lang="ru-RU" altLang="ru-RU" smtClean="0">
                <a:latin typeface="Trebuchet MS" pitchFamily="34" charset="0"/>
                <a:ea typeface="Trebuchet MS" pitchFamily="34" charset="0"/>
                <a:cs typeface="Trebuchet MS" pitchFamily="34" charset="0"/>
              </a:rPr>
              <a:t>     3. Долговечность работ. Их значение сохраняется на длительный период, поэтому они неизбежно получают признание. </a:t>
            </a:r>
          </a:p>
          <a:p>
            <a:pPr marL="0" indent="0">
              <a:buFontTx/>
              <a:buNone/>
            </a:pPr>
            <a:r>
              <a:rPr lang="ru-RU" altLang="ru-RU" smtClean="0">
                <a:latin typeface="Trebuchet MS" pitchFamily="34" charset="0"/>
                <a:ea typeface="Trebuchet MS" pitchFamily="34" charset="0"/>
                <a:cs typeface="Trebuchet MS" pitchFamily="34" charset="0"/>
              </a:rPr>
              <a:t>4. Привлечение сторонников и рождение последователей. </a:t>
            </a:r>
          </a:p>
          <a:p>
            <a:pPr marL="0" indent="0">
              <a:buFontTx/>
              <a:buNone/>
            </a:pPr>
            <a:endParaRPr lang="ru-RU" altLang="ru-RU" smtClean="0">
              <a:latin typeface="Trebuchet MS" pitchFamily="34" charset="0"/>
              <a:ea typeface="Trebuchet MS" pitchFamily="34" charset="0"/>
              <a:cs typeface="Trebuchet MS" pitchFamily="34" charset="0"/>
            </a:endParaRP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D681599-E475-4B19-9E9E-CEFBCF05D77F}"/>
              </a:ext>
            </a:extLst>
          </p:cNvPr>
          <p:cNvSpPr>
            <a:spLocks noGrp="1"/>
          </p:cNvSpPr>
          <p:nvPr>
            <p:ph type="title"/>
          </p:nvPr>
        </p:nvSpPr>
        <p:spPr>
          <a:xfrm>
            <a:off x="0" y="0"/>
            <a:ext cx="7556500" cy="1111250"/>
          </a:xfrm>
          <a:solidFill>
            <a:schemeClr val="accent3"/>
          </a:solidFill>
        </p:spPr>
        <p:txBody>
          <a:bodyPr>
            <a:normAutofit/>
          </a:bodyPr>
          <a:lstStyle/>
          <a:p>
            <a:pPr algn="ctr"/>
            <a:r>
              <a:rPr lang="ru-RU" altLang="ru-RU" sz="1600" smtClean="0">
                <a:solidFill>
                  <a:srgbClr val="FF0000"/>
                </a:solidFill>
                <a:latin typeface="Times New Roman" pitchFamily="18" charset="0"/>
                <a:cs typeface="Times New Roman" pitchFamily="18" charset="0"/>
              </a:rPr>
              <a:t>Черты высокоодаренной личности (американский психолог К. Тэйлор)</a:t>
            </a:r>
          </a:p>
        </p:txBody>
      </p:sp>
      <p:sp>
        <p:nvSpPr>
          <p:cNvPr id="3" name="Содержимое 2">
            <a:extLst>
              <a:ext uri="{FF2B5EF4-FFF2-40B4-BE49-F238E27FC236}">
                <a16:creationId xmlns:a16="http://schemas.microsoft.com/office/drawing/2014/main" xmlns="" id="{A5AA5EFB-827D-4299-A441-B21B2650EA57}"/>
              </a:ext>
            </a:extLst>
          </p:cNvPr>
          <p:cNvSpPr>
            <a:spLocks noGrp="1"/>
          </p:cNvSpPr>
          <p:nvPr>
            <p:ph idx="1"/>
          </p:nvPr>
        </p:nvSpPr>
        <p:spPr>
          <a:xfrm>
            <a:off x="0" y="1111250"/>
            <a:ext cx="7556500" cy="4222750"/>
          </a:xfrm>
          <a:solidFill>
            <a:schemeClr val="tx2">
              <a:lumMod val="40000"/>
              <a:lumOff val="60000"/>
            </a:schemeClr>
          </a:solidFill>
        </p:spPr>
        <p:txBody>
          <a:bodyPr>
            <a:normAutofit/>
          </a:bodyPr>
          <a:lstStyle/>
          <a:p>
            <a:pPr marL="0" indent="0">
              <a:buFontTx/>
              <a:buNone/>
            </a:pPr>
            <a:r>
              <a:rPr lang="ru-RU" altLang="ru-RU" smtClean="0">
                <a:solidFill>
                  <a:srgbClr val="535353"/>
                </a:solidFill>
                <a:latin typeface="Trebuchet MS" pitchFamily="34" charset="0"/>
                <a:ea typeface="Trebuchet MS" pitchFamily="34" charset="0"/>
                <a:cs typeface="Trebuchet MS" pitchFamily="34" charset="0"/>
              </a:rPr>
              <a:t>        Стремление всегда быть на переднем крае; </a:t>
            </a:r>
          </a:p>
          <a:p>
            <a:pPr marL="0" indent="0">
              <a:buFontTx/>
              <a:buNone/>
            </a:pPr>
            <a:r>
              <a:rPr lang="ru-RU" altLang="ru-RU" smtClean="0">
                <a:solidFill>
                  <a:srgbClr val="535353"/>
                </a:solidFill>
                <a:latin typeface="Trebuchet MS" pitchFamily="34" charset="0"/>
                <a:ea typeface="Trebuchet MS" pitchFamily="34" charset="0"/>
                <a:cs typeface="Trebuchet MS" pitchFamily="34" charset="0"/>
              </a:rPr>
              <a:t>        Независимость и самостоятельность;</a:t>
            </a:r>
          </a:p>
          <a:p>
            <a:pPr marL="0" indent="0">
              <a:buFontTx/>
              <a:buNone/>
            </a:pPr>
            <a:r>
              <a:rPr lang="ru-RU" altLang="ru-RU" smtClean="0">
                <a:solidFill>
                  <a:srgbClr val="535353"/>
                </a:solidFill>
                <a:latin typeface="Trebuchet MS" pitchFamily="34" charset="0"/>
                <a:ea typeface="Trebuchet MS" pitchFamily="34" charset="0"/>
                <a:cs typeface="Trebuchet MS" pitchFamily="34" charset="0"/>
              </a:rPr>
              <a:t>        Склонность к риску;</a:t>
            </a:r>
          </a:p>
          <a:p>
            <a:pPr marL="0" indent="0">
              <a:buFontTx/>
              <a:buNone/>
            </a:pPr>
            <a:r>
              <a:rPr lang="ru-RU" altLang="ru-RU" smtClean="0">
                <a:solidFill>
                  <a:srgbClr val="535353"/>
                </a:solidFill>
                <a:latin typeface="Trebuchet MS" pitchFamily="34" charset="0"/>
                <a:ea typeface="Trebuchet MS" pitchFamily="34" charset="0"/>
                <a:cs typeface="Trebuchet MS" pitchFamily="34" charset="0"/>
              </a:rPr>
              <a:t>        Активность;</a:t>
            </a:r>
          </a:p>
          <a:p>
            <a:pPr marL="0" indent="0">
              <a:buFontTx/>
              <a:buNone/>
            </a:pPr>
            <a:r>
              <a:rPr lang="ru-RU" altLang="ru-RU" smtClean="0">
                <a:solidFill>
                  <a:srgbClr val="535353"/>
                </a:solidFill>
                <a:latin typeface="Trebuchet MS" pitchFamily="34" charset="0"/>
                <a:ea typeface="Trebuchet MS" pitchFamily="34" charset="0"/>
                <a:cs typeface="Trebuchet MS" pitchFamily="34" charset="0"/>
              </a:rPr>
              <a:t>        Любознательность;</a:t>
            </a:r>
          </a:p>
          <a:p>
            <a:pPr marL="0" indent="0">
              <a:buFontTx/>
              <a:buNone/>
            </a:pPr>
            <a:r>
              <a:rPr lang="ru-RU" altLang="ru-RU" smtClean="0">
                <a:solidFill>
                  <a:srgbClr val="535353"/>
                </a:solidFill>
                <a:latin typeface="Trebuchet MS" pitchFamily="34" charset="0"/>
                <a:ea typeface="Trebuchet MS" pitchFamily="34" charset="0"/>
                <a:cs typeface="Trebuchet MS" pitchFamily="34" charset="0"/>
              </a:rPr>
              <a:t>        Неутомимость в поисках;</a:t>
            </a:r>
          </a:p>
          <a:p>
            <a:pPr marL="0" indent="0">
              <a:buFontTx/>
              <a:buNone/>
            </a:pPr>
            <a:r>
              <a:rPr lang="ru-RU" altLang="ru-RU" smtClean="0">
                <a:solidFill>
                  <a:srgbClr val="535353"/>
                </a:solidFill>
                <a:latin typeface="Trebuchet MS" pitchFamily="34" charset="0"/>
                <a:ea typeface="Trebuchet MS" pitchFamily="34" charset="0"/>
                <a:cs typeface="Trebuchet MS" pitchFamily="34" charset="0"/>
              </a:rPr>
              <a:t>        Неудовлетворенность существующим (методами, традициями);</a:t>
            </a:r>
          </a:p>
          <a:p>
            <a:pPr marL="0" indent="0">
              <a:buFontTx/>
              <a:buNone/>
            </a:pPr>
            <a:r>
              <a:rPr lang="ru-RU" altLang="ru-RU" smtClean="0">
                <a:solidFill>
                  <a:srgbClr val="535353"/>
                </a:solidFill>
                <a:latin typeface="Trebuchet MS" pitchFamily="34" charset="0"/>
                <a:ea typeface="Trebuchet MS" pitchFamily="34" charset="0"/>
                <a:cs typeface="Trebuchet MS" pitchFamily="34" charset="0"/>
              </a:rPr>
              <a:t>        Не просто отрицание, а стремление изменить существующее;</a:t>
            </a:r>
          </a:p>
          <a:p>
            <a:pPr marL="0" indent="0">
              <a:buFontTx/>
              <a:buNone/>
            </a:pPr>
            <a:r>
              <a:rPr lang="ru-RU" altLang="ru-RU" smtClean="0">
                <a:solidFill>
                  <a:srgbClr val="535353"/>
                </a:solidFill>
                <a:latin typeface="Trebuchet MS" pitchFamily="34" charset="0"/>
                <a:ea typeface="Trebuchet MS" pitchFamily="34" charset="0"/>
                <a:cs typeface="Trebuchet MS" pitchFamily="34" charset="0"/>
              </a:rPr>
              <a:t>        Нестандартность мышления; </a:t>
            </a:r>
          </a:p>
          <a:p>
            <a:pPr marL="0" indent="0">
              <a:buFontTx/>
              <a:buNone/>
            </a:pPr>
            <a:r>
              <a:rPr lang="ru-RU" altLang="ru-RU" smtClean="0">
                <a:solidFill>
                  <a:srgbClr val="535353"/>
                </a:solidFill>
                <a:latin typeface="Trebuchet MS" pitchFamily="34" charset="0"/>
                <a:ea typeface="Trebuchet MS" pitchFamily="34" charset="0"/>
                <a:cs typeface="Trebuchet MS" pitchFamily="34" charset="0"/>
              </a:rPr>
              <a:t>        Готовность принимать решения;</a:t>
            </a:r>
          </a:p>
          <a:p>
            <a:pPr marL="0" indent="0">
              <a:buFontTx/>
              <a:buNone/>
            </a:pPr>
            <a:r>
              <a:rPr lang="ru-RU" altLang="ru-RU" smtClean="0">
                <a:solidFill>
                  <a:srgbClr val="535353"/>
                </a:solidFill>
                <a:latin typeface="Trebuchet MS" pitchFamily="34" charset="0"/>
                <a:ea typeface="Trebuchet MS" pitchFamily="34" charset="0"/>
                <a:cs typeface="Trebuchet MS" pitchFamily="34" charset="0"/>
              </a:rPr>
              <a:t>        Дар общения; </a:t>
            </a:r>
          </a:p>
          <a:p>
            <a:pPr marL="0" indent="0">
              <a:buFontTx/>
              <a:buNone/>
            </a:pPr>
            <a:r>
              <a:rPr lang="ru-RU" altLang="ru-RU" smtClean="0">
                <a:solidFill>
                  <a:srgbClr val="535353"/>
                </a:solidFill>
                <a:latin typeface="Trebuchet MS" pitchFamily="34" charset="0"/>
                <a:ea typeface="Trebuchet MS" pitchFamily="34" charset="0"/>
                <a:cs typeface="Trebuchet MS" pitchFamily="34" charset="0"/>
              </a:rPr>
              <a:t>        Талант предвидения.</a:t>
            </a:r>
            <a:r>
              <a:rPr lang="ru-RU" altLang="ru-RU" baseline="30000" smtClean="0">
                <a:solidFill>
                  <a:srgbClr val="535353"/>
                </a:solidFill>
                <a:latin typeface="Trebuchet MS" pitchFamily="34" charset="0"/>
                <a:ea typeface="Trebuchet MS" pitchFamily="34" charset="0"/>
                <a:cs typeface="Trebuchet MS" pitchFamily="34" charset="0"/>
              </a:rPr>
              <a:t>.</a:t>
            </a:r>
            <a:endParaRPr lang="ru-RU" altLang="ru-RU" smtClean="0">
              <a:solidFill>
                <a:srgbClr val="535353"/>
              </a:solidFill>
              <a:latin typeface="Trebuchet MS" pitchFamily="34" charset="0"/>
              <a:ea typeface="Trebuchet MS" pitchFamily="34" charset="0"/>
              <a:cs typeface="Trebuchet MS" pitchFamily="34" charset="0"/>
            </a:endParaRP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FA4F930-9B7F-4FF0-A34F-07331FC86B6E}"/>
              </a:ext>
            </a:extLst>
          </p:cNvPr>
          <p:cNvSpPr>
            <a:spLocks noGrp="1"/>
          </p:cNvSpPr>
          <p:nvPr>
            <p:ph type="title"/>
          </p:nvPr>
        </p:nvSpPr>
        <p:spPr>
          <a:xfrm>
            <a:off x="0" y="0"/>
            <a:ext cx="7556500" cy="1389063"/>
          </a:xfrm>
          <a:solidFill>
            <a:schemeClr val="accent5"/>
          </a:solidFill>
        </p:spPr>
        <p:txBody>
          <a:bodyPr>
            <a:normAutofit/>
          </a:bodyPr>
          <a:lstStyle/>
          <a:p>
            <a:pPr algn="ctr"/>
            <a:r>
              <a:rPr lang="ru-RU" altLang="ru-RU" sz="1800" smtClean="0">
                <a:latin typeface="Trebuchet MS" pitchFamily="34" charset="0"/>
                <a:ea typeface="Trebuchet MS" pitchFamily="34" charset="0"/>
                <a:cs typeface="Trebuchet MS" pitchFamily="34" charset="0"/>
              </a:rPr>
              <a:t/>
            </a:r>
            <a:br>
              <a:rPr lang="ru-RU" altLang="ru-RU" sz="1800" smtClean="0">
                <a:latin typeface="Trebuchet MS" pitchFamily="34" charset="0"/>
                <a:ea typeface="Trebuchet MS" pitchFamily="34" charset="0"/>
                <a:cs typeface="Trebuchet MS" pitchFamily="34" charset="0"/>
              </a:rPr>
            </a:br>
            <a:r>
              <a:rPr lang="ru-RU" altLang="ru-RU" sz="1800" smtClean="0">
                <a:latin typeface="Trebuchet MS" pitchFamily="34" charset="0"/>
                <a:ea typeface="Trebuchet MS" pitchFamily="34" charset="0"/>
                <a:cs typeface="Trebuchet MS" pitchFamily="34" charset="0"/>
              </a:rPr>
              <a:t/>
            </a:r>
            <a:br>
              <a:rPr lang="ru-RU" altLang="ru-RU" sz="1800" smtClean="0">
                <a:latin typeface="Trebuchet MS" pitchFamily="34" charset="0"/>
                <a:ea typeface="Trebuchet MS" pitchFamily="34" charset="0"/>
                <a:cs typeface="Trebuchet MS" pitchFamily="34" charset="0"/>
              </a:rPr>
            </a:br>
            <a:r>
              <a:rPr lang="ru-RU" altLang="ru-RU" sz="1300" smtClean="0">
                <a:solidFill>
                  <a:schemeClr val="tx1"/>
                </a:solidFill>
                <a:latin typeface="Trebuchet MS" pitchFamily="34" charset="0"/>
                <a:ea typeface="Trebuchet MS" pitchFamily="34" charset="0"/>
                <a:cs typeface="Trebuchet MS" pitchFamily="34" charset="0"/>
              </a:rPr>
              <a:t>Гений — это умение проявлять универсализм в каждом ответственном творческом моменте, выразить «бесконечное в конечном», направить в нужный момент весь творческий потенциал в едином направлении</a:t>
            </a:r>
            <a:r>
              <a:rPr lang="ru-RU" altLang="ru-RU" sz="1200" smtClean="0">
                <a:latin typeface="Trebuchet MS" pitchFamily="34" charset="0"/>
                <a:ea typeface="Trebuchet MS" pitchFamily="34" charset="0"/>
                <a:cs typeface="Trebuchet MS" pitchFamily="34" charset="0"/>
              </a:rPr>
              <a:t/>
            </a:r>
            <a:br>
              <a:rPr lang="ru-RU" altLang="ru-RU" sz="1200" smtClean="0">
                <a:latin typeface="Trebuchet MS" pitchFamily="34" charset="0"/>
                <a:ea typeface="Trebuchet MS" pitchFamily="34" charset="0"/>
                <a:cs typeface="Trebuchet MS" pitchFamily="34" charset="0"/>
              </a:rPr>
            </a:br>
            <a:endParaRPr lang="ru-RU" altLang="ru-RU" sz="1200" smtClean="0">
              <a:latin typeface="Trebuchet MS" pitchFamily="34" charset="0"/>
              <a:ea typeface="Trebuchet MS" pitchFamily="34" charset="0"/>
              <a:cs typeface="Trebuchet MS" pitchFamily="34" charset="0"/>
            </a:endParaRPr>
          </a:p>
        </p:txBody>
      </p:sp>
      <p:sp>
        <p:nvSpPr>
          <p:cNvPr id="3" name="Содержимое 2">
            <a:extLst>
              <a:ext uri="{FF2B5EF4-FFF2-40B4-BE49-F238E27FC236}">
                <a16:creationId xmlns:a16="http://schemas.microsoft.com/office/drawing/2014/main" xmlns="" id="{987B195C-3115-4AC9-8E1D-187821C67887}"/>
              </a:ext>
            </a:extLst>
          </p:cNvPr>
          <p:cNvSpPr>
            <a:spLocks noGrp="1"/>
          </p:cNvSpPr>
          <p:nvPr>
            <p:ph idx="1"/>
          </p:nvPr>
        </p:nvSpPr>
        <p:spPr>
          <a:xfrm>
            <a:off x="476250" y="1389063"/>
            <a:ext cx="6838950" cy="3944937"/>
          </a:xfrm>
          <a:solidFill>
            <a:schemeClr val="accent4">
              <a:lumMod val="60000"/>
              <a:lumOff val="40000"/>
            </a:schemeClr>
          </a:solidFill>
        </p:spPr>
        <p:txBody>
          <a:bodyPr>
            <a:normAutofit/>
          </a:bodyPr>
          <a:lstStyle/>
          <a:p>
            <a:pPr marL="0" indent="0">
              <a:lnSpc>
                <a:spcPct val="80000"/>
              </a:lnSpc>
              <a:buFontTx/>
              <a:buNone/>
            </a:pPr>
            <a:r>
              <a:rPr lang="ru-RU" altLang="ru-RU" sz="1600" smtClean="0">
                <a:latin typeface="Trebuchet MS" pitchFamily="34" charset="0"/>
                <a:ea typeface="Trebuchet MS" pitchFamily="34" charset="0"/>
                <a:cs typeface="Trebuchet MS" pitchFamily="34" charset="0"/>
              </a:rPr>
              <a:t>Сущностные особенности гения, как:</a:t>
            </a:r>
          </a:p>
          <a:p>
            <a:pPr marL="0" indent="0">
              <a:lnSpc>
                <a:spcPct val="80000"/>
              </a:lnSpc>
              <a:buFontTx/>
              <a:buNone/>
            </a:pPr>
            <a:r>
              <a:rPr lang="ru-RU" altLang="ru-RU" sz="1600" smtClean="0">
                <a:latin typeface="Trebuchet MS" pitchFamily="34" charset="0"/>
                <a:ea typeface="Trebuchet MS" pitchFamily="34" charset="0"/>
                <a:cs typeface="Trebuchet MS" pitchFamily="34" charset="0"/>
              </a:rPr>
              <a:t>Универсальность знаний и глубина проникновения в исследуемые процессы или объекты, дающие ему возможность познать их внутренние закономерности и предвидеть их дальнейшее развитие; </a:t>
            </a:r>
          </a:p>
          <a:p>
            <a:pPr marL="0" indent="0">
              <a:lnSpc>
                <a:spcPct val="80000"/>
              </a:lnSpc>
              <a:buFontTx/>
              <a:buNone/>
            </a:pPr>
            <a:r>
              <a:rPr lang="ru-RU" altLang="ru-RU" sz="1600" smtClean="0">
                <a:latin typeface="Trebuchet MS" pitchFamily="34" charset="0"/>
                <a:ea typeface="Trebuchet MS" pitchFamily="34" charset="0"/>
                <a:cs typeface="Trebuchet MS" pitchFamily="34" charset="0"/>
              </a:rPr>
              <a:t>Оригинальность мышления и творчества, способность обогащать науку и искусство новыми фундаментальными идеями и открытиями, ведущими к созданию новых наук или отраслей знаний, новых теорий, парадигм, направлений или стилей в искусстве, что в конечном счете может привести к революционному обновлению (перевороту, сдвигу) в культуре человечества или к новой интерпретации старого, известного; </a:t>
            </a:r>
          </a:p>
          <a:p>
            <a:pPr marL="0" indent="0">
              <a:lnSpc>
                <a:spcPct val="80000"/>
              </a:lnSpc>
              <a:buFontTx/>
              <a:buNone/>
            </a:pPr>
            <a:r>
              <a:rPr lang="ru-RU" altLang="ru-RU" sz="1600" smtClean="0">
                <a:latin typeface="Trebuchet MS" pitchFamily="34" charset="0"/>
                <a:ea typeface="Trebuchet MS" pitchFamily="34" charset="0"/>
                <a:cs typeface="Trebuchet MS" pitchFamily="34" charset="0"/>
              </a:rPr>
              <a:t>Независимость и свобода мышления; огромное влияние (необязательно при жизни) на социальную или духовную жизнь общества; </a:t>
            </a:r>
          </a:p>
          <a:p>
            <a:pPr marL="0" indent="0">
              <a:lnSpc>
                <a:spcPct val="80000"/>
              </a:lnSpc>
              <a:buFontTx/>
              <a:buNone/>
            </a:pPr>
            <a:r>
              <a:rPr lang="ru-RU" altLang="ru-RU" sz="1600" smtClean="0">
                <a:latin typeface="Trebuchet MS" pitchFamily="34" charset="0"/>
                <a:ea typeface="Trebuchet MS" pitchFamily="34" charset="0"/>
                <a:cs typeface="Trebuchet MS" pitchFamily="34" charset="0"/>
              </a:rPr>
              <a:t>Настойчивость и неуклонность в преследовании цели. Когда Ньютона друзья спросили, как ему удалось сделать так много открытий, он ответил: «Я постоянно думал о них, вот и все».</a:t>
            </a:r>
          </a:p>
          <a:p>
            <a:pPr marL="0" indent="0">
              <a:lnSpc>
                <a:spcPct val="80000"/>
              </a:lnSpc>
              <a:buFontTx/>
              <a:buNone/>
            </a:pPr>
            <a:endParaRPr lang="ru-RU" altLang="ru-RU" sz="800" smtClean="0">
              <a:latin typeface="Trebuchet MS" pitchFamily="34" charset="0"/>
              <a:ea typeface="Trebuchet MS" pitchFamily="34" charset="0"/>
              <a:cs typeface="Trebuchet MS" pitchFamily="34" charset="0"/>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2F7FFEB-A63A-4179-82D8-7D378A0571E3}"/>
              </a:ext>
            </a:extLst>
          </p:cNvPr>
          <p:cNvSpPr>
            <a:spLocks noGrp="1"/>
          </p:cNvSpPr>
          <p:nvPr>
            <p:ph type="title"/>
          </p:nvPr>
        </p:nvSpPr>
        <p:spPr>
          <a:xfrm>
            <a:off x="0" y="0"/>
            <a:ext cx="7556500" cy="944563"/>
          </a:xfrm>
          <a:solidFill>
            <a:schemeClr val="accent5"/>
          </a:solidFill>
        </p:spPr>
        <p:txBody>
          <a:bodyPr>
            <a:normAutofit/>
          </a:bodyPr>
          <a:lstStyle/>
          <a:p>
            <a:pPr algn="ctr"/>
            <a:r>
              <a:rPr lang="ru-RU" altLang="ru-RU" sz="2300" smtClean="0">
                <a:latin typeface="Times New Roman" pitchFamily="18" charset="0"/>
                <a:cs typeface="Times New Roman" pitchFamily="18" charset="0"/>
              </a:rPr>
              <a:t/>
            </a:r>
            <a:br>
              <a:rPr lang="ru-RU" altLang="ru-RU" sz="2300" smtClean="0">
                <a:latin typeface="Times New Roman" pitchFamily="18" charset="0"/>
                <a:cs typeface="Times New Roman" pitchFamily="18" charset="0"/>
              </a:rPr>
            </a:br>
            <a:r>
              <a:rPr lang="ru-RU" altLang="ru-RU" sz="2300" smtClean="0">
                <a:latin typeface="Times New Roman" pitchFamily="18" charset="0"/>
                <a:cs typeface="Times New Roman" pitchFamily="18" charset="0"/>
              </a:rPr>
              <a:t>Модель человеческого потенциала Дж. Рензулли</a:t>
            </a:r>
          </a:p>
        </p:txBody>
      </p:sp>
      <p:sp>
        <p:nvSpPr>
          <p:cNvPr id="3" name="Содержимое 2">
            <a:extLst>
              <a:ext uri="{FF2B5EF4-FFF2-40B4-BE49-F238E27FC236}">
                <a16:creationId xmlns:a16="http://schemas.microsoft.com/office/drawing/2014/main" xmlns="" id="{9F40B3EB-A9D6-4386-BDE2-B3D837716E5C}"/>
              </a:ext>
            </a:extLst>
          </p:cNvPr>
          <p:cNvSpPr>
            <a:spLocks noGrp="1"/>
          </p:cNvSpPr>
          <p:nvPr>
            <p:ph idx="1"/>
          </p:nvPr>
        </p:nvSpPr>
        <p:spPr>
          <a:xfrm>
            <a:off x="0" y="944563"/>
            <a:ext cx="7556500" cy="4389437"/>
          </a:xfrm>
          <a:solidFill>
            <a:schemeClr val="accent3"/>
          </a:solidFill>
        </p:spPr>
        <p:txBody>
          <a:bodyPr>
            <a:noAutofit/>
          </a:bodyPr>
          <a:lstStyle/>
          <a:p>
            <a:pPr marL="0" indent="0">
              <a:buFontTx/>
              <a:buNone/>
            </a:pPr>
            <a:r>
              <a:rPr lang="ru-RU" altLang="ru-RU" sz="2300" smtClean="0">
                <a:solidFill>
                  <a:schemeClr val="tx1"/>
                </a:solidFill>
                <a:latin typeface="Times New Roman" pitchFamily="18" charset="0"/>
                <a:cs typeface="Times New Roman" pitchFamily="18" charset="0"/>
              </a:rPr>
              <a:t>- </a:t>
            </a:r>
            <a:r>
              <a:rPr lang="ru-RU" altLang="ru-RU" sz="1600" smtClean="0">
                <a:solidFill>
                  <a:schemeClr val="tx1"/>
                </a:solidFill>
                <a:latin typeface="Times New Roman" pitchFamily="18" charset="0"/>
                <a:cs typeface="Times New Roman" pitchFamily="18" charset="0"/>
              </a:rPr>
              <a:t>интеллектуальные способности выше среднего уровня, в том числе общие способности (словесные, пространственные, символические, абстрактно-логические, пространственные и т.д.) и специальные способности (возможности усвоения знаний и навыков в конкретных предметных областях – химии, биологии, балете и т.д.);</a:t>
            </a:r>
          </a:p>
          <a:p>
            <a:pPr marL="0" indent="0">
              <a:buFontTx/>
              <a:buNone/>
            </a:pPr>
            <a:r>
              <a:rPr lang="ru-RU" altLang="ru-RU" sz="1600" smtClean="0">
                <a:solidFill>
                  <a:schemeClr val="tx1"/>
                </a:solidFill>
                <a:latin typeface="Times New Roman" pitchFamily="18" charset="0"/>
                <a:cs typeface="Times New Roman" pitchFamily="18" charset="0"/>
              </a:rPr>
              <a:t>- креативность (гибкость и оригинальность мышления);</a:t>
            </a:r>
          </a:p>
          <a:p>
            <a:pPr marL="0" indent="0">
              <a:buFontTx/>
              <a:buNone/>
            </a:pPr>
            <a:r>
              <a:rPr lang="ru-RU" altLang="ru-RU" sz="1600" smtClean="0">
                <a:solidFill>
                  <a:schemeClr val="tx1"/>
                </a:solidFill>
                <a:latin typeface="Times New Roman" pitchFamily="18" charset="0"/>
                <a:cs typeface="Times New Roman" pitchFamily="18" charset="0"/>
              </a:rPr>
              <a:t>- высокая мотивационная включенность в задачу (устойчивый интерес, высокий уровень увлеченности, настойчивость и терпение в решении проблем.</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1059350-33FD-4EF5-8DE3-44CCF45E182C}"/>
              </a:ext>
            </a:extLst>
          </p:cNvPr>
          <p:cNvSpPr>
            <a:spLocks noGrp="1"/>
          </p:cNvSpPr>
          <p:nvPr>
            <p:ph type="ctrTitle"/>
          </p:nvPr>
        </p:nvSpPr>
        <p:spPr>
          <a:xfrm>
            <a:off x="0" y="0"/>
            <a:ext cx="7556500" cy="1666875"/>
          </a:xfrm>
          <a:solidFill>
            <a:schemeClr val="accent3">
              <a:lumMod val="20000"/>
              <a:lumOff val="80000"/>
            </a:schemeClr>
          </a:solidFill>
        </p:spPr>
        <p:txBody>
          <a:bodyPr>
            <a:normAutofit/>
          </a:bodyPr>
          <a:lstStyle/>
          <a:p>
            <a:pPr algn="ctr"/>
            <a:r>
              <a:rPr lang="ru-RU" altLang="ru-RU" sz="2300" smtClean="0">
                <a:solidFill>
                  <a:srgbClr val="6E5F11"/>
                </a:solidFill>
                <a:latin typeface="Times New Roman" pitchFamily="18" charset="0"/>
                <a:cs typeface="Times New Roman" pitchFamily="18" charset="0"/>
              </a:rPr>
              <a:t>Определение </a:t>
            </a:r>
            <a:br>
              <a:rPr lang="ru-RU" altLang="ru-RU" sz="2300" smtClean="0">
                <a:solidFill>
                  <a:srgbClr val="6E5F11"/>
                </a:solidFill>
                <a:latin typeface="Times New Roman" pitchFamily="18" charset="0"/>
                <a:cs typeface="Times New Roman" pitchFamily="18" charset="0"/>
              </a:rPr>
            </a:br>
            <a:r>
              <a:rPr lang="ru-RU" altLang="ru-RU" sz="2300" smtClean="0">
                <a:solidFill>
                  <a:srgbClr val="6E5F11"/>
                </a:solidFill>
                <a:latin typeface="Times New Roman" pitchFamily="18" charset="0"/>
                <a:cs typeface="Times New Roman" pitchFamily="18" charset="0"/>
              </a:rPr>
              <a:t>понятия одаренности по «Рабочей концепции одаренности»</a:t>
            </a:r>
          </a:p>
        </p:txBody>
      </p:sp>
      <p:sp>
        <p:nvSpPr>
          <p:cNvPr id="3" name="Подзаголовок 2">
            <a:extLst>
              <a:ext uri="{FF2B5EF4-FFF2-40B4-BE49-F238E27FC236}">
                <a16:creationId xmlns:a16="http://schemas.microsoft.com/office/drawing/2014/main" xmlns="" id="{E0B4FA7B-2B0E-4D9F-AF8D-23FDC8A67202}"/>
              </a:ext>
            </a:extLst>
          </p:cNvPr>
          <p:cNvSpPr>
            <a:spLocks noGrp="1"/>
          </p:cNvSpPr>
          <p:nvPr>
            <p:ph type="subTitle" idx="1"/>
          </p:nvPr>
        </p:nvSpPr>
        <p:spPr>
          <a:xfrm>
            <a:off x="0" y="1666875"/>
            <a:ext cx="7556500" cy="3667125"/>
          </a:xfrm>
          <a:solidFill>
            <a:schemeClr val="accent2">
              <a:lumMod val="20000"/>
              <a:lumOff val="80000"/>
            </a:schemeClr>
          </a:solidFill>
        </p:spPr>
        <p:txBody>
          <a:bodyPr>
            <a:noAutofit/>
          </a:bodyPr>
          <a:lstStyle/>
          <a:p>
            <a:pPr algn="ctr"/>
            <a:endParaRPr lang="ru-RU" altLang="ru-RU" sz="2300" smtClean="0">
              <a:solidFill>
                <a:srgbClr val="FF0000"/>
              </a:solidFill>
              <a:latin typeface="Times New Roman" pitchFamily="18" charset="0"/>
              <a:cs typeface="Times New Roman" pitchFamily="18" charset="0"/>
            </a:endParaRPr>
          </a:p>
          <a:p>
            <a:pPr algn="ctr"/>
            <a:endParaRPr lang="ru-RU" altLang="ru-RU" sz="2300" smtClean="0">
              <a:solidFill>
                <a:srgbClr val="FF0000"/>
              </a:solidFill>
              <a:latin typeface="Times New Roman" pitchFamily="18" charset="0"/>
              <a:cs typeface="Times New Roman" pitchFamily="18" charset="0"/>
            </a:endParaRPr>
          </a:p>
          <a:p>
            <a:pPr algn="ctr"/>
            <a:r>
              <a:rPr lang="ru-RU" altLang="ru-RU" sz="2300" smtClean="0">
                <a:solidFill>
                  <a:srgbClr val="FF0000"/>
                </a:solidFill>
                <a:latin typeface="Times New Roman" pitchFamily="18" charset="0"/>
                <a:cs typeface="Times New Roman" pitchFamily="18" charset="0"/>
              </a:rPr>
              <a:t>Одаренность - системное, развивающееся в течение жизни качество психики, которое определяет возможность достижения человеком более высоких (необычных, незаурядных) результатов в одном или нескольких видах деятельности по сравнению с другими людьми.</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04D2A83-FC33-47D9-AC3B-46ED100F76CF}"/>
              </a:ext>
            </a:extLst>
          </p:cNvPr>
          <p:cNvSpPr>
            <a:spLocks noGrp="1"/>
          </p:cNvSpPr>
          <p:nvPr>
            <p:ph type="title"/>
          </p:nvPr>
        </p:nvSpPr>
        <p:spPr>
          <a:xfrm>
            <a:off x="0" y="0"/>
            <a:ext cx="7556500" cy="777875"/>
          </a:xfrm>
          <a:solidFill>
            <a:schemeClr val="accent3"/>
          </a:solidFill>
        </p:spPr>
        <p:txBody>
          <a:bodyPr>
            <a:normAutofit/>
          </a:bodyPr>
          <a:lstStyle/>
          <a:p>
            <a:pPr algn="ctr"/>
            <a:r>
              <a:rPr lang="ru-RU" altLang="ru-RU" sz="1700" smtClean="0">
                <a:solidFill>
                  <a:srgbClr val="FF0000"/>
                </a:solidFill>
                <a:latin typeface="Times New Roman" pitchFamily="18" charset="0"/>
                <a:cs typeface="Times New Roman" pitchFamily="18" charset="0"/>
              </a:rPr>
              <a:t/>
            </a:r>
            <a:br>
              <a:rPr lang="ru-RU" altLang="ru-RU" sz="1700" smtClean="0">
                <a:solidFill>
                  <a:srgbClr val="FF0000"/>
                </a:solidFill>
                <a:latin typeface="Times New Roman" pitchFamily="18" charset="0"/>
                <a:cs typeface="Times New Roman" pitchFamily="18" charset="0"/>
              </a:rPr>
            </a:br>
            <a:r>
              <a:rPr lang="ru-RU" altLang="ru-RU" sz="1200" smtClean="0">
                <a:solidFill>
                  <a:srgbClr val="FF0000"/>
                </a:solidFill>
                <a:latin typeface="Times New Roman" pitchFamily="18" charset="0"/>
                <a:cs typeface="Times New Roman" pitchFamily="18" charset="0"/>
              </a:rPr>
              <a:t>Виды деятельности и виды одаренности</a:t>
            </a:r>
            <a:br>
              <a:rPr lang="ru-RU" altLang="ru-RU" sz="1200" smtClean="0">
                <a:solidFill>
                  <a:srgbClr val="FF0000"/>
                </a:solidFill>
                <a:latin typeface="Times New Roman" pitchFamily="18" charset="0"/>
                <a:cs typeface="Times New Roman" pitchFamily="18" charset="0"/>
              </a:rPr>
            </a:br>
            <a:r>
              <a:rPr lang="ru-RU" altLang="ru-RU" sz="1200" smtClean="0">
                <a:solidFill>
                  <a:srgbClr val="FF0000"/>
                </a:solidFill>
                <a:latin typeface="Times New Roman" pitchFamily="18" charset="0"/>
                <a:cs typeface="Times New Roman" pitchFamily="18" charset="0"/>
              </a:rPr>
              <a:t/>
            </a:r>
            <a:br>
              <a:rPr lang="ru-RU" altLang="ru-RU" sz="1200" smtClean="0">
                <a:solidFill>
                  <a:srgbClr val="FF0000"/>
                </a:solidFill>
                <a:latin typeface="Times New Roman" pitchFamily="18" charset="0"/>
                <a:cs typeface="Times New Roman" pitchFamily="18" charset="0"/>
              </a:rPr>
            </a:br>
            <a:r>
              <a:rPr lang="ru-RU" altLang="ru-RU" sz="1200" smtClean="0">
                <a:latin typeface="Times New Roman" pitchFamily="18" charset="0"/>
                <a:cs typeface="Times New Roman" pitchFamily="18" charset="0"/>
              </a:rPr>
              <a:t/>
            </a:r>
            <a:br>
              <a:rPr lang="ru-RU" altLang="ru-RU" sz="1200" smtClean="0">
                <a:latin typeface="Times New Roman" pitchFamily="18" charset="0"/>
                <a:cs typeface="Times New Roman" pitchFamily="18" charset="0"/>
              </a:rPr>
            </a:br>
            <a:endParaRPr lang="ru-RU" altLang="ru-RU" sz="1200" smtClean="0">
              <a:latin typeface="Times New Roman" pitchFamily="18" charset="0"/>
              <a:cs typeface="Times New Roman" pitchFamily="18" charset="0"/>
            </a:endParaRPr>
          </a:p>
        </p:txBody>
      </p:sp>
      <p:sp>
        <p:nvSpPr>
          <p:cNvPr id="3" name="Содержимое 2">
            <a:extLst>
              <a:ext uri="{FF2B5EF4-FFF2-40B4-BE49-F238E27FC236}">
                <a16:creationId xmlns:a16="http://schemas.microsoft.com/office/drawing/2014/main" xmlns="" id="{50EE77F0-01D0-4743-BECC-2A46251A6A57}"/>
              </a:ext>
            </a:extLst>
          </p:cNvPr>
          <p:cNvSpPr>
            <a:spLocks noGrp="1"/>
          </p:cNvSpPr>
          <p:nvPr>
            <p:ph sz="half" idx="1"/>
          </p:nvPr>
        </p:nvSpPr>
        <p:spPr>
          <a:xfrm>
            <a:off x="0" y="777875"/>
            <a:ext cx="3070225" cy="4556125"/>
          </a:xfrm>
          <a:solidFill>
            <a:schemeClr val="accent6">
              <a:lumMod val="20000"/>
              <a:lumOff val="80000"/>
            </a:schemeClr>
          </a:solidFill>
        </p:spPr>
        <p:txBody>
          <a:bodyPr>
            <a:normAutofit/>
          </a:bodyPr>
          <a:lstStyle/>
          <a:p>
            <a:pPr>
              <a:buFontTx/>
              <a:buChar char="-"/>
            </a:pPr>
            <a:r>
              <a:rPr lang="ru-RU" altLang="ru-RU" sz="1900" smtClean="0">
                <a:solidFill>
                  <a:srgbClr val="592F74"/>
                </a:solidFill>
                <a:latin typeface="Times New Roman" pitchFamily="18" charset="0"/>
                <a:cs typeface="Times New Roman" pitchFamily="18" charset="0"/>
              </a:rPr>
              <a:t>Практическая</a:t>
            </a:r>
          </a:p>
          <a:p>
            <a:pPr>
              <a:buFontTx/>
              <a:buChar char="-"/>
            </a:pPr>
            <a:endParaRPr lang="ru-RU" altLang="ru-RU" sz="1900" smtClean="0">
              <a:solidFill>
                <a:srgbClr val="592F74"/>
              </a:solidFill>
              <a:latin typeface="Times New Roman" pitchFamily="18" charset="0"/>
              <a:cs typeface="Times New Roman" pitchFamily="18" charset="0"/>
            </a:endParaRPr>
          </a:p>
          <a:p>
            <a:pPr>
              <a:buFontTx/>
              <a:buChar char="-"/>
            </a:pPr>
            <a:endParaRPr lang="ru-RU" altLang="ru-RU" sz="1900" smtClean="0">
              <a:solidFill>
                <a:srgbClr val="592F74"/>
              </a:solidFill>
              <a:latin typeface="Times New Roman" pitchFamily="18" charset="0"/>
              <a:cs typeface="Times New Roman" pitchFamily="18" charset="0"/>
            </a:endParaRPr>
          </a:p>
          <a:p>
            <a:pPr>
              <a:buFontTx/>
              <a:buNone/>
            </a:pPr>
            <a:r>
              <a:rPr lang="ru-RU" altLang="ru-RU" sz="1900" smtClean="0">
                <a:solidFill>
                  <a:srgbClr val="592F74"/>
                </a:solidFill>
                <a:latin typeface="Times New Roman" pitchFamily="18" charset="0"/>
                <a:cs typeface="Times New Roman" pitchFamily="18" charset="0"/>
              </a:rPr>
              <a:t>- Познавательная</a:t>
            </a:r>
          </a:p>
          <a:p>
            <a:pPr>
              <a:buFontTx/>
              <a:buNone/>
            </a:pPr>
            <a:r>
              <a:rPr lang="ru-RU" altLang="ru-RU" sz="1900" smtClean="0">
                <a:solidFill>
                  <a:srgbClr val="592F74"/>
                </a:solidFill>
                <a:latin typeface="Times New Roman" pitchFamily="18" charset="0"/>
                <a:cs typeface="Times New Roman" pitchFamily="18" charset="0"/>
              </a:rPr>
              <a:t>- Художественно-эстетическая</a:t>
            </a:r>
          </a:p>
          <a:p>
            <a:pPr>
              <a:buFontTx/>
              <a:buNone/>
            </a:pPr>
            <a:endParaRPr lang="ru-RU" altLang="ru-RU" sz="1900" smtClean="0">
              <a:solidFill>
                <a:srgbClr val="592F74"/>
              </a:solidFill>
              <a:latin typeface="Times New Roman" pitchFamily="18" charset="0"/>
              <a:cs typeface="Times New Roman" pitchFamily="18" charset="0"/>
            </a:endParaRPr>
          </a:p>
          <a:p>
            <a:pPr>
              <a:buFontTx/>
              <a:buNone/>
            </a:pPr>
            <a:endParaRPr lang="ru-RU" altLang="ru-RU" sz="1900" smtClean="0">
              <a:solidFill>
                <a:srgbClr val="592F74"/>
              </a:solidFill>
              <a:latin typeface="Times New Roman" pitchFamily="18" charset="0"/>
              <a:cs typeface="Times New Roman" pitchFamily="18" charset="0"/>
            </a:endParaRPr>
          </a:p>
          <a:p>
            <a:pPr>
              <a:buFontTx/>
              <a:buNone/>
            </a:pPr>
            <a:endParaRPr lang="ru-RU" altLang="ru-RU" sz="1900" smtClean="0">
              <a:solidFill>
                <a:srgbClr val="592F74"/>
              </a:solidFill>
              <a:latin typeface="Times New Roman" pitchFamily="18" charset="0"/>
              <a:cs typeface="Times New Roman" pitchFamily="18" charset="0"/>
            </a:endParaRPr>
          </a:p>
          <a:p>
            <a:pPr>
              <a:buFontTx/>
              <a:buNone/>
            </a:pPr>
            <a:r>
              <a:rPr lang="ru-RU" altLang="ru-RU" sz="1900" smtClean="0">
                <a:solidFill>
                  <a:srgbClr val="592F74"/>
                </a:solidFill>
                <a:latin typeface="Times New Roman" pitchFamily="18" charset="0"/>
                <a:cs typeface="Times New Roman" pitchFamily="18" charset="0"/>
              </a:rPr>
              <a:t>- Коммуникативная</a:t>
            </a:r>
          </a:p>
          <a:p>
            <a:pPr>
              <a:buFontTx/>
              <a:buNone/>
            </a:pPr>
            <a:r>
              <a:rPr lang="ru-RU" altLang="ru-RU" sz="1900" smtClean="0">
                <a:solidFill>
                  <a:srgbClr val="592F74"/>
                </a:solidFill>
                <a:latin typeface="Times New Roman" pitchFamily="18" charset="0"/>
                <a:cs typeface="Times New Roman" pitchFamily="18" charset="0"/>
              </a:rPr>
              <a:t>- Духовно-ценностная</a:t>
            </a:r>
          </a:p>
        </p:txBody>
      </p:sp>
      <p:sp>
        <p:nvSpPr>
          <p:cNvPr id="4" name="Содержимое 3">
            <a:extLst>
              <a:ext uri="{FF2B5EF4-FFF2-40B4-BE49-F238E27FC236}">
                <a16:creationId xmlns:a16="http://schemas.microsoft.com/office/drawing/2014/main" xmlns="" id="{2A4B66AF-ACB7-45C5-B7F9-72F3711AD679}"/>
              </a:ext>
            </a:extLst>
          </p:cNvPr>
          <p:cNvSpPr>
            <a:spLocks noGrp="1"/>
          </p:cNvSpPr>
          <p:nvPr>
            <p:ph sz="half" idx="2"/>
          </p:nvPr>
        </p:nvSpPr>
        <p:spPr>
          <a:xfrm>
            <a:off x="3070225" y="777875"/>
            <a:ext cx="4486275" cy="4556125"/>
          </a:xfrm>
          <a:solidFill>
            <a:schemeClr val="accent2">
              <a:lumMod val="20000"/>
              <a:lumOff val="80000"/>
            </a:schemeClr>
          </a:solidFill>
        </p:spPr>
        <p:txBody>
          <a:bodyPr>
            <a:normAutofit/>
          </a:bodyPr>
          <a:lstStyle/>
          <a:p>
            <a:pPr>
              <a:buFontTx/>
              <a:buNone/>
            </a:pPr>
            <a:r>
              <a:rPr lang="ru-RU" altLang="ru-RU" sz="1900" smtClean="0">
                <a:latin typeface="Times New Roman" pitchFamily="18" charset="0"/>
                <a:cs typeface="Times New Roman" pitchFamily="18" charset="0"/>
              </a:rPr>
              <a:t>- </a:t>
            </a:r>
            <a:r>
              <a:rPr lang="ru-RU" altLang="ru-RU" sz="1900" smtClean="0">
                <a:solidFill>
                  <a:schemeClr val="tx1"/>
                </a:solidFill>
                <a:latin typeface="Times New Roman" pitchFamily="18" charset="0"/>
                <a:cs typeface="Times New Roman" pitchFamily="18" charset="0"/>
              </a:rPr>
              <a:t>к ремеслам;</a:t>
            </a:r>
          </a:p>
          <a:p>
            <a:pPr>
              <a:buFontTx/>
              <a:buNone/>
            </a:pPr>
            <a:r>
              <a:rPr lang="ru-RU" altLang="ru-RU" sz="1900" smtClean="0">
                <a:solidFill>
                  <a:schemeClr val="tx1"/>
                </a:solidFill>
                <a:latin typeface="Times New Roman" pitchFamily="18" charset="0"/>
                <a:cs typeface="Times New Roman" pitchFamily="18" charset="0"/>
              </a:rPr>
              <a:t>- спортивная;</a:t>
            </a:r>
          </a:p>
          <a:p>
            <a:pPr>
              <a:buFontTx/>
              <a:buNone/>
            </a:pPr>
            <a:r>
              <a:rPr lang="ru-RU" altLang="ru-RU" sz="1900" smtClean="0">
                <a:solidFill>
                  <a:schemeClr val="tx1"/>
                </a:solidFill>
                <a:latin typeface="Times New Roman" pitchFamily="18" charset="0"/>
                <a:cs typeface="Times New Roman" pitchFamily="18" charset="0"/>
              </a:rPr>
              <a:t>- организационная.</a:t>
            </a:r>
          </a:p>
          <a:p>
            <a:pPr>
              <a:buFontTx/>
              <a:buNone/>
            </a:pPr>
            <a:r>
              <a:rPr lang="ru-RU" altLang="ru-RU" sz="1900" smtClean="0">
                <a:solidFill>
                  <a:schemeClr val="tx1"/>
                </a:solidFill>
                <a:latin typeface="Times New Roman" pitchFamily="18" charset="0"/>
                <a:cs typeface="Times New Roman" pitchFamily="18" charset="0"/>
              </a:rPr>
              <a:t>    интеллектуальная.</a:t>
            </a:r>
          </a:p>
          <a:p>
            <a:pPr>
              <a:buFontTx/>
              <a:buNone/>
            </a:pPr>
            <a:r>
              <a:rPr lang="ru-RU" altLang="ru-RU" sz="1900" smtClean="0">
                <a:solidFill>
                  <a:schemeClr val="tx1"/>
                </a:solidFill>
                <a:latin typeface="Times New Roman" pitchFamily="18" charset="0"/>
                <a:cs typeface="Times New Roman" pitchFamily="18" charset="0"/>
              </a:rPr>
              <a:t>- хореографическая;</a:t>
            </a:r>
          </a:p>
          <a:p>
            <a:pPr>
              <a:buFontTx/>
              <a:buNone/>
            </a:pPr>
            <a:r>
              <a:rPr lang="ru-RU" altLang="ru-RU" sz="1900" smtClean="0">
                <a:solidFill>
                  <a:schemeClr val="tx1"/>
                </a:solidFill>
                <a:latin typeface="Times New Roman" pitchFamily="18" charset="0"/>
                <a:cs typeface="Times New Roman" pitchFamily="18" charset="0"/>
              </a:rPr>
              <a:t>- сценическая;</a:t>
            </a:r>
          </a:p>
          <a:p>
            <a:pPr>
              <a:buFontTx/>
              <a:buNone/>
            </a:pPr>
            <a:r>
              <a:rPr lang="ru-RU" altLang="ru-RU" sz="1900" smtClean="0">
                <a:solidFill>
                  <a:schemeClr val="tx1"/>
                </a:solidFill>
                <a:latin typeface="Times New Roman" pitchFamily="18" charset="0"/>
                <a:cs typeface="Times New Roman" pitchFamily="18" charset="0"/>
              </a:rPr>
              <a:t>- литературно-поэтическая;</a:t>
            </a:r>
          </a:p>
          <a:p>
            <a:pPr>
              <a:buFontTx/>
              <a:buNone/>
            </a:pPr>
            <a:r>
              <a:rPr lang="ru-RU" altLang="ru-RU" sz="1900" smtClean="0">
                <a:solidFill>
                  <a:schemeClr val="tx1"/>
                </a:solidFill>
                <a:latin typeface="Times New Roman" pitchFamily="18" charset="0"/>
                <a:cs typeface="Times New Roman" pitchFamily="18" charset="0"/>
              </a:rPr>
              <a:t>- изобразительная;</a:t>
            </a:r>
          </a:p>
          <a:p>
            <a:pPr>
              <a:buFontTx/>
              <a:buNone/>
            </a:pPr>
            <a:r>
              <a:rPr lang="ru-RU" altLang="ru-RU" sz="1900" smtClean="0">
                <a:solidFill>
                  <a:schemeClr val="tx1"/>
                </a:solidFill>
                <a:latin typeface="Times New Roman" pitchFamily="18" charset="0"/>
                <a:cs typeface="Times New Roman" pitchFamily="18" charset="0"/>
              </a:rPr>
              <a:t>- музыкальная.</a:t>
            </a:r>
          </a:p>
          <a:p>
            <a:pPr>
              <a:buFontTx/>
              <a:buNone/>
            </a:pPr>
            <a:r>
              <a:rPr lang="ru-RU" altLang="ru-RU" sz="1900" smtClean="0">
                <a:solidFill>
                  <a:schemeClr val="tx1"/>
                </a:solidFill>
                <a:latin typeface="Times New Roman" pitchFamily="18" charset="0"/>
                <a:cs typeface="Times New Roman" pitchFamily="18" charset="0"/>
              </a:rPr>
              <a:t>- лидерская.</a:t>
            </a:r>
          </a:p>
          <a:p>
            <a:pPr>
              <a:buFontTx/>
              <a:buNone/>
            </a:pPr>
            <a:r>
              <a:rPr lang="ru-RU" altLang="ru-RU" sz="1900" smtClean="0">
                <a:solidFill>
                  <a:schemeClr val="tx1"/>
                </a:solidFill>
                <a:latin typeface="Times New Roman" pitchFamily="18" charset="0"/>
                <a:cs typeface="Times New Roman" pitchFamily="18" charset="0"/>
              </a:rPr>
              <a:t>- нравственная.</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B3D91E6-E7D6-46E4-B63F-86117DE66436}"/>
              </a:ext>
            </a:extLst>
          </p:cNvPr>
          <p:cNvSpPr>
            <a:spLocks noGrp="1"/>
          </p:cNvSpPr>
          <p:nvPr>
            <p:ph type="title"/>
          </p:nvPr>
        </p:nvSpPr>
        <p:spPr>
          <a:xfrm>
            <a:off x="236538" y="166688"/>
            <a:ext cx="7178675" cy="652462"/>
          </a:xfrm>
          <a:solidFill>
            <a:schemeClr val="accent6">
              <a:lumMod val="20000"/>
              <a:lumOff val="80000"/>
            </a:schemeClr>
          </a:solidFill>
        </p:spPr>
        <p:txBody>
          <a:bodyPr>
            <a:normAutofit/>
          </a:bodyPr>
          <a:lstStyle/>
          <a:p>
            <a:pPr algn="ctr"/>
            <a:r>
              <a:rPr lang="ru-RU" altLang="ru-RU" sz="2300" smtClean="0">
                <a:solidFill>
                  <a:srgbClr val="FF0000"/>
                </a:solidFill>
                <a:latin typeface="Times New Roman" pitchFamily="18" charset="0"/>
                <a:cs typeface="Times New Roman" pitchFamily="18" charset="0"/>
              </a:rPr>
              <a:t>Признаки одаренности</a:t>
            </a:r>
          </a:p>
        </p:txBody>
      </p:sp>
      <p:sp>
        <p:nvSpPr>
          <p:cNvPr id="36867" name="Содержимое 2"/>
          <p:cNvSpPr>
            <a:spLocks noGrp="1"/>
          </p:cNvSpPr>
          <p:nvPr>
            <p:ph idx="1"/>
          </p:nvPr>
        </p:nvSpPr>
        <p:spPr>
          <a:xfrm>
            <a:off x="177800" y="722313"/>
            <a:ext cx="7178675" cy="4389437"/>
          </a:xfrm>
          <a:solidFill>
            <a:srgbClr val="FFC000"/>
          </a:solidFill>
        </p:spPr>
        <p:txBody>
          <a:bodyPr/>
          <a:lstStyle/>
          <a:p>
            <a:pPr>
              <a:lnSpc>
                <a:spcPct val="80000"/>
              </a:lnSpc>
              <a:buFontTx/>
              <a:buNone/>
            </a:pPr>
            <a:r>
              <a:rPr lang="ru-RU" altLang="ru-RU" sz="1300" smtClean="0">
                <a:solidFill>
                  <a:schemeClr val="tx1"/>
                </a:solidFill>
                <a:latin typeface="Times New Roman" pitchFamily="18" charset="0"/>
                <a:cs typeface="Times New Roman" pitchFamily="18" charset="0"/>
              </a:rPr>
              <a:t>	- быстрое освоение деятельности, высокая успешность ее выполнения;</a:t>
            </a:r>
          </a:p>
          <a:p>
            <a:pPr>
              <a:lnSpc>
                <a:spcPct val="80000"/>
              </a:lnSpc>
              <a:buFontTx/>
              <a:buNone/>
            </a:pPr>
            <a:r>
              <a:rPr lang="ru-RU" altLang="ru-RU" sz="1300" smtClean="0">
                <a:solidFill>
                  <a:schemeClr val="tx1"/>
                </a:solidFill>
                <a:latin typeface="Times New Roman" pitchFamily="18" charset="0"/>
                <a:cs typeface="Times New Roman" pitchFamily="18" charset="0"/>
              </a:rPr>
              <a:t>	-использование и изобретение новых способов деятельности;</a:t>
            </a:r>
          </a:p>
          <a:p>
            <a:pPr>
              <a:lnSpc>
                <a:spcPct val="80000"/>
              </a:lnSpc>
              <a:buFontTx/>
              <a:buNone/>
            </a:pPr>
            <a:r>
              <a:rPr lang="ru-RU" altLang="ru-RU" sz="1300" smtClean="0">
                <a:solidFill>
                  <a:schemeClr val="tx1"/>
                </a:solidFill>
                <a:latin typeface="Times New Roman" pitchFamily="18" charset="0"/>
                <a:cs typeface="Times New Roman" pitchFamily="18" charset="0"/>
              </a:rPr>
              <a:t>	-наличие и выдвижения новых целей деятельности за счет более глубокого </a:t>
            </a:r>
          </a:p>
          <a:p>
            <a:pPr>
              <a:lnSpc>
                <a:spcPct val="80000"/>
              </a:lnSpc>
              <a:buFontTx/>
              <a:buNone/>
            </a:pPr>
            <a:r>
              <a:rPr lang="ru-RU" altLang="ru-RU" sz="1300" smtClean="0">
                <a:solidFill>
                  <a:schemeClr val="tx1"/>
                </a:solidFill>
                <a:latin typeface="Times New Roman" pitchFamily="18" charset="0"/>
                <a:cs typeface="Times New Roman" pitchFamily="18" charset="0"/>
              </a:rPr>
              <a:t>	овладения предметом;</a:t>
            </a:r>
          </a:p>
          <a:p>
            <a:pPr algn="just">
              <a:lnSpc>
                <a:spcPct val="80000"/>
              </a:lnSpc>
              <a:buFontTx/>
              <a:buNone/>
            </a:pPr>
            <a:r>
              <a:rPr lang="ru-RU" altLang="ru-RU" sz="1300" smtClean="0">
                <a:solidFill>
                  <a:schemeClr val="tx1"/>
                </a:solidFill>
                <a:latin typeface="Times New Roman" pitchFamily="18" charset="0"/>
                <a:cs typeface="Times New Roman" pitchFamily="18" charset="0"/>
              </a:rPr>
              <a:t>	-когнитивные стили - индивидуально-своеобразные способы переработки информации об актуальной ситуации (ее восприятия (зрительный опыт или внутренний опыт), анализа (быстрое или медленное решение), оценивания (обращение внимания на детали или сходства, упрощение или усложнение));</a:t>
            </a:r>
          </a:p>
          <a:p>
            <a:pPr algn="just">
              <a:lnSpc>
                <a:spcPct val="80000"/>
              </a:lnSpc>
              <a:buFontTx/>
              <a:buNone/>
            </a:pPr>
            <a:r>
              <a:rPr lang="ru-RU" altLang="ru-RU" sz="1300" smtClean="0">
                <a:solidFill>
                  <a:schemeClr val="tx1"/>
                </a:solidFill>
                <a:latin typeface="Times New Roman" pitchFamily="18" charset="0"/>
                <a:cs typeface="Times New Roman" pitchFamily="18" charset="0"/>
              </a:rPr>
              <a:t>	-интеллектуальные стили – индивидуально-своеобразные способы постановки и решения проблем. Различают:</a:t>
            </a:r>
          </a:p>
          <a:p>
            <a:pPr>
              <a:lnSpc>
                <a:spcPct val="80000"/>
              </a:lnSpc>
            </a:pPr>
            <a:r>
              <a:rPr lang="ru-RU" altLang="ru-RU" sz="1300" smtClean="0">
                <a:solidFill>
                  <a:schemeClr val="tx1"/>
                </a:solidFill>
                <a:latin typeface="Times New Roman" pitchFamily="18" charset="0"/>
                <a:cs typeface="Times New Roman" pitchFamily="18" charset="0"/>
              </a:rPr>
              <a:t>-законодательный стиль - работа в своей собственной системе идей (ученый, писатель и т.д.);</a:t>
            </a:r>
          </a:p>
          <a:p>
            <a:pPr>
              <a:lnSpc>
                <a:spcPct val="80000"/>
              </a:lnSpc>
            </a:pPr>
            <a:r>
              <a:rPr lang="ru-RU" altLang="ru-RU" sz="1300" smtClean="0">
                <a:solidFill>
                  <a:schemeClr val="tx1"/>
                </a:solidFill>
                <a:latin typeface="Times New Roman" pitchFamily="18" charset="0"/>
                <a:cs typeface="Times New Roman" pitchFamily="18" charset="0"/>
              </a:rPr>
              <a:t>-исполнительный стиль – работа в рамках правил (адвокат, военный, бухгалтер и т.д.);</a:t>
            </a:r>
          </a:p>
          <a:p>
            <a:pPr>
              <a:lnSpc>
                <a:spcPct val="80000"/>
              </a:lnSpc>
            </a:pPr>
            <a:r>
              <a:rPr lang="ru-RU" altLang="ru-RU" sz="1300" smtClean="0">
                <a:solidFill>
                  <a:schemeClr val="tx1"/>
                </a:solidFill>
                <a:latin typeface="Times New Roman" pitchFamily="18" charset="0"/>
                <a:cs typeface="Times New Roman" pitchFamily="18" charset="0"/>
              </a:rPr>
              <a:t>- оценочный стиль – работа в минимуме собственных правил (судья, консультант и т.д.);</a:t>
            </a:r>
          </a:p>
          <a:p>
            <a:pPr>
              <a:lnSpc>
                <a:spcPct val="80000"/>
              </a:lnSpc>
            </a:pPr>
            <a:r>
              <a:rPr lang="ru-RU" altLang="ru-RU" sz="1300" smtClean="0">
                <a:solidFill>
                  <a:schemeClr val="tx1"/>
                </a:solidFill>
                <a:latin typeface="Times New Roman" pitchFamily="18" charset="0"/>
                <a:cs typeface="Times New Roman" pitchFamily="18" charset="0"/>
              </a:rPr>
              <a:t>- высокая структурированность знаний;</a:t>
            </a:r>
          </a:p>
          <a:p>
            <a:pPr>
              <a:lnSpc>
                <a:spcPct val="80000"/>
              </a:lnSpc>
            </a:pPr>
            <a:r>
              <a:rPr lang="ru-RU" altLang="ru-RU" sz="1300" smtClean="0">
                <a:solidFill>
                  <a:schemeClr val="tx1"/>
                </a:solidFill>
                <a:latin typeface="Times New Roman" pitchFamily="18" charset="0"/>
                <a:cs typeface="Times New Roman" pitchFamily="18" charset="0"/>
              </a:rPr>
              <a:t>- легкость обучения;</a:t>
            </a:r>
          </a:p>
          <a:p>
            <a:pPr>
              <a:lnSpc>
                <a:spcPct val="80000"/>
              </a:lnSpc>
            </a:pPr>
            <a:r>
              <a:rPr lang="ru-RU" altLang="ru-RU" sz="1300" smtClean="0">
                <a:solidFill>
                  <a:schemeClr val="tx1"/>
                </a:solidFill>
                <a:latin typeface="Times New Roman" pitchFamily="18" charset="0"/>
                <a:cs typeface="Times New Roman" pitchFamily="18" charset="0"/>
              </a:rPr>
              <a:t>- резкие изменения структуры знаний;</a:t>
            </a:r>
          </a:p>
          <a:p>
            <a:pPr>
              <a:lnSpc>
                <a:spcPct val="80000"/>
              </a:lnSpc>
            </a:pPr>
            <a:r>
              <a:rPr lang="ru-RU" altLang="ru-RU" sz="1300" smtClean="0">
                <a:solidFill>
                  <a:schemeClr val="tx1"/>
                </a:solidFill>
                <a:latin typeface="Times New Roman" pitchFamily="18" charset="0"/>
                <a:cs typeface="Times New Roman" pitchFamily="18" charset="0"/>
              </a:rPr>
              <a:t>- повышенная избирательная чувствительность к определенным сторонам предметной действительности, сопровождающаяся переживанием чувства удовольствия;</a:t>
            </a:r>
          </a:p>
          <a:p>
            <a:pPr>
              <a:lnSpc>
                <a:spcPct val="80000"/>
              </a:lnSpc>
            </a:pPr>
            <a:r>
              <a:rPr lang="ru-RU" altLang="ru-RU" sz="1300" smtClean="0">
                <a:solidFill>
                  <a:schemeClr val="tx1"/>
                </a:solidFill>
                <a:latin typeface="Times New Roman" pitchFamily="18" charset="0"/>
                <a:cs typeface="Times New Roman" pitchFamily="18" charset="0"/>
              </a:rPr>
              <a:t>- ярко выраженный интерес к тем или иным занятиям;</a:t>
            </a:r>
          </a:p>
          <a:p>
            <a:pPr>
              <a:lnSpc>
                <a:spcPct val="80000"/>
              </a:lnSpc>
            </a:pPr>
            <a:r>
              <a:rPr lang="ru-RU" altLang="ru-RU" sz="1300" smtClean="0">
                <a:solidFill>
                  <a:schemeClr val="tx1"/>
                </a:solidFill>
                <a:latin typeface="Times New Roman" pitchFamily="18" charset="0"/>
                <a:cs typeface="Times New Roman" pitchFamily="18" charset="0"/>
              </a:rPr>
              <a:t>- чрезвычайно высокая увлеченность каким-либо предметом;</a:t>
            </a:r>
          </a:p>
          <a:p>
            <a:pPr>
              <a:lnSpc>
                <a:spcPct val="80000"/>
              </a:lnSpc>
            </a:pPr>
            <a:r>
              <a:rPr lang="ru-RU" altLang="ru-RU" sz="1300" smtClean="0">
                <a:solidFill>
                  <a:schemeClr val="tx1"/>
                </a:solidFill>
                <a:latin typeface="Times New Roman" pitchFamily="18" charset="0"/>
                <a:cs typeface="Times New Roman" pitchFamily="18" charset="0"/>
              </a:rPr>
              <a:t>-  повышенная познавательная потребность, которая проявляется в ненасытной любознательности</a:t>
            </a:r>
          </a:p>
          <a:p>
            <a:pPr>
              <a:lnSpc>
                <a:spcPct val="80000"/>
              </a:lnSpc>
            </a:pPr>
            <a:r>
              <a:rPr lang="ru-RU" altLang="ru-RU" sz="1300" smtClean="0">
                <a:solidFill>
                  <a:schemeClr val="tx1"/>
                </a:solidFill>
                <a:latin typeface="Times New Roman" pitchFamily="18" charset="0"/>
                <a:cs typeface="Times New Roman" pitchFamily="18" charset="0"/>
              </a:rPr>
              <a:t>- Склонность ставить сверхтрудные цели;</a:t>
            </a:r>
          </a:p>
          <a:p>
            <a:pPr>
              <a:lnSpc>
                <a:spcPct val="80000"/>
              </a:lnSpc>
            </a:pPr>
            <a:r>
              <a:rPr lang="ru-RU" altLang="ru-RU" sz="1300" smtClean="0">
                <a:solidFill>
                  <a:schemeClr val="tx1"/>
                </a:solidFill>
                <a:latin typeface="Times New Roman" pitchFamily="18" charset="0"/>
                <a:cs typeface="Times New Roman" pitchFamily="18" charset="0"/>
              </a:rPr>
              <a:t>- высокая критичность к результатам собственного труда;</a:t>
            </a:r>
          </a:p>
          <a:p>
            <a:pPr>
              <a:lnSpc>
                <a:spcPct val="80000"/>
              </a:lnSpc>
            </a:pPr>
            <a:r>
              <a:rPr lang="ru-RU" altLang="ru-RU" sz="1300" smtClean="0">
                <a:solidFill>
                  <a:schemeClr val="tx1"/>
                </a:solidFill>
                <a:latin typeface="Times New Roman" pitchFamily="18" charset="0"/>
                <a:cs typeface="Times New Roman" pitchFamily="18" charset="0"/>
              </a:rPr>
              <a:t>- предпочтение противоречивой и неопределенной информации.</a:t>
            </a:r>
          </a:p>
          <a:p>
            <a:pPr>
              <a:lnSpc>
                <a:spcPct val="80000"/>
              </a:lnSpc>
              <a:buFontTx/>
              <a:buNone/>
            </a:pPr>
            <a:endParaRPr lang="ru-RU" altLang="ru-RU" sz="1300" smtClean="0">
              <a:solidFill>
                <a:schemeClr val="tx1"/>
              </a:solidFill>
              <a:latin typeface="Times New Roman" pitchFamily="18" charset="0"/>
              <a:cs typeface="Times New Roman" pitchFamily="18" charset="0"/>
            </a:endParaRPr>
          </a:p>
          <a:p>
            <a:pPr>
              <a:lnSpc>
                <a:spcPct val="80000"/>
              </a:lnSpc>
            </a:pPr>
            <a:endParaRPr lang="ru-RU" altLang="ru-RU" sz="1300" smtClean="0">
              <a:solidFill>
                <a:schemeClr val="tx1"/>
              </a:solidFill>
              <a:latin typeface="Times New Roman" pitchFamily="18" charset="0"/>
              <a:cs typeface="Times New Roman" pitchFamily="18" charset="0"/>
            </a:endParaRPr>
          </a:p>
          <a:p>
            <a:pPr>
              <a:lnSpc>
                <a:spcPct val="80000"/>
              </a:lnSpc>
            </a:pPr>
            <a:endParaRPr lang="ru-RU" altLang="ru-RU" sz="1300" smtClean="0">
              <a:solidFill>
                <a:schemeClr val="tx1"/>
              </a:solidFill>
              <a:latin typeface="Times New Roman" pitchFamily="18"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8"/>
          <p:cNvSpPr>
            <a:spLocks noGrp="1" noRot="1"/>
          </p:cNvSpPr>
          <p:nvPr>
            <p:ph type="body" idx="1"/>
          </p:nvPr>
        </p:nvSpPr>
        <p:spPr>
          <a:xfrm>
            <a:off x="0" y="0"/>
            <a:ext cx="7556500" cy="5156200"/>
          </a:xfrm>
          <a:solidFill>
            <a:srgbClr val="00B050"/>
          </a:solidFill>
        </p:spPr>
        <p:txBody>
          <a:bodyPr/>
          <a:lstStyle/>
          <a:p>
            <a:pPr algn="ctr"/>
            <a:r>
              <a:rPr lang="ru-RU" altLang="ru-RU" sz="1600" smtClean="0">
                <a:solidFill>
                  <a:schemeClr val="tx1"/>
                </a:solidFill>
                <a:latin typeface="Trebuchet MS" pitchFamily="34" charset="0"/>
                <a:ea typeface="Trebuchet MS" pitchFamily="34" charset="0"/>
                <a:cs typeface="Trebuchet MS" pitchFamily="34" charset="0"/>
              </a:rPr>
              <a:t>В 2008-2017 годах сотрудниками ГАУ ДПО Институт развития образования Республики Башкортостан была проведена диагностика и мониторинг видов одаренности  в ряде образовательных учреждений Республики Башкортостан, таких как Башкирская гимназия с.Ильсигулово Миякинского района (170 уч.), Башкирская гимназия с.Исянгулово Зианчуринского района (97 уч.), БРГИ №3 г.Кумертау (388 уч.),  лицей-интернат №2 г. Стерлитамака (200 уч.), МОУ СОШ с.Янышево Благоварского района (71 уч.), МОУ СОШ с.Новотаймасово Куюргазинского района (149 уч.), МОУ СОШ с. Абубакирово Хайбуллинского района (118 уч.), Башкирская гимназия г. Агидель (224 уч.), МОУ СОШ с. Зильдяр Миякинского района (141 уч.), Красноусольская гимназия-интернат Гафурийского района (390 уч.), МОБУ СОШ №2 с. Бижбуляк (441 уч.), МОУ СОШ с. Дуван Дуванского района (291 уч.), Чувашская гимназия г. Белебея (163 уч.), МОУ СОШ с. Большая Ока Мечетлинского района (125 уч.), МОУ СОШ №99 г. Уфы (269 уч.), Башкирский лицей №136 г. Уфы (586 уч.), УВК №13 г. Уфы (38 уч.), Татарская гимназия №84 г. Уфы (677 уч.). Общее число - 4558 обучающихся. Из их числа были определены явно одаренными -732 учащихся.</a:t>
            </a:r>
          </a:p>
          <a:p>
            <a:pPr>
              <a:lnSpc>
                <a:spcPct val="80000"/>
              </a:lnSpc>
            </a:pPr>
            <a:endParaRPr lang="ru-RU" altLang="ru-RU" sz="1600" smtClean="0">
              <a:latin typeface="Trebuchet MS" pitchFamily="34" charset="0"/>
              <a:ea typeface="Trebuchet MS" pitchFamily="34" charset="0"/>
              <a:cs typeface="Trebuchet MS" pitchFamily="34" charset="0"/>
            </a:endParaRP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Заголовок 1"/>
          <p:cNvSpPr>
            <a:spLocks noGrp="1"/>
          </p:cNvSpPr>
          <p:nvPr>
            <p:ph type="title"/>
          </p:nvPr>
        </p:nvSpPr>
        <p:spPr>
          <a:xfrm>
            <a:off x="0" y="0"/>
            <a:ext cx="7556500" cy="998538"/>
          </a:xfrm>
          <a:solidFill>
            <a:schemeClr val="accent1"/>
          </a:solidFill>
        </p:spPr>
        <p:txBody>
          <a:bodyPr/>
          <a:lstStyle/>
          <a:p>
            <a:pPr algn="ctr"/>
            <a:r>
              <a:rPr lang="ru-RU" altLang="ru-RU" smtClean="0">
                <a:latin typeface="Trebuchet MS" pitchFamily="34" charset="0"/>
                <a:ea typeface="Trebuchet MS" pitchFamily="34" charset="0"/>
                <a:cs typeface="Trebuchet MS" pitchFamily="34" charset="0"/>
              </a:rPr>
              <a:t>Общая концепция диагностики и мониторинга </a:t>
            </a:r>
          </a:p>
        </p:txBody>
      </p:sp>
      <p:sp>
        <p:nvSpPr>
          <p:cNvPr id="38915" name="Содержимое 2"/>
          <p:cNvSpPr>
            <a:spLocks noGrp="1"/>
          </p:cNvSpPr>
          <p:nvPr>
            <p:ph idx="1"/>
          </p:nvPr>
        </p:nvSpPr>
        <p:spPr>
          <a:xfrm>
            <a:off x="0" y="998538"/>
            <a:ext cx="7556500" cy="4335462"/>
          </a:xfrm>
          <a:solidFill>
            <a:schemeClr val="accent2"/>
          </a:solidFill>
        </p:spPr>
        <p:txBody>
          <a:bodyPr/>
          <a:lstStyle/>
          <a:p>
            <a:pPr algn="ctr">
              <a:lnSpc>
                <a:spcPct val="80000"/>
              </a:lnSpc>
              <a:buFont typeface="Wingdings" pitchFamily="2" charset="2"/>
              <a:buNone/>
            </a:pPr>
            <a:r>
              <a:rPr lang="ru-RU" altLang="ru-RU" sz="1600" smtClean="0">
                <a:latin typeface="Trebuchet MS" pitchFamily="34" charset="0"/>
                <a:ea typeface="Trebuchet MS" pitchFamily="34" charset="0"/>
                <a:cs typeface="Trebuchet MS" pitchFamily="34" charset="0"/>
              </a:rPr>
              <a:t>Концепция диагностики и мониторинга видов одаренности, творческости и интеллекта разработана на основе дидактических принципов «Рабочей концепции одаренности» под ред. Д.Б. Богоявленской </a:t>
            </a:r>
            <a:r>
              <a:rPr lang="be-BY" altLang="ru-RU" sz="1600" smtClean="0">
                <a:latin typeface="Trebuchet MS" pitchFamily="34" charset="0"/>
                <a:ea typeface="Trebuchet MS" pitchFamily="34" charset="0"/>
                <a:cs typeface="Trebuchet MS" pitchFamily="34" charset="0"/>
              </a:rPr>
              <a:t> и модели человеческого потенциала Дж. Рензулли </a:t>
            </a:r>
            <a:r>
              <a:rPr lang="ru-RU" altLang="ru-RU" sz="1600" smtClean="0">
                <a:latin typeface="Trebuchet MS" pitchFamily="34" charset="0"/>
                <a:ea typeface="Trebuchet MS" pitchFamily="34" charset="0"/>
                <a:cs typeface="Trebuchet MS" pitchFamily="34" charset="0"/>
              </a:rPr>
              <a:t>из представлений об образовательной среде, как:</a:t>
            </a:r>
          </a:p>
          <a:p>
            <a:pPr algn="ctr">
              <a:lnSpc>
                <a:spcPct val="80000"/>
              </a:lnSpc>
              <a:buFont typeface="Wingdings" pitchFamily="2" charset="2"/>
              <a:buNone/>
            </a:pPr>
            <a:r>
              <a:rPr lang="ru-RU" altLang="ru-RU" sz="1600" smtClean="0">
                <a:latin typeface="Trebuchet MS" pitchFamily="34" charset="0"/>
                <a:ea typeface="Trebuchet MS" pitchFamily="34" charset="0"/>
                <a:cs typeface="Trebuchet MS" pitchFamily="34" charset="0"/>
              </a:rPr>
              <a:t>сохраняющей и укрепляющей здоровье учеников;</a:t>
            </a:r>
          </a:p>
          <a:p>
            <a:pPr algn="ctr">
              <a:lnSpc>
                <a:spcPct val="80000"/>
              </a:lnSpc>
              <a:buFont typeface="Wingdings" pitchFamily="2" charset="2"/>
              <a:buNone/>
            </a:pPr>
            <a:r>
              <a:rPr lang="ru-RU" altLang="ru-RU" sz="1600" smtClean="0">
                <a:latin typeface="Trebuchet MS" pitchFamily="34" charset="0"/>
                <a:ea typeface="Trebuchet MS" pitchFamily="34" charset="0"/>
                <a:cs typeface="Trebuchet MS" pitchFamily="34" charset="0"/>
              </a:rPr>
              <a:t> развивающей познавательную, творческую и личностную сфер обучающихся.  	</a:t>
            </a:r>
          </a:p>
          <a:p>
            <a:pPr algn="ctr">
              <a:lnSpc>
                <a:spcPct val="80000"/>
              </a:lnSpc>
              <a:buFont typeface="Wingdings" pitchFamily="2" charset="2"/>
              <a:buNone/>
            </a:pPr>
            <a:r>
              <a:rPr lang="ru-RU" altLang="ru-RU" sz="1600" smtClean="0">
                <a:latin typeface="Trebuchet MS" pitchFamily="34" charset="0"/>
                <a:ea typeface="Trebuchet MS" pitchFamily="34" charset="0"/>
                <a:cs typeface="Trebuchet MS" pitchFamily="34" charset="0"/>
              </a:rPr>
              <a:t>В соответствии с представлениями о развивающей образовательной среды,  общий показатель развития личности каждого ученика и класса в целом складывается из оценок:</a:t>
            </a:r>
          </a:p>
          <a:p>
            <a:pPr algn="ctr">
              <a:lnSpc>
                <a:spcPct val="80000"/>
              </a:lnSpc>
              <a:buFont typeface="Wingdings" pitchFamily="2" charset="2"/>
              <a:buNone/>
            </a:pPr>
            <a:r>
              <a:rPr lang="ru-RU" altLang="ru-RU" sz="1600" smtClean="0">
                <a:latin typeface="Trebuchet MS" pitchFamily="34" charset="0"/>
                <a:ea typeface="Trebuchet MS" pitchFamily="34" charset="0"/>
                <a:cs typeface="Trebuchet MS" pitchFamily="34" charset="0"/>
              </a:rPr>
              <a:t>состояния здоровья;</a:t>
            </a:r>
          </a:p>
          <a:p>
            <a:pPr algn="ctr">
              <a:lnSpc>
                <a:spcPct val="80000"/>
              </a:lnSpc>
              <a:buFont typeface="Wingdings" pitchFamily="2" charset="2"/>
              <a:buNone/>
            </a:pPr>
            <a:r>
              <a:rPr lang="ru-RU" altLang="ru-RU" sz="1600" smtClean="0">
                <a:latin typeface="Trebuchet MS" pitchFamily="34" charset="0"/>
                <a:ea typeface="Trebuchet MS" pitchFamily="34" charset="0"/>
                <a:cs typeface="Trebuchet MS" pitchFamily="34" charset="0"/>
              </a:rPr>
              <a:t>развития познавательной сферы;</a:t>
            </a:r>
          </a:p>
          <a:p>
            <a:pPr algn="ctr">
              <a:lnSpc>
                <a:spcPct val="80000"/>
              </a:lnSpc>
              <a:buFont typeface="Wingdings" pitchFamily="2" charset="2"/>
              <a:buNone/>
            </a:pPr>
            <a:r>
              <a:rPr lang="ru-RU" altLang="ru-RU" sz="1600" smtClean="0">
                <a:latin typeface="Trebuchet MS" pitchFamily="34" charset="0"/>
                <a:ea typeface="Trebuchet MS" pitchFamily="34" charset="0"/>
                <a:cs typeface="Trebuchet MS" pitchFamily="34" charset="0"/>
              </a:rPr>
              <a:t>развития творческой сферы;</a:t>
            </a:r>
          </a:p>
          <a:p>
            <a:pPr algn="ctr">
              <a:lnSpc>
                <a:spcPct val="80000"/>
              </a:lnSpc>
              <a:buFont typeface="Wingdings" pitchFamily="2" charset="2"/>
              <a:buNone/>
            </a:pPr>
            <a:r>
              <a:rPr lang="ru-RU" altLang="ru-RU" sz="1600" smtClean="0">
                <a:latin typeface="Trebuchet MS" pitchFamily="34" charset="0"/>
                <a:ea typeface="Trebuchet MS" pitchFamily="34" charset="0"/>
                <a:cs typeface="Trebuchet MS" pitchFamily="34" charset="0"/>
              </a:rPr>
              <a:t>развития личностной сферы. </a:t>
            </a:r>
          </a:p>
          <a:p>
            <a:endParaRPr lang="ru-RU" altLang="ru-RU" smtClean="0">
              <a:latin typeface="Trebuchet MS" pitchFamily="34" charset="0"/>
              <a:ea typeface="Trebuchet MS" pitchFamily="34" charset="0"/>
              <a:cs typeface="Trebuchet MS" pitchFamily="34" charset="0"/>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Прямая соединительная линия 12">
            <a:extLst>
              <a:ext uri="{FF2B5EF4-FFF2-40B4-BE49-F238E27FC236}">
                <a16:creationId xmlns:a16="http://schemas.microsoft.com/office/drawing/2014/main" xmlns="" id="{C9BE819B-D51C-444B-BDE4-14B6727F7E8A}"/>
              </a:ext>
            </a:extLst>
          </p:cNvPr>
          <p:cNvCxnSpPr/>
          <p:nvPr/>
        </p:nvCxnSpPr>
        <p:spPr>
          <a:xfrm>
            <a:off x="222250" y="388922"/>
            <a:ext cx="6111893" cy="1235"/>
          </a:xfrm>
          <a:prstGeom prst="line">
            <a:avLst/>
          </a:prstGeom>
          <a:ln w="19050">
            <a:gradFill flip="none" rotWithShape="1">
              <a:gsLst>
                <a:gs pos="50000">
                  <a:srgbClr val="0070C0"/>
                </a:gs>
                <a:gs pos="100000">
                  <a:schemeClr val="accent1">
                    <a:tint val="23500"/>
                    <a:satMod val="1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xmlns="" id="{7F6CB321-2B1A-48A5-8E59-15604FC3B616}"/>
              </a:ext>
            </a:extLst>
          </p:cNvPr>
          <p:cNvCxnSpPr/>
          <p:nvPr/>
        </p:nvCxnSpPr>
        <p:spPr>
          <a:xfrm>
            <a:off x="222225" y="423567"/>
            <a:ext cx="6111918" cy="1235"/>
          </a:xfrm>
          <a:prstGeom prst="line">
            <a:avLst/>
          </a:prstGeom>
          <a:ln w="19050">
            <a:gradFill flip="none" rotWithShape="1">
              <a:gsLst>
                <a:gs pos="50000">
                  <a:srgbClr val="2B953F"/>
                </a:gs>
                <a:gs pos="100000">
                  <a:schemeClr val="accent1">
                    <a:tint val="23500"/>
                    <a:satMod val="1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7" name="Заголовок 1">
            <a:extLst>
              <a:ext uri="{FF2B5EF4-FFF2-40B4-BE49-F238E27FC236}">
                <a16:creationId xmlns:a16="http://schemas.microsoft.com/office/drawing/2014/main" xmlns="" id="{60938791-D307-49A9-B037-7DE141516DD2}"/>
              </a:ext>
            </a:extLst>
          </p:cNvPr>
          <p:cNvSpPr txBox="1">
            <a:spLocks/>
          </p:cNvSpPr>
          <p:nvPr/>
        </p:nvSpPr>
        <p:spPr>
          <a:xfrm>
            <a:off x="584200" y="4403725"/>
            <a:ext cx="6392863" cy="6715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defRPr/>
            </a:pPr>
            <a:r>
              <a:rPr lang="ru-RU" sz="933" b="1" dirty="0">
                <a:solidFill>
                  <a:schemeClr val="tx2"/>
                </a:solidFill>
                <a:latin typeface="Arial" panose="020B0604020202020204" pitchFamily="34" charset="0"/>
                <a:cs typeface="Arial" panose="020B0604020202020204" pitchFamily="34" charset="0"/>
              </a:rPr>
              <a:t> </a:t>
            </a:r>
          </a:p>
          <a:p>
            <a:pPr algn="just">
              <a:defRPr/>
            </a:pPr>
            <a:endParaRPr lang="ru-RU" sz="933" b="1" dirty="0">
              <a:solidFill>
                <a:schemeClr val="tx2"/>
              </a:solidFill>
              <a:latin typeface="Arial" panose="020B0604020202020204" pitchFamily="34" charset="0"/>
              <a:cs typeface="Arial" panose="020B0604020202020204" pitchFamily="34" charset="0"/>
            </a:endParaRPr>
          </a:p>
          <a:p>
            <a:pPr marL="266708" indent="-266708" algn="just">
              <a:buFont typeface="Arial" panose="020B0604020202020204" pitchFamily="34" charset="0"/>
              <a:buChar char="•"/>
              <a:defRPr/>
            </a:pPr>
            <a:endParaRPr lang="ru-RU" sz="1867" b="1" dirty="0">
              <a:solidFill>
                <a:schemeClr val="tx2"/>
              </a:solidFill>
              <a:latin typeface="Arial" panose="020B0604020202020204" pitchFamily="34" charset="0"/>
              <a:cs typeface="Arial" panose="020B0604020202020204" pitchFamily="34" charset="0"/>
            </a:endParaRPr>
          </a:p>
        </p:txBody>
      </p:sp>
      <p:sp>
        <p:nvSpPr>
          <p:cNvPr id="21509" name="TextBox 10"/>
          <p:cNvSpPr txBox="1">
            <a:spLocks noChangeArrowheads="1"/>
          </p:cNvSpPr>
          <p:nvPr/>
        </p:nvSpPr>
        <p:spPr bwMode="auto">
          <a:xfrm>
            <a:off x="615950" y="1285875"/>
            <a:ext cx="6327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just" eaLnBrk="1" hangingPunct="1"/>
            <a:r>
              <a:rPr lang="ru-RU" altLang="ru-RU" b="1">
                <a:solidFill>
                  <a:schemeClr val="tx1"/>
                </a:solidFill>
              </a:rPr>
              <a:t>	</a:t>
            </a:r>
            <a:endParaRPr lang="ru-RU" altLang="ru-RU" b="1">
              <a:solidFill>
                <a:srgbClr val="00B050"/>
              </a:solidFill>
            </a:endParaRPr>
          </a:p>
        </p:txBody>
      </p:sp>
      <p:sp>
        <p:nvSpPr>
          <p:cNvPr id="2" name="Прямоугольник 1">
            <a:extLst>
              <a:ext uri="{FF2B5EF4-FFF2-40B4-BE49-F238E27FC236}">
                <a16:creationId xmlns:a16="http://schemas.microsoft.com/office/drawing/2014/main" xmlns="" id="{C5DBE155-B154-4791-AB4A-3E76A13AE2B6}"/>
              </a:ext>
            </a:extLst>
          </p:cNvPr>
          <p:cNvSpPr/>
          <p:nvPr/>
        </p:nvSpPr>
        <p:spPr>
          <a:xfrm>
            <a:off x="3946525" y="241300"/>
            <a:ext cx="3079750" cy="4559300"/>
          </a:xfrm>
          <a:prstGeom prst="rect">
            <a:avLst/>
          </a:prstGeom>
          <a:ln/>
        </p:spPr>
        <p:style>
          <a:lnRef idx="1">
            <a:schemeClr val="accent1"/>
          </a:lnRef>
          <a:fillRef idx="2">
            <a:schemeClr val="accent1"/>
          </a:fillRef>
          <a:effectRef idx="1">
            <a:schemeClr val="accent1"/>
          </a:effectRef>
          <a:fontRef idx="minor">
            <a:schemeClr val="dk1"/>
          </a:fontRef>
        </p:style>
        <p:txBody>
          <a:bodyPr anchor="ctr">
            <a:spAutoFit/>
          </a:bodyPr>
          <a:lstStyle/>
          <a:p>
            <a:pPr algn="ctr" eaLnBrk="1" hangingPunct="1">
              <a:defRPr/>
            </a:pPr>
            <a:endParaRPr lang="ru-RU" sz="933" b="1" dirty="0">
              <a:solidFill>
                <a:srgbClr val="1F497D"/>
              </a:solidFill>
              <a:latin typeface="Arial" panose="020B0604020202020204" pitchFamily="34" charset="0"/>
              <a:cs typeface="Arial" panose="020B0604020202020204" pitchFamily="34" charset="0"/>
            </a:endParaRPr>
          </a:p>
          <a:p>
            <a:pPr algn="ctr" eaLnBrk="1" hangingPunct="1">
              <a:defRPr/>
            </a:pPr>
            <a:r>
              <a:rPr lang="ru-RU" dirty="0">
                <a:solidFill>
                  <a:srgbClr val="002060"/>
                </a:solidFill>
              </a:rPr>
              <a:t>Всероссийская олимпиада школьников является в настоящее время крупнейшим интеллектуальным состязанием. Проводится всероссийская олимпиада по 21 общеобразовательному предмету. Каждый предмет имеет свою специфику, которую необходимо учитывать при подготовке и проведении этапов олимпиады</a:t>
            </a:r>
            <a:endParaRPr lang="ru-RU" b="1" dirty="0">
              <a:solidFill>
                <a:srgbClr val="002060"/>
              </a:solidFill>
              <a:latin typeface="Arial" panose="020B0604020202020204" pitchFamily="34" charset="0"/>
              <a:cs typeface="Arial" panose="020B0604020202020204" pitchFamily="34" charset="0"/>
            </a:endParaRPr>
          </a:p>
          <a:p>
            <a:pPr algn="r" eaLnBrk="1" hangingPunct="1">
              <a:defRPr/>
            </a:pPr>
            <a:endParaRPr lang="ru-RU" sz="1089" dirty="0">
              <a:solidFill>
                <a:schemeClr val="tx1"/>
              </a:solidFill>
            </a:endParaRPr>
          </a:p>
        </p:txBody>
      </p:sp>
      <p:pic>
        <p:nvPicPr>
          <p:cNvPr id="21511" name="Рисунок 14" descr="http://irorb.ru/images/news/IMG_30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63" y="1042988"/>
            <a:ext cx="32480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63" y="4370388"/>
            <a:ext cx="14446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Заголовок 1"/>
          <p:cNvSpPr>
            <a:spLocks noGrp="1"/>
          </p:cNvSpPr>
          <p:nvPr>
            <p:ph type="title"/>
          </p:nvPr>
        </p:nvSpPr>
        <p:spPr>
          <a:xfrm>
            <a:off x="0" y="0"/>
            <a:ext cx="7556500" cy="998538"/>
          </a:xfrm>
          <a:solidFill>
            <a:schemeClr val="accent1"/>
          </a:solidFill>
        </p:spPr>
        <p:txBody>
          <a:bodyPr/>
          <a:lstStyle/>
          <a:p>
            <a:pPr algn="ctr"/>
            <a:r>
              <a:rPr lang="ru-RU" altLang="ru-RU" smtClean="0">
                <a:latin typeface="Trebuchet MS" pitchFamily="34" charset="0"/>
                <a:ea typeface="Trebuchet MS" pitchFamily="34" charset="0"/>
                <a:cs typeface="Trebuchet MS" pitchFamily="34" charset="0"/>
              </a:rPr>
              <a:t>Цели диагностики и мониторинга</a:t>
            </a:r>
          </a:p>
        </p:txBody>
      </p:sp>
      <p:sp>
        <p:nvSpPr>
          <p:cNvPr id="39939" name="Содержимое 2"/>
          <p:cNvSpPr>
            <a:spLocks noGrp="1"/>
          </p:cNvSpPr>
          <p:nvPr>
            <p:ph idx="1"/>
          </p:nvPr>
        </p:nvSpPr>
        <p:spPr>
          <a:xfrm>
            <a:off x="0" y="998538"/>
            <a:ext cx="7556500" cy="4335462"/>
          </a:xfrm>
          <a:solidFill>
            <a:schemeClr val="accent2"/>
          </a:solidFill>
        </p:spPr>
        <p:txBody>
          <a:bodyPr/>
          <a:lstStyle/>
          <a:p>
            <a:r>
              <a:rPr lang="ru-RU" altLang="ru-RU" sz="1600" smtClean="0">
                <a:latin typeface="Trebuchet MS" pitchFamily="34" charset="0"/>
                <a:ea typeface="Trebuchet MS" pitchFamily="34" charset="0"/>
                <a:cs typeface="Trebuchet MS" pitchFamily="34" charset="0"/>
              </a:rPr>
              <a:t>оценка эффективности образовательной среды и внесения, необходимых корректив в процессы обучения и воспитания учащихся;</a:t>
            </a:r>
          </a:p>
          <a:p>
            <a:r>
              <a:rPr lang="ru-RU" altLang="ru-RU" sz="1600" smtClean="0">
                <a:latin typeface="Trebuchet MS" pitchFamily="34" charset="0"/>
                <a:ea typeface="Trebuchet MS" pitchFamily="34" charset="0"/>
                <a:cs typeface="Trebuchet MS" pitchFamily="34" charset="0"/>
              </a:rPr>
              <a:t>индивидуальная оценка выявления и развития интеллектуальных и творческих способностей  учащегося;</a:t>
            </a:r>
          </a:p>
          <a:p>
            <a:r>
              <a:rPr lang="ru-RU" altLang="ru-RU" sz="1600" smtClean="0">
                <a:latin typeface="Trebuchet MS" pitchFamily="34" charset="0"/>
                <a:ea typeface="Trebuchet MS" pitchFamily="34" charset="0"/>
                <a:cs typeface="Trebuchet MS" pitchFamily="34" charset="0"/>
              </a:rPr>
              <a:t>организация научно-исследовательского психолого-педагогического поиска видов одаренности. </a:t>
            </a:r>
          </a:p>
          <a:p>
            <a:endParaRPr lang="ru-RU" altLang="ru-RU" smtClean="0">
              <a:latin typeface="Trebuchet MS" pitchFamily="34" charset="0"/>
              <a:ea typeface="Trebuchet MS" pitchFamily="34" charset="0"/>
              <a:cs typeface="Trebuchet MS" pitchFamily="34" charset="0"/>
            </a:endParaRP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Заголовок 1"/>
          <p:cNvSpPr>
            <a:spLocks noGrp="1"/>
          </p:cNvSpPr>
          <p:nvPr>
            <p:ph type="title"/>
          </p:nvPr>
        </p:nvSpPr>
        <p:spPr>
          <a:xfrm>
            <a:off x="0" y="0"/>
            <a:ext cx="7556500" cy="998538"/>
          </a:xfrm>
          <a:solidFill>
            <a:schemeClr val="accent1"/>
          </a:solidFill>
        </p:spPr>
        <p:txBody>
          <a:bodyPr/>
          <a:lstStyle/>
          <a:p>
            <a:pPr algn="ctr"/>
            <a:r>
              <a:rPr lang="ru-RU" altLang="ru-RU" smtClean="0">
                <a:latin typeface="Trebuchet MS" pitchFamily="34" charset="0"/>
                <a:ea typeface="Trebuchet MS" pitchFamily="34" charset="0"/>
                <a:cs typeface="Trebuchet MS" pitchFamily="34" charset="0"/>
              </a:rPr>
              <a:t>Задачи диагностики и мониторинга</a:t>
            </a:r>
          </a:p>
        </p:txBody>
      </p:sp>
      <p:sp>
        <p:nvSpPr>
          <p:cNvPr id="40963" name="Содержимое 2"/>
          <p:cNvSpPr>
            <a:spLocks noGrp="1"/>
          </p:cNvSpPr>
          <p:nvPr>
            <p:ph idx="1"/>
          </p:nvPr>
        </p:nvSpPr>
        <p:spPr>
          <a:xfrm>
            <a:off x="0" y="998538"/>
            <a:ext cx="7556500" cy="4335462"/>
          </a:xfrm>
          <a:solidFill>
            <a:schemeClr val="accent2"/>
          </a:solidFill>
        </p:spPr>
        <p:txBody>
          <a:bodyPr/>
          <a:lstStyle/>
          <a:p>
            <a:pPr>
              <a:lnSpc>
                <a:spcPct val="80000"/>
              </a:lnSpc>
            </a:pPr>
            <a:r>
              <a:rPr lang="ru-RU" altLang="ru-RU" sz="1600" smtClean="0">
                <a:latin typeface="Trebuchet MS" pitchFamily="34" charset="0"/>
                <a:ea typeface="Trebuchet MS" pitchFamily="34" charset="0"/>
                <a:cs typeface="Trebuchet MS" pitchFamily="34" charset="0"/>
              </a:rPr>
              <a:t>Проведение проверки эффективности  учебно-воспитательного процесса;</a:t>
            </a:r>
          </a:p>
          <a:p>
            <a:pPr>
              <a:lnSpc>
                <a:spcPct val="80000"/>
              </a:lnSpc>
            </a:pPr>
            <a:r>
              <a:rPr lang="ru-RU" altLang="ru-RU" sz="1600" smtClean="0">
                <a:latin typeface="Trebuchet MS" pitchFamily="34" charset="0"/>
                <a:ea typeface="Trebuchet MS" pitchFamily="34" charset="0"/>
                <a:cs typeface="Trebuchet MS" pitchFamily="34" charset="0"/>
              </a:rPr>
              <a:t>Включение в процесс развития ребенка внешних социально-культурных факторов: работников дополнительного образования, родителей, общественность;</a:t>
            </a:r>
          </a:p>
          <a:p>
            <a:pPr>
              <a:lnSpc>
                <a:spcPct val="80000"/>
              </a:lnSpc>
            </a:pPr>
            <a:r>
              <a:rPr lang="ru-RU" altLang="ru-RU" sz="1600" smtClean="0">
                <a:latin typeface="Trebuchet MS" pitchFamily="34" charset="0"/>
                <a:ea typeface="Trebuchet MS" pitchFamily="34" charset="0"/>
                <a:cs typeface="Trebuchet MS" pitchFamily="34" charset="0"/>
              </a:rPr>
              <a:t>Отработка системы мониторинга эффективности образовательного процесса;</a:t>
            </a:r>
          </a:p>
          <a:p>
            <a:pPr>
              <a:lnSpc>
                <a:spcPct val="80000"/>
              </a:lnSpc>
            </a:pPr>
            <a:r>
              <a:rPr lang="ru-RU" altLang="ru-RU" sz="1600" smtClean="0">
                <a:latin typeface="Trebuchet MS" pitchFamily="34" charset="0"/>
                <a:ea typeface="Trebuchet MS" pitchFamily="34" charset="0"/>
                <a:cs typeface="Trebuchet MS" pitchFamily="34" charset="0"/>
              </a:rPr>
              <a:t>Проведение экспериментальной проверки технологий развивающего обучения, применения методики диагностических развивающих материалов, психотренинга по развитию интеллектуальных и творческих способностей ребенка;</a:t>
            </a:r>
          </a:p>
          <a:p>
            <a:pPr>
              <a:lnSpc>
                <a:spcPct val="80000"/>
              </a:lnSpc>
            </a:pPr>
            <a:r>
              <a:rPr lang="ru-RU" altLang="ru-RU" sz="1600" smtClean="0">
                <a:latin typeface="Trebuchet MS" pitchFamily="34" charset="0"/>
                <a:ea typeface="Trebuchet MS" pitchFamily="34" charset="0"/>
                <a:cs typeface="Trebuchet MS" pitchFamily="34" charset="0"/>
              </a:rPr>
              <a:t>Разработка критериев оценки эффективности труда педагога.</a:t>
            </a:r>
            <a:r>
              <a:rPr lang="ru-RU" altLang="ru-RU" sz="1100" smtClean="0">
                <a:latin typeface="Trebuchet MS" pitchFamily="34" charset="0"/>
                <a:ea typeface="Trebuchet MS" pitchFamily="34" charset="0"/>
                <a:cs typeface="Trebuchet MS" pitchFamily="34" charset="0"/>
              </a:rPr>
              <a:t> </a:t>
            </a:r>
          </a:p>
          <a:p>
            <a:endParaRPr lang="ru-RU" altLang="ru-RU" smtClean="0">
              <a:latin typeface="Trebuchet MS" pitchFamily="34" charset="0"/>
              <a:ea typeface="Trebuchet MS" pitchFamily="34" charset="0"/>
              <a:cs typeface="Trebuchet MS" pitchFamily="34" charset="0"/>
            </a:endParaRP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Заголовок 1"/>
          <p:cNvSpPr>
            <a:spLocks noGrp="1"/>
          </p:cNvSpPr>
          <p:nvPr>
            <p:ph type="title"/>
          </p:nvPr>
        </p:nvSpPr>
        <p:spPr>
          <a:xfrm>
            <a:off x="0" y="0"/>
            <a:ext cx="7556500" cy="998538"/>
          </a:xfrm>
          <a:solidFill>
            <a:schemeClr val="accent1"/>
          </a:solidFill>
        </p:spPr>
        <p:txBody>
          <a:bodyPr/>
          <a:lstStyle/>
          <a:p>
            <a:pPr algn="ctr"/>
            <a:r>
              <a:rPr lang="ru-RU" altLang="ru-RU" smtClean="0">
                <a:latin typeface="Trebuchet MS" pitchFamily="34" charset="0"/>
                <a:ea typeface="Trebuchet MS" pitchFamily="34" charset="0"/>
                <a:cs typeface="Trebuchet MS" pitchFamily="34" charset="0"/>
              </a:rPr>
              <a:t>Виды одаренности по А.И. Савенкову</a:t>
            </a:r>
          </a:p>
        </p:txBody>
      </p:sp>
      <p:sp>
        <p:nvSpPr>
          <p:cNvPr id="41987" name="Содержимое 2"/>
          <p:cNvSpPr>
            <a:spLocks noGrp="1"/>
          </p:cNvSpPr>
          <p:nvPr>
            <p:ph idx="1"/>
          </p:nvPr>
        </p:nvSpPr>
        <p:spPr>
          <a:xfrm>
            <a:off x="0" y="998538"/>
            <a:ext cx="7556500" cy="4335462"/>
          </a:xfrm>
          <a:solidFill>
            <a:schemeClr val="accent2"/>
          </a:solidFill>
        </p:spPr>
        <p:txBody>
          <a:bodyPr/>
          <a:lstStyle/>
          <a:p>
            <a:pPr>
              <a:lnSpc>
                <a:spcPts val="2900"/>
              </a:lnSpc>
            </a:pPr>
            <a:r>
              <a:rPr lang="ru-RU" altLang="ru-RU" sz="1600" smtClean="0">
                <a:latin typeface="Trebuchet MS" pitchFamily="34" charset="0"/>
                <a:ea typeface="Trebuchet MS" pitchFamily="34" charset="0"/>
                <a:cs typeface="Trebuchet MS" pitchFamily="34" charset="0"/>
              </a:rPr>
              <a:t>1	Изобразительно – художественная</a:t>
            </a:r>
          </a:p>
          <a:p>
            <a:pPr>
              <a:lnSpc>
                <a:spcPts val="2900"/>
              </a:lnSpc>
            </a:pPr>
            <a:r>
              <a:rPr lang="ru-RU" altLang="ru-RU" sz="1600" smtClean="0">
                <a:latin typeface="Trebuchet MS" pitchFamily="34" charset="0"/>
                <a:ea typeface="Trebuchet MS" pitchFamily="34" charset="0"/>
                <a:cs typeface="Trebuchet MS" pitchFamily="34" charset="0"/>
              </a:rPr>
              <a:t>2	Музыкальная	</a:t>
            </a:r>
          </a:p>
          <a:p>
            <a:pPr>
              <a:lnSpc>
                <a:spcPts val="2900"/>
              </a:lnSpc>
            </a:pPr>
            <a:r>
              <a:rPr lang="ru-RU" altLang="ru-RU" sz="1600" smtClean="0">
                <a:latin typeface="Trebuchet MS" pitchFamily="34" charset="0"/>
                <a:ea typeface="Trebuchet MS" pitchFamily="34" charset="0"/>
                <a:cs typeface="Trebuchet MS" pitchFamily="34" charset="0"/>
              </a:rPr>
              <a:t>3	Литературная	</a:t>
            </a:r>
          </a:p>
          <a:p>
            <a:pPr>
              <a:lnSpc>
                <a:spcPts val="2900"/>
              </a:lnSpc>
            </a:pPr>
            <a:r>
              <a:rPr lang="ru-RU" altLang="ru-RU" sz="1600" smtClean="0">
                <a:latin typeface="Trebuchet MS" pitchFamily="34" charset="0"/>
                <a:ea typeface="Trebuchet MS" pitchFamily="34" charset="0"/>
                <a:cs typeface="Trebuchet MS" pitchFamily="34" charset="0"/>
              </a:rPr>
              <a:t>4	Артистическая	</a:t>
            </a:r>
          </a:p>
          <a:p>
            <a:pPr>
              <a:lnSpc>
                <a:spcPts val="2900"/>
              </a:lnSpc>
            </a:pPr>
            <a:r>
              <a:rPr lang="ru-RU" altLang="ru-RU" sz="1600" smtClean="0">
                <a:latin typeface="Trebuchet MS" pitchFamily="34" charset="0"/>
                <a:ea typeface="Trebuchet MS" pitchFamily="34" charset="0"/>
                <a:cs typeface="Trebuchet MS" pitchFamily="34" charset="0"/>
              </a:rPr>
              <a:t>5	Техническая	</a:t>
            </a:r>
          </a:p>
          <a:p>
            <a:pPr>
              <a:lnSpc>
                <a:spcPts val="2900"/>
              </a:lnSpc>
            </a:pPr>
            <a:r>
              <a:rPr lang="ru-RU" altLang="ru-RU" sz="1600" smtClean="0">
                <a:latin typeface="Trebuchet MS" pitchFamily="34" charset="0"/>
                <a:ea typeface="Trebuchet MS" pitchFamily="34" charset="0"/>
                <a:cs typeface="Trebuchet MS" pitchFamily="34" charset="0"/>
              </a:rPr>
              <a:t>6	Лидерская	</a:t>
            </a:r>
          </a:p>
          <a:p>
            <a:pPr>
              <a:lnSpc>
                <a:spcPts val="2900"/>
              </a:lnSpc>
            </a:pPr>
            <a:r>
              <a:rPr lang="ru-RU" altLang="ru-RU" sz="1600" smtClean="0">
                <a:latin typeface="Trebuchet MS" pitchFamily="34" charset="0"/>
                <a:ea typeface="Trebuchet MS" pitchFamily="34" charset="0"/>
                <a:cs typeface="Trebuchet MS" pitchFamily="34" charset="0"/>
              </a:rPr>
              <a:t>7	Спортивная	</a:t>
            </a:r>
          </a:p>
          <a:p>
            <a:pPr>
              <a:lnSpc>
                <a:spcPts val="2900"/>
              </a:lnSpc>
            </a:pPr>
            <a:r>
              <a:rPr lang="ru-RU" altLang="ru-RU" sz="1600" smtClean="0">
                <a:latin typeface="Trebuchet MS" pitchFamily="34" charset="0"/>
                <a:ea typeface="Trebuchet MS" pitchFamily="34" charset="0"/>
                <a:cs typeface="Trebuchet MS" pitchFamily="34" charset="0"/>
              </a:rPr>
              <a:t>8	Интеллектуальная</a:t>
            </a:r>
            <a:r>
              <a:rPr lang="ru-RU" altLang="ru-RU" smtClean="0">
                <a:latin typeface="Trebuchet MS" pitchFamily="34" charset="0"/>
                <a:ea typeface="Trebuchet MS" pitchFamily="34" charset="0"/>
                <a:cs typeface="Trebuchet MS" pitchFamily="34" charset="0"/>
              </a:rPr>
              <a:t>	</a:t>
            </a:r>
          </a:p>
          <a:p>
            <a:endParaRPr lang="ru-RU" altLang="ru-RU" smtClean="0">
              <a:latin typeface="Trebuchet MS" pitchFamily="34" charset="0"/>
              <a:ea typeface="Trebuchet MS" pitchFamily="34" charset="0"/>
              <a:cs typeface="Trebuchet MS" pitchFamily="34" charset="0"/>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Заголовок 1"/>
          <p:cNvSpPr>
            <a:spLocks noGrp="1"/>
          </p:cNvSpPr>
          <p:nvPr>
            <p:ph type="title"/>
          </p:nvPr>
        </p:nvSpPr>
        <p:spPr>
          <a:xfrm>
            <a:off x="0" y="0"/>
            <a:ext cx="7556500" cy="1212850"/>
          </a:xfrm>
          <a:solidFill>
            <a:schemeClr val="accent1"/>
          </a:solidFill>
        </p:spPr>
        <p:txBody>
          <a:bodyPr/>
          <a:lstStyle/>
          <a:p>
            <a:pPr algn="ctr"/>
            <a:r>
              <a:rPr lang="ru-RU" altLang="ru-RU" smtClean="0">
                <a:latin typeface="Trebuchet MS" pitchFamily="34" charset="0"/>
                <a:ea typeface="Trebuchet MS" pitchFamily="34" charset="0"/>
                <a:cs typeface="Trebuchet MS" pitchFamily="34" charset="0"/>
              </a:rPr>
              <a:t>Сравнение диаграмм распределения видов одаренности у обучающихся Стерлитамакского лицея-интерната №2 (ряд 1) и Башкирской Республиканской гимназии-интерната г. Кумертау  (ряд 2) (2007-2008 уч.год) лицея-интерната №2 (ряд 1) и Башкирской Республиканской гимназии-интерната г. Кумертау  (ряд 2) (2007-2008 уч.год)</a:t>
            </a:r>
          </a:p>
        </p:txBody>
      </p:sp>
      <p:graphicFrame>
        <p:nvGraphicFramePr>
          <p:cNvPr id="43011" name="Object 2"/>
          <p:cNvGraphicFramePr>
            <a:graphicFrameLocks noChangeAspect="1"/>
          </p:cNvGraphicFramePr>
          <p:nvPr>
            <p:ph idx="1"/>
          </p:nvPr>
        </p:nvGraphicFramePr>
        <p:xfrm>
          <a:off x="1117600" y="1428750"/>
          <a:ext cx="5927725" cy="3073400"/>
        </p:xfrm>
        <a:graphic>
          <a:graphicData uri="http://schemas.openxmlformats.org/presentationml/2006/ole">
            <mc:AlternateContent xmlns:mc="http://schemas.openxmlformats.org/markup-compatibility/2006">
              <mc:Choice xmlns:v="urn:schemas-microsoft-com:vml" Requires="v">
                <p:oleObj spid="_x0000_s43012" name="Лист" r:id="rId4" imgW="3362563" imgH="1743313" progId="Excel.Sheet.8">
                  <p:embed/>
                </p:oleObj>
              </mc:Choice>
              <mc:Fallback>
                <p:oleObj name="Лист" r:id="rId4" imgW="3362563" imgH="1743313"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600" y="1428750"/>
                        <a:ext cx="59277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oleObj>
              </mc:Fallback>
            </mc:AlternateContent>
          </a:graphicData>
        </a:graphic>
      </p:graphicFrame>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Заголовок 1"/>
          <p:cNvSpPr>
            <a:spLocks noGrp="1"/>
          </p:cNvSpPr>
          <p:nvPr>
            <p:ph type="title"/>
          </p:nvPr>
        </p:nvSpPr>
        <p:spPr>
          <a:xfrm>
            <a:off x="0" y="361950"/>
            <a:ext cx="7556500" cy="1143000"/>
          </a:xfrm>
          <a:solidFill>
            <a:schemeClr val="accent1"/>
          </a:solidFill>
        </p:spPr>
        <p:txBody>
          <a:bodyPr/>
          <a:lstStyle/>
          <a:p>
            <a:pPr algn="ctr"/>
            <a:r>
              <a:rPr lang="ru-RU" altLang="ru-RU" smtClean="0">
                <a:latin typeface="Trebuchet MS" pitchFamily="34" charset="0"/>
                <a:ea typeface="Trebuchet MS" pitchFamily="34" charset="0"/>
                <a:cs typeface="Trebuchet MS" pitchFamily="34" charset="0"/>
              </a:rPr>
              <a:t>Сравнение диаграмм распределения видов одаренности у обучающихся МОУ СОШ с. Дуван Дуванского района за 2006-2007 (ряд 1) и 2007-2008 (ряд 2) уч.годыван Дуванского района за 2006-2007 (ряд 1) и 2007-2008 (ряд 2) уч.годы</a:t>
            </a:r>
          </a:p>
        </p:txBody>
      </p:sp>
      <p:graphicFrame>
        <p:nvGraphicFramePr>
          <p:cNvPr id="44035" name="Object 2"/>
          <p:cNvGraphicFramePr>
            <a:graphicFrameLocks noChangeAspect="1"/>
          </p:cNvGraphicFramePr>
          <p:nvPr>
            <p:ph idx="1"/>
          </p:nvPr>
        </p:nvGraphicFramePr>
        <p:xfrm>
          <a:off x="436563" y="1649413"/>
          <a:ext cx="6078537" cy="3151187"/>
        </p:xfrm>
        <a:graphic>
          <a:graphicData uri="http://schemas.openxmlformats.org/presentationml/2006/ole">
            <mc:AlternateContent xmlns:mc="http://schemas.openxmlformats.org/markup-compatibility/2006">
              <mc:Choice xmlns:v="urn:schemas-microsoft-com:vml" Requires="v">
                <p:oleObj spid="_x0000_s44036" name="Лист" r:id="rId4" imgW="3362563" imgH="1743313" progId="Excel.Sheet.8">
                  <p:embed/>
                </p:oleObj>
              </mc:Choice>
              <mc:Fallback>
                <p:oleObj name="Лист" r:id="rId4" imgW="3362563" imgH="1743313"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563" y="1649413"/>
                        <a:ext cx="6078537" cy="31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4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Заголовок 1"/>
          <p:cNvSpPr>
            <a:spLocks noGrp="1"/>
          </p:cNvSpPr>
          <p:nvPr>
            <p:ph type="title"/>
          </p:nvPr>
        </p:nvSpPr>
        <p:spPr/>
        <p:txBody>
          <a:bodyPr/>
          <a:lstStyle/>
          <a:p>
            <a:endParaRPr lang="ru-RU" altLang="ru-RU" smtClean="0">
              <a:latin typeface="Trebuchet MS" pitchFamily="34" charset="0"/>
              <a:ea typeface="Trebuchet MS" pitchFamily="34" charset="0"/>
              <a:cs typeface="Trebuchet MS" pitchFamily="34" charset="0"/>
            </a:endParaRPr>
          </a:p>
        </p:txBody>
      </p:sp>
      <p:sp>
        <p:nvSpPr>
          <p:cNvPr id="45059" name="Содержимое 2"/>
          <p:cNvSpPr>
            <a:spLocks noGrp="1"/>
          </p:cNvSpPr>
          <p:nvPr>
            <p:ph idx="1"/>
          </p:nvPr>
        </p:nvSpPr>
        <p:spPr>
          <a:xfrm>
            <a:off x="177800" y="111125"/>
            <a:ext cx="7142163" cy="5056188"/>
          </a:xfrm>
          <a:solidFill>
            <a:srgbClr val="FFC000"/>
          </a:solidFill>
        </p:spPr>
        <p:txBody>
          <a:bodyPr/>
          <a:lstStyle/>
          <a:p>
            <a:pPr>
              <a:lnSpc>
                <a:spcPct val="80000"/>
              </a:lnSpc>
            </a:pPr>
            <a:endParaRPr lang="ru-RU" altLang="ru-RU" sz="700" i="1" smtClean="0">
              <a:latin typeface="Trebuchet MS" pitchFamily="34" charset="0"/>
              <a:ea typeface="Trebuchet MS" pitchFamily="34" charset="0"/>
              <a:cs typeface="Trebuchet MS" pitchFamily="34" charset="0"/>
            </a:endParaRPr>
          </a:p>
          <a:p>
            <a:pPr>
              <a:lnSpc>
                <a:spcPct val="80000"/>
              </a:lnSpc>
            </a:pPr>
            <a:endParaRPr lang="ru-RU" altLang="ru-RU" sz="700" i="1" smtClean="0">
              <a:latin typeface="Trebuchet MS" pitchFamily="34" charset="0"/>
              <a:ea typeface="Trebuchet MS" pitchFamily="34" charset="0"/>
              <a:cs typeface="Trebuchet MS" pitchFamily="34" charset="0"/>
            </a:endParaRPr>
          </a:p>
          <a:p>
            <a:pPr>
              <a:lnSpc>
                <a:spcPct val="80000"/>
              </a:lnSpc>
            </a:pPr>
            <a:endParaRPr lang="ru-RU" altLang="ru-RU" sz="700" i="1" smtClean="0">
              <a:latin typeface="Trebuchet MS" pitchFamily="34" charset="0"/>
              <a:ea typeface="Trebuchet MS" pitchFamily="34" charset="0"/>
              <a:cs typeface="Trebuchet MS" pitchFamily="34" charset="0"/>
            </a:endParaRPr>
          </a:p>
          <a:p>
            <a:pPr>
              <a:lnSpc>
                <a:spcPct val="80000"/>
              </a:lnSpc>
            </a:pPr>
            <a:r>
              <a:rPr lang="ru-RU" altLang="ru-RU" sz="1300" i="1" smtClean="0">
                <a:latin typeface="Trebuchet MS" pitchFamily="34" charset="0"/>
                <a:ea typeface="Trebuchet MS" pitchFamily="34" charset="0"/>
                <a:cs typeface="Trebuchet MS" pitchFamily="34" charset="0"/>
              </a:rPr>
              <a:t>Губайдуллин Марат Ирекович, доцент кафедры педагогики ГАУ ДПО Институт развития образования Республики Башкортостан, кандидат биологических наук, </a:t>
            </a:r>
            <a:endParaRPr lang="ru-RU" altLang="ru-RU" sz="1300" smtClean="0">
              <a:latin typeface="Trebuchet MS" pitchFamily="34" charset="0"/>
              <a:ea typeface="Trebuchet MS" pitchFamily="34" charset="0"/>
              <a:cs typeface="Trebuchet MS" pitchFamily="34" charset="0"/>
            </a:endParaRPr>
          </a:p>
          <a:p>
            <a:pPr>
              <a:lnSpc>
                <a:spcPct val="80000"/>
              </a:lnSpc>
            </a:pPr>
            <a:r>
              <a:rPr lang="ru-RU" altLang="ru-RU" sz="1300" i="1" smtClean="0">
                <a:latin typeface="Trebuchet MS" pitchFamily="34" charset="0"/>
                <a:ea typeface="Trebuchet MS" pitchFamily="34" charset="0"/>
                <a:cs typeface="Trebuchet MS" pitchFamily="34" charset="0"/>
              </a:rPr>
              <a:t>450005 г.Уфа, ул. Мингажева, д. 120, каб. 210 </a:t>
            </a:r>
            <a:endParaRPr lang="ru-RU" altLang="ru-RU" sz="1300" smtClean="0">
              <a:latin typeface="Trebuchet MS" pitchFamily="34" charset="0"/>
              <a:ea typeface="Trebuchet MS" pitchFamily="34" charset="0"/>
              <a:cs typeface="Trebuchet MS" pitchFamily="34" charset="0"/>
            </a:endParaRPr>
          </a:p>
          <a:p>
            <a:pPr>
              <a:lnSpc>
                <a:spcPct val="80000"/>
              </a:lnSpc>
            </a:pPr>
            <a:r>
              <a:rPr lang="ru-RU" altLang="ru-RU" sz="1300" i="1" smtClean="0">
                <a:latin typeface="Trebuchet MS" pitchFamily="34" charset="0"/>
                <a:ea typeface="Trebuchet MS" pitchFamily="34" charset="0"/>
                <a:cs typeface="Trebuchet MS" pitchFamily="34" charset="0"/>
              </a:rPr>
              <a:t>ГАУ ДПО Институт развития образования Республики Башкортостан</a:t>
            </a:r>
            <a:r>
              <a:rPr lang="ru-RU" altLang="ru-RU" sz="1300" smtClean="0">
                <a:latin typeface="Trebuchet MS" pitchFamily="34" charset="0"/>
                <a:ea typeface="Trebuchet MS" pitchFamily="34" charset="0"/>
                <a:cs typeface="Trebuchet MS" pitchFamily="34" charset="0"/>
              </a:rPr>
              <a:t> 8(347)2288051, </a:t>
            </a:r>
            <a:r>
              <a:rPr lang="en-US" altLang="ru-RU" sz="1300" i="1" u="sng" smtClean="0">
                <a:latin typeface="Trebuchet MS" pitchFamily="34" charset="0"/>
                <a:ea typeface="Trebuchet MS" pitchFamily="34" charset="0"/>
                <a:cs typeface="Trebuchet MS" pitchFamily="34" charset="0"/>
                <a:hlinkClick r:id="rId2"/>
              </a:rPr>
              <a:t>gubai</a:t>
            </a:r>
            <a:r>
              <a:rPr lang="ru-RU" altLang="ru-RU" sz="1300" i="1" u="sng" smtClean="0">
                <a:latin typeface="Trebuchet MS" pitchFamily="34" charset="0"/>
                <a:ea typeface="Trebuchet MS" pitchFamily="34" charset="0"/>
                <a:cs typeface="Trebuchet MS" pitchFamily="34" charset="0"/>
                <a:hlinkClick r:id="rId2"/>
              </a:rPr>
              <a:t>_</a:t>
            </a:r>
            <a:r>
              <a:rPr lang="en-US" altLang="ru-RU" sz="1300" i="1" u="sng" smtClean="0">
                <a:latin typeface="Trebuchet MS" pitchFamily="34" charset="0"/>
                <a:ea typeface="Trebuchet MS" pitchFamily="34" charset="0"/>
                <a:cs typeface="Trebuchet MS" pitchFamily="34" charset="0"/>
                <a:hlinkClick r:id="rId2"/>
              </a:rPr>
              <a:t>sci</a:t>
            </a:r>
            <a:r>
              <a:rPr lang="ru-RU" altLang="ru-RU" sz="1300" i="1" u="sng" smtClean="0">
                <a:latin typeface="Trebuchet MS" pitchFamily="34" charset="0"/>
                <a:ea typeface="Trebuchet MS" pitchFamily="34" charset="0"/>
                <a:cs typeface="Trebuchet MS" pitchFamily="34" charset="0"/>
                <a:hlinkClick r:id="rId2"/>
              </a:rPr>
              <a:t>@</a:t>
            </a:r>
            <a:r>
              <a:rPr lang="en-US" altLang="ru-RU" sz="1300" i="1" u="sng" smtClean="0">
                <a:latin typeface="Trebuchet MS" pitchFamily="34" charset="0"/>
                <a:ea typeface="Trebuchet MS" pitchFamily="34" charset="0"/>
                <a:cs typeface="Trebuchet MS" pitchFamily="34" charset="0"/>
                <a:hlinkClick r:id="rId2"/>
              </a:rPr>
              <a:t>mail</a:t>
            </a:r>
            <a:r>
              <a:rPr lang="ru-RU" altLang="ru-RU" sz="1300" i="1" u="sng" smtClean="0">
                <a:latin typeface="Trebuchet MS" pitchFamily="34" charset="0"/>
                <a:ea typeface="Trebuchet MS" pitchFamily="34" charset="0"/>
                <a:cs typeface="Trebuchet MS" pitchFamily="34" charset="0"/>
                <a:hlinkClick r:id="rId2"/>
              </a:rPr>
              <a:t>.</a:t>
            </a:r>
            <a:r>
              <a:rPr lang="en-US" altLang="ru-RU" sz="1300" i="1" u="sng" smtClean="0">
                <a:latin typeface="Trebuchet MS" pitchFamily="34" charset="0"/>
                <a:ea typeface="Trebuchet MS" pitchFamily="34" charset="0"/>
                <a:cs typeface="Trebuchet MS" pitchFamily="34" charset="0"/>
                <a:hlinkClick r:id="rId2"/>
              </a:rPr>
              <a:t>ru</a:t>
            </a:r>
            <a:endParaRPr lang="ru-RU" altLang="ru-RU" sz="1300" smtClean="0">
              <a:latin typeface="Trebuchet MS" pitchFamily="34" charset="0"/>
              <a:ea typeface="Trebuchet MS" pitchFamily="34" charset="0"/>
              <a:cs typeface="Trebuchet MS" pitchFamily="34" charset="0"/>
            </a:endParaRPr>
          </a:p>
          <a:p>
            <a:pPr>
              <a:lnSpc>
                <a:spcPct val="80000"/>
              </a:lnSpc>
            </a:pPr>
            <a:r>
              <a:rPr lang="ru-RU" altLang="ru-RU" sz="1300" smtClean="0">
                <a:latin typeface="Trebuchet MS" pitchFamily="34" charset="0"/>
                <a:ea typeface="Trebuchet MS" pitchFamily="34" charset="0"/>
                <a:cs typeface="Trebuchet MS" pitchFamily="34" charset="0"/>
              </a:rPr>
              <a:t> </a:t>
            </a:r>
          </a:p>
          <a:p>
            <a:pPr>
              <a:lnSpc>
                <a:spcPct val="80000"/>
              </a:lnSpc>
            </a:pPr>
            <a:r>
              <a:rPr lang="ru-RU" altLang="ru-RU" sz="1300" smtClean="0">
                <a:latin typeface="Trebuchet MS" pitchFamily="34" charset="0"/>
                <a:ea typeface="Trebuchet MS" pitchFamily="34" charset="0"/>
                <a:cs typeface="Trebuchet MS" pitchFamily="34" charset="0"/>
              </a:rPr>
              <a:t>ПОДГОТОВКА ПЕДАГОГА К РАБОТЕ С ОДАРЕННЫМИ ОБУЧАЮЩИМИСЯ</a:t>
            </a:r>
          </a:p>
          <a:p>
            <a:pPr>
              <a:lnSpc>
                <a:spcPct val="80000"/>
              </a:lnSpc>
            </a:pPr>
            <a:r>
              <a:rPr lang="ru-RU" altLang="ru-RU" sz="1300" smtClean="0">
                <a:latin typeface="Trebuchet MS" pitchFamily="34" charset="0"/>
                <a:ea typeface="Trebuchet MS" pitchFamily="34" charset="0"/>
                <a:cs typeface="Trebuchet MS" pitchFamily="34" charset="0"/>
              </a:rPr>
              <a:t> </a:t>
            </a:r>
          </a:p>
          <a:p>
            <a:pPr>
              <a:lnSpc>
                <a:spcPct val="80000"/>
              </a:lnSpc>
            </a:pPr>
            <a:r>
              <a:rPr lang="ru-RU" altLang="ru-RU" sz="1300" i="1" smtClean="0">
                <a:latin typeface="Trebuchet MS" pitchFamily="34" charset="0"/>
                <a:ea typeface="Trebuchet MS" pitchFamily="34" charset="0"/>
                <a:cs typeface="Trebuchet MS" pitchFamily="34" charset="0"/>
              </a:rPr>
              <a:t>Аннотация: При подготовке педагога к работе с одаренными обучающимися необходимо руководствоваться нормативными документами по проблематике одаренности, уметь определять направленность интересов и возможностей каждого из детей, формировать способность организовывать учебный процесс с одаренными обучающимися.</a:t>
            </a:r>
            <a:endParaRPr lang="ru-RU" altLang="ru-RU" sz="1300" smtClean="0">
              <a:latin typeface="Trebuchet MS" pitchFamily="34" charset="0"/>
              <a:ea typeface="Trebuchet MS" pitchFamily="34" charset="0"/>
              <a:cs typeface="Trebuchet MS" pitchFamily="34" charset="0"/>
            </a:endParaRPr>
          </a:p>
          <a:p>
            <a:pPr>
              <a:lnSpc>
                <a:spcPct val="80000"/>
              </a:lnSpc>
            </a:pPr>
            <a:r>
              <a:rPr lang="ru-RU" altLang="ru-RU" sz="1300" i="1" smtClean="0">
                <a:latin typeface="Trebuchet MS" pitchFamily="34" charset="0"/>
                <a:ea typeface="Trebuchet MS" pitchFamily="34" charset="0"/>
                <a:cs typeface="Trebuchet MS" pitchFamily="34" charset="0"/>
              </a:rPr>
              <a:t>Ключевые слова: одаренные обучающиеся, трудовые функции, ускорение, углубление, обогащение, проблематизация, методы творческого характера, система дополнительного образования, индивидуальная программа обучения</a:t>
            </a:r>
            <a:endParaRPr lang="ru-RU" altLang="ru-RU" sz="1300" smtClean="0">
              <a:latin typeface="Trebuchet MS" pitchFamily="34" charset="0"/>
              <a:ea typeface="Trebuchet MS" pitchFamily="34" charset="0"/>
              <a:cs typeface="Trebuchet MS" pitchFamily="34" charset="0"/>
            </a:endParaRPr>
          </a:p>
          <a:p>
            <a:pPr>
              <a:lnSpc>
                <a:spcPct val="80000"/>
              </a:lnSpc>
            </a:pPr>
            <a:r>
              <a:rPr lang="ru-RU" altLang="ru-RU" sz="1300" smtClean="0">
                <a:latin typeface="Trebuchet MS" pitchFamily="34" charset="0"/>
                <a:ea typeface="Trebuchet MS" pitchFamily="34" charset="0"/>
                <a:cs typeface="Trebuchet MS" pitchFamily="34" charset="0"/>
              </a:rPr>
              <a:t> </a:t>
            </a:r>
          </a:p>
          <a:p>
            <a:pPr>
              <a:lnSpc>
                <a:spcPct val="80000"/>
              </a:lnSpc>
            </a:pPr>
            <a:r>
              <a:rPr lang="en-US" altLang="ru-RU" sz="1300" smtClean="0">
                <a:latin typeface="Trebuchet MS" pitchFamily="34" charset="0"/>
                <a:ea typeface="Trebuchet MS" pitchFamily="34" charset="0"/>
                <a:cs typeface="Trebuchet MS" pitchFamily="34" charset="0"/>
              </a:rPr>
              <a:t>PREPARATION OF THE TEACHER TO WORK WITH GIFTED STUDENTS</a:t>
            </a:r>
            <a:endParaRPr lang="ru-RU" altLang="ru-RU" sz="1300" smtClean="0">
              <a:latin typeface="Trebuchet MS" pitchFamily="34" charset="0"/>
              <a:ea typeface="Trebuchet MS" pitchFamily="34" charset="0"/>
              <a:cs typeface="Trebuchet MS" pitchFamily="34" charset="0"/>
            </a:endParaRPr>
          </a:p>
          <a:p>
            <a:pPr>
              <a:lnSpc>
                <a:spcPct val="80000"/>
              </a:lnSpc>
            </a:pPr>
            <a:r>
              <a:rPr lang="en-US" altLang="ru-RU" sz="1300" i="1" smtClean="0">
                <a:latin typeface="Trebuchet MS" pitchFamily="34" charset="0"/>
                <a:ea typeface="Trebuchet MS" pitchFamily="34" charset="0"/>
                <a:cs typeface="Trebuchet MS" pitchFamily="34" charset="0"/>
              </a:rPr>
              <a:t>Abstract: In the preparation of a teacher to work with gifted learners must be guided by the normative documents on issues of giftedness, to be able to determine the orientation of the interests and capabilities of each child, create the ability to organize the educational process with gifted students.</a:t>
            </a:r>
            <a:endParaRPr lang="ru-RU" altLang="ru-RU" sz="1300" smtClean="0">
              <a:latin typeface="Trebuchet MS" pitchFamily="34" charset="0"/>
              <a:ea typeface="Trebuchet MS" pitchFamily="34" charset="0"/>
              <a:cs typeface="Trebuchet MS" pitchFamily="34" charset="0"/>
            </a:endParaRPr>
          </a:p>
          <a:p>
            <a:pPr>
              <a:lnSpc>
                <a:spcPct val="80000"/>
              </a:lnSpc>
            </a:pPr>
            <a:r>
              <a:rPr lang="en-US" altLang="ru-RU" sz="1300" i="1" smtClean="0">
                <a:latin typeface="Trebuchet MS" pitchFamily="34" charset="0"/>
                <a:ea typeface="Trebuchet MS" pitchFamily="34" charset="0"/>
                <a:cs typeface="Trebuchet MS" pitchFamily="34" charset="0"/>
              </a:rPr>
              <a:t>Keywords: gifted students, work, acceleration, deepening, enrichment, problematization, creative methods of nature, the system of additional education, individual training program.</a:t>
            </a:r>
            <a:endParaRPr lang="ru-RU" altLang="ru-RU" sz="1300" i="1" smtClean="0">
              <a:latin typeface="Trebuchet MS" pitchFamily="34" charset="0"/>
              <a:ea typeface="Trebuchet MS" pitchFamily="34" charset="0"/>
              <a:cs typeface="Trebuchet MS" pitchFamily="34" charset="0"/>
            </a:endParaRPr>
          </a:p>
          <a:p>
            <a:pPr>
              <a:lnSpc>
                <a:spcPct val="80000"/>
              </a:lnSpc>
            </a:pPr>
            <a:r>
              <a:rPr lang="ru-RU" altLang="ru-RU" sz="1300" smtClean="0">
                <a:latin typeface="Trebuchet MS" pitchFamily="34" charset="0"/>
                <a:ea typeface="Trebuchet MS" pitchFamily="34" charset="0"/>
                <a:cs typeface="Trebuchet MS" pitchFamily="34" charset="0"/>
              </a:rPr>
              <a:t>Образование: традиции и инновации\ научно-практический журнал №1 (17), 2016.- С.96-99</a:t>
            </a:r>
          </a:p>
          <a:p>
            <a:pPr>
              <a:lnSpc>
                <a:spcPct val="80000"/>
              </a:lnSpc>
            </a:pPr>
            <a:endParaRPr lang="ru-RU" altLang="ru-RU" sz="700" smtClean="0">
              <a:latin typeface="Trebuchet MS" pitchFamily="34" charset="0"/>
              <a:ea typeface="Trebuchet MS" pitchFamily="34" charset="0"/>
              <a:cs typeface="Trebuchet MS" pitchFamily="34" charset="0"/>
            </a:endParaRP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hape 99"/>
          <p:cNvSpPr>
            <a:spLocks noChangeArrowheads="1"/>
          </p:cNvSpPr>
          <p:nvPr/>
        </p:nvSpPr>
        <p:spPr bwMode="auto">
          <a:xfrm>
            <a:off x="1168400" y="184150"/>
            <a:ext cx="42799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b="1">
                <a:solidFill>
                  <a:srgbClr val="4EAA29"/>
                </a:solidFill>
                <a:latin typeface="Arial" pitchFamily="34" charset="0"/>
                <a:cs typeface="Arial" pitchFamily="34" charset="0"/>
                <a:sym typeface="Arial" pitchFamily="34" charset="0"/>
              </a:rPr>
              <a:t>ПРИЗЕРЫ ЗАКЛЮЧИТЕЛЬНОГО ЭТАПА ВСЕРОССИЙСКИХ ПРЕДМЕТНЫХ ОЛИМПИАД</a:t>
            </a:r>
          </a:p>
        </p:txBody>
      </p:sp>
      <p:pic>
        <p:nvPicPr>
          <p:cNvPr id="46083" name="Изображение 7"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Shape 100"/>
          <p:cNvSpPr>
            <a:spLocks noGrp="1"/>
          </p:cNvSpPr>
          <p:nvPr>
            <p:ph type="sldNum" sz="quarter" idx="10"/>
          </p:nvPr>
        </p:nvSpPr>
        <p:spPr>
          <a:xfrm>
            <a:off x="563563" y="381000"/>
            <a:ext cx="257175"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a:solidFill>
                  <a:srgbClr val="FFFFFF"/>
                </a:solidFill>
                <a:latin typeface="Journal Sans New"/>
                <a:ea typeface="Journal Sans New"/>
                <a:cs typeface="Journal Sans New"/>
              </a:rPr>
              <a:t>13</a:t>
            </a:r>
          </a:p>
        </p:txBody>
      </p:sp>
      <p:sp>
        <p:nvSpPr>
          <p:cNvPr id="46085" name="Shape 113"/>
          <p:cNvSpPr>
            <a:spLocks noChangeArrowheads="1"/>
          </p:cNvSpPr>
          <p:nvPr/>
        </p:nvSpPr>
        <p:spPr bwMode="auto">
          <a:xfrm>
            <a:off x="1073150" y="4403725"/>
            <a:ext cx="536575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1200">
                <a:solidFill>
                  <a:srgbClr val="3E3E3E"/>
                </a:solidFill>
                <a:latin typeface="Arial" pitchFamily="34" charset="0"/>
                <a:cs typeface="Arial" pitchFamily="34" charset="0"/>
                <a:sym typeface="Arial" pitchFamily="34" charset="0"/>
              </a:rPr>
              <a:t>Призеры заключительного этапа Всероссийской олимпиады школьников</a:t>
            </a:r>
          </a:p>
        </p:txBody>
      </p:sp>
      <p:pic>
        <p:nvPicPr>
          <p:cNvPr id="46086" name="Изображение 14"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Рисунок 3" descr="C:\Users\HP\Desktop\PF2_XNQQRY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8400" y="738188"/>
            <a:ext cx="1112838"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2" descr="Ковешников Виктор"/>
          <p:cNvPicPr>
            <a:picLocks noChangeAspect="1" noChangeArrowheads="1"/>
          </p:cNvPicPr>
          <p:nvPr/>
        </p:nvPicPr>
        <p:blipFill>
          <a:blip r:embed="rId5">
            <a:extLst>
              <a:ext uri="{28A0092B-C50C-407E-A947-70E740481C1C}">
                <a14:useLocalDpi xmlns:a14="http://schemas.microsoft.com/office/drawing/2010/main" val="0"/>
              </a:ext>
            </a:extLst>
          </a:blip>
          <a:srcRect t="16623"/>
          <a:stretch>
            <a:fillRect/>
          </a:stretch>
        </p:blipFill>
        <p:spPr bwMode="auto">
          <a:xfrm>
            <a:off x="2940050" y="738188"/>
            <a:ext cx="1231900"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Рисунок 2" descr="C:\Users\Администратор\Desktop\сборник Одаренные дети 2017\фото рамир\рамир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9988" y="738188"/>
            <a:ext cx="1260475"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Рисунок 2" descr="C:\Users\Катя\Desktop\Хайретдинова Адель (8 класс, 2 место).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7538" y="2447925"/>
            <a:ext cx="12414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2" descr="Шамсиев Марат Робертович"/>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9863" y="2395538"/>
            <a:ext cx="1377950"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age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2338" y="0"/>
            <a:ext cx="17780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7107" name="Shape 86"/>
          <p:cNvSpPr>
            <a:spLocks noChangeArrowheads="1"/>
          </p:cNvSpPr>
          <p:nvPr/>
        </p:nvSpPr>
        <p:spPr bwMode="auto">
          <a:xfrm>
            <a:off x="5056188" y="458788"/>
            <a:ext cx="209708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sz="1400" b="1">
                <a:solidFill>
                  <a:srgbClr val="929396"/>
                </a:solidFill>
                <a:latin typeface="Arial" pitchFamily="34" charset="0"/>
                <a:cs typeface="Arial" pitchFamily="34" charset="0"/>
                <a:sym typeface="Arial" pitchFamily="34" charset="0"/>
              </a:rPr>
              <a:t>Каракчиева Инна Викторовна </a:t>
            </a:r>
          </a:p>
          <a:p>
            <a:r>
              <a:rPr lang="ru-RU" altLang="ru-RU" sz="1400">
                <a:solidFill>
                  <a:srgbClr val="929396"/>
                </a:solidFill>
                <a:latin typeface="Arial" pitchFamily="34" charset="0"/>
                <a:cs typeface="Arial" pitchFamily="34" charset="0"/>
                <a:sym typeface="Arial" pitchFamily="34" charset="0"/>
              </a:rPr>
              <a:t>ведущий советник Аналитического центра при Правительстве Российской Федерации</a:t>
            </a:r>
          </a:p>
        </p:txBody>
      </p:sp>
      <p:sp>
        <p:nvSpPr>
          <p:cNvPr id="47108" name="Shape 89"/>
          <p:cNvSpPr>
            <a:spLocks noChangeArrowheads="1"/>
          </p:cNvSpPr>
          <p:nvPr/>
        </p:nvSpPr>
        <p:spPr bwMode="auto">
          <a:xfrm>
            <a:off x="1187450" y="2133600"/>
            <a:ext cx="52514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sz="2900" b="1">
                <a:solidFill>
                  <a:srgbClr val="4EAA29"/>
                </a:solidFill>
                <a:latin typeface="Journal Sans New"/>
                <a:ea typeface="Arial" pitchFamily="34" charset="0"/>
                <a:cs typeface="Journal Sans New"/>
                <a:sym typeface="Arial" pitchFamily="34" charset="0"/>
              </a:rPr>
              <a:t>Национальная система выявления и развития молодых талантов: тренды, риски и возможности</a:t>
            </a:r>
          </a:p>
        </p:txBody>
      </p:sp>
      <p:pic>
        <p:nvPicPr>
          <p:cNvPr id="47109" name="Изображение 2" descr="element-0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 y="0"/>
            <a:ext cx="431800"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Изображение 4" descr="element-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hape 99"/>
          <p:cNvSpPr>
            <a:spLocks noChangeArrowheads="1"/>
          </p:cNvSpPr>
          <p:nvPr/>
        </p:nvSpPr>
        <p:spPr bwMode="auto">
          <a:xfrm>
            <a:off x="1168400" y="398463"/>
            <a:ext cx="620077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sz="1400" b="1">
                <a:solidFill>
                  <a:srgbClr val="4EAA29"/>
                </a:solidFill>
                <a:latin typeface="Arial" pitchFamily="34" charset="0"/>
                <a:cs typeface="Arial" pitchFamily="34" charset="0"/>
                <a:sym typeface="Arial" pitchFamily="34" charset="0"/>
              </a:rPr>
              <a:t>ИНДЕКС КРЕАТИВНОСТИ ЭКОНОМИКИ РОССИЙСКАЯ ФЕДЕРАЦИЯ* </a:t>
            </a:r>
          </a:p>
          <a:p>
            <a:pPr algn="ctr"/>
            <a:r>
              <a:rPr lang="ru-RU" altLang="ru-RU" sz="1600" b="1">
                <a:solidFill>
                  <a:srgbClr val="4EAA29"/>
                </a:solidFill>
                <a:latin typeface="Arial" pitchFamily="34" charset="0"/>
                <a:cs typeface="Arial" pitchFamily="34" charset="0"/>
                <a:sym typeface="Arial" pitchFamily="34" charset="0"/>
              </a:rPr>
              <a:t>38</a:t>
            </a:r>
            <a:r>
              <a:rPr lang="ru-RU" altLang="ru-RU" sz="1400" b="1">
                <a:solidFill>
                  <a:srgbClr val="4EAA29"/>
                </a:solidFill>
                <a:latin typeface="Arial" pitchFamily="34" charset="0"/>
                <a:cs typeface="Arial" pitchFamily="34" charset="0"/>
                <a:sym typeface="Arial" pitchFamily="34" charset="0"/>
              </a:rPr>
              <a:t> место из 139 стран мира </a:t>
            </a:r>
          </a:p>
          <a:p>
            <a:pPr algn="ctr"/>
            <a:r>
              <a:rPr lang="ru-RU" altLang="ru-RU" sz="1400" b="1">
                <a:solidFill>
                  <a:srgbClr val="4EAA29"/>
                </a:solidFill>
                <a:latin typeface="Arial" pitchFamily="34" charset="0"/>
                <a:cs typeface="Arial" pitchFamily="34" charset="0"/>
                <a:sym typeface="Arial" pitchFamily="34" charset="0"/>
              </a:rPr>
              <a:t>(12 место в G20 и 2 место среди стран БРИКС)</a:t>
            </a:r>
          </a:p>
        </p:txBody>
      </p:sp>
      <p:pic>
        <p:nvPicPr>
          <p:cNvPr id="48131" name="Изображение 7" descr="element-0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Shape 100"/>
          <p:cNvSpPr>
            <a:spLocks noGrp="1"/>
          </p:cNvSpPr>
          <p:nvPr>
            <p:ph type="sldNum" sz="quarter" idx="10"/>
          </p:nvPr>
        </p:nvSpPr>
        <p:spPr>
          <a:xfrm>
            <a:off x="649288" y="354013"/>
            <a:ext cx="128587"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hangingPunct="0"/>
            <a:r>
              <a:rPr lang="ru-RU" altLang="ru-RU">
                <a:solidFill>
                  <a:schemeClr val="bg1"/>
                </a:solidFill>
                <a:latin typeface="Journal Sans New"/>
                <a:ea typeface="Journal Sans New"/>
                <a:cs typeface="Journal Sans New"/>
              </a:rPr>
              <a:t>2</a:t>
            </a:r>
          </a:p>
        </p:txBody>
      </p:sp>
      <p:sp>
        <p:nvSpPr>
          <p:cNvPr id="10" name="Shape 108"/>
          <p:cNvSpPr/>
          <p:nvPr/>
        </p:nvSpPr>
        <p:spPr>
          <a:xfrm>
            <a:off x="1397000" y="4244975"/>
            <a:ext cx="3319463" cy="153988"/>
          </a:xfrm>
          <a:prstGeom prst="rect">
            <a:avLst/>
          </a:prstGeom>
          <a:ln w="12700">
            <a:miter lim="400000"/>
          </a:ln>
          <a:extLst>
            <a:ext uri="{C572A759-6A51-4108-AA02-DFA0A04FC94B}"/>
          </a:extLst>
        </p:spPr>
        <p:txBody>
          <a:bodyPr lIns="0" tIns="0" rIns="0" bIns="0" anchor="ctr">
            <a:spAutoFit/>
          </a:bodyPr>
          <a:lstStyle>
            <a:lvl1pPr>
              <a:defRPr sz="1400">
                <a:solidFill>
                  <a:srgbClr val="343434"/>
                </a:solidFill>
                <a:latin typeface="Arial"/>
                <a:ea typeface="Arial"/>
                <a:cs typeface="Arial"/>
                <a:sym typeface="Arial"/>
              </a:defRPr>
            </a:lvl1pPr>
          </a:lstStyle>
          <a:p>
            <a:pPr>
              <a:defRPr/>
            </a:pPr>
            <a:r>
              <a:rPr lang="ru-RU" sz="1000" dirty="0">
                <a:solidFill>
                  <a:schemeClr val="bg2">
                    <a:lumMod val="75000"/>
                  </a:schemeClr>
                </a:solidFill>
              </a:rPr>
              <a:t>* - </a:t>
            </a:r>
            <a:r>
              <a:rPr lang="ru-RU" sz="1000" dirty="0" err="1">
                <a:solidFill>
                  <a:schemeClr val="bg2">
                    <a:lumMod val="75000"/>
                  </a:schemeClr>
                </a:solidFill>
              </a:rPr>
              <a:t>Richard</a:t>
            </a:r>
            <a:r>
              <a:rPr lang="ru-RU" sz="1000" dirty="0">
                <a:solidFill>
                  <a:schemeClr val="bg2">
                    <a:lumMod val="75000"/>
                  </a:schemeClr>
                </a:solidFill>
              </a:rPr>
              <a:t> </a:t>
            </a:r>
            <a:r>
              <a:rPr lang="ru-RU" sz="1000" dirty="0" err="1">
                <a:solidFill>
                  <a:schemeClr val="bg2">
                    <a:lumMod val="75000"/>
                  </a:schemeClr>
                </a:solidFill>
              </a:rPr>
              <a:t>Florida’s</a:t>
            </a:r>
            <a:r>
              <a:rPr lang="ru-RU" sz="1000" dirty="0">
                <a:solidFill>
                  <a:schemeClr val="bg2">
                    <a:lumMod val="75000"/>
                  </a:schemeClr>
                </a:solidFill>
              </a:rPr>
              <a:t> </a:t>
            </a:r>
            <a:r>
              <a:rPr lang="ru-RU" sz="1000" dirty="0" err="1">
                <a:solidFill>
                  <a:schemeClr val="bg2">
                    <a:lumMod val="75000"/>
                  </a:schemeClr>
                </a:solidFill>
              </a:rPr>
              <a:t>The</a:t>
            </a:r>
            <a:r>
              <a:rPr lang="ru-RU" sz="1000" dirty="0">
                <a:solidFill>
                  <a:schemeClr val="bg2">
                    <a:lumMod val="75000"/>
                  </a:schemeClr>
                </a:solidFill>
              </a:rPr>
              <a:t> </a:t>
            </a:r>
            <a:r>
              <a:rPr lang="ru-RU" sz="1000" dirty="0" err="1">
                <a:solidFill>
                  <a:schemeClr val="bg2">
                    <a:lumMod val="75000"/>
                  </a:schemeClr>
                </a:solidFill>
              </a:rPr>
              <a:t>Rise</a:t>
            </a:r>
            <a:r>
              <a:rPr lang="ru-RU" sz="1000" dirty="0">
                <a:solidFill>
                  <a:schemeClr val="bg2">
                    <a:lumMod val="75000"/>
                  </a:schemeClr>
                </a:solidFill>
              </a:rPr>
              <a:t> </a:t>
            </a:r>
            <a:r>
              <a:rPr lang="ru-RU" sz="1000" dirty="0" err="1">
                <a:solidFill>
                  <a:schemeClr val="bg2">
                    <a:lumMod val="75000"/>
                  </a:schemeClr>
                </a:solidFill>
              </a:rPr>
              <a:t>of</a:t>
            </a:r>
            <a:r>
              <a:rPr lang="ru-RU" sz="1000" dirty="0">
                <a:solidFill>
                  <a:schemeClr val="bg2">
                    <a:lumMod val="75000"/>
                  </a:schemeClr>
                </a:solidFill>
              </a:rPr>
              <a:t> </a:t>
            </a:r>
            <a:r>
              <a:rPr lang="ru-RU" sz="1000" dirty="0" err="1">
                <a:solidFill>
                  <a:schemeClr val="bg2">
                    <a:lumMod val="75000"/>
                  </a:schemeClr>
                </a:solidFill>
              </a:rPr>
              <a:t>the</a:t>
            </a:r>
            <a:r>
              <a:rPr lang="ru-RU" sz="1000" dirty="0">
                <a:solidFill>
                  <a:schemeClr val="bg2">
                    <a:lumMod val="75000"/>
                  </a:schemeClr>
                </a:solidFill>
              </a:rPr>
              <a:t> </a:t>
            </a:r>
            <a:r>
              <a:rPr lang="ru-RU" sz="1000" dirty="0" err="1">
                <a:solidFill>
                  <a:schemeClr val="bg2">
                    <a:lumMod val="75000"/>
                  </a:schemeClr>
                </a:solidFill>
              </a:rPr>
              <a:t>Creative</a:t>
            </a:r>
            <a:r>
              <a:rPr lang="ru-RU" sz="1000" dirty="0">
                <a:solidFill>
                  <a:schemeClr val="bg2">
                    <a:lumMod val="75000"/>
                  </a:schemeClr>
                </a:solidFill>
              </a:rPr>
              <a:t> </a:t>
            </a:r>
            <a:r>
              <a:rPr lang="ru-RU" sz="1000" dirty="0" err="1">
                <a:solidFill>
                  <a:schemeClr val="bg2">
                    <a:lumMod val="75000"/>
                  </a:schemeClr>
                </a:solidFill>
              </a:rPr>
              <a:t>Class</a:t>
            </a:r>
            <a:endParaRPr lang="ru-RU" sz="1000" dirty="0">
              <a:solidFill>
                <a:schemeClr val="bg2">
                  <a:lumMod val="75000"/>
                </a:schemeClr>
              </a:solidFill>
            </a:endParaRPr>
          </a:p>
        </p:txBody>
      </p:sp>
      <p:sp>
        <p:nvSpPr>
          <p:cNvPr id="12" name="Shape 110"/>
          <p:cNvSpPr/>
          <p:nvPr/>
        </p:nvSpPr>
        <p:spPr>
          <a:xfrm>
            <a:off x="4716463" y="1960563"/>
            <a:ext cx="2511425" cy="2060575"/>
          </a:xfrm>
          <a:prstGeom prst="rect">
            <a:avLst/>
          </a:prstGeom>
          <a:ln w="12700">
            <a:miter lim="400000"/>
          </a:ln>
          <a:extLst>
            <a:ext uri="{C572A759-6A51-4108-AA02-DFA0A04FC94B}"/>
          </a:extLst>
        </p:spPr>
        <p:txBody>
          <a:bodyPr lIns="0" tIns="0" rIns="0" bIns="0">
            <a:spAutoFit/>
          </a:bodyPr>
          <a:lstStyle>
            <a:lvl1pPr marL="152400" indent="-139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nSpc>
                <a:spcPct val="103000"/>
              </a:lnSpc>
              <a:buSzPct val="60000"/>
              <a:buFontTx/>
              <a:buBlip>
                <a:blip r:embed="rId3"/>
              </a:buBlip>
            </a:pPr>
            <a:r>
              <a:rPr lang="ru-RU" altLang="ru-RU" sz="1600">
                <a:solidFill>
                  <a:srgbClr val="3E3E3E"/>
                </a:solidFill>
                <a:latin typeface="Arial" pitchFamily="34" charset="0"/>
                <a:cs typeface="Arial" pitchFamily="34" charset="0"/>
                <a:sym typeface="Arial" pitchFamily="34" charset="0"/>
              </a:rPr>
              <a:t>ТЕХНОЛОГИИ </a:t>
            </a:r>
            <a:r>
              <a:rPr lang="ru-RU" altLang="ru-RU" sz="1400">
                <a:solidFill>
                  <a:srgbClr val="3E3E3E"/>
                </a:solidFill>
                <a:latin typeface="Arial" pitchFamily="34" charset="0"/>
                <a:cs typeface="Arial" pitchFamily="34" charset="0"/>
                <a:sym typeface="Arial" pitchFamily="34" charset="0"/>
              </a:rPr>
              <a:t>- </a:t>
            </a:r>
            <a:r>
              <a:rPr lang="ru-RU" altLang="ru-RU" sz="1600" b="1">
                <a:solidFill>
                  <a:srgbClr val="3E3E3E"/>
                </a:solidFill>
                <a:latin typeface="Arial" pitchFamily="34" charset="0"/>
                <a:cs typeface="Arial" pitchFamily="34" charset="0"/>
                <a:sym typeface="Arial" pitchFamily="34" charset="0"/>
              </a:rPr>
              <a:t>22</a:t>
            </a:r>
            <a:r>
              <a:rPr lang="ru-RU" altLang="ru-RU" sz="1400">
                <a:solidFill>
                  <a:srgbClr val="3E3E3E"/>
                </a:solidFill>
                <a:latin typeface="Arial" pitchFamily="34" charset="0"/>
                <a:cs typeface="Arial" pitchFamily="34" charset="0"/>
                <a:sym typeface="Arial" pitchFamily="34" charset="0"/>
              </a:rPr>
              <a:t> место из 112 стран </a:t>
            </a:r>
          </a:p>
          <a:p>
            <a:pPr>
              <a:lnSpc>
                <a:spcPct val="103000"/>
              </a:lnSpc>
              <a:buSzPct val="60000"/>
            </a:pPr>
            <a:r>
              <a:rPr lang="ru-RU" altLang="ru-RU" sz="1400">
                <a:solidFill>
                  <a:srgbClr val="3E3E3E"/>
                </a:solidFill>
                <a:latin typeface="Arial" pitchFamily="34" charset="0"/>
                <a:cs typeface="Arial" pitchFamily="34" charset="0"/>
                <a:sym typeface="Arial" pitchFamily="34" charset="0"/>
              </a:rPr>
              <a:t>(10 место в G20 и 2 место среди стран БРИКС)</a:t>
            </a:r>
          </a:p>
          <a:p>
            <a:pPr>
              <a:lnSpc>
                <a:spcPct val="103000"/>
              </a:lnSpc>
              <a:buSzPct val="60000"/>
            </a:pPr>
            <a:endParaRPr lang="ru-RU" altLang="ru-RU" sz="1400">
              <a:solidFill>
                <a:srgbClr val="3E3E3E"/>
              </a:solidFill>
              <a:latin typeface="Arial" pitchFamily="34" charset="0"/>
              <a:cs typeface="Arial" pitchFamily="34" charset="0"/>
              <a:sym typeface="Arial" pitchFamily="34" charset="0"/>
            </a:endParaRPr>
          </a:p>
          <a:p>
            <a:pPr>
              <a:lnSpc>
                <a:spcPct val="103000"/>
              </a:lnSpc>
              <a:buSzPct val="60000"/>
              <a:buFontTx/>
              <a:buBlip>
                <a:blip r:embed="rId3"/>
              </a:buBlip>
            </a:pPr>
            <a:r>
              <a:rPr lang="ru-RU" altLang="ru-RU" sz="1600">
                <a:solidFill>
                  <a:srgbClr val="3E3E3E"/>
                </a:solidFill>
                <a:latin typeface="Arial" pitchFamily="34" charset="0"/>
                <a:cs typeface="Arial" pitchFamily="34" charset="0"/>
                <a:sym typeface="Arial" pitchFamily="34" charset="0"/>
              </a:rPr>
              <a:t>ТАЛАНТ</a:t>
            </a:r>
            <a:r>
              <a:rPr lang="ru-RU" altLang="ru-RU" sz="1400">
                <a:solidFill>
                  <a:srgbClr val="3E3E3E"/>
                </a:solidFill>
                <a:latin typeface="Arial" pitchFamily="34" charset="0"/>
                <a:cs typeface="Arial" pitchFamily="34" charset="0"/>
                <a:sym typeface="Arial" pitchFamily="34" charset="0"/>
              </a:rPr>
              <a:t> - </a:t>
            </a:r>
            <a:r>
              <a:rPr lang="ru-RU" altLang="ru-RU" sz="1600" b="1">
                <a:solidFill>
                  <a:srgbClr val="3E3E3E"/>
                </a:solidFill>
                <a:latin typeface="Arial" pitchFamily="34" charset="0"/>
                <a:cs typeface="Arial" pitchFamily="34" charset="0"/>
                <a:sym typeface="Arial" pitchFamily="34" charset="0"/>
              </a:rPr>
              <a:t>15</a:t>
            </a:r>
            <a:r>
              <a:rPr lang="ru-RU" altLang="ru-RU" sz="1400">
                <a:solidFill>
                  <a:srgbClr val="3E3E3E"/>
                </a:solidFill>
                <a:latin typeface="Arial" pitchFamily="34" charset="0"/>
                <a:cs typeface="Arial" pitchFamily="34" charset="0"/>
                <a:sym typeface="Arial" pitchFamily="34" charset="0"/>
              </a:rPr>
              <a:t>  место     из 134 стран </a:t>
            </a:r>
          </a:p>
          <a:p>
            <a:pPr>
              <a:lnSpc>
                <a:spcPct val="103000"/>
              </a:lnSpc>
              <a:buSzPct val="60000"/>
            </a:pPr>
            <a:r>
              <a:rPr lang="ru-RU" altLang="ru-RU" sz="1400">
                <a:solidFill>
                  <a:srgbClr val="3E3E3E"/>
                </a:solidFill>
                <a:latin typeface="Arial" pitchFamily="34" charset="0"/>
                <a:cs typeface="Arial" pitchFamily="34" charset="0"/>
                <a:sym typeface="Arial" pitchFamily="34" charset="0"/>
              </a:rPr>
              <a:t>(4 место в G20 и 1 место среди стран БРИКС)</a:t>
            </a:r>
          </a:p>
        </p:txBody>
      </p:sp>
      <p:pic>
        <p:nvPicPr>
          <p:cNvPr id="48135" name="Изображение 12" descr="element-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Объект 3"/>
          <p:cNvGraphicFramePr>
            <a:graphicFrameLocks/>
          </p:cNvGraphicFramePr>
          <p:nvPr/>
        </p:nvGraphicFramePr>
        <p:xfrm>
          <a:off x="649865" y="854039"/>
          <a:ext cx="4201886" cy="3424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Изображение 1" descr="element-0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Shape 99"/>
          <p:cNvSpPr>
            <a:spLocks noChangeArrowheads="1"/>
          </p:cNvSpPr>
          <p:nvPr/>
        </p:nvSpPr>
        <p:spPr bwMode="auto">
          <a:xfrm>
            <a:off x="1163638" y="398463"/>
            <a:ext cx="39735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sz="1400" b="1">
                <a:solidFill>
                  <a:srgbClr val="4EAA29"/>
                </a:solidFill>
                <a:latin typeface="Arial" pitchFamily="34" charset="0"/>
                <a:cs typeface="Arial" pitchFamily="34" charset="0"/>
                <a:sym typeface="Arial" pitchFamily="34" charset="0"/>
              </a:rPr>
              <a:t>МИРОВЫЕ ТРЕНДЫ</a:t>
            </a:r>
          </a:p>
        </p:txBody>
      </p:sp>
      <p:sp>
        <p:nvSpPr>
          <p:cNvPr id="49156" name="Shape 100"/>
          <p:cNvSpPr>
            <a:spLocks noGrp="1"/>
          </p:cNvSpPr>
          <p:nvPr>
            <p:ph type="sldNum" sz="quarter" idx="10"/>
          </p:nvPr>
        </p:nvSpPr>
        <p:spPr>
          <a:xfrm>
            <a:off x="649288" y="354013"/>
            <a:ext cx="128587"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hangingPunct="0"/>
            <a:r>
              <a:rPr lang="ru-RU" altLang="ru-RU">
                <a:solidFill>
                  <a:schemeClr val="bg1"/>
                </a:solidFill>
                <a:latin typeface="Journal Sans New"/>
                <a:ea typeface="Journal Sans New"/>
                <a:cs typeface="Journal Sans New"/>
              </a:rPr>
              <a:t>3</a:t>
            </a:r>
          </a:p>
        </p:txBody>
      </p:sp>
      <p:sp>
        <p:nvSpPr>
          <p:cNvPr id="101" name="Shape 101"/>
          <p:cNvSpPr/>
          <p:nvPr/>
        </p:nvSpPr>
        <p:spPr>
          <a:xfrm>
            <a:off x="1289050" y="1022350"/>
            <a:ext cx="5699125" cy="554038"/>
          </a:xfrm>
          <a:prstGeom prst="rect">
            <a:avLst/>
          </a:prstGeom>
          <a:ln w="12700">
            <a:miter lim="400000"/>
          </a:ln>
          <a:extLst>
            <a:ext uri="{C572A759-6A51-4108-AA02-DFA0A04FC94B}"/>
          </a:extLst>
        </p:spPr>
        <p:txBody>
          <a:bodyPr lIns="0" tIns="0" rIns="0" bIns="0"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a:solidFill>
                  <a:srgbClr val="595959"/>
                </a:solidFill>
                <a:latin typeface="Helvetica" pitchFamily="34" charset="0"/>
                <a:cs typeface="Helvetica" pitchFamily="34" charset="0"/>
                <a:sym typeface="Helvetica" pitchFamily="34" charset="0"/>
              </a:rPr>
              <a:t>1. </a:t>
            </a:r>
            <a:r>
              <a:rPr lang="ru-RU" altLang="ru-RU" b="1">
                <a:solidFill>
                  <a:srgbClr val="595959"/>
                </a:solidFill>
                <a:latin typeface="Helvetica" pitchFamily="34" charset="0"/>
                <a:cs typeface="Helvetica" pitchFamily="34" charset="0"/>
                <a:sym typeface="Helvetica" pitchFamily="34" charset="0"/>
              </a:rPr>
              <a:t>Интерес</a:t>
            </a:r>
            <a:r>
              <a:rPr lang="ru-RU" altLang="ru-RU">
                <a:solidFill>
                  <a:srgbClr val="595959"/>
                </a:solidFill>
                <a:latin typeface="Helvetica" pitchFamily="34" charset="0"/>
                <a:cs typeface="Helvetica" pitchFamily="34" charset="0"/>
                <a:sym typeface="Helvetica" pitchFamily="34" charset="0"/>
              </a:rPr>
              <a:t> к системе поддержки и развития талантов </a:t>
            </a:r>
            <a:r>
              <a:rPr lang="ru-RU" altLang="ru-RU" b="1">
                <a:solidFill>
                  <a:srgbClr val="595959"/>
                </a:solidFill>
                <a:latin typeface="Helvetica" pitchFamily="34" charset="0"/>
                <a:cs typeface="Helvetica" pitchFamily="34" charset="0"/>
                <a:sym typeface="Helvetica" pitchFamily="34" charset="0"/>
              </a:rPr>
              <a:t>нарастает</a:t>
            </a:r>
          </a:p>
        </p:txBody>
      </p:sp>
      <p:sp>
        <p:nvSpPr>
          <p:cNvPr id="8" name="Shape 96"/>
          <p:cNvSpPr/>
          <p:nvPr/>
        </p:nvSpPr>
        <p:spPr>
          <a:xfrm>
            <a:off x="1289050" y="1914525"/>
            <a:ext cx="5699125" cy="2662238"/>
          </a:xfrm>
          <a:prstGeom prst="rect">
            <a:avLst/>
          </a:prstGeom>
          <a:ln w="12700">
            <a:miter lim="400000"/>
          </a:ln>
          <a:extLst>
            <a:ext uri="{C572A759-6A51-4108-AA02-DFA0A04FC94B}"/>
          </a:extLst>
        </p:spPr>
        <p:txBody>
          <a:bodyPr lIns="0" tIns="0" rIns="0" bIns="0">
            <a:spAutoFit/>
          </a:bodyPr>
          <a:lstStyle>
            <a:lvl1pPr marL="152400" indent="-139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just">
              <a:lnSpc>
                <a:spcPct val="103000"/>
              </a:lnSpc>
              <a:buSzPct val="60000"/>
              <a:buFontTx/>
              <a:buBlip>
                <a:blip r:embed="rId3"/>
              </a:buBlip>
            </a:pPr>
            <a:r>
              <a:rPr lang="ru-RU" altLang="ru-RU" sz="1400">
                <a:solidFill>
                  <a:srgbClr val="3E3E3E"/>
                </a:solidFill>
                <a:latin typeface="Arial" pitchFamily="34" charset="0"/>
                <a:cs typeface="Arial" pitchFamily="34" charset="0"/>
                <a:sym typeface="Arial" pitchFamily="34" charset="0"/>
              </a:rPr>
              <a:t>Формирование </a:t>
            </a:r>
            <a:r>
              <a:rPr lang="ru-RU" altLang="ru-RU" sz="1400" b="1">
                <a:solidFill>
                  <a:srgbClr val="3E3E3E"/>
                </a:solidFill>
                <a:latin typeface="Arial" pitchFamily="34" charset="0"/>
                <a:cs typeface="Arial" pitchFamily="34" charset="0"/>
                <a:sym typeface="Arial" pitchFamily="34" charset="0"/>
              </a:rPr>
              <a:t>национальных систем </a:t>
            </a:r>
            <a:r>
              <a:rPr lang="ru-RU" altLang="ru-RU" sz="1400">
                <a:solidFill>
                  <a:srgbClr val="3E3E3E"/>
                </a:solidFill>
                <a:latin typeface="Arial" pitchFamily="34" charset="0"/>
                <a:cs typeface="Arial" pitchFamily="34" charset="0"/>
                <a:sym typeface="Arial" pitchFamily="34" charset="0"/>
              </a:rPr>
              <a:t>и </a:t>
            </a:r>
            <a:r>
              <a:rPr lang="ru-RU" altLang="ru-RU" sz="1400" b="1">
                <a:solidFill>
                  <a:srgbClr val="3E3E3E"/>
                </a:solidFill>
                <a:latin typeface="Arial" pitchFamily="34" charset="0"/>
                <a:cs typeface="Arial" pitchFamily="34" charset="0"/>
                <a:sym typeface="Arial" pitchFamily="34" charset="0"/>
              </a:rPr>
              <a:t>специализированных </a:t>
            </a:r>
            <a:r>
              <a:rPr lang="ru-RU" altLang="ru-RU" sz="1400">
                <a:solidFill>
                  <a:srgbClr val="3E3E3E"/>
                </a:solidFill>
                <a:latin typeface="Arial" pitchFamily="34" charset="0"/>
                <a:cs typeface="Arial" pitchFamily="34" charset="0"/>
                <a:sym typeface="Arial" pitchFamily="34" charset="0"/>
              </a:rPr>
              <a:t>управленческих </a:t>
            </a:r>
            <a:r>
              <a:rPr lang="ru-RU" altLang="ru-RU" sz="1400" b="1">
                <a:solidFill>
                  <a:srgbClr val="3E3E3E"/>
                </a:solidFill>
                <a:latin typeface="Arial" pitchFamily="34" charset="0"/>
                <a:cs typeface="Arial" pitchFamily="34" charset="0"/>
                <a:sym typeface="Arial" pitchFamily="34" charset="0"/>
              </a:rPr>
              <a:t>структур</a:t>
            </a:r>
            <a:r>
              <a:rPr lang="ru-RU" altLang="ru-RU" sz="1400">
                <a:solidFill>
                  <a:srgbClr val="3E3E3E"/>
                </a:solidFill>
                <a:latin typeface="Arial" pitchFamily="34" charset="0"/>
                <a:cs typeface="Arial" pitchFamily="34" charset="0"/>
                <a:sym typeface="Arial" pitchFamily="34" charset="0"/>
              </a:rPr>
              <a:t>.</a:t>
            </a:r>
          </a:p>
          <a:p>
            <a:pPr>
              <a:lnSpc>
                <a:spcPct val="103000"/>
              </a:lnSpc>
              <a:buSzPct val="60000"/>
            </a:pPr>
            <a:endParaRPr lang="ru-RU" altLang="ru-RU" sz="1400">
              <a:solidFill>
                <a:srgbClr val="3E3E3E"/>
              </a:solidFill>
              <a:latin typeface="Arial" pitchFamily="34" charset="0"/>
              <a:cs typeface="Arial" pitchFamily="34" charset="0"/>
              <a:sym typeface="Arial" pitchFamily="34" charset="0"/>
            </a:endParaRPr>
          </a:p>
          <a:p>
            <a:pPr algn="just">
              <a:lnSpc>
                <a:spcPct val="103000"/>
              </a:lnSpc>
              <a:buSzPct val="60000"/>
              <a:buFontTx/>
              <a:buBlip>
                <a:blip r:embed="rId3"/>
              </a:buBlip>
            </a:pPr>
            <a:r>
              <a:rPr lang="ru-RU" altLang="ru-RU" sz="1400" b="1">
                <a:solidFill>
                  <a:srgbClr val="3E3E3E"/>
                </a:solidFill>
                <a:latin typeface="Arial" pitchFamily="34" charset="0"/>
                <a:cs typeface="Arial" pitchFamily="34" charset="0"/>
                <a:sym typeface="Arial" pitchFamily="34" charset="0"/>
              </a:rPr>
              <a:t>Рост государственной поддержки: </a:t>
            </a:r>
            <a:r>
              <a:rPr lang="ru-RU" altLang="ru-RU" sz="1400">
                <a:solidFill>
                  <a:srgbClr val="3E3E3E"/>
                </a:solidFill>
                <a:latin typeface="Arial" pitchFamily="34" charset="0"/>
                <a:cs typeface="Arial" pitchFamily="34" charset="0"/>
                <a:sym typeface="Arial" pitchFamily="34" charset="0"/>
              </a:rPr>
              <a:t>проекты,</a:t>
            </a:r>
            <a:r>
              <a:rPr lang="ru-RU" altLang="ru-RU" sz="1400" b="1">
                <a:solidFill>
                  <a:srgbClr val="3E3E3E"/>
                </a:solidFill>
                <a:latin typeface="Arial" pitchFamily="34" charset="0"/>
                <a:cs typeface="Arial" pitchFamily="34" charset="0"/>
                <a:sym typeface="Arial" pitchFamily="34" charset="0"/>
              </a:rPr>
              <a:t> программы, </a:t>
            </a:r>
            <a:r>
              <a:rPr lang="ru-RU" altLang="ru-RU" sz="1400">
                <a:solidFill>
                  <a:srgbClr val="3E3E3E"/>
                </a:solidFill>
                <a:latin typeface="Arial" pitchFamily="34" charset="0"/>
                <a:cs typeface="Arial" pitchFamily="34" charset="0"/>
                <a:sym typeface="Arial" pitchFamily="34" charset="0"/>
              </a:rPr>
              <a:t>награды, поощрения, конкурсы и пр.. </a:t>
            </a:r>
          </a:p>
          <a:p>
            <a:pPr>
              <a:lnSpc>
                <a:spcPct val="103000"/>
              </a:lnSpc>
              <a:buSzPct val="60000"/>
            </a:pPr>
            <a:endParaRPr lang="ru-RU" altLang="ru-RU" sz="1400">
              <a:solidFill>
                <a:srgbClr val="3E3E3E"/>
              </a:solidFill>
              <a:latin typeface="Arial" pitchFamily="34" charset="0"/>
              <a:cs typeface="Arial" pitchFamily="34" charset="0"/>
              <a:sym typeface="Arial" pitchFamily="34" charset="0"/>
            </a:endParaRPr>
          </a:p>
          <a:p>
            <a:pPr algn="just">
              <a:lnSpc>
                <a:spcPct val="103000"/>
              </a:lnSpc>
              <a:buSzPct val="60000"/>
              <a:buFontTx/>
              <a:buBlip>
                <a:blip r:embed="rId3"/>
              </a:buBlip>
            </a:pPr>
            <a:r>
              <a:rPr lang="ru-RU" altLang="ru-RU" sz="1400" b="1">
                <a:solidFill>
                  <a:srgbClr val="3E3E3E"/>
                </a:solidFill>
                <a:latin typeface="Arial" pitchFamily="34" charset="0"/>
                <a:cs typeface="Arial" pitchFamily="34" charset="0"/>
                <a:sym typeface="Arial" pitchFamily="34" charset="0"/>
              </a:rPr>
              <a:t>Уровень включенности </a:t>
            </a:r>
            <a:r>
              <a:rPr lang="ru-RU" altLang="ru-RU" sz="1400">
                <a:solidFill>
                  <a:srgbClr val="3E3E3E"/>
                </a:solidFill>
                <a:latin typeface="Arial" pitchFamily="34" charset="0"/>
                <a:cs typeface="Arial" pitchFamily="34" charset="0"/>
                <a:sym typeface="Arial" pitchFamily="34" charset="0"/>
              </a:rPr>
              <a:t>стран в интеллектуальные соревнования.</a:t>
            </a:r>
          </a:p>
          <a:p>
            <a:pPr>
              <a:lnSpc>
                <a:spcPct val="103000"/>
              </a:lnSpc>
              <a:buSzPct val="60000"/>
            </a:pPr>
            <a:endParaRPr lang="ru-RU" altLang="ru-RU" sz="1400">
              <a:solidFill>
                <a:srgbClr val="3E3E3E"/>
              </a:solidFill>
              <a:latin typeface="Arial" pitchFamily="34" charset="0"/>
              <a:cs typeface="Arial" pitchFamily="34" charset="0"/>
              <a:sym typeface="Arial" pitchFamily="34" charset="0"/>
            </a:endParaRPr>
          </a:p>
          <a:p>
            <a:pPr algn="just">
              <a:lnSpc>
                <a:spcPct val="103000"/>
              </a:lnSpc>
              <a:buSzPct val="60000"/>
              <a:buFontTx/>
              <a:buBlip>
                <a:blip r:embed="rId3"/>
              </a:buBlip>
            </a:pPr>
            <a:r>
              <a:rPr lang="ru-RU" altLang="ru-RU" sz="1400" b="1">
                <a:solidFill>
                  <a:srgbClr val="3E3E3E"/>
                </a:solidFill>
                <a:latin typeface="Arial" pitchFamily="34" charset="0"/>
                <a:cs typeface="Arial" pitchFamily="34" charset="0"/>
                <a:sym typeface="Arial" pitchFamily="34" charset="0"/>
              </a:rPr>
              <a:t>Количество</a:t>
            </a:r>
            <a:r>
              <a:rPr lang="ru-RU" altLang="ru-RU" sz="1400">
                <a:solidFill>
                  <a:srgbClr val="3E3E3E"/>
                </a:solidFill>
                <a:latin typeface="Arial" pitchFamily="34" charset="0"/>
                <a:cs typeface="Arial" pitchFamily="34" charset="0"/>
                <a:sym typeface="Arial" pitchFamily="34" charset="0"/>
              </a:rPr>
              <a:t> НПА, стратегий, концепций развития молодых талантов </a:t>
            </a:r>
          </a:p>
          <a:p>
            <a:pPr>
              <a:lnSpc>
                <a:spcPct val="103000"/>
              </a:lnSpc>
              <a:buSzPct val="60000"/>
              <a:buFontTx/>
              <a:buBlip>
                <a:blip r:embed="rId3"/>
              </a:buBlip>
            </a:pPr>
            <a:endParaRPr lang="ru-RU" altLang="ru-RU" sz="1400">
              <a:solidFill>
                <a:srgbClr val="3E3E3E"/>
              </a:solidFill>
              <a:latin typeface="Arial" pitchFamily="34" charset="0"/>
              <a:cs typeface="Arial" pitchFamily="34" charset="0"/>
              <a:sym typeface="Arial" pitchFamily="34" charset="0"/>
            </a:endParaRPr>
          </a:p>
        </p:txBody>
      </p:sp>
      <p:pic>
        <p:nvPicPr>
          <p:cNvPr id="49159" name="Изображение 2" descr="element-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2" descr="D:\0_ZA!7\02_MIN_OBR\PREZY\01_24J_preza\IMA2\icons8-Resize-9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 y="1914525"/>
            <a:ext cx="97472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Прямая соединительная линия 12">
            <a:extLst>
              <a:ext uri="{FF2B5EF4-FFF2-40B4-BE49-F238E27FC236}">
                <a16:creationId xmlns:a16="http://schemas.microsoft.com/office/drawing/2014/main" xmlns="" id="{A42EC796-A0D7-456C-81FB-2C56E9AF3FD5}"/>
              </a:ext>
            </a:extLst>
          </p:cNvPr>
          <p:cNvCxnSpPr/>
          <p:nvPr/>
        </p:nvCxnSpPr>
        <p:spPr>
          <a:xfrm>
            <a:off x="222250" y="388922"/>
            <a:ext cx="6111893" cy="1235"/>
          </a:xfrm>
          <a:prstGeom prst="line">
            <a:avLst/>
          </a:prstGeom>
          <a:ln w="19050">
            <a:gradFill flip="none" rotWithShape="1">
              <a:gsLst>
                <a:gs pos="50000">
                  <a:srgbClr val="0070C0"/>
                </a:gs>
                <a:gs pos="100000">
                  <a:schemeClr val="accent1">
                    <a:tint val="23500"/>
                    <a:satMod val="1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xmlns="" id="{C30B5A8F-16D8-4DEA-8853-12A0ECCC950E}"/>
              </a:ext>
            </a:extLst>
          </p:cNvPr>
          <p:cNvCxnSpPr/>
          <p:nvPr/>
        </p:nvCxnSpPr>
        <p:spPr>
          <a:xfrm>
            <a:off x="222225" y="423567"/>
            <a:ext cx="6111918" cy="1235"/>
          </a:xfrm>
          <a:prstGeom prst="line">
            <a:avLst/>
          </a:prstGeom>
          <a:ln w="19050">
            <a:gradFill flip="none" rotWithShape="1">
              <a:gsLst>
                <a:gs pos="50000">
                  <a:srgbClr val="2B953F"/>
                </a:gs>
                <a:gs pos="100000">
                  <a:schemeClr val="accent1">
                    <a:tint val="23500"/>
                    <a:satMod val="1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2532" name="TextBox 5"/>
          <p:cNvSpPr txBox="1">
            <a:spLocks noChangeArrowheads="1"/>
          </p:cNvSpPr>
          <p:nvPr/>
        </p:nvSpPr>
        <p:spPr bwMode="auto">
          <a:xfrm>
            <a:off x="647700" y="1181100"/>
            <a:ext cx="6329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just" eaLnBrk="1" hangingPunct="1"/>
            <a:r>
              <a:rPr lang="ru-RU" altLang="ru-RU" b="1">
                <a:solidFill>
                  <a:schemeClr val="tx1"/>
                </a:solidFill>
              </a:rPr>
              <a:t>	</a:t>
            </a:r>
            <a:endParaRPr lang="ru-RU" altLang="ru-RU" b="1">
              <a:solidFill>
                <a:srgbClr val="00B050"/>
              </a:solidFill>
            </a:endParaRPr>
          </a:p>
        </p:txBody>
      </p:sp>
      <p:sp>
        <p:nvSpPr>
          <p:cNvPr id="7" name="Заголовок 1">
            <a:extLst>
              <a:ext uri="{FF2B5EF4-FFF2-40B4-BE49-F238E27FC236}">
                <a16:creationId xmlns:a16="http://schemas.microsoft.com/office/drawing/2014/main" xmlns="" id="{9E9F019E-3E44-4A17-BF19-D113F027DF82}"/>
              </a:ext>
            </a:extLst>
          </p:cNvPr>
          <p:cNvSpPr txBox="1">
            <a:spLocks/>
          </p:cNvSpPr>
          <p:nvPr/>
        </p:nvSpPr>
        <p:spPr>
          <a:xfrm>
            <a:off x="474663" y="1098550"/>
            <a:ext cx="6607175" cy="17033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defRPr/>
            </a:pPr>
            <a:endParaRPr lang="ru-RU" sz="1867" b="1" dirty="0">
              <a:solidFill>
                <a:srgbClr val="002060"/>
              </a:solidFill>
              <a:latin typeface="Arial" panose="020B0604020202020204" pitchFamily="34" charset="0"/>
              <a:cs typeface="Arial" panose="020B0604020202020204" pitchFamily="34" charset="0"/>
            </a:endParaRPr>
          </a:p>
        </p:txBody>
      </p:sp>
      <p:sp>
        <p:nvSpPr>
          <p:cNvPr id="4" name="Прямоугольник 3">
            <a:extLst>
              <a:ext uri="{FF2B5EF4-FFF2-40B4-BE49-F238E27FC236}">
                <a16:creationId xmlns:a16="http://schemas.microsoft.com/office/drawing/2014/main" xmlns="" id="{352A7B85-515F-4551-A77B-58EBDDA7DD4A}"/>
              </a:ext>
            </a:extLst>
          </p:cNvPr>
          <p:cNvSpPr/>
          <p:nvPr/>
        </p:nvSpPr>
        <p:spPr>
          <a:xfrm>
            <a:off x="446088" y="1042988"/>
            <a:ext cx="6635750" cy="839787"/>
          </a:xfrm>
          <a:prstGeom prst="rect">
            <a:avLst/>
          </a:prstGeom>
          <a:ln/>
        </p:spPr>
        <p:style>
          <a:lnRef idx="1">
            <a:schemeClr val="accent1"/>
          </a:lnRef>
          <a:fillRef idx="2">
            <a:schemeClr val="accent1"/>
          </a:fillRef>
          <a:effectRef idx="1">
            <a:schemeClr val="accent1"/>
          </a:effectRef>
          <a:fontRef idx="minor">
            <a:schemeClr val="dk1"/>
          </a:fontRef>
        </p:style>
        <p:txBody>
          <a:bodyPr lIns="140000" tIns="84000" rIns="168000" bIns="84000">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hangingPunct="1"/>
            <a:r>
              <a:rPr lang="ru-RU" altLang="ru-RU" sz="1000" b="1">
                <a:solidFill>
                  <a:srgbClr val="002060"/>
                </a:solidFill>
                <a:latin typeface="Calibri" pitchFamily="34" charset="0"/>
                <a:cs typeface="Times New Roman" pitchFamily="18" charset="0"/>
              </a:rPr>
              <a:t>Общее количество участников всероссийской олимпиады </a:t>
            </a:r>
            <a:endParaRPr lang="ru-RU" altLang="ru-RU" sz="1000">
              <a:solidFill>
                <a:srgbClr val="002060"/>
              </a:solidFill>
              <a:latin typeface="Arial" pitchFamily="34" charset="0"/>
              <a:ea typeface="Lucida Grande"/>
              <a:cs typeface="Lucida Grande"/>
            </a:endParaRPr>
          </a:p>
          <a:p>
            <a:r>
              <a:rPr lang="ru-RU" altLang="ru-RU" sz="1000" b="1">
                <a:solidFill>
                  <a:srgbClr val="002060"/>
                </a:solidFill>
                <a:latin typeface="Calibri" pitchFamily="34" charset="0"/>
                <a:cs typeface="Times New Roman" pitchFamily="18" charset="0"/>
              </a:rPr>
              <a:t>школьников 2013-2017 гг. (в т.ч. по этапам)</a:t>
            </a:r>
          </a:p>
          <a:p>
            <a:r>
              <a:rPr lang="ru-RU" altLang="ru-RU" sz="1000" i="1">
                <a:solidFill>
                  <a:srgbClr val="002060"/>
                </a:solidFill>
                <a:latin typeface="Calibri" pitchFamily="34" charset="0"/>
                <a:cs typeface="Times New Roman" pitchFamily="18" charset="0"/>
              </a:rPr>
              <a:t>Таблица 1</a:t>
            </a:r>
            <a:endParaRPr lang="ru-RU" altLang="ru-RU" sz="1000">
              <a:solidFill>
                <a:srgbClr val="002060"/>
              </a:solidFill>
              <a:latin typeface="Arial" pitchFamily="34" charset="0"/>
              <a:ea typeface="Lucida Grande"/>
              <a:cs typeface="Lucida Grande"/>
            </a:endParaRPr>
          </a:p>
          <a:p>
            <a:r>
              <a:rPr lang="ru-RU" altLang="ru-RU" sz="1000">
                <a:solidFill>
                  <a:srgbClr val="002060"/>
                </a:solidFill>
                <a:latin typeface="Calibri" pitchFamily="34" charset="0"/>
                <a:cs typeface="Times New Roman" pitchFamily="18" charset="0"/>
              </a:rPr>
              <a:t>*Обучающийся, принявший участие в данном этапе по нескольким предметам учитывался 1 раз</a:t>
            </a:r>
            <a:endParaRPr lang="ru-RU" altLang="ru-RU" sz="1000">
              <a:solidFill>
                <a:srgbClr val="002060"/>
              </a:solidFill>
              <a:latin typeface="Arial" pitchFamily="34" charset="0"/>
              <a:ea typeface="Times New Roman" pitchFamily="18" charset="0"/>
              <a:cs typeface="Arial" pitchFamily="34" charset="0"/>
            </a:endParaRPr>
          </a:p>
        </p:txBody>
      </p:sp>
      <p:sp>
        <p:nvSpPr>
          <p:cNvPr id="22535" name="Rectangle 1"/>
          <p:cNvSpPr>
            <a:spLocks noChangeArrowheads="1"/>
          </p:cNvSpPr>
          <p:nvPr/>
        </p:nvSpPr>
        <p:spPr bwMode="auto">
          <a:xfrm>
            <a:off x="977900" y="477838"/>
            <a:ext cx="565626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120" tIns="35560" rIns="71120" bIns="35560" anchor="ctr">
            <a:spAutoFit/>
          </a:bodyPr>
          <a:lstStyle>
            <a:lvl1pPr defTabSz="7112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defTabSz="71120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defTabSz="7112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defTabSz="7112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defTabSz="7112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defTabSz="7112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defTabSz="7112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defTabSz="7112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defTabSz="7112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hangingPunct="1"/>
            <a:r>
              <a:rPr lang="ru-RU" altLang="ru-RU" sz="1000" b="1">
                <a:solidFill>
                  <a:srgbClr val="002060"/>
                </a:solidFill>
                <a:latin typeface="Calibri" pitchFamily="34" charset="0"/>
                <a:cs typeface="Times New Roman" pitchFamily="18" charset="0"/>
              </a:rPr>
              <a:t> Общее количество участников всероссийской олимпиады </a:t>
            </a:r>
            <a:endParaRPr lang="ru-RU" altLang="ru-RU" sz="600">
              <a:solidFill>
                <a:srgbClr val="002060"/>
              </a:solidFill>
              <a:latin typeface="Arial" pitchFamily="34" charset="0"/>
            </a:endParaRPr>
          </a:p>
          <a:p>
            <a:pPr algn="ctr"/>
            <a:r>
              <a:rPr lang="ru-RU" altLang="ru-RU" sz="1000" b="1">
                <a:solidFill>
                  <a:srgbClr val="002060"/>
                </a:solidFill>
                <a:latin typeface="Calibri" pitchFamily="34" charset="0"/>
                <a:cs typeface="Times New Roman" pitchFamily="18" charset="0"/>
              </a:rPr>
              <a:t>школьников 2013-2017 гг. (в т.ч. по этапам)</a:t>
            </a:r>
            <a:endParaRPr lang="ru-RU" altLang="ru-RU" sz="1400">
              <a:solidFill>
                <a:srgbClr val="002060"/>
              </a:solidFill>
              <a:latin typeface="Arial" pitchFamily="34" charset="0"/>
            </a:endParaRPr>
          </a:p>
        </p:txBody>
      </p:sp>
      <p:sp>
        <p:nvSpPr>
          <p:cNvPr id="14" name="Прямоугольник 13">
            <a:extLst>
              <a:ext uri="{FF2B5EF4-FFF2-40B4-BE49-F238E27FC236}">
                <a16:creationId xmlns:a16="http://schemas.microsoft.com/office/drawing/2014/main" xmlns="" id="{F7D35829-6220-4033-AA99-2C2A3A7B1143}"/>
              </a:ext>
            </a:extLst>
          </p:cNvPr>
          <p:cNvSpPr/>
          <p:nvPr/>
        </p:nvSpPr>
        <p:spPr>
          <a:xfrm>
            <a:off x="892175" y="1379538"/>
            <a:ext cx="5349875" cy="536575"/>
          </a:xfrm>
          <a:prstGeom prst="rect">
            <a:avLst/>
          </a:prstGeom>
        </p:spPr>
        <p:txBody>
          <a:bodyPr>
            <a:spAutoFit/>
          </a:bodyPr>
          <a:lstStyle/>
          <a:p>
            <a:pPr eaLnBrk="1" hangingPunct="1">
              <a:defRPr/>
            </a:pPr>
            <a:r>
              <a:rPr lang="ru-RU" sz="1089" dirty="0">
                <a:solidFill>
                  <a:prstClr val="black"/>
                </a:solidFill>
                <a:latin typeface="Calibri" pitchFamily="34" charset="0"/>
                <a:ea typeface="Times New Roman" pitchFamily="18" charset="0"/>
                <a:cs typeface="Times New Roman" pitchFamily="18" charset="0"/>
              </a:rPr>
              <a:t/>
            </a:r>
            <a:br>
              <a:rPr lang="ru-RU" sz="1089" dirty="0">
                <a:solidFill>
                  <a:prstClr val="black"/>
                </a:solidFill>
                <a:latin typeface="Calibri" pitchFamily="34" charset="0"/>
                <a:ea typeface="Times New Roman" pitchFamily="18" charset="0"/>
                <a:cs typeface="Times New Roman" pitchFamily="18" charset="0"/>
              </a:rPr>
            </a:br>
            <a:endParaRPr lang="ru-RU" dirty="0"/>
          </a:p>
        </p:txBody>
      </p:sp>
      <p:graphicFrame>
        <p:nvGraphicFramePr>
          <p:cNvPr id="11" name="Таблица 10">
            <a:extLst>
              <a:ext uri="{FF2B5EF4-FFF2-40B4-BE49-F238E27FC236}">
                <a16:creationId xmlns:a16="http://schemas.microsoft.com/office/drawing/2014/main" xmlns="" id="{83B29334-A146-4BE1-BEB7-6C30F450DAE5}"/>
              </a:ext>
            </a:extLst>
          </p:cNvPr>
          <p:cNvGraphicFramePr>
            <a:graphicFrameLocks noGrp="1"/>
          </p:cNvGraphicFramePr>
          <p:nvPr/>
        </p:nvGraphicFramePr>
        <p:xfrm>
          <a:off x="501650" y="1995488"/>
          <a:ext cx="6553199" cy="2995610"/>
        </p:xfrm>
        <a:graphic>
          <a:graphicData uri="http://schemas.openxmlformats.org/drawingml/2006/table">
            <a:tbl>
              <a:tblPr/>
              <a:tblGrid>
                <a:gridCol w="1693347">
                  <a:extLst>
                    <a:ext uri="{9D8B030D-6E8A-4147-A177-3AD203B41FA5}">
                      <a16:colId xmlns:a16="http://schemas.microsoft.com/office/drawing/2014/main" xmlns="" val="20000"/>
                    </a:ext>
                  </a:extLst>
                </a:gridCol>
                <a:gridCol w="1142877">
                  <a:extLst>
                    <a:ext uri="{9D8B030D-6E8A-4147-A177-3AD203B41FA5}">
                      <a16:colId xmlns:a16="http://schemas.microsoft.com/office/drawing/2014/main" xmlns="" val="20001"/>
                    </a:ext>
                  </a:extLst>
                </a:gridCol>
                <a:gridCol w="952836">
                  <a:extLst>
                    <a:ext uri="{9D8B030D-6E8A-4147-A177-3AD203B41FA5}">
                      <a16:colId xmlns:a16="http://schemas.microsoft.com/office/drawing/2014/main" xmlns="" val="20002"/>
                    </a:ext>
                  </a:extLst>
                </a:gridCol>
                <a:gridCol w="952836">
                  <a:extLst>
                    <a:ext uri="{9D8B030D-6E8A-4147-A177-3AD203B41FA5}">
                      <a16:colId xmlns:a16="http://schemas.microsoft.com/office/drawing/2014/main" xmlns="" val="20003"/>
                    </a:ext>
                  </a:extLst>
                </a:gridCol>
                <a:gridCol w="1048511">
                  <a:extLst>
                    <a:ext uri="{9D8B030D-6E8A-4147-A177-3AD203B41FA5}">
                      <a16:colId xmlns:a16="http://schemas.microsoft.com/office/drawing/2014/main" xmlns="" val="20004"/>
                    </a:ext>
                  </a:extLst>
                </a:gridCol>
                <a:gridCol w="762792">
                  <a:extLst>
                    <a:ext uri="{9D8B030D-6E8A-4147-A177-3AD203B41FA5}">
                      <a16:colId xmlns:a16="http://schemas.microsoft.com/office/drawing/2014/main" xmlns="" val="20005"/>
                    </a:ext>
                  </a:extLst>
                </a:gridCol>
              </a:tblGrid>
              <a:tr h="344574">
                <a:tc rowSpan="2">
                  <a:txBody>
                    <a:bodyPr/>
                    <a:lstStyle/>
                    <a:p>
                      <a:pPr algn="ctr">
                        <a:lnSpc>
                          <a:spcPct val="115000"/>
                        </a:lnSpc>
                        <a:spcAft>
                          <a:spcPts val="0"/>
                        </a:spcAft>
                      </a:pPr>
                      <a:r>
                        <a:rPr lang="ru-RU" sz="1400" dirty="0">
                          <a:solidFill>
                            <a:srgbClr val="002060"/>
                          </a:solidFill>
                        </a:rPr>
                        <a:t>Этапы</a:t>
                      </a:r>
                      <a:endParaRPr lang="ru-RU" sz="800" dirty="0">
                        <a:solidFill>
                          <a:srgbClr val="002060"/>
                        </a:solidFill>
                        <a:latin typeface="Calibri"/>
                        <a:ea typeface="Times New Roman"/>
                        <a:cs typeface="Times New Roman"/>
                      </a:endParaRP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lnSpc>
                          <a:spcPct val="115000"/>
                        </a:lnSpc>
                        <a:spcAft>
                          <a:spcPts val="0"/>
                        </a:spcAft>
                      </a:pPr>
                      <a:r>
                        <a:rPr lang="ru-RU" sz="1400" dirty="0">
                          <a:solidFill>
                            <a:srgbClr val="002060"/>
                          </a:solidFill>
                        </a:rPr>
                        <a:t>Количество участников</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270682">
                <a:tc vMerge="1">
                  <a:txBody>
                    <a:bodyPr/>
                    <a:lstStyle/>
                    <a:p>
                      <a:endParaRPr lang="ru-RU"/>
                    </a:p>
                  </a:txBody>
                  <a:tcPr/>
                </a:tc>
                <a:tc>
                  <a:txBody>
                    <a:bodyPr/>
                    <a:lstStyle/>
                    <a:p>
                      <a:pPr algn="ctr">
                        <a:lnSpc>
                          <a:spcPct val="115000"/>
                        </a:lnSpc>
                        <a:spcAft>
                          <a:spcPts val="0"/>
                        </a:spcAft>
                      </a:pPr>
                      <a:r>
                        <a:rPr lang="ru-RU" sz="1400" dirty="0">
                          <a:solidFill>
                            <a:srgbClr val="002060"/>
                          </a:solidFill>
                        </a:rPr>
                        <a:t>2013</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2014</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2015</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2016</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2017</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27418">
                <a:tc>
                  <a:txBody>
                    <a:bodyPr/>
                    <a:lstStyle/>
                    <a:p>
                      <a:pPr algn="ctr">
                        <a:lnSpc>
                          <a:spcPct val="115000"/>
                        </a:lnSpc>
                        <a:spcAft>
                          <a:spcPts val="0"/>
                        </a:spcAft>
                      </a:pPr>
                      <a:r>
                        <a:rPr lang="ru-RU" sz="1400" dirty="0">
                          <a:solidFill>
                            <a:srgbClr val="002060"/>
                          </a:solidFill>
                        </a:rPr>
                        <a:t>Школьный </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144 067</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159 548</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159540</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251 507</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281 238</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527418">
                <a:tc>
                  <a:txBody>
                    <a:bodyPr/>
                    <a:lstStyle/>
                    <a:p>
                      <a:pPr algn="ctr">
                        <a:lnSpc>
                          <a:spcPct val="115000"/>
                        </a:lnSpc>
                        <a:spcAft>
                          <a:spcPts val="0"/>
                        </a:spcAft>
                      </a:pPr>
                      <a:r>
                        <a:rPr lang="ru-RU" sz="1400" dirty="0">
                          <a:solidFill>
                            <a:srgbClr val="002060"/>
                          </a:solidFill>
                        </a:rPr>
                        <a:t>Муниципальный</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57 058</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57 654</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30019</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73 555</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75 416</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70682">
                <a:tc>
                  <a:txBody>
                    <a:bodyPr/>
                    <a:lstStyle/>
                    <a:p>
                      <a:pPr algn="ctr">
                        <a:lnSpc>
                          <a:spcPct val="115000"/>
                        </a:lnSpc>
                        <a:spcAft>
                          <a:spcPts val="0"/>
                        </a:spcAft>
                      </a:pPr>
                      <a:r>
                        <a:rPr lang="ru-RU" sz="1400" dirty="0">
                          <a:solidFill>
                            <a:srgbClr val="002060"/>
                          </a:solidFill>
                        </a:rPr>
                        <a:t>Региональный</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2869</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2467</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2078</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2347</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2445</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527418">
                <a:tc>
                  <a:txBody>
                    <a:bodyPr/>
                    <a:lstStyle/>
                    <a:p>
                      <a:pPr algn="ctr">
                        <a:lnSpc>
                          <a:spcPct val="115000"/>
                        </a:lnSpc>
                        <a:spcAft>
                          <a:spcPts val="0"/>
                        </a:spcAft>
                      </a:pPr>
                      <a:r>
                        <a:rPr lang="ru-RU" sz="1400" dirty="0">
                          <a:solidFill>
                            <a:srgbClr val="002060"/>
                          </a:solidFill>
                        </a:rPr>
                        <a:t>Заключительный</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91</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129</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104</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116</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97</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527418">
                <a:tc>
                  <a:txBody>
                    <a:bodyPr/>
                    <a:lstStyle/>
                    <a:p>
                      <a:pPr algn="ctr">
                        <a:lnSpc>
                          <a:spcPct val="115000"/>
                        </a:lnSpc>
                        <a:spcAft>
                          <a:spcPts val="0"/>
                        </a:spcAft>
                      </a:pPr>
                      <a:r>
                        <a:rPr lang="ru-RU" sz="1400" dirty="0">
                          <a:solidFill>
                            <a:srgbClr val="002060"/>
                          </a:solidFill>
                        </a:rPr>
                        <a:t>ИТОГО</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204 085</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219 798</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191 741</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327 525</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rPr>
                        <a:t>359 196</a:t>
                      </a:r>
                    </a:p>
                  </a:txBody>
                  <a:tcPr marL="50823" marR="508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pic>
        <p:nvPicPr>
          <p:cNvPr id="22590" name="Рисунок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1713" y="120650"/>
            <a:ext cx="12192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hape 99"/>
          <p:cNvSpPr>
            <a:spLocks noChangeArrowheads="1"/>
          </p:cNvSpPr>
          <p:nvPr/>
        </p:nvSpPr>
        <p:spPr bwMode="auto">
          <a:xfrm>
            <a:off x="1168400" y="398463"/>
            <a:ext cx="6200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sz="1400" b="1">
                <a:solidFill>
                  <a:srgbClr val="4EAA29"/>
                </a:solidFill>
                <a:latin typeface="Arial" pitchFamily="34" charset="0"/>
                <a:cs typeface="Arial" pitchFamily="34" charset="0"/>
                <a:sym typeface="Arial" pitchFamily="34" charset="0"/>
              </a:rPr>
              <a:t>ОСНОВОПОЛАГАЮЩИЕ ДОКУМЕНТЫ</a:t>
            </a:r>
          </a:p>
        </p:txBody>
      </p:sp>
      <p:pic>
        <p:nvPicPr>
          <p:cNvPr id="50179" name="Изображение 7" descr="element-0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Shape 100"/>
          <p:cNvSpPr>
            <a:spLocks noGrp="1"/>
          </p:cNvSpPr>
          <p:nvPr>
            <p:ph type="sldNum" sz="quarter" idx="10"/>
          </p:nvPr>
        </p:nvSpPr>
        <p:spPr>
          <a:xfrm>
            <a:off x="649288" y="354013"/>
            <a:ext cx="128587"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hangingPunct="0"/>
            <a:r>
              <a:rPr lang="ru-RU" altLang="ru-RU">
                <a:solidFill>
                  <a:schemeClr val="bg1"/>
                </a:solidFill>
                <a:latin typeface="Journal Sans New"/>
                <a:ea typeface="Journal Sans New"/>
                <a:cs typeface="Journal Sans New"/>
              </a:rPr>
              <a:t>4</a:t>
            </a:r>
          </a:p>
        </p:txBody>
      </p:sp>
      <p:pic>
        <p:nvPicPr>
          <p:cNvPr id="50181" name="Изображение 12" descr="element-0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Схема 10"/>
          <p:cNvGraphicFramePr/>
          <p:nvPr/>
        </p:nvGraphicFramePr>
        <p:xfrm>
          <a:off x="1168458" y="630667"/>
          <a:ext cx="5983455" cy="44094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0183" name="Picture 7" descr="http://2progress.ru/wp-content/uploads/2015/03/65.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806575"/>
            <a:ext cx="1970088"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Изображение 1" descr="element-0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Shape 99"/>
          <p:cNvSpPr>
            <a:spLocks noChangeArrowheads="1"/>
          </p:cNvSpPr>
          <p:nvPr/>
        </p:nvSpPr>
        <p:spPr bwMode="auto">
          <a:xfrm>
            <a:off x="1163638" y="398463"/>
            <a:ext cx="39735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sz="1400" b="1">
                <a:solidFill>
                  <a:srgbClr val="4EAA29"/>
                </a:solidFill>
                <a:latin typeface="Arial" pitchFamily="34" charset="0"/>
                <a:cs typeface="Arial" pitchFamily="34" charset="0"/>
                <a:sym typeface="Arial" pitchFamily="34" charset="0"/>
              </a:rPr>
              <a:t>КОНЦЕПЦИЯ</a:t>
            </a:r>
          </a:p>
        </p:txBody>
      </p:sp>
      <p:sp>
        <p:nvSpPr>
          <p:cNvPr id="51204" name="Shape 100"/>
          <p:cNvSpPr>
            <a:spLocks noGrp="1"/>
          </p:cNvSpPr>
          <p:nvPr>
            <p:ph type="sldNum" sz="quarter" idx="10"/>
          </p:nvPr>
        </p:nvSpPr>
        <p:spPr>
          <a:xfrm>
            <a:off x="649288" y="354013"/>
            <a:ext cx="128587"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hangingPunct="0"/>
            <a:r>
              <a:rPr lang="ru-RU" altLang="ru-RU">
                <a:solidFill>
                  <a:schemeClr val="bg1"/>
                </a:solidFill>
                <a:latin typeface="Journal Sans New"/>
                <a:ea typeface="Journal Sans New"/>
                <a:cs typeface="Journal Sans New"/>
              </a:rPr>
              <a:t>5</a:t>
            </a:r>
          </a:p>
        </p:txBody>
      </p:sp>
      <p:pic>
        <p:nvPicPr>
          <p:cNvPr id="51205" name="Изображение 2" descr="element-0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Объект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075" y="742950"/>
            <a:ext cx="6103938"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Изображение 1" descr="element-0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Shape 99"/>
          <p:cNvSpPr>
            <a:spLocks noChangeArrowheads="1"/>
          </p:cNvSpPr>
          <p:nvPr/>
        </p:nvSpPr>
        <p:spPr bwMode="auto">
          <a:xfrm>
            <a:off x="1163638" y="398463"/>
            <a:ext cx="39735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sz="1400" b="1">
                <a:solidFill>
                  <a:srgbClr val="4EAA29"/>
                </a:solidFill>
                <a:latin typeface="Arial" pitchFamily="34" charset="0"/>
                <a:cs typeface="Arial" pitchFamily="34" charset="0"/>
                <a:sym typeface="Arial" pitchFamily="34" charset="0"/>
              </a:rPr>
              <a:t>ПОДДЕРЖКА ТАЛАНТЛИВОЙ МОЛОДЕЖИ</a:t>
            </a:r>
          </a:p>
        </p:txBody>
      </p:sp>
      <p:sp>
        <p:nvSpPr>
          <p:cNvPr id="52228" name="Shape 100"/>
          <p:cNvSpPr>
            <a:spLocks noGrp="1"/>
          </p:cNvSpPr>
          <p:nvPr>
            <p:ph type="sldNum" sz="quarter" idx="10"/>
          </p:nvPr>
        </p:nvSpPr>
        <p:spPr>
          <a:xfrm>
            <a:off x="649288" y="354013"/>
            <a:ext cx="128587"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hangingPunct="0"/>
            <a:r>
              <a:rPr lang="ru-RU" altLang="ru-RU">
                <a:solidFill>
                  <a:schemeClr val="bg1"/>
                </a:solidFill>
                <a:latin typeface="Journal Sans New"/>
                <a:ea typeface="Journal Sans New"/>
                <a:cs typeface="Journal Sans New"/>
              </a:rPr>
              <a:t>6</a:t>
            </a:r>
          </a:p>
        </p:txBody>
      </p:sp>
      <p:pic>
        <p:nvPicPr>
          <p:cNvPr id="52229" name="Изображение 2" descr="element-0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649288" y="1697038"/>
            <a:ext cx="2605087" cy="739775"/>
          </a:xfrm>
          <a:prstGeom prst="rect">
            <a:avLst/>
          </a:prstGeom>
        </p:spPr>
        <p:txBody>
          <a:bodyP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a:r>
              <a:rPr lang="ru-RU" altLang="ru-RU" sz="1400" b="1">
                <a:solidFill>
                  <a:srgbClr val="3E3E3E"/>
                </a:solidFill>
                <a:latin typeface="Arial" pitchFamily="34" charset="0"/>
                <a:cs typeface="Arial" pitchFamily="34" charset="0"/>
              </a:rPr>
              <a:t>5000 грантов Президента Российской Федерации для студентов</a:t>
            </a:r>
          </a:p>
        </p:txBody>
      </p:sp>
      <p:sp>
        <p:nvSpPr>
          <p:cNvPr id="8" name="Прямоугольник 7"/>
          <p:cNvSpPr/>
          <p:nvPr/>
        </p:nvSpPr>
        <p:spPr>
          <a:xfrm>
            <a:off x="911225" y="3130550"/>
            <a:ext cx="2170113" cy="739775"/>
          </a:xfrm>
          <a:prstGeom prst="rect">
            <a:avLst/>
          </a:prstGeom>
        </p:spPr>
        <p:txBody>
          <a:bodyP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a:r>
              <a:rPr lang="ru-RU" altLang="ru-RU" sz="1400" b="1">
                <a:solidFill>
                  <a:srgbClr val="3E3E3E"/>
                </a:solidFill>
                <a:latin typeface="Arial" pitchFamily="34" charset="0"/>
                <a:cs typeface="Arial" pitchFamily="34" charset="0"/>
              </a:rPr>
              <a:t>Государственная поддержка молодых ученых</a:t>
            </a:r>
          </a:p>
        </p:txBody>
      </p:sp>
      <p:sp>
        <p:nvSpPr>
          <p:cNvPr id="9" name="Прямоугольник 8"/>
          <p:cNvSpPr/>
          <p:nvPr/>
        </p:nvSpPr>
        <p:spPr>
          <a:xfrm>
            <a:off x="3151188" y="781050"/>
            <a:ext cx="4140200" cy="523875"/>
          </a:xfrm>
          <a:prstGeom prst="rect">
            <a:avLst/>
          </a:prstGeom>
        </p:spPr>
        <p:txBody>
          <a:bodyP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a:r>
              <a:rPr lang="ru-RU" altLang="ru-RU" sz="1400" b="1">
                <a:solidFill>
                  <a:srgbClr val="3E3E3E"/>
                </a:solidFill>
                <a:latin typeface="Arial" pitchFamily="34" charset="0"/>
                <a:cs typeface="Arial" pitchFamily="34" charset="0"/>
              </a:rPr>
              <a:t>Премии Президента Российской Федерации для поддержки талантливой молодежи</a:t>
            </a:r>
          </a:p>
        </p:txBody>
      </p:sp>
      <p:graphicFrame>
        <p:nvGraphicFramePr>
          <p:cNvPr id="11" name="Объект 2"/>
          <p:cNvGraphicFramePr>
            <a:graphicFrameLocks/>
          </p:cNvGraphicFramePr>
          <p:nvPr/>
        </p:nvGraphicFramePr>
        <p:xfrm>
          <a:off x="3080656" y="1378857"/>
          <a:ext cx="4169981" cy="22651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Прямоугольник 11"/>
          <p:cNvSpPr/>
          <p:nvPr/>
        </p:nvSpPr>
        <p:spPr>
          <a:xfrm>
            <a:off x="3113088" y="3717925"/>
            <a:ext cx="4405312" cy="523875"/>
          </a:xfrm>
          <a:prstGeom prst="rect">
            <a:avLst/>
          </a:prstGeom>
        </p:spPr>
        <p:txBody>
          <a:bodyP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a:r>
              <a:rPr lang="ru-RU" altLang="ru-RU" sz="1400" b="1">
                <a:solidFill>
                  <a:srgbClr val="3E3E3E"/>
                </a:solidFill>
                <a:latin typeface="Arial" pitchFamily="34" charset="0"/>
                <a:cs typeface="Arial" pitchFamily="34" charset="0"/>
              </a:rPr>
              <a:t>Всероссийский конкурс молодежных проектов</a:t>
            </a:r>
          </a:p>
          <a:p>
            <a:pPr algn="ctr"/>
            <a:endParaRPr lang="ru-RU" altLang="ru-RU" sz="1400" b="1">
              <a:solidFill>
                <a:srgbClr val="3E3E3E"/>
              </a:solidFill>
              <a:latin typeface="Arial" pitchFamily="34" charset="0"/>
              <a:cs typeface="Arial" pitchFamily="34" charset="0"/>
            </a:endParaRPr>
          </a:p>
        </p:txBody>
      </p:sp>
      <p:pic>
        <p:nvPicPr>
          <p:cNvPr id="52235" name="Picture 4" descr="http://fadm.gov.ru/upload/iblock/0b1/molp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25863" y="4013200"/>
            <a:ext cx="3179762"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Прямая соединительная линия 13"/>
          <p:cNvCxnSpPr/>
          <p:nvPr/>
        </p:nvCxnSpPr>
        <p:spPr>
          <a:xfrm>
            <a:off x="3113088" y="1042988"/>
            <a:ext cx="0" cy="403225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Изображение 1" descr="element-0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Shape 99"/>
          <p:cNvSpPr>
            <a:spLocks noChangeArrowheads="1"/>
          </p:cNvSpPr>
          <p:nvPr/>
        </p:nvSpPr>
        <p:spPr bwMode="auto">
          <a:xfrm>
            <a:off x="1163638" y="398463"/>
            <a:ext cx="39735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sz="1400" b="1">
                <a:solidFill>
                  <a:srgbClr val="4EAA29"/>
                </a:solidFill>
                <a:latin typeface="Arial" pitchFamily="34" charset="0"/>
                <a:cs typeface="Arial" pitchFamily="34" charset="0"/>
                <a:sym typeface="Arial" pitchFamily="34" charset="0"/>
              </a:rPr>
              <a:t>МИРОВЫЕ ТРЕНДЫ</a:t>
            </a:r>
          </a:p>
        </p:txBody>
      </p:sp>
      <p:sp>
        <p:nvSpPr>
          <p:cNvPr id="53252" name="Shape 100"/>
          <p:cNvSpPr>
            <a:spLocks noGrp="1"/>
          </p:cNvSpPr>
          <p:nvPr>
            <p:ph type="sldNum" sz="quarter" idx="10"/>
          </p:nvPr>
        </p:nvSpPr>
        <p:spPr>
          <a:xfrm>
            <a:off x="649288" y="354013"/>
            <a:ext cx="128587"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hangingPunct="0"/>
            <a:r>
              <a:rPr lang="ru-RU" altLang="ru-RU">
                <a:solidFill>
                  <a:schemeClr val="bg1"/>
                </a:solidFill>
                <a:latin typeface="Journal Sans New"/>
                <a:ea typeface="Journal Sans New"/>
                <a:cs typeface="Journal Sans New"/>
              </a:rPr>
              <a:t>7</a:t>
            </a:r>
          </a:p>
        </p:txBody>
      </p:sp>
      <p:sp>
        <p:nvSpPr>
          <p:cNvPr id="101" name="Shape 101"/>
          <p:cNvSpPr/>
          <p:nvPr/>
        </p:nvSpPr>
        <p:spPr>
          <a:xfrm>
            <a:off x="1289050" y="1022350"/>
            <a:ext cx="5699125" cy="554038"/>
          </a:xfrm>
          <a:prstGeom prst="rect">
            <a:avLst/>
          </a:prstGeom>
          <a:ln w="12700">
            <a:miter lim="400000"/>
          </a:ln>
          <a:extLst>
            <a:ext uri="{C572A759-6A51-4108-AA02-DFA0A04FC94B}"/>
          </a:extLst>
        </p:spPr>
        <p:txBody>
          <a:bodyPr lIns="0" tIns="0" rIns="0" bIns="0"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just"/>
            <a:r>
              <a:rPr lang="ru-RU" altLang="ru-RU">
                <a:solidFill>
                  <a:srgbClr val="595959"/>
                </a:solidFill>
                <a:latin typeface="Helvetica" pitchFamily="34" charset="0"/>
                <a:cs typeface="Helvetica" pitchFamily="34" charset="0"/>
                <a:sym typeface="Helvetica" pitchFamily="34" charset="0"/>
              </a:rPr>
              <a:t>2. </a:t>
            </a:r>
            <a:r>
              <a:rPr lang="ru-RU" altLang="ru-RU" b="1">
                <a:solidFill>
                  <a:srgbClr val="595959"/>
                </a:solidFill>
                <a:latin typeface="Helvetica" pitchFamily="34" charset="0"/>
                <a:cs typeface="Helvetica" pitchFamily="34" charset="0"/>
                <a:sym typeface="Helvetica" pitchFamily="34" charset="0"/>
              </a:rPr>
              <a:t>Изменение в подходах </a:t>
            </a:r>
            <a:r>
              <a:rPr lang="ru-RU" altLang="ru-RU">
                <a:solidFill>
                  <a:srgbClr val="595959"/>
                </a:solidFill>
                <a:latin typeface="Helvetica" pitchFamily="34" charset="0"/>
                <a:cs typeface="Helvetica" pitchFamily="34" charset="0"/>
                <a:sym typeface="Helvetica" pitchFamily="34" charset="0"/>
              </a:rPr>
              <a:t>к образованию и поддержке молодых талантов</a:t>
            </a:r>
          </a:p>
        </p:txBody>
      </p:sp>
      <p:sp>
        <p:nvSpPr>
          <p:cNvPr id="8" name="Shape 96"/>
          <p:cNvSpPr/>
          <p:nvPr/>
        </p:nvSpPr>
        <p:spPr>
          <a:xfrm>
            <a:off x="1289050" y="1914525"/>
            <a:ext cx="5699125" cy="1997075"/>
          </a:xfrm>
          <a:prstGeom prst="rect">
            <a:avLst/>
          </a:prstGeom>
          <a:ln w="12700">
            <a:miter lim="400000"/>
          </a:ln>
          <a:extLst>
            <a:ext uri="{C572A759-6A51-4108-AA02-DFA0A04FC94B}"/>
          </a:extLst>
        </p:spPr>
        <p:txBody>
          <a:bodyPr lIns="0" tIns="0" rIns="0" bIns="0">
            <a:spAutoFit/>
          </a:bodyPr>
          <a:lstStyle>
            <a:lvl1pPr marL="152400" indent="-139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just">
              <a:lnSpc>
                <a:spcPct val="103000"/>
              </a:lnSpc>
              <a:buSzPct val="60000"/>
              <a:buFontTx/>
              <a:buBlip>
                <a:blip r:embed="rId3"/>
              </a:buBlip>
            </a:pPr>
            <a:r>
              <a:rPr lang="ru-RU" altLang="ru-RU" sz="1400">
                <a:solidFill>
                  <a:srgbClr val="3E3E3E"/>
                </a:solidFill>
                <a:latin typeface="Arial" pitchFamily="34" charset="0"/>
                <a:cs typeface="Arial" pitchFamily="34" charset="0"/>
                <a:sym typeface="Arial" pitchFamily="34" charset="0"/>
              </a:rPr>
              <a:t>Дифференциация и </a:t>
            </a:r>
            <a:r>
              <a:rPr lang="ru-RU" altLang="ru-RU" sz="1400" b="1">
                <a:solidFill>
                  <a:srgbClr val="3E3E3E"/>
                </a:solidFill>
                <a:latin typeface="Arial" pitchFamily="34" charset="0"/>
                <a:cs typeface="Arial" pitchFamily="34" charset="0"/>
                <a:sym typeface="Arial" pitchFamily="34" charset="0"/>
              </a:rPr>
              <a:t>индивидуализация</a:t>
            </a:r>
            <a:r>
              <a:rPr lang="ru-RU" altLang="ru-RU" sz="1400">
                <a:solidFill>
                  <a:srgbClr val="3E3E3E"/>
                </a:solidFill>
                <a:latin typeface="Arial" pitchFamily="34" charset="0"/>
                <a:cs typeface="Arial" pitchFamily="34" charset="0"/>
                <a:sym typeface="Arial" pitchFamily="34" charset="0"/>
              </a:rPr>
              <a:t>.</a:t>
            </a:r>
          </a:p>
          <a:p>
            <a:pPr>
              <a:lnSpc>
                <a:spcPct val="103000"/>
              </a:lnSpc>
              <a:buSzPct val="60000"/>
            </a:pPr>
            <a:endParaRPr lang="ru-RU" altLang="ru-RU" sz="1400">
              <a:solidFill>
                <a:srgbClr val="3E3E3E"/>
              </a:solidFill>
              <a:latin typeface="Arial" pitchFamily="34" charset="0"/>
              <a:cs typeface="Arial" pitchFamily="34" charset="0"/>
              <a:sym typeface="Arial" pitchFamily="34" charset="0"/>
            </a:endParaRPr>
          </a:p>
          <a:p>
            <a:pPr algn="just">
              <a:lnSpc>
                <a:spcPct val="103000"/>
              </a:lnSpc>
              <a:buSzPct val="60000"/>
              <a:buFontTx/>
              <a:buBlip>
                <a:blip r:embed="rId3"/>
              </a:buBlip>
            </a:pPr>
            <a:r>
              <a:rPr lang="ru-RU" altLang="ru-RU" sz="1400" b="1">
                <a:solidFill>
                  <a:srgbClr val="3E3E3E"/>
                </a:solidFill>
                <a:latin typeface="Arial" pitchFamily="34" charset="0"/>
                <a:cs typeface="Arial" pitchFamily="34" charset="0"/>
                <a:sym typeface="Arial" pitchFamily="34" charset="0"/>
              </a:rPr>
              <a:t>Системность: </a:t>
            </a:r>
            <a:r>
              <a:rPr lang="ru-RU" altLang="ru-RU" sz="1400">
                <a:solidFill>
                  <a:srgbClr val="3E3E3E"/>
                </a:solidFill>
                <a:latin typeface="Arial" pitchFamily="34" charset="0"/>
                <a:cs typeface="Arial" pitchFamily="34" charset="0"/>
                <a:sym typeface="Arial" pitchFamily="34" charset="0"/>
              </a:rPr>
              <a:t>детский сад, школа, колледж , вуз, семья.</a:t>
            </a:r>
          </a:p>
          <a:p>
            <a:pPr>
              <a:lnSpc>
                <a:spcPct val="103000"/>
              </a:lnSpc>
              <a:buSzPct val="60000"/>
            </a:pPr>
            <a:endParaRPr lang="ru-RU" altLang="ru-RU" sz="1400">
              <a:solidFill>
                <a:srgbClr val="3E3E3E"/>
              </a:solidFill>
              <a:latin typeface="Arial" pitchFamily="34" charset="0"/>
              <a:cs typeface="Arial" pitchFamily="34" charset="0"/>
              <a:sym typeface="Arial" pitchFamily="34" charset="0"/>
            </a:endParaRPr>
          </a:p>
          <a:p>
            <a:pPr algn="just">
              <a:lnSpc>
                <a:spcPct val="103000"/>
              </a:lnSpc>
              <a:buSzPct val="60000"/>
              <a:buFontTx/>
              <a:buBlip>
                <a:blip r:embed="rId3"/>
              </a:buBlip>
            </a:pPr>
            <a:r>
              <a:rPr lang="ru-RU" altLang="ru-RU" sz="1400" b="1">
                <a:solidFill>
                  <a:srgbClr val="3E3E3E"/>
                </a:solidFill>
                <a:latin typeface="Arial" pitchFamily="34" charset="0"/>
                <a:cs typeface="Arial" pitchFamily="34" charset="0"/>
                <a:sym typeface="Arial" pitchFamily="34" charset="0"/>
              </a:rPr>
              <a:t>Развитие ранней поддержки </a:t>
            </a:r>
            <a:r>
              <a:rPr lang="ru-RU" altLang="ru-RU" sz="1400">
                <a:solidFill>
                  <a:srgbClr val="3E3E3E"/>
                </a:solidFill>
                <a:latin typeface="Arial" pitchFamily="34" charset="0"/>
                <a:cs typeface="Arial" pitchFamily="34" charset="0"/>
                <a:sym typeface="Arial" pitchFamily="34" charset="0"/>
              </a:rPr>
              <a:t>(0-6 лет) в связи с новыми открытиями</a:t>
            </a:r>
          </a:p>
          <a:p>
            <a:pPr>
              <a:lnSpc>
                <a:spcPct val="103000"/>
              </a:lnSpc>
              <a:buSzPct val="60000"/>
            </a:pPr>
            <a:endParaRPr lang="ru-RU" altLang="ru-RU" sz="1400">
              <a:solidFill>
                <a:srgbClr val="3E3E3E"/>
              </a:solidFill>
              <a:latin typeface="Arial" pitchFamily="34" charset="0"/>
              <a:cs typeface="Arial" pitchFamily="34" charset="0"/>
              <a:sym typeface="Arial" pitchFamily="34" charset="0"/>
            </a:endParaRPr>
          </a:p>
          <a:p>
            <a:pPr algn="just">
              <a:lnSpc>
                <a:spcPct val="103000"/>
              </a:lnSpc>
              <a:buSzPct val="60000"/>
              <a:buFontTx/>
              <a:buBlip>
                <a:blip r:embed="rId3"/>
              </a:buBlip>
            </a:pPr>
            <a:r>
              <a:rPr lang="ru-RU" altLang="ru-RU" sz="1400">
                <a:solidFill>
                  <a:srgbClr val="3E3E3E"/>
                </a:solidFill>
                <a:latin typeface="Arial" pitchFamily="34" charset="0"/>
                <a:cs typeface="Arial" pitchFamily="34" charset="0"/>
                <a:sym typeface="Arial" pitchFamily="34" charset="0"/>
              </a:rPr>
              <a:t>«</a:t>
            </a:r>
            <a:r>
              <a:rPr lang="ru-RU" altLang="ru-RU" sz="1400" b="1">
                <a:solidFill>
                  <a:srgbClr val="3E3E3E"/>
                </a:solidFill>
                <a:latin typeface="Arial" pitchFamily="34" charset="0"/>
                <a:cs typeface="Arial" pitchFamily="34" charset="0"/>
                <a:sym typeface="Arial" pitchFamily="34" charset="0"/>
              </a:rPr>
              <a:t>Цифровизация</a:t>
            </a:r>
            <a:r>
              <a:rPr lang="ru-RU" altLang="ru-RU" sz="1400">
                <a:solidFill>
                  <a:srgbClr val="3E3E3E"/>
                </a:solidFill>
                <a:latin typeface="Arial" pitchFamily="34" charset="0"/>
                <a:cs typeface="Arial" pitchFamily="34" charset="0"/>
                <a:sym typeface="Arial" pitchFamily="34" charset="0"/>
              </a:rPr>
              <a:t>» мониторинга и поддержки</a:t>
            </a:r>
          </a:p>
          <a:p>
            <a:pPr algn="just">
              <a:lnSpc>
                <a:spcPct val="103000"/>
              </a:lnSpc>
              <a:buSzPct val="60000"/>
            </a:pPr>
            <a:endParaRPr lang="ru-RU" altLang="ru-RU" sz="1400">
              <a:solidFill>
                <a:srgbClr val="3E3E3E"/>
              </a:solidFill>
              <a:latin typeface="Arial" pitchFamily="34" charset="0"/>
              <a:cs typeface="Arial" pitchFamily="34" charset="0"/>
              <a:sym typeface="Arial" pitchFamily="34" charset="0"/>
            </a:endParaRPr>
          </a:p>
        </p:txBody>
      </p:sp>
      <p:pic>
        <p:nvPicPr>
          <p:cNvPr id="53255" name="Изображение 2" descr="element-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5" descr="C:\!dist\icons8-Conference-1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1820863"/>
            <a:ext cx="9652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Изображение 1" descr="element-0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Shape 99"/>
          <p:cNvSpPr>
            <a:spLocks noChangeArrowheads="1"/>
          </p:cNvSpPr>
          <p:nvPr/>
        </p:nvSpPr>
        <p:spPr bwMode="auto">
          <a:xfrm>
            <a:off x="1163638" y="398463"/>
            <a:ext cx="39735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sz="1400" b="1">
                <a:solidFill>
                  <a:srgbClr val="4EAA29"/>
                </a:solidFill>
                <a:latin typeface="Arial" pitchFamily="34" charset="0"/>
                <a:cs typeface="Arial" pitchFamily="34" charset="0"/>
                <a:sym typeface="Arial" pitchFamily="34" charset="0"/>
              </a:rPr>
              <a:t>ИНФРАСТРУКТУРА</a:t>
            </a:r>
          </a:p>
        </p:txBody>
      </p:sp>
      <p:sp>
        <p:nvSpPr>
          <p:cNvPr id="54276" name="Shape 100"/>
          <p:cNvSpPr>
            <a:spLocks noGrp="1"/>
          </p:cNvSpPr>
          <p:nvPr>
            <p:ph type="sldNum" sz="quarter" idx="10"/>
          </p:nvPr>
        </p:nvSpPr>
        <p:spPr>
          <a:xfrm>
            <a:off x="649288" y="354013"/>
            <a:ext cx="128587"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hangingPunct="0"/>
            <a:r>
              <a:rPr lang="ru-RU" altLang="ru-RU">
                <a:solidFill>
                  <a:schemeClr val="bg1"/>
                </a:solidFill>
                <a:latin typeface="Journal Sans New"/>
                <a:ea typeface="Journal Sans New"/>
                <a:cs typeface="Journal Sans New"/>
              </a:rPr>
              <a:t>7</a:t>
            </a:r>
          </a:p>
        </p:txBody>
      </p:sp>
      <p:pic>
        <p:nvPicPr>
          <p:cNvPr id="54277" name="Изображение 2" descr="element-0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6" descr="http://rcro.tomsk.ru/wp-content/uploads/2014/02/32f887be7ed97ae7f224717b79a736d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263" y="981075"/>
            <a:ext cx="2052637"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4" descr="http://ugranow.ru/wp-content/uploads/2015/11/8BkrFDp63N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3050" y="1365250"/>
            <a:ext cx="167798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2" descr="http://stavrovskaja.vladimir.ru/images/img/news/siriu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750" y="2852738"/>
            <a:ext cx="23114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Изображение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4350" y="2495550"/>
            <a:ext cx="2135188"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Объект 2"/>
          <p:cNvSpPr txBox="1">
            <a:spLocks/>
          </p:cNvSpPr>
          <p:nvPr/>
        </p:nvSpPr>
        <p:spPr bwMode="auto">
          <a:xfrm>
            <a:off x="901700" y="3870325"/>
            <a:ext cx="884238"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a:spcBef>
                <a:spcPct val="20000"/>
              </a:spcBef>
              <a:buFont typeface="Arial" pitchFamily="34" charset="0"/>
              <a:buNone/>
            </a:pPr>
            <a:r>
              <a:rPr lang="ru-RU" altLang="ru-RU" sz="1000" b="1" i="1">
                <a:solidFill>
                  <a:schemeClr val="tx1"/>
                </a:solidFill>
                <a:latin typeface="Cambria" pitchFamily="18" charset="0"/>
              </a:rPr>
              <a:t>ВДЦ «Океан»</a:t>
            </a:r>
          </a:p>
        </p:txBody>
      </p:sp>
      <p:pic>
        <p:nvPicPr>
          <p:cNvPr id="54283" name="Изображение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76550" y="912813"/>
            <a:ext cx="2128838"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Объект 2"/>
          <p:cNvSpPr txBox="1">
            <a:spLocks/>
          </p:cNvSpPr>
          <p:nvPr/>
        </p:nvSpPr>
        <p:spPr bwMode="auto">
          <a:xfrm>
            <a:off x="3114675" y="2247900"/>
            <a:ext cx="185102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a:spcBef>
                <a:spcPct val="20000"/>
              </a:spcBef>
              <a:buFont typeface="Arial" pitchFamily="34" charset="0"/>
              <a:buNone/>
            </a:pPr>
            <a:r>
              <a:rPr lang="ru-RU" altLang="ru-RU" sz="1000" b="1" i="1">
                <a:solidFill>
                  <a:schemeClr val="tx1"/>
                </a:solidFill>
                <a:latin typeface="Cambria" pitchFamily="18" charset="0"/>
              </a:rPr>
              <a:t>МДЦ «Артек»</a:t>
            </a:r>
          </a:p>
        </p:txBody>
      </p:sp>
      <p:pic>
        <p:nvPicPr>
          <p:cNvPr id="54285" name="Изображение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59363" y="2495550"/>
            <a:ext cx="226695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Объект 2"/>
          <p:cNvSpPr txBox="1">
            <a:spLocks/>
          </p:cNvSpPr>
          <p:nvPr/>
        </p:nvSpPr>
        <p:spPr bwMode="auto">
          <a:xfrm>
            <a:off x="5199063" y="3930650"/>
            <a:ext cx="185102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a:spcBef>
                <a:spcPct val="20000"/>
              </a:spcBef>
              <a:buFont typeface="Arial" pitchFamily="34" charset="0"/>
              <a:buNone/>
            </a:pPr>
            <a:r>
              <a:rPr lang="ru-RU" altLang="ru-RU" sz="1000" b="1" i="1">
                <a:solidFill>
                  <a:schemeClr val="tx1"/>
                </a:solidFill>
                <a:latin typeface="Cambria" pitchFamily="18" charset="0"/>
              </a:rPr>
              <a:t>ВДЦ «Орленок»</a:t>
            </a: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Изображение 1" descr="element-0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Shape 99"/>
          <p:cNvSpPr>
            <a:spLocks noChangeArrowheads="1"/>
          </p:cNvSpPr>
          <p:nvPr/>
        </p:nvSpPr>
        <p:spPr bwMode="auto">
          <a:xfrm>
            <a:off x="1163638" y="398463"/>
            <a:ext cx="39735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sz="1400" b="1">
                <a:solidFill>
                  <a:srgbClr val="4EAA29"/>
                </a:solidFill>
                <a:latin typeface="Arial" pitchFamily="34" charset="0"/>
                <a:cs typeface="Arial" pitchFamily="34" charset="0"/>
                <a:sym typeface="Arial" pitchFamily="34" charset="0"/>
              </a:rPr>
              <a:t>МИРОВЫЕ ТРЕНДЫ</a:t>
            </a:r>
          </a:p>
        </p:txBody>
      </p:sp>
      <p:sp>
        <p:nvSpPr>
          <p:cNvPr id="55300" name="Shape 100"/>
          <p:cNvSpPr>
            <a:spLocks noGrp="1"/>
          </p:cNvSpPr>
          <p:nvPr>
            <p:ph type="sldNum" sz="quarter" idx="10"/>
          </p:nvPr>
        </p:nvSpPr>
        <p:spPr>
          <a:xfrm>
            <a:off x="649288" y="354013"/>
            <a:ext cx="128587"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hangingPunct="0"/>
            <a:r>
              <a:rPr lang="ru-RU" altLang="ru-RU">
                <a:solidFill>
                  <a:schemeClr val="bg1"/>
                </a:solidFill>
                <a:latin typeface="Journal Sans New"/>
                <a:ea typeface="Journal Sans New"/>
                <a:cs typeface="Journal Sans New"/>
              </a:rPr>
              <a:t>6</a:t>
            </a:r>
          </a:p>
        </p:txBody>
      </p:sp>
      <p:sp>
        <p:nvSpPr>
          <p:cNvPr id="101" name="Shape 101"/>
          <p:cNvSpPr/>
          <p:nvPr/>
        </p:nvSpPr>
        <p:spPr>
          <a:xfrm>
            <a:off x="1289050" y="1022350"/>
            <a:ext cx="5699125" cy="554038"/>
          </a:xfrm>
          <a:prstGeom prst="rect">
            <a:avLst/>
          </a:prstGeom>
          <a:ln w="12700">
            <a:miter lim="400000"/>
          </a:ln>
          <a:extLst>
            <a:ext uri="{C572A759-6A51-4108-AA02-DFA0A04FC94B}"/>
          </a:extLst>
        </p:spPr>
        <p:txBody>
          <a:bodyPr lIns="0" tIns="0" rIns="0" bIns="0"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just"/>
            <a:r>
              <a:rPr lang="ru-RU" altLang="ru-RU">
                <a:solidFill>
                  <a:srgbClr val="595959"/>
                </a:solidFill>
                <a:latin typeface="Helvetica" pitchFamily="34" charset="0"/>
                <a:cs typeface="Helvetica" pitchFamily="34" charset="0"/>
                <a:sym typeface="Helvetica" pitchFamily="34" charset="0"/>
              </a:rPr>
              <a:t>2. </a:t>
            </a:r>
            <a:r>
              <a:rPr lang="ru-RU" altLang="ru-RU" b="1">
                <a:solidFill>
                  <a:srgbClr val="595959"/>
                </a:solidFill>
                <a:latin typeface="Helvetica" pitchFamily="34" charset="0"/>
                <a:cs typeface="Helvetica" pitchFamily="34" charset="0"/>
                <a:sym typeface="Helvetica" pitchFamily="34" charset="0"/>
              </a:rPr>
              <a:t>Изменение в подходах </a:t>
            </a:r>
            <a:r>
              <a:rPr lang="ru-RU" altLang="ru-RU">
                <a:solidFill>
                  <a:srgbClr val="595959"/>
                </a:solidFill>
                <a:latin typeface="Helvetica" pitchFamily="34" charset="0"/>
                <a:cs typeface="Helvetica" pitchFamily="34" charset="0"/>
                <a:sym typeface="Helvetica" pitchFamily="34" charset="0"/>
              </a:rPr>
              <a:t>к образованию и поддержке молодых талантов</a:t>
            </a:r>
          </a:p>
        </p:txBody>
      </p:sp>
      <p:pic>
        <p:nvPicPr>
          <p:cNvPr id="55302" name="Изображение 2" descr="element-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Рисунок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225" y="684213"/>
            <a:ext cx="6570663"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Изображение 1" descr="element-0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Shape 99"/>
          <p:cNvSpPr>
            <a:spLocks noChangeArrowheads="1"/>
          </p:cNvSpPr>
          <p:nvPr/>
        </p:nvSpPr>
        <p:spPr bwMode="auto">
          <a:xfrm>
            <a:off x="1163638" y="398463"/>
            <a:ext cx="39735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sz="1400" b="1">
                <a:solidFill>
                  <a:srgbClr val="4EAA29"/>
                </a:solidFill>
                <a:latin typeface="Arial" pitchFamily="34" charset="0"/>
                <a:cs typeface="Arial" pitchFamily="34" charset="0"/>
                <a:sym typeface="Arial" pitchFamily="34" charset="0"/>
              </a:rPr>
              <a:t>МИРОВЫЕ ТРЕНДЫ</a:t>
            </a:r>
          </a:p>
        </p:txBody>
      </p:sp>
      <p:sp>
        <p:nvSpPr>
          <p:cNvPr id="57348" name="Shape 100"/>
          <p:cNvSpPr>
            <a:spLocks noGrp="1"/>
          </p:cNvSpPr>
          <p:nvPr>
            <p:ph type="sldNum" sz="quarter" idx="10"/>
          </p:nvPr>
        </p:nvSpPr>
        <p:spPr>
          <a:xfrm>
            <a:off x="649288" y="354013"/>
            <a:ext cx="128587"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hangingPunct="0"/>
            <a:r>
              <a:rPr lang="ru-RU" altLang="ru-RU">
                <a:solidFill>
                  <a:schemeClr val="bg1"/>
                </a:solidFill>
                <a:latin typeface="Journal Sans New"/>
                <a:ea typeface="Journal Sans New"/>
                <a:cs typeface="Journal Sans New"/>
              </a:rPr>
              <a:t>7</a:t>
            </a:r>
          </a:p>
        </p:txBody>
      </p:sp>
      <p:sp>
        <p:nvSpPr>
          <p:cNvPr id="101" name="Shape 101"/>
          <p:cNvSpPr/>
          <p:nvPr/>
        </p:nvSpPr>
        <p:spPr>
          <a:xfrm>
            <a:off x="1289050" y="1162050"/>
            <a:ext cx="5699125" cy="276225"/>
          </a:xfrm>
          <a:prstGeom prst="rect">
            <a:avLst/>
          </a:prstGeom>
          <a:ln w="12700">
            <a:miter lim="400000"/>
          </a:ln>
          <a:extLst>
            <a:ext uri="{C572A759-6A51-4108-AA02-DFA0A04FC94B}"/>
          </a:extLst>
        </p:spPr>
        <p:txBody>
          <a:bodyPr lIns="0" tIns="0" rIns="0" bIns="0"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just"/>
            <a:r>
              <a:rPr lang="ru-RU" altLang="ru-RU">
                <a:solidFill>
                  <a:srgbClr val="595959"/>
                </a:solidFill>
                <a:latin typeface="Helvetica" pitchFamily="34" charset="0"/>
                <a:cs typeface="Helvetica" pitchFamily="34" charset="0"/>
                <a:sym typeface="Helvetica" pitchFamily="34" charset="0"/>
              </a:rPr>
              <a:t>3. </a:t>
            </a:r>
            <a:r>
              <a:rPr lang="ru-RU" altLang="ru-RU" b="1">
                <a:solidFill>
                  <a:srgbClr val="595959"/>
                </a:solidFill>
                <a:latin typeface="Helvetica" pitchFamily="34" charset="0"/>
                <a:cs typeface="Helvetica" pitchFamily="34" charset="0"/>
                <a:sym typeface="Helvetica" pitchFamily="34" charset="0"/>
              </a:rPr>
              <a:t>Расширение </a:t>
            </a:r>
            <a:r>
              <a:rPr lang="ru-RU" altLang="ru-RU">
                <a:solidFill>
                  <a:srgbClr val="595959"/>
                </a:solidFill>
                <a:latin typeface="Helvetica" pitchFamily="34" charset="0"/>
                <a:cs typeface="Helvetica" pitchFamily="34" charset="0"/>
                <a:sym typeface="Helvetica" pitchFamily="34" charset="0"/>
              </a:rPr>
              <a:t>круга</a:t>
            </a:r>
            <a:r>
              <a:rPr lang="ru-RU" altLang="ru-RU" b="1">
                <a:solidFill>
                  <a:srgbClr val="595959"/>
                </a:solidFill>
                <a:latin typeface="Helvetica" pitchFamily="34" charset="0"/>
                <a:cs typeface="Helvetica" pitchFamily="34" charset="0"/>
                <a:sym typeface="Helvetica" pitchFamily="34" charset="0"/>
              </a:rPr>
              <a:t> участников </a:t>
            </a:r>
          </a:p>
        </p:txBody>
      </p:sp>
      <p:sp>
        <p:nvSpPr>
          <p:cNvPr id="8" name="Shape 96"/>
          <p:cNvSpPr/>
          <p:nvPr/>
        </p:nvSpPr>
        <p:spPr>
          <a:xfrm>
            <a:off x="1589088" y="1914525"/>
            <a:ext cx="5018087" cy="1552575"/>
          </a:xfrm>
          <a:prstGeom prst="rect">
            <a:avLst/>
          </a:prstGeom>
          <a:ln w="12700">
            <a:miter lim="400000"/>
          </a:ln>
          <a:extLst>
            <a:ext uri="{C572A759-6A51-4108-AA02-DFA0A04FC94B}"/>
          </a:extLst>
        </p:spPr>
        <p:txBody>
          <a:bodyPr lIns="0" tIns="0" rIns="0" bIns="0">
            <a:spAutoFit/>
          </a:bodyPr>
          <a:lstStyle>
            <a:lvl1pPr marL="152400" indent="-139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just">
              <a:lnSpc>
                <a:spcPct val="103000"/>
              </a:lnSpc>
              <a:buSzPct val="60000"/>
              <a:buFontTx/>
              <a:buBlip>
                <a:blip r:embed="rId3"/>
              </a:buBlip>
            </a:pPr>
            <a:r>
              <a:rPr lang="ru-RU" altLang="ru-RU" sz="1400">
                <a:solidFill>
                  <a:srgbClr val="3E3E3E"/>
                </a:solidFill>
                <a:latin typeface="Arial" pitchFamily="34" charset="0"/>
                <a:cs typeface="Arial" pitchFamily="34" charset="0"/>
                <a:sym typeface="Arial" pitchFamily="34" charset="0"/>
              </a:rPr>
              <a:t>Развитие </a:t>
            </a:r>
            <a:r>
              <a:rPr lang="ru-RU" altLang="ru-RU" sz="1400" b="1">
                <a:solidFill>
                  <a:srgbClr val="3E3E3E"/>
                </a:solidFill>
                <a:latin typeface="Arial" pitchFamily="34" charset="0"/>
                <a:cs typeface="Arial" pitchFamily="34" charset="0"/>
                <a:sym typeface="Arial" pitchFamily="34" charset="0"/>
              </a:rPr>
              <a:t>сетевого взаимодействия </a:t>
            </a:r>
            <a:r>
              <a:rPr lang="ru-RU" altLang="ru-RU" sz="1400">
                <a:solidFill>
                  <a:srgbClr val="3E3E3E"/>
                </a:solidFill>
                <a:latin typeface="Arial" pitchFamily="34" charset="0"/>
                <a:cs typeface="Arial" pitchFamily="34" charset="0"/>
                <a:sym typeface="Arial" pitchFamily="34" charset="0"/>
              </a:rPr>
              <a:t>и образовательных </a:t>
            </a:r>
            <a:r>
              <a:rPr lang="ru-RU" altLang="ru-RU" sz="1400" b="1">
                <a:solidFill>
                  <a:srgbClr val="3E3E3E"/>
                </a:solidFill>
                <a:latin typeface="Arial" pitchFamily="34" charset="0"/>
                <a:cs typeface="Arial" pitchFamily="34" charset="0"/>
                <a:sym typeface="Arial" pitchFamily="34" charset="0"/>
              </a:rPr>
              <a:t>кластеров</a:t>
            </a:r>
          </a:p>
          <a:p>
            <a:pPr>
              <a:lnSpc>
                <a:spcPct val="103000"/>
              </a:lnSpc>
              <a:buSzPct val="60000"/>
            </a:pPr>
            <a:endParaRPr lang="ru-RU" altLang="ru-RU" sz="1400">
              <a:solidFill>
                <a:srgbClr val="3E3E3E"/>
              </a:solidFill>
              <a:latin typeface="Arial" pitchFamily="34" charset="0"/>
              <a:cs typeface="Arial" pitchFamily="34" charset="0"/>
              <a:sym typeface="Arial" pitchFamily="34" charset="0"/>
            </a:endParaRPr>
          </a:p>
          <a:p>
            <a:pPr algn="just">
              <a:lnSpc>
                <a:spcPct val="103000"/>
              </a:lnSpc>
              <a:buSzPct val="60000"/>
              <a:buFontTx/>
              <a:buBlip>
                <a:blip r:embed="rId3"/>
              </a:buBlip>
            </a:pPr>
            <a:r>
              <a:rPr lang="ru-RU" altLang="ru-RU" sz="1400">
                <a:solidFill>
                  <a:srgbClr val="3E3E3E"/>
                </a:solidFill>
                <a:latin typeface="Arial" pitchFamily="34" charset="0"/>
                <a:cs typeface="Arial" pitchFamily="34" charset="0"/>
                <a:sym typeface="Arial" pitchFamily="34" charset="0"/>
              </a:rPr>
              <a:t>Рост</a:t>
            </a:r>
            <a:r>
              <a:rPr lang="ru-RU" altLang="ru-RU" sz="1400" b="1">
                <a:solidFill>
                  <a:srgbClr val="3E3E3E"/>
                </a:solidFill>
                <a:latin typeface="Arial" pitchFamily="34" charset="0"/>
                <a:cs typeface="Arial" pitchFamily="34" charset="0"/>
                <a:sym typeface="Arial" pitchFamily="34" charset="0"/>
              </a:rPr>
              <a:t> интереса бизнес </a:t>
            </a:r>
            <a:r>
              <a:rPr lang="ru-RU" altLang="ru-RU" sz="1400">
                <a:solidFill>
                  <a:srgbClr val="3E3E3E"/>
                </a:solidFill>
                <a:latin typeface="Arial" pitchFamily="34" charset="0"/>
                <a:cs typeface="Arial" pitchFamily="34" charset="0"/>
                <a:sym typeface="Arial" pitchFamily="34" charset="0"/>
              </a:rPr>
              <a:t>организаций.</a:t>
            </a:r>
          </a:p>
          <a:p>
            <a:pPr>
              <a:lnSpc>
                <a:spcPct val="103000"/>
              </a:lnSpc>
              <a:buSzPct val="60000"/>
            </a:pPr>
            <a:endParaRPr lang="ru-RU" altLang="ru-RU" sz="1400">
              <a:solidFill>
                <a:srgbClr val="3E3E3E"/>
              </a:solidFill>
              <a:latin typeface="Arial" pitchFamily="34" charset="0"/>
              <a:cs typeface="Arial" pitchFamily="34" charset="0"/>
              <a:sym typeface="Arial" pitchFamily="34" charset="0"/>
            </a:endParaRPr>
          </a:p>
          <a:p>
            <a:pPr algn="just">
              <a:lnSpc>
                <a:spcPct val="103000"/>
              </a:lnSpc>
              <a:buSzPct val="60000"/>
              <a:buFontTx/>
              <a:buBlip>
                <a:blip r:embed="rId3"/>
              </a:buBlip>
            </a:pPr>
            <a:r>
              <a:rPr lang="ru-RU" altLang="ru-RU" sz="1400" b="1">
                <a:solidFill>
                  <a:srgbClr val="3E3E3E"/>
                </a:solidFill>
                <a:latin typeface="Arial" pitchFamily="34" charset="0"/>
                <a:cs typeface="Arial" pitchFamily="34" charset="0"/>
                <a:sym typeface="Arial" pitchFamily="34" charset="0"/>
              </a:rPr>
              <a:t>Международная мобильность</a:t>
            </a:r>
            <a:endParaRPr lang="ru-RU" altLang="ru-RU" sz="1400">
              <a:solidFill>
                <a:srgbClr val="3E3E3E"/>
              </a:solidFill>
              <a:latin typeface="Arial" pitchFamily="34" charset="0"/>
              <a:cs typeface="Arial" pitchFamily="34" charset="0"/>
              <a:sym typeface="Arial" pitchFamily="34" charset="0"/>
            </a:endParaRPr>
          </a:p>
          <a:p>
            <a:pPr>
              <a:lnSpc>
                <a:spcPct val="103000"/>
              </a:lnSpc>
              <a:buSzPct val="60000"/>
            </a:pPr>
            <a:endParaRPr lang="ru-RU" altLang="ru-RU" sz="1400">
              <a:solidFill>
                <a:srgbClr val="3E3E3E"/>
              </a:solidFill>
              <a:latin typeface="Arial" pitchFamily="34" charset="0"/>
              <a:cs typeface="Arial" pitchFamily="34" charset="0"/>
              <a:sym typeface="Arial" pitchFamily="34" charset="0"/>
            </a:endParaRPr>
          </a:p>
        </p:txBody>
      </p:sp>
      <p:pic>
        <p:nvPicPr>
          <p:cNvPr id="57351" name="Изображение 2" descr="element-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4" descr="D:\0_ZA!7\02_MIN_OBR\PREZY\01_24J_preza\IMA2\icons8-Global Citizen-1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 y="1757363"/>
            <a:ext cx="101282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hape 99"/>
          <p:cNvSpPr>
            <a:spLocks noChangeArrowheads="1"/>
          </p:cNvSpPr>
          <p:nvPr/>
        </p:nvSpPr>
        <p:spPr bwMode="auto">
          <a:xfrm>
            <a:off x="1168400" y="3984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sz="1400" b="1">
                <a:solidFill>
                  <a:srgbClr val="4EAA29"/>
                </a:solidFill>
                <a:latin typeface="Arial" pitchFamily="34" charset="0"/>
                <a:cs typeface="Arial" pitchFamily="34" charset="0"/>
                <a:sym typeface="Arial" pitchFamily="34" charset="0"/>
              </a:rPr>
              <a:t>ПЕДАГОГИЧЕСКИЙ </a:t>
            </a:r>
            <a:r>
              <a:rPr lang="en-US" altLang="ru-RU" sz="1400" b="1">
                <a:solidFill>
                  <a:srgbClr val="4EAA29"/>
                </a:solidFill>
                <a:latin typeface="Arial" pitchFamily="34" charset="0"/>
                <a:cs typeface="Arial" pitchFamily="34" charset="0"/>
                <a:sym typeface="Arial" pitchFamily="34" charset="0"/>
              </a:rPr>
              <a:t>STEM-</a:t>
            </a:r>
            <a:r>
              <a:rPr lang="ru-RU" altLang="ru-RU" sz="1400" b="1">
                <a:solidFill>
                  <a:srgbClr val="4EAA29"/>
                </a:solidFill>
                <a:latin typeface="Arial" pitchFamily="34" charset="0"/>
                <a:cs typeface="Arial" pitchFamily="34" charset="0"/>
                <a:sym typeface="Arial" pitchFamily="34" charset="0"/>
              </a:rPr>
              <a:t>ПАРК</a:t>
            </a:r>
          </a:p>
        </p:txBody>
      </p:sp>
      <p:pic>
        <p:nvPicPr>
          <p:cNvPr id="58371" name="Изображение 7" descr="element-0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Shape 100"/>
          <p:cNvSpPr>
            <a:spLocks noGrp="1"/>
          </p:cNvSpPr>
          <p:nvPr>
            <p:ph type="sldNum" sz="quarter" idx="10"/>
          </p:nvPr>
        </p:nvSpPr>
        <p:spPr>
          <a:xfrm>
            <a:off x="649288" y="354013"/>
            <a:ext cx="128587"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hangingPunct="0"/>
            <a:r>
              <a:rPr lang="ru-RU" altLang="ru-RU">
                <a:solidFill>
                  <a:schemeClr val="bg1"/>
                </a:solidFill>
                <a:latin typeface="Journal Sans New"/>
                <a:ea typeface="Journal Sans New"/>
                <a:cs typeface="Journal Sans New"/>
              </a:rPr>
              <a:t>8</a:t>
            </a:r>
          </a:p>
        </p:txBody>
      </p:sp>
      <p:sp>
        <p:nvSpPr>
          <p:cNvPr id="10" name="Shape 108"/>
          <p:cNvSpPr/>
          <p:nvPr/>
        </p:nvSpPr>
        <p:spPr>
          <a:xfrm>
            <a:off x="777875" y="4348163"/>
            <a:ext cx="3209925" cy="461962"/>
          </a:xfrm>
          <a:prstGeom prst="rect">
            <a:avLst/>
          </a:prstGeom>
          <a:ln w="12700">
            <a:miter lim="400000"/>
          </a:ln>
          <a:extLst>
            <a:ext uri="{C572A759-6A51-4108-AA02-DFA0A04FC94B}"/>
          </a:extLst>
        </p:spPr>
        <p:txBody>
          <a:bodyPr lIns="0" tIns="0" rIns="0" bIns="0"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a:r>
              <a:rPr lang="ru-RU" altLang="ru-RU" sz="1000">
                <a:solidFill>
                  <a:srgbClr val="3E3E3E"/>
                </a:solidFill>
                <a:latin typeface="Arial" pitchFamily="34" charset="0"/>
                <a:cs typeface="Arial" pitchFamily="34" charset="0"/>
                <a:sym typeface="Arial" pitchFamily="34" charset="0"/>
              </a:rPr>
              <a:t>Организатор проекта - Ассоциация участников рынка артиндустрии, партнер - Московский городской педагогический университет</a:t>
            </a:r>
          </a:p>
        </p:txBody>
      </p:sp>
      <p:sp>
        <p:nvSpPr>
          <p:cNvPr id="12" name="Shape 110"/>
          <p:cNvSpPr/>
          <p:nvPr/>
        </p:nvSpPr>
        <p:spPr>
          <a:xfrm>
            <a:off x="3987800" y="1017588"/>
            <a:ext cx="3090863" cy="3773487"/>
          </a:xfrm>
          <a:prstGeom prst="rect">
            <a:avLst/>
          </a:prstGeom>
          <a:ln w="12700">
            <a:miter lim="400000"/>
          </a:ln>
          <a:extLst>
            <a:ext uri="{C572A759-6A51-4108-AA02-DFA0A04FC94B}"/>
          </a:extLst>
        </p:spPr>
        <p:txBody>
          <a:bodyPr lIns="0" tIns="0" rIns="0" bIns="0">
            <a:spAutoFit/>
          </a:bodyPr>
          <a:lstStyle>
            <a:lvl1pPr marL="152400" indent="-139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just">
              <a:lnSpc>
                <a:spcPct val="103000"/>
              </a:lnSpc>
              <a:buSzPct val="60000"/>
              <a:buFontTx/>
              <a:buBlip>
                <a:blip r:embed="rId3"/>
              </a:buBlip>
            </a:pPr>
            <a:r>
              <a:rPr lang="ru-RU" altLang="ru-RU" sz="1400">
                <a:solidFill>
                  <a:srgbClr val="3E3E3E"/>
                </a:solidFill>
                <a:latin typeface="Arial" pitchFamily="34" charset="0"/>
                <a:cs typeface="Arial" pitchFamily="34" charset="0"/>
                <a:sym typeface="Arial" pitchFamily="34" charset="0"/>
              </a:rPr>
              <a:t>Для переподготовки учителей для всех регионов страны прошли экспертизу 16 образовательных программ.</a:t>
            </a:r>
          </a:p>
          <a:p>
            <a:pPr>
              <a:lnSpc>
                <a:spcPct val="103000"/>
              </a:lnSpc>
              <a:buSzPct val="60000"/>
            </a:pPr>
            <a:r>
              <a:rPr lang="ru-RU" altLang="ru-RU" sz="1400">
                <a:solidFill>
                  <a:srgbClr val="3E3E3E"/>
                </a:solidFill>
                <a:latin typeface="Arial" pitchFamily="34" charset="0"/>
                <a:cs typeface="Arial" pitchFamily="34" charset="0"/>
                <a:sym typeface="Arial" pitchFamily="34" charset="0"/>
              </a:rPr>
              <a:t> </a:t>
            </a:r>
          </a:p>
          <a:p>
            <a:pPr algn="just">
              <a:lnSpc>
                <a:spcPct val="103000"/>
              </a:lnSpc>
              <a:buSzPct val="60000"/>
              <a:buFontTx/>
              <a:buBlip>
                <a:blip r:embed="rId3"/>
              </a:buBlip>
            </a:pPr>
            <a:r>
              <a:rPr lang="ru-RU" altLang="ru-RU" sz="1400">
                <a:solidFill>
                  <a:srgbClr val="3E3E3E"/>
                </a:solidFill>
                <a:latin typeface="Arial" pitchFamily="34" charset="0"/>
                <a:cs typeface="Arial" pitchFamily="34" charset="0"/>
                <a:sym typeface="Arial" pitchFamily="34" charset="0"/>
              </a:rPr>
              <a:t>Специализированные лаборатории (мехатроника, электроника, робототехника, IT технологии и др.) и учебное оборудование для дистанционного и очного обучения.</a:t>
            </a:r>
          </a:p>
          <a:p>
            <a:pPr algn="just">
              <a:lnSpc>
                <a:spcPct val="103000"/>
              </a:lnSpc>
              <a:buSzPct val="60000"/>
            </a:pPr>
            <a:endParaRPr lang="ru-RU" altLang="ru-RU" sz="1400">
              <a:solidFill>
                <a:srgbClr val="3E3E3E"/>
              </a:solidFill>
              <a:latin typeface="Arial" pitchFamily="34" charset="0"/>
              <a:cs typeface="Arial" pitchFamily="34" charset="0"/>
              <a:sym typeface="Arial" pitchFamily="34" charset="0"/>
            </a:endParaRPr>
          </a:p>
          <a:p>
            <a:pPr algn="just">
              <a:lnSpc>
                <a:spcPct val="103000"/>
              </a:lnSpc>
              <a:buSzPct val="60000"/>
              <a:buFontTx/>
              <a:buBlip>
                <a:blip r:embed="rId3"/>
              </a:buBlip>
            </a:pPr>
            <a:r>
              <a:rPr lang="ru-RU" altLang="ru-RU" sz="1400">
                <a:solidFill>
                  <a:srgbClr val="3E3E3E"/>
                </a:solidFill>
                <a:latin typeface="Arial" pitchFamily="34" charset="0"/>
                <a:cs typeface="Arial" pitchFamily="34" charset="0"/>
                <a:sym typeface="Arial" pitchFamily="34" charset="0"/>
              </a:rPr>
              <a:t>Обучение педагогов методикам подготовки детей к соревнованиям JuniorSkills и WorldSkills Russia по компетенциям «Технология» и «Начальное общее образование».</a:t>
            </a:r>
          </a:p>
        </p:txBody>
      </p:sp>
      <p:pic>
        <p:nvPicPr>
          <p:cNvPr id="58375" name="Изображение 12" descr="element-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Рисунок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238" y="938213"/>
            <a:ext cx="26193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Рисунок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1238" y="1911350"/>
            <a:ext cx="2619375"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Рисунок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1238" y="2809875"/>
            <a:ext cx="2619375"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hape 99"/>
          <p:cNvSpPr>
            <a:spLocks noChangeArrowheads="1"/>
          </p:cNvSpPr>
          <p:nvPr/>
        </p:nvSpPr>
        <p:spPr bwMode="auto">
          <a:xfrm>
            <a:off x="1168400" y="3984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sz="1400" b="1">
                <a:solidFill>
                  <a:srgbClr val="4EAA29"/>
                </a:solidFill>
                <a:latin typeface="Arial" pitchFamily="34" charset="0"/>
                <a:cs typeface="Arial" pitchFamily="34" charset="0"/>
                <a:sym typeface="Arial" pitchFamily="34" charset="0"/>
              </a:rPr>
              <a:t>РИСКИ</a:t>
            </a:r>
          </a:p>
        </p:txBody>
      </p:sp>
      <p:sp>
        <p:nvSpPr>
          <p:cNvPr id="59395" name="Shape 101"/>
          <p:cNvSpPr>
            <a:spLocks noChangeArrowheads="1"/>
          </p:cNvSpPr>
          <p:nvPr/>
        </p:nvSpPr>
        <p:spPr bwMode="auto">
          <a:xfrm>
            <a:off x="1174750" y="1162050"/>
            <a:ext cx="947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a:solidFill>
                  <a:srgbClr val="595959"/>
                </a:solidFill>
                <a:latin typeface="Helvetica" pitchFamily="34" charset="0"/>
                <a:cs typeface="Helvetica" pitchFamily="34" charset="0"/>
                <a:sym typeface="Helvetica" pitchFamily="34" charset="0"/>
              </a:rPr>
              <a:t>УГРОЗЫ</a:t>
            </a:r>
          </a:p>
        </p:txBody>
      </p:sp>
      <p:sp>
        <p:nvSpPr>
          <p:cNvPr id="59396" name="Shape 102"/>
          <p:cNvSpPr>
            <a:spLocks noChangeArrowheads="1"/>
          </p:cNvSpPr>
          <p:nvPr/>
        </p:nvSpPr>
        <p:spPr bwMode="auto">
          <a:xfrm>
            <a:off x="3944938" y="1524000"/>
            <a:ext cx="2979737"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nSpc>
                <a:spcPct val="103000"/>
              </a:lnSpc>
            </a:pPr>
            <a:r>
              <a:rPr lang="ru-RU" altLang="ru-RU" sz="1400" b="1">
                <a:solidFill>
                  <a:srgbClr val="3E3E3E"/>
                </a:solidFill>
                <a:latin typeface="Arial" pitchFamily="34" charset="0"/>
                <a:cs typeface="Arial" pitchFamily="34" charset="0"/>
                <a:sym typeface="Arial" pitchFamily="34" charset="0"/>
              </a:rPr>
              <a:t>дошкольный</a:t>
            </a:r>
            <a:r>
              <a:rPr lang="ru-RU" altLang="ru-RU" sz="1400">
                <a:solidFill>
                  <a:srgbClr val="3E3E3E"/>
                </a:solidFill>
                <a:latin typeface="Arial" pitchFamily="34" charset="0"/>
                <a:cs typeface="Arial" pitchFamily="34" charset="0"/>
                <a:sym typeface="Arial" pitchFamily="34" charset="0"/>
              </a:rPr>
              <a:t> возраст</a:t>
            </a:r>
          </a:p>
          <a:p>
            <a:pPr>
              <a:lnSpc>
                <a:spcPct val="103000"/>
              </a:lnSpc>
            </a:pPr>
            <a:endParaRPr lang="ru-RU" altLang="ru-RU" sz="1400">
              <a:solidFill>
                <a:srgbClr val="3E3E3E"/>
              </a:solidFill>
              <a:latin typeface="Arial" pitchFamily="34" charset="0"/>
              <a:cs typeface="Arial" pitchFamily="34" charset="0"/>
              <a:sym typeface="Arial" pitchFamily="34" charset="0"/>
            </a:endParaRPr>
          </a:p>
          <a:p>
            <a:pPr>
              <a:lnSpc>
                <a:spcPct val="103000"/>
              </a:lnSpc>
            </a:pPr>
            <a:endParaRPr lang="ru-RU" altLang="ru-RU" sz="1400">
              <a:solidFill>
                <a:srgbClr val="3E3E3E"/>
              </a:solidFill>
              <a:latin typeface="Arial" pitchFamily="34" charset="0"/>
              <a:cs typeface="Arial" pitchFamily="34" charset="0"/>
              <a:sym typeface="Arial" pitchFamily="34" charset="0"/>
            </a:endParaRPr>
          </a:p>
          <a:p>
            <a:pPr>
              <a:lnSpc>
                <a:spcPct val="103000"/>
              </a:lnSpc>
            </a:pPr>
            <a:r>
              <a:rPr lang="ru-RU" altLang="ru-RU" sz="1400">
                <a:solidFill>
                  <a:srgbClr val="3E3E3E"/>
                </a:solidFill>
                <a:latin typeface="Arial" pitchFamily="34" charset="0"/>
                <a:cs typeface="Arial" pitchFamily="34" charset="0"/>
                <a:sym typeface="Arial" pitchFamily="34" charset="0"/>
              </a:rPr>
              <a:t>развитие </a:t>
            </a:r>
            <a:r>
              <a:rPr lang="ru-RU" altLang="ru-RU" sz="1400" b="1">
                <a:solidFill>
                  <a:srgbClr val="3E3E3E"/>
                </a:solidFill>
                <a:latin typeface="Arial" pitchFamily="34" charset="0"/>
                <a:cs typeface="Arial" pitchFamily="34" charset="0"/>
                <a:sym typeface="Arial" pitchFamily="34" charset="0"/>
              </a:rPr>
              <a:t>1-2 видов </a:t>
            </a:r>
            <a:r>
              <a:rPr lang="ru-RU" altLang="ru-RU" sz="1400">
                <a:solidFill>
                  <a:srgbClr val="3E3E3E"/>
                </a:solidFill>
                <a:latin typeface="Arial" pitchFamily="34" charset="0"/>
                <a:cs typeface="Arial" pitchFamily="34" charset="0"/>
                <a:sym typeface="Arial" pitchFamily="34" charset="0"/>
              </a:rPr>
              <a:t>одаренности</a:t>
            </a:r>
          </a:p>
          <a:p>
            <a:pPr>
              <a:lnSpc>
                <a:spcPct val="103000"/>
              </a:lnSpc>
            </a:pPr>
            <a:endParaRPr lang="ru-RU" altLang="ru-RU" sz="1400">
              <a:solidFill>
                <a:srgbClr val="3E3E3E"/>
              </a:solidFill>
              <a:latin typeface="Arial" pitchFamily="34" charset="0"/>
              <a:cs typeface="Arial" pitchFamily="34" charset="0"/>
              <a:sym typeface="Arial" pitchFamily="34" charset="0"/>
            </a:endParaRPr>
          </a:p>
          <a:p>
            <a:pPr algn="just">
              <a:lnSpc>
                <a:spcPct val="103000"/>
              </a:lnSpc>
            </a:pPr>
            <a:r>
              <a:rPr lang="ru-RU" altLang="ru-RU" sz="1400" b="1">
                <a:solidFill>
                  <a:srgbClr val="3E3E3E"/>
                </a:solidFill>
                <a:latin typeface="Arial" pitchFamily="34" charset="0"/>
                <a:cs typeface="Arial" pitchFamily="34" charset="0"/>
                <a:sym typeface="Arial" pitchFamily="34" charset="0"/>
              </a:rPr>
              <a:t>творческая</a:t>
            </a:r>
            <a:r>
              <a:rPr lang="ru-RU" altLang="ru-RU" sz="1400">
                <a:solidFill>
                  <a:srgbClr val="3E3E3E"/>
                </a:solidFill>
                <a:latin typeface="Arial" pitchFamily="34" charset="0"/>
                <a:cs typeface="Arial" pitchFamily="34" charset="0"/>
                <a:sym typeface="Arial" pitchFamily="34" charset="0"/>
              </a:rPr>
              <a:t> одаренность (музыкальная, художественная, актерская и др.)</a:t>
            </a:r>
          </a:p>
          <a:p>
            <a:pPr algn="just">
              <a:lnSpc>
                <a:spcPct val="103000"/>
              </a:lnSpc>
            </a:pPr>
            <a:endParaRPr lang="ru-RU" altLang="ru-RU" sz="1400">
              <a:solidFill>
                <a:srgbClr val="3E3E3E"/>
              </a:solidFill>
              <a:latin typeface="Arial" pitchFamily="34" charset="0"/>
              <a:cs typeface="Arial" pitchFamily="34" charset="0"/>
              <a:sym typeface="Arial" pitchFamily="34" charset="0"/>
            </a:endParaRPr>
          </a:p>
          <a:p>
            <a:pPr algn="just">
              <a:lnSpc>
                <a:spcPct val="103000"/>
              </a:lnSpc>
            </a:pPr>
            <a:endParaRPr lang="ru-RU" altLang="ru-RU" sz="1000">
              <a:solidFill>
                <a:srgbClr val="3E3E3E"/>
              </a:solidFill>
              <a:latin typeface="Arial" pitchFamily="34" charset="0"/>
              <a:cs typeface="Arial" pitchFamily="34" charset="0"/>
              <a:sym typeface="Arial" pitchFamily="34" charset="0"/>
            </a:endParaRPr>
          </a:p>
          <a:p>
            <a:pPr>
              <a:lnSpc>
                <a:spcPct val="103000"/>
              </a:lnSpc>
            </a:pPr>
            <a:r>
              <a:rPr lang="ru-RU" altLang="ru-RU" sz="1400" b="1">
                <a:solidFill>
                  <a:srgbClr val="3E3E3E"/>
                </a:solidFill>
                <a:latin typeface="Arial" pitchFamily="34" charset="0"/>
                <a:cs typeface="Arial" pitchFamily="34" charset="0"/>
                <a:sym typeface="Arial" pitchFamily="34" charset="0"/>
              </a:rPr>
              <a:t>соответствие</a:t>
            </a:r>
            <a:r>
              <a:rPr lang="ru-RU" altLang="ru-RU" sz="1400">
                <a:solidFill>
                  <a:srgbClr val="3E3E3E"/>
                </a:solidFill>
                <a:latin typeface="Arial" pitchFamily="34" charset="0"/>
                <a:cs typeface="Arial" pitchFamily="34" charset="0"/>
                <a:sym typeface="Arial" pitchFamily="34" charset="0"/>
              </a:rPr>
              <a:t> внешним вызовам и запросам</a:t>
            </a:r>
          </a:p>
        </p:txBody>
      </p:sp>
      <p:sp>
        <p:nvSpPr>
          <p:cNvPr id="103" name="Shape 103"/>
          <p:cNvSpPr/>
          <p:nvPr/>
        </p:nvSpPr>
        <p:spPr>
          <a:xfrm>
            <a:off x="736600" y="1500188"/>
            <a:ext cx="2533650" cy="2586037"/>
          </a:xfrm>
          <a:prstGeom prst="rect">
            <a:avLst/>
          </a:prstGeom>
          <a:ln w="12700">
            <a:miter lim="400000"/>
          </a:ln>
          <a:extLst>
            <a:ext uri="{C572A759-6A51-4108-AA02-DFA0A04FC94B}"/>
          </a:extLst>
        </p:spPr>
        <p:txBody>
          <a:bodyPr lIns="0" tIns="0" rIns="0" bIns="0"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just">
              <a:buClr>
                <a:srgbClr val="4D1269"/>
              </a:buClr>
              <a:buSzPct val="125000"/>
              <a:buFontTx/>
              <a:buChar char="•"/>
            </a:pPr>
            <a:r>
              <a:rPr lang="ru-RU" altLang="ru-RU" sz="1400">
                <a:solidFill>
                  <a:srgbClr val="3E3E3E"/>
                </a:solidFill>
                <a:latin typeface="Helvetica" pitchFamily="34" charset="0"/>
                <a:cs typeface="Helvetica" pitchFamily="34" charset="0"/>
                <a:sym typeface="Helvetica" pitchFamily="34" charset="0"/>
              </a:rPr>
              <a:t> </a:t>
            </a:r>
            <a:r>
              <a:rPr lang="ru-RU" altLang="ru-RU" sz="1400" b="1">
                <a:solidFill>
                  <a:srgbClr val="3E3E3E"/>
                </a:solidFill>
                <a:latin typeface="Helvetica" pitchFamily="34" charset="0"/>
                <a:cs typeface="Helvetica" pitchFamily="34" charset="0"/>
                <a:sym typeface="Helvetica" pitchFamily="34" charset="0"/>
              </a:rPr>
              <a:t>Упущенные</a:t>
            </a:r>
            <a:r>
              <a:rPr lang="ru-RU" altLang="ru-RU" sz="1400">
                <a:solidFill>
                  <a:srgbClr val="3E3E3E"/>
                </a:solidFill>
                <a:latin typeface="Helvetica" pitchFamily="34" charset="0"/>
                <a:cs typeface="Helvetica" pitchFamily="34" charset="0"/>
                <a:sym typeface="Helvetica" pitchFamily="34" charset="0"/>
              </a:rPr>
              <a:t> возможности </a:t>
            </a:r>
          </a:p>
          <a:p>
            <a:pPr algn="just">
              <a:buClr>
                <a:srgbClr val="4D1269"/>
              </a:buClr>
              <a:buSzPct val="125000"/>
            </a:pPr>
            <a:endParaRPr lang="ru-RU" altLang="ru-RU" sz="1400">
              <a:solidFill>
                <a:srgbClr val="3E3E3E"/>
              </a:solidFill>
              <a:latin typeface="Helvetica" pitchFamily="34" charset="0"/>
              <a:cs typeface="Helvetica" pitchFamily="34" charset="0"/>
              <a:sym typeface="Helvetica" pitchFamily="34" charset="0"/>
            </a:endParaRPr>
          </a:p>
          <a:p>
            <a:pPr algn="just">
              <a:buClr>
                <a:srgbClr val="4D1269"/>
              </a:buClr>
              <a:buSzPct val="125000"/>
            </a:pPr>
            <a:endParaRPr lang="ru-RU" altLang="ru-RU" sz="1400">
              <a:solidFill>
                <a:srgbClr val="3E3E3E"/>
              </a:solidFill>
              <a:latin typeface="Helvetica" pitchFamily="34" charset="0"/>
              <a:cs typeface="Helvetica" pitchFamily="34" charset="0"/>
              <a:sym typeface="Helvetica" pitchFamily="34" charset="0"/>
            </a:endParaRPr>
          </a:p>
          <a:p>
            <a:pPr algn="just">
              <a:buClr>
                <a:srgbClr val="4D1269"/>
              </a:buClr>
              <a:buSzPct val="125000"/>
              <a:buFontTx/>
              <a:buChar char="•"/>
            </a:pPr>
            <a:r>
              <a:rPr lang="ru-RU" altLang="ru-RU" sz="1400">
                <a:solidFill>
                  <a:srgbClr val="3E3E3E"/>
                </a:solidFill>
                <a:latin typeface="Helvetica" pitchFamily="34" charset="0"/>
                <a:cs typeface="Helvetica" pitchFamily="34" charset="0"/>
                <a:sym typeface="Helvetica" pitchFamily="34" charset="0"/>
              </a:rPr>
              <a:t> </a:t>
            </a:r>
            <a:r>
              <a:rPr lang="ru-RU" altLang="ru-RU" sz="1400" b="1">
                <a:solidFill>
                  <a:srgbClr val="3E3E3E"/>
                </a:solidFill>
                <a:latin typeface="Helvetica" pitchFamily="34" charset="0"/>
                <a:cs typeface="Helvetica" pitchFamily="34" charset="0"/>
                <a:sym typeface="Helvetica" pitchFamily="34" charset="0"/>
              </a:rPr>
              <a:t>Ограниченность</a:t>
            </a:r>
            <a:r>
              <a:rPr lang="ru-RU" altLang="ru-RU" sz="1400">
                <a:solidFill>
                  <a:srgbClr val="3E3E3E"/>
                </a:solidFill>
                <a:latin typeface="Helvetica" pitchFamily="34" charset="0"/>
                <a:cs typeface="Helvetica" pitchFamily="34" charset="0"/>
                <a:sym typeface="Helvetica" pitchFamily="34" charset="0"/>
              </a:rPr>
              <a:t> подходов</a:t>
            </a:r>
          </a:p>
          <a:p>
            <a:pPr algn="just">
              <a:buClr>
                <a:srgbClr val="4D1269"/>
              </a:buClr>
              <a:buSzPct val="125000"/>
            </a:pPr>
            <a:endParaRPr lang="ru-RU" altLang="ru-RU" sz="1400">
              <a:solidFill>
                <a:srgbClr val="3E3E3E"/>
              </a:solidFill>
              <a:latin typeface="Helvetica" pitchFamily="34" charset="0"/>
              <a:cs typeface="Helvetica" pitchFamily="34" charset="0"/>
              <a:sym typeface="Helvetica" pitchFamily="34" charset="0"/>
            </a:endParaRPr>
          </a:p>
          <a:p>
            <a:pPr algn="just">
              <a:buClr>
                <a:srgbClr val="4D1269"/>
              </a:buClr>
              <a:buSzPct val="125000"/>
            </a:pPr>
            <a:endParaRPr lang="ru-RU" altLang="ru-RU" sz="1400">
              <a:solidFill>
                <a:srgbClr val="3E3E3E"/>
              </a:solidFill>
              <a:latin typeface="Helvetica" pitchFamily="34" charset="0"/>
              <a:cs typeface="Helvetica" pitchFamily="34" charset="0"/>
              <a:sym typeface="Helvetica" pitchFamily="34" charset="0"/>
            </a:endParaRPr>
          </a:p>
          <a:p>
            <a:pPr algn="just">
              <a:buClr>
                <a:srgbClr val="4D1269"/>
              </a:buClr>
              <a:buSzPct val="125000"/>
              <a:buFontTx/>
              <a:buChar char="•"/>
            </a:pPr>
            <a:r>
              <a:rPr lang="ru-RU" altLang="ru-RU" sz="1400">
                <a:solidFill>
                  <a:srgbClr val="3E3E3E"/>
                </a:solidFill>
                <a:latin typeface="Helvetica" pitchFamily="34" charset="0"/>
                <a:cs typeface="Helvetica" pitchFamily="34" charset="0"/>
                <a:sym typeface="Helvetica" pitchFamily="34" charset="0"/>
              </a:rPr>
              <a:t> Технико- математический </a:t>
            </a:r>
            <a:r>
              <a:rPr lang="ru-RU" altLang="ru-RU" sz="1400" b="1">
                <a:solidFill>
                  <a:srgbClr val="3E3E3E"/>
                </a:solidFill>
                <a:latin typeface="Helvetica" pitchFamily="34" charset="0"/>
                <a:cs typeface="Helvetica" pitchFamily="34" charset="0"/>
                <a:sym typeface="Helvetica" pitchFamily="34" charset="0"/>
              </a:rPr>
              <a:t>крен</a:t>
            </a:r>
          </a:p>
          <a:p>
            <a:pPr algn="just">
              <a:buClr>
                <a:srgbClr val="4D1269"/>
              </a:buClr>
              <a:buSzPct val="125000"/>
            </a:pPr>
            <a:endParaRPr lang="ru-RU" altLang="ru-RU" sz="1400">
              <a:solidFill>
                <a:srgbClr val="3E3E3E"/>
              </a:solidFill>
              <a:latin typeface="Helvetica" pitchFamily="34" charset="0"/>
              <a:cs typeface="Helvetica" pitchFamily="34" charset="0"/>
              <a:sym typeface="Helvetica" pitchFamily="34" charset="0"/>
            </a:endParaRPr>
          </a:p>
          <a:p>
            <a:pPr algn="just">
              <a:buClr>
                <a:srgbClr val="4D1269"/>
              </a:buClr>
              <a:buSzPct val="125000"/>
            </a:pPr>
            <a:endParaRPr lang="ru-RU" altLang="ru-RU" sz="1400">
              <a:solidFill>
                <a:srgbClr val="3E3E3E"/>
              </a:solidFill>
              <a:latin typeface="Helvetica" pitchFamily="34" charset="0"/>
              <a:cs typeface="Helvetica" pitchFamily="34" charset="0"/>
              <a:sym typeface="Helvetica" pitchFamily="34" charset="0"/>
            </a:endParaRPr>
          </a:p>
          <a:p>
            <a:pPr algn="just">
              <a:buClr>
                <a:srgbClr val="4D1269"/>
              </a:buClr>
              <a:buSzPct val="125000"/>
              <a:buFontTx/>
              <a:buChar char="•"/>
            </a:pPr>
            <a:r>
              <a:rPr lang="ru-RU" altLang="ru-RU" sz="1400">
                <a:solidFill>
                  <a:srgbClr val="3E3E3E"/>
                </a:solidFill>
                <a:latin typeface="Helvetica" pitchFamily="34" charset="0"/>
                <a:cs typeface="Helvetica" pitchFamily="34" charset="0"/>
                <a:sym typeface="Helvetica" pitchFamily="34" charset="0"/>
              </a:rPr>
              <a:t> </a:t>
            </a:r>
            <a:r>
              <a:rPr lang="ru-RU" altLang="ru-RU" sz="1400" b="1">
                <a:solidFill>
                  <a:srgbClr val="3E3E3E"/>
                </a:solidFill>
                <a:latin typeface="Helvetica" pitchFamily="34" charset="0"/>
                <a:cs typeface="Helvetica" pitchFamily="34" charset="0"/>
                <a:sym typeface="Helvetica" pitchFamily="34" charset="0"/>
              </a:rPr>
              <a:t>Старые</a:t>
            </a:r>
            <a:r>
              <a:rPr lang="ru-RU" altLang="ru-RU" sz="1400">
                <a:solidFill>
                  <a:srgbClr val="3E3E3E"/>
                </a:solidFill>
                <a:latin typeface="Helvetica" pitchFamily="34" charset="0"/>
                <a:cs typeface="Helvetica" pitchFamily="34" charset="0"/>
                <a:sym typeface="Helvetica" pitchFamily="34" charset="0"/>
              </a:rPr>
              <a:t> схемы и механизмы поддержки и развития</a:t>
            </a:r>
          </a:p>
        </p:txBody>
      </p:sp>
      <p:pic>
        <p:nvPicPr>
          <p:cNvPr id="59398" name="Изображение 10" descr="element-0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Shape 100"/>
          <p:cNvSpPr>
            <a:spLocks noGrp="1"/>
          </p:cNvSpPr>
          <p:nvPr>
            <p:ph type="sldNum" sz="quarter" idx="10"/>
          </p:nvPr>
        </p:nvSpPr>
        <p:spPr>
          <a:xfrm>
            <a:off x="649288" y="354013"/>
            <a:ext cx="128587"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hangingPunct="0"/>
            <a:r>
              <a:rPr lang="ru-RU" altLang="ru-RU">
                <a:solidFill>
                  <a:schemeClr val="bg1"/>
                </a:solidFill>
                <a:latin typeface="Journal Sans New"/>
                <a:ea typeface="Journal Sans New"/>
                <a:cs typeface="Journal Sans New"/>
              </a:rPr>
              <a:t>9</a:t>
            </a:r>
          </a:p>
        </p:txBody>
      </p:sp>
      <p:pic>
        <p:nvPicPr>
          <p:cNvPr id="59400" name="Изображение 12" descr="element-0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1" descr="D:\0_ZA!7\02_MIN_OBR\PREZY\01_24J_preza\IMA2\icons8-Centre of Gravity-1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2950" y="1995488"/>
            <a:ext cx="63976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3" descr="D:\0_ZA!7\02_MIN_OBR\PREZY\01_24J_preza\IMA2\icons8-Module-1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2950" y="3536950"/>
            <a:ext cx="5969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6" descr="C:\!dist\icons8-Date To-10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9313" y="2792413"/>
            <a:ext cx="42703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2" descr="C:\!dist\icons8-Checked-10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0888" y="1349375"/>
            <a:ext cx="48895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hape 99"/>
          <p:cNvSpPr>
            <a:spLocks noChangeArrowheads="1"/>
          </p:cNvSpPr>
          <p:nvPr/>
        </p:nvSpPr>
        <p:spPr bwMode="auto">
          <a:xfrm>
            <a:off x="1168400" y="415925"/>
            <a:ext cx="39719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sz="1400" b="1">
                <a:solidFill>
                  <a:srgbClr val="4EAA29"/>
                </a:solidFill>
                <a:latin typeface="Arial" pitchFamily="34" charset="0"/>
                <a:cs typeface="Arial" pitchFamily="34" charset="0"/>
                <a:sym typeface="Arial" pitchFamily="34" charset="0"/>
              </a:rPr>
              <a:t>ВОЗМОЖНОСТИ</a:t>
            </a:r>
          </a:p>
        </p:txBody>
      </p:sp>
      <p:pic>
        <p:nvPicPr>
          <p:cNvPr id="60419" name="Изображение 7" descr="element-0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Shape 100"/>
          <p:cNvSpPr>
            <a:spLocks noGrp="1"/>
          </p:cNvSpPr>
          <p:nvPr>
            <p:ph type="sldNum" sz="quarter" idx="10"/>
          </p:nvPr>
        </p:nvSpPr>
        <p:spPr>
          <a:xfrm>
            <a:off x="393700" y="354013"/>
            <a:ext cx="384175"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hangingPunct="0"/>
            <a:r>
              <a:rPr lang="ru-RU" altLang="ru-RU">
                <a:solidFill>
                  <a:schemeClr val="bg1"/>
                </a:solidFill>
                <a:latin typeface="Journal Sans New"/>
                <a:ea typeface="Journal Sans New"/>
                <a:cs typeface="Journal Sans New"/>
              </a:rPr>
              <a:t>413</a:t>
            </a:r>
          </a:p>
        </p:txBody>
      </p:sp>
      <p:sp>
        <p:nvSpPr>
          <p:cNvPr id="12" name="Shape 110"/>
          <p:cNvSpPr/>
          <p:nvPr/>
        </p:nvSpPr>
        <p:spPr>
          <a:xfrm>
            <a:off x="4216400" y="1943100"/>
            <a:ext cx="2430463" cy="1331913"/>
          </a:xfrm>
          <a:prstGeom prst="rect">
            <a:avLst/>
          </a:prstGeom>
          <a:ln w="12700">
            <a:miter lim="400000"/>
          </a:ln>
          <a:extLst>
            <a:ext uri="{C572A759-6A51-4108-AA02-DFA0A04FC94B}"/>
          </a:extLst>
        </p:spPr>
        <p:txBody>
          <a:bodyPr lIns="0" tIns="0" rIns="0" bIns="0">
            <a:spAutoFit/>
          </a:bodyPr>
          <a:lstStyle>
            <a:lvl1pPr marL="152400" indent="-139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nSpc>
                <a:spcPct val="103000"/>
              </a:lnSpc>
              <a:buSzPct val="60000"/>
              <a:buFontTx/>
              <a:buBlip>
                <a:blip r:embed="rId3"/>
              </a:buBlip>
            </a:pPr>
            <a:r>
              <a:rPr lang="ru-RU" altLang="ru-RU" sz="1400" b="1">
                <a:solidFill>
                  <a:srgbClr val="3E3E3E"/>
                </a:solidFill>
                <a:latin typeface="Arial" pitchFamily="34" charset="0"/>
                <a:cs typeface="Arial" pitchFamily="34" charset="0"/>
                <a:sym typeface="Arial" pitchFamily="34" charset="0"/>
              </a:rPr>
              <a:t>Страны - Общества</a:t>
            </a:r>
            <a:r>
              <a:rPr lang="ru-RU" altLang="ru-RU" sz="1400">
                <a:solidFill>
                  <a:srgbClr val="3E3E3E"/>
                </a:solidFill>
                <a:latin typeface="Arial" pitchFamily="34" charset="0"/>
                <a:cs typeface="Arial" pitchFamily="34" charset="0"/>
                <a:sym typeface="Arial" pitchFamily="34" charset="0"/>
              </a:rPr>
              <a:t> </a:t>
            </a:r>
          </a:p>
          <a:p>
            <a:pPr>
              <a:lnSpc>
                <a:spcPct val="103000"/>
              </a:lnSpc>
              <a:buSzPct val="60000"/>
            </a:pPr>
            <a:endParaRPr lang="ru-RU" altLang="ru-RU" sz="1400">
              <a:solidFill>
                <a:srgbClr val="3E3E3E"/>
              </a:solidFill>
              <a:latin typeface="Arial" pitchFamily="34" charset="0"/>
              <a:cs typeface="Arial" pitchFamily="34" charset="0"/>
              <a:sym typeface="Arial" pitchFamily="34" charset="0"/>
            </a:endParaRPr>
          </a:p>
          <a:p>
            <a:pPr>
              <a:lnSpc>
                <a:spcPct val="103000"/>
              </a:lnSpc>
              <a:buSzPct val="60000"/>
              <a:buFontTx/>
              <a:buBlip>
                <a:blip r:embed="rId3"/>
              </a:buBlip>
            </a:pPr>
            <a:r>
              <a:rPr lang="ru-RU" altLang="ru-RU" sz="1400" b="1">
                <a:solidFill>
                  <a:srgbClr val="3E3E3E"/>
                </a:solidFill>
                <a:latin typeface="Arial" pitchFamily="34" charset="0"/>
                <a:cs typeface="Arial" pitchFamily="34" charset="0"/>
                <a:sym typeface="Arial" pitchFamily="34" charset="0"/>
              </a:rPr>
              <a:t>Экономики - Бизнеса</a:t>
            </a:r>
          </a:p>
          <a:p>
            <a:pPr>
              <a:lnSpc>
                <a:spcPct val="103000"/>
              </a:lnSpc>
              <a:buSzPct val="60000"/>
            </a:pPr>
            <a:endParaRPr lang="ru-RU" altLang="ru-RU" sz="1400">
              <a:solidFill>
                <a:srgbClr val="3E3E3E"/>
              </a:solidFill>
              <a:latin typeface="Arial" pitchFamily="34" charset="0"/>
              <a:cs typeface="Arial" pitchFamily="34" charset="0"/>
              <a:sym typeface="Arial" pitchFamily="34" charset="0"/>
            </a:endParaRPr>
          </a:p>
          <a:p>
            <a:pPr>
              <a:lnSpc>
                <a:spcPct val="103000"/>
              </a:lnSpc>
              <a:buSzPct val="60000"/>
              <a:buFontTx/>
              <a:buBlip>
                <a:blip r:embed="rId3"/>
              </a:buBlip>
            </a:pPr>
            <a:r>
              <a:rPr lang="ru-RU" altLang="ru-RU" sz="1400" b="1">
                <a:solidFill>
                  <a:srgbClr val="3E3E3E"/>
                </a:solidFill>
                <a:latin typeface="Arial" pitchFamily="34" charset="0"/>
                <a:cs typeface="Arial" pitchFamily="34" charset="0"/>
                <a:sym typeface="Arial" pitchFamily="34" charset="0"/>
              </a:rPr>
              <a:t>ЧЕЛОВЕКА</a:t>
            </a:r>
          </a:p>
          <a:p>
            <a:pPr>
              <a:lnSpc>
                <a:spcPct val="103000"/>
              </a:lnSpc>
              <a:buSzPct val="60000"/>
              <a:buFontTx/>
              <a:buBlip>
                <a:blip r:embed="rId3"/>
              </a:buBlip>
            </a:pPr>
            <a:endParaRPr lang="ru-RU" altLang="ru-RU" sz="1400">
              <a:solidFill>
                <a:srgbClr val="3E3E3E"/>
              </a:solidFill>
              <a:latin typeface="Arial" pitchFamily="34" charset="0"/>
              <a:cs typeface="Arial" pitchFamily="34" charset="0"/>
              <a:sym typeface="Arial" pitchFamily="34" charset="0"/>
            </a:endParaRPr>
          </a:p>
        </p:txBody>
      </p:sp>
      <p:pic>
        <p:nvPicPr>
          <p:cNvPr id="60422" name="Изображение 12" descr="element-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2" descr="https://im0-tub-ru.yandex.net/i?id=20f83cdfbe705322104e9ccd552b1530&amp;n=33&amp;h=215&amp;w=2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875" y="1042988"/>
            <a:ext cx="31480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hape 101"/>
          <p:cNvSpPr/>
          <p:nvPr/>
        </p:nvSpPr>
        <p:spPr>
          <a:xfrm>
            <a:off x="1289050" y="1162050"/>
            <a:ext cx="5699125" cy="276225"/>
          </a:xfrm>
          <a:prstGeom prst="rect">
            <a:avLst/>
          </a:prstGeom>
          <a:ln w="12700">
            <a:miter lim="400000"/>
          </a:ln>
          <a:extLst>
            <a:ext uri="{C572A759-6A51-4108-AA02-DFA0A04FC94B}"/>
          </a:extLst>
        </p:spPr>
        <p:txBody>
          <a:bodyPr lIns="0" tIns="0" rIns="0" bIns="0"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r"/>
            <a:r>
              <a:rPr lang="ru-RU" altLang="ru-RU" b="1">
                <a:solidFill>
                  <a:srgbClr val="595959"/>
                </a:solidFill>
                <a:latin typeface="Helvetica" pitchFamily="34" charset="0"/>
                <a:cs typeface="Helvetica" pitchFamily="34" charset="0"/>
                <a:sym typeface="Helvetica" pitchFamily="34" charset="0"/>
              </a:rPr>
              <a:t>Рост человеческого капитала</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Прямая соединительная линия 12">
            <a:extLst>
              <a:ext uri="{FF2B5EF4-FFF2-40B4-BE49-F238E27FC236}">
                <a16:creationId xmlns:a16="http://schemas.microsoft.com/office/drawing/2014/main" xmlns="" id="{CC13CC50-72EA-4E0D-B601-4B017A4B349E}"/>
              </a:ext>
            </a:extLst>
          </p:cNvPr>
          <p:cNvCxnSpPr/>
          <p:nvPr/>
        </p:nvCxnSpPr>
        <p:spPr>
          <a:xfrm>
            <a:off x="222250" y="388922"/>
            <a:ext cx="6111893" cy="1235"/>
          </a:xfrm>
          <a:prstGeom prst="line">
            <a:avLst/>
          </a:prstGeom>
          <a:ln w="19050">
            <a:gradFill flip="none" rotWithShape="1">
              <a:gsLst>
                <a:gs pos="50000">
                  <a:srgbClr val="0070C0"/>
                </a:gs>
                <a:gs pos="100000">
                  <a:schemeClr val="accent1">
                    <a:tint val="23500"/>
                    <a:satMod val="1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xmlns="" id="{FD6A3F7C-8F67-43C8-AF30-CB2A418E7DF0}"/>
              </a:ext>
            </a:extLst>
          </p:cNvPr>
          <p:cNvCxnSpPr/>
          <p:nvPr/>
        </p:nvCxnSpPr>
        <p:spPr>
          <a:xfrm>
            <a:off x="222225" y="423567"/>
            <a:ext cx="6111918" cy="1235"/>
          </a:xfrm>
          <a:prstGeom prst="line">
            <a:avLst/>
          </a:prstGeom>
          <a:ln w="19050">
            <a:gradFill flip="none" rotWithShape="1">
              <a:gsLst>
                <a:gs pos="50000">
                  <a:srgbClr val="2B953F"/>
                </a:gs>
                <a:gs pos="100000">
                  <a:schemeClr val="accent1">
                    <a:tint val="23500"/>
                    <a:satMod val="1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3556" name="TextBox 5"/>
          <p:cNvSpPr txBox="1">
            <a:spLocks noChangeArrowheads="1"/>
          </p:cNvSpPr>
          <p:nvPr/>
        </p:nvSpPr>
        <p:spPr bwMode="auto">
          <a:xfrm>
            <a:off x="647700" y="1447800"/>
            <a:ext cx="6329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just" eaLnBrk="1" hangingPunct="1"/>
            <a:r>
              <a:rPr lang="ru-RU" altLang="ru-RU" b="1">
                <a:solidFill>
                  <a:schemeClr val="tx1"/>
                </a:solidFill>
              </a:rPr>
              <a:t>	</a:t>
            </a:r>
            <a:endParaRPr lang="ru-RU" altLang="ru-RU" b="1">
              <a:solidFill>
                <a:srgbClr val="00B050"/>
              </a:solidFill>
            </a:endParaRPr>
          </a:p>
        </p:txBody>
      </p:sp>
      <p:sp>
        <p:nvSpPr>
          <p:cNvPr id="7" name="Заголовок 1">
            <a:extLst>
              <a:ext uri="{FF2B5EF4-FFF2-40B4-BE49-F238E27FC236}">
                <a16:creationId xmlns:a16="http://schemas.microsoft.com/office/drawing/2014/main" xmlns="" id="{81A01A82-FAAD-45FB-9299-4AE04DDB0C64}"/>
              </a:ext>
            </a:extLst>
          </p:cNvPr>
          <p:cNvSpPr txBox="1">
            <a:spLocks/>
          </p:cNvSpPr>
          <p:nvPr/>
        </p:nvSpPr>
        <p:spPr>
          <a:xfrm>
            <a:off x="474663" y="1098550"/>
            <a:ext cx="6607175" cy="17033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defRPr/>
            </a:pPr>
            <a:endParaRPr lang="ru-RU" sz="1867" b="1" dirty="0">
              <a:solidFill>
                <a:srgbClr val="002060"/>
              </a:solidFill>
              <a:latin typeface="Arial" panose="020B0604020202020204" pitchFamily="34" charset="0"/>
              <a:cs typeface="Arial" panose="020B0604020202020204" pitchFamily="34" charset="0"/>
            </a:endParaRPr>
          </a:p>
        </p:txBody>
      </p:sp>
      <p:grpSp>
        <p:nvGrpSpPr>
          <p:cNvPr id="9" name="Diagram group">
            <a:extLst>
              <a:ext uri="{FF2B5EF4-FFF2-40B4-BE49-F238E27FC236}">
                <a16:creationId xmlns:a16="http://schemas.microsoft.com/office/drawing/2014/main" xmlns="" id="{6BDC56D7-505B-42C2-B206-E124FC68E2E1}"/>
              </a:ext>
            </a:extLst>
          </p:cNvPr>
          <p:cNvGrpSpPr/>
          <p:nvPr/>
        </p:nvGrpSpPr>
        <p:grpSpPr>
          <a:xfrm>
            <a:off x="921933" y="594769"/>
            <a:ext cx="5600622" cy="826072"/>
            <a:chOff x="169087" y="1385332"/>
            <a:chExt cx="3908047" cy="648000"/>
          </a:xfrm>
          <a:scene3d>
            <a:camera prst="orthographicFront">
              <a:rot lat="0" lon="0" rev="0"/>
            </a:camera>
            <a:lightRig rig="soft" dir="t">
              <a:rot lat="0" lon="0" rev="0"/>
            </a:lightRig>
          </a:scene3d>
        </p:grpSpPr>
        <p:grpSp>
          <p:nvGrpSpPr>
            <p:cNvPr id="12" name="Группа 11">
              <a:extLst>
                <a:ext uri="{FF2B5EF4-FFF2-40B4-BE49-F238E27FC236}">
                  <a16:creationId xmlns:a16="http://schemas.microsoft.com/office/drawing/2014/main" xmlns="" id="{81F0056E-09B4-4E6E-B502-C0C890584995}"/>
                </a:ext>
              </a:extLst>
            </p:cNvPr>
            <p:cNvGrpSpPr/>
            <p:nvPr/>
          </p:nvGrpSpPr>
          <p:grpSpPr>
            <a:xfrm>
              <a:off x="169087" y="1385332"/>
              <a:ext cx="3908047" cy="648000"/>
              <a:chOff x="169087" y="1385332"/>
              <a:chExt cx="3908047" cy="648000"/>
            </a:xfrm>
            <a:scene3d>
              <a:camera prst="orthographicFront">
                <a:rot lat="0" lon="0" rev="0"/>
              </a:camera>
              <a:lightRig rig="soft" dir="t">
                <a:rot lat="0" lon="0" rev="0"/>
              </a:lightRig>
            </a:scene3d>
          </p:grpSpPr>
          <p:sp>
            <p:nvSpPr>
              <p:cNvPr id="14" name="Скругленный прямоугольник 13">
                <a:extLst>
                  <a:ext uri="{FF2B5EF4-FFF2-40B4-BE49-F238E27FC236}">
                    <a16:creationId xmlns:a16="http://schemas.microsoft.com/office/drawing/2014/main" xmlns="" id="{CF6F1586-BDAE-448A-98B5-BFDFB409B47E}"/>
                  </a:ext>
                </a:extLst>
              </p:cNvPr>
              <p:cNvSpPr/>
              <p:nvPr/>
            </p:nvSpPr>
            <p:spPr>
              <a:xfrm>
                <a:off x="216028" y="1405476"/>
                <a:ext cx="3861106" cy="550989"/>
              </a:xfrm>
              <a:prstGeom prst="roundRect">
                <a:avLst>
                  <a:gd name="adj" fmla="val 10000"/>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sp>
          <p:sp>
            <p:nvSpPr>
              <p:cNvPr id="15" name="Скругленный прямоугольник 4">
                <a:extLst>
                  <a:ext uri="{FF2B5EF4-FFF2-40B4-BE49-F238E27FC236}">
                    <a16:creationId xmlns:a16="http://schemas.microsoft.com/office/drawing/2014/main" xmlns="" id="{9DBD8BF4-17E4-424F-AF8C-E0A32C16B820}"/>
                  </a:ext>
                </a:extLst>
              </p:cNvPr>
              <p:cNvSpPr/>
              <p:nvPr/>
            </p:nvSpPr>
            <p:spPr>
              <a:xfrm>
                <a:off x="169087" y="1385332"/>
                <a:ext cx="3745319" cy="648000"/>
              </a:xfrm>
              <a:prstGeom prst="rect">
                <a:avLst/>
              </a:prstGeom>
              <a:sp3d/>
            </p:spPr>
            <p:style>
              <a:lnRef idx="0">
                <a:scrgbClr r="0" g="0" b="0"/>
              </a:lnRef>
              <a:fillRef idx="0">
                <a:scrgbClr r="0" g="0" b="0"/>
              </a:fillRef>
              <a:effectRef idx="0">
                <a:scrgbClr r="0" g="0" b="0"/>
              </a:effectRef>
              <a:fontRef idx="minor">
                <a:schemeClr val="dk1"/>
              </a:fontRef>
            </p:style>
            <p:txBody>
              <a:bodyPr lIns="27658" tIns="20743" rIns="27658" bIns="20743" spcCol="1270" anchor="ctr"/>
              <a:lstStyle/>
              <a:p>
                <a:pPr algn="ctr" defTabSz="484025" eaLnBrk="1" hangingPunct="1">
                  <a:lnSpc>
                    <a:spcPct val="90000"/>
                  </a:lnSpc>
                  <a:spcAft>
                    <a:spcPct val="35000"/>
                  </a:spcAft>
                  <a:defRPr/>
                </a:pPr>
                <a:endParaRPr lang="ru-RU" sz="1478" b="1"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grpSp>
      </p:grpSp>
      <p:grpSp>
        <p:nvGrpSpPr>
          <p:cNvPr id="39" name="Группа 38">
            <a:extLst>
              <a:ext uri="{FF2B5EF4-FFF2-40B4-BE49-F238E27FC236}">
                <a16:creationId xmlns:a16="http://schemas.microsoft.com/office/drawing/2014/main" xmlns="" id="{A2D0486F-21C6-4F02-9EFC-7329C843B84E}"/>
              </a:ext>
            </a:extLst>
          </p:cNvPr>
          <p:cNvGrpSpPr/>
          <p:nvPr/>
        </p:nvGrpSpPr>
        <p:grpSpPr>
          <a:xfrm>
            <a:off x="2098063" y="1490869"/>
            <a:ext cx="3304367" cy="560062"/>
            <a:chOff x="1102997" y="3627"/>
            <a:chExt cx="5609887" cy="696011"/>
          </a:xfrm>
          <a:scene3d>
            <a:camera prst="orthographicFront">
              <a:rot lat="0" lon="0" rev="0"/>
            </a:camera>
            <a:lightRig rig="soft" dir="t">
              <a:rot lat="0" lon="0" rev="0"/>
            </a:lightRig>
          </a:scene3d>
        </p:grpSpPr>
        <p:sp>
          <p:nvSpPr>
            <p:cNvPr id="49" name="Скругленный прямоугольник 48">
              <a:extLst>
                <a:ext uri="{FF2B5EF4-FFF2-40B4-BE49-F238E27FC236}">
                  <a16:creationId xmlns:a16="http://schemas.microsoft.com/office/drawing/2014/main" xmlns="" id="{1E51E2AA-5411-464D-BCCE-05DC922B21A3}"/>
                </a:ext>
              </a:extLst>
            </p:cNvPr>
            <p:cNvSpPr/>
            <p:nvPr/>
          </p:nvSpPr>
          <p:spPr>
            <a:xfrm>
              <a:off x="1102997" y="3627"/>
              <a:ext cx="5348101" cy="626410"/>
            </a:xfrm>
            <a:prstGeom prst="roundRect">
              <a:avLst>
                <a:gd name="adj" fmla="val 10000"/>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sp>
        <p:sp>
          <p:nvSpPr>
            <p:cNvPr id="50" name="Скругленный прямоугольник 4">
              <a:extLst>
                <a:ext uri="{FF2B5EF4-FFF2-40B4-BE49-F238E27FC236}">
                  <a16:creationId xmlns:a16="http://schemas.microsoft.com/office/drawing/2014/main" xmlns="" id="{5D69DC85-409E-473A-B39E-AF78006D466D}"/>
                </a:ext>
              </a:extLst>
            </p:cNvPr>
            <p:cNvSpPr/>
            <p:nvPr/>
          </p:nvSpPr>
          <p:spPr>
            <a:xfrm>
              <a:off x="1198080" y="3627"/>
              <a:ext cx="5514804" cy="696011"/>
            </a:xfrm>
            <a:prstGeom prst="rect">
              <a:avLst/>
            </a:prstGeom>
            <a:sp3d/>
          </p:spPr>
          <p:style>
            <a:lnRef idx="0">
              <a:scrgbClr r="0" g="0" b="0"/>
            </a:lnRef>
            <a:fillRef idx="0">
              <a:scrgbClr r="0" g="0" b="0"/>
            </a:fillRef>
            <a:effectRef idx="0">
              <a:scrgbClr r="0" g="0" b="0"/>
            </a:effectRef>
            <a:fontRef idx="minor">
              <a:schemeClr val="dk1"/>
            </a:fontRef>
          </p:style>
          <p:txBody>
            <a:bodyPr lIns="27658" tIns="20743" rIns="27658" bIns="20743" spcCol="1270" anchor="ctr"/>
            <a:lstStyle/>
            <a:p>
              <a:pPr eaLnBrk="1" hangingPunct="1">
                <a:defRPr/>
              </a:pPr>
              <a:r>
                <a:rPr lang="ru-RU" sz="1089" b="1" dirty="0">
                  <a:solidFill>
                    <a:srgbClr val="002060"/>
                  </a:solidFill>
                </a:rPr>
                <a:t>Динамика участников, победителей и призеров </a:t>
              </a:r>
              <a:endParaRPr lang="ru-RU" sz="1089" dirty="0">
                <a:solidFill>
                  <a:srgbClr val="002060"/>
                </a:solidFill>
              </a:endParaRPr>
            </a:p>
            <a:p>
              <a:pPr eaLnBrk="1" hangingPunct="1">
                <a:defRPr/>
              </a:pPr>
              <a:r>
                <a:rPr lang="ru-RU" sz="1089" b="1" dirty="0">
                  <a:solidFill>
                    <a:srgbClr val="002060"/>
                  </a:solidFill>
                </a:rPr>
                <a:t>регионального этапа олимпиады в 2013-2017 </a:t>
              </a:r>
              <a:r>
                <a:rPr lang="ru-RU" sz="1089" b="1" dirty="0" err="1">
                  <a:solidFill>
                    <a:srgbClr val="002060"/>
                  </a:solidFill>
                </a:rPr>
                <a:t>уч.гг</a:t>
              </a:r>
              <a:endParaRPr lang="ru-RU" sz="1089" dirty="0">
                <a:solidFill>
                  <a:srgbClr val="002060"/>
                </a:solidFill>
              </a:endParaRPr>
            </a:p>
          </p:txBody>
        </p:sp>
      </p:grpSp>
      <p:sp>
        <p:nvSpPr>
          <p:cNvPr id="23560" name="Прямоугольник 35"/>
          <p:cNvSpPr>
            <a:spLocks noChangeArrowheads="1"/>
          </p:cNvSpPr>
          <p:nvPr/>
        </p:nvSpPr>
        <p:spPr bwMode="auto">
          <a:xfrm>
            <a:off x="1006475" y="595313"/>
            <a:ext cx="55435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hangingPunct="1"/>
            <a:r>
              <a:rPr lang="ru-RU" altLang="ru-RU" sz="1200">
                <a:solidFill>
                  <a:srgbClr val="002060"/>
                </a:solidFill>
              </a:rPr>
              <a:t>Региональный этап всероссийской олимпиады школьников.</a:t>
            </a:r>
            <a:r>
              <a:rPr lang="ru-RU" altLang="ru-RU" sz="1000"/>
              <a:t> </a:t>
            </a:r>
          </a:p>
          <a:p>
            <a:pPr algn="ctr" eaLnBrk="1" hangingPunct="1"/>
            <a:r>
              <a:rPr lang="ru-RU" altLang="ru-RU" sz="900">
                <a:solidFill>
                  <a:srgbClr val="002060"/>
                </a:solidFill>
              </a:rPr>
              <a:t>В </a:t>
            </a:r>
            <a:r>
              <a:rPr lang="ru-RU" altLang="ru-RU" sz="900" i="1">
                <a:solidFill>
                  <a:srgbClr val="002060"/>
                </a:solidFill>
              </a:rPr>
              <a:t>региональном этап</a:t>
            </a:r>
            <a:r>
              <a:rPr lang="ru-RU" altLang="ru-RU" sz="900">
                <a:solidFill>
                  <a:srgbClr val="002060"/>
                </a:solidFill>
              </a:rPr>
              <a:t>е всероссийской олимпиады школьников принимали участие    </a:t>
            </a:r>
            <a:r>
              <a:rPr lang="ru-RU" altLang="ru-RU" sz="900" b="1">
                <a:solidFill>
                  <a:srgbClr val="002060"/>
                </a:solidFill>
              </a:rPr>
              <a:t>2445 </a:t>
            </a:r>
            <a:r>
              <a:rPr lang="ru-RU" altLang="ru-RU" sz="900">
                <a:solidFill>
                  <a:srgbClr val="002060"/>
                </a:solidFill>
              </a:rPr>
              <a:t>обучающихся, победителями и призерами стали </a:t>
            </a:r>
            <a:r>
              <a:rPr lang="ru-RU" altLang="ru-RU" sz="900" b="1">
                <a:solidFill>
                  <a:srgbClr val="002060"/>
                </a:solidFill>
              </a:rPr>
              <a:t>515</a:t>
            </a:r>
            <a:r>
              <a:rPr lang="ru-RU" altLang="ru-RU" sz="900">
                <a:solidFill>
                  <a:srgbClr val="002060"/>
                </a:solidFill>
              </a:rPr>
              <a:t> человек </a:t>
            </a:r>
            <a:r>
              <a:rPr lang="ru-RU" altLang="ru-RU" sz="1000">
                <a:solidFill>
                  <a:srgbClr val="002060"/>
                </a:solidFill>
              </a:rPr>
              <a:t/>
            </a:r>
            <a:br>
              <a:rPr lang="ru-RU" altLang="ru-RU" sz="1000">
                <a:solidFill>
                  <a:srgbClr val="002060"/>
                </a:solidFill>
              </a:rPr>
            </a:br>
            <a:endParaRPr lang="ru-RU" altLang="ru-RU" sz="1000">
              <a:solidFill>
                <a:srgbClr val="002060"/>
              </a:solidFill>
            </a:endParaRPr>
          </a:p>
        </p:txBody>
      </p:sp>
      <p:graphicFrame>
        <p:nvGraphicFramePr>
          <p:cNvPr id="23561" name="Диаграмма 36"/>
          <p:cNvGraphicFramePr>
            <a:graphicFrameLocks/>
          </p:cNvGraphicFramePr>
          <p:nvPr/>
        </p:nvGraphicFramePr>
        <p:xfrm>
          <a:off x="1095375" y="2111375"/>
          <a:ext cx="5589588" cy="2678113"/>
        </p:xfrm>
        <a:graphic>
          <a:graphicData uri="http://schemas.openxmlformats.org/presentationml/2006/ole">
            <mc:AlternateContent xmlns:mc="http://schemas.openxmlformats.org/markup-compatibility/2006">
              <mc:Choice xmlns:v="urn:schemas-microsoft-com:vml" Requires="v">
                <p:oleObj spid="_x0000_s23563" name="Chart" r:id="rId4" imgW="5596613" imgH="2682472" progId="Excel.Chart.8">
                  <p:embed/>
                </p:oleObj>
              </mc:Choice>
              <mc:Fallback>
                <p:oleObj name="Chart" r:id="rId4" imgW="5596613" imgH="2682472" progId="Excel.Chart.8">
                  <p:embed/>
                  <p:pic>
                    <p:nvPicPr>
                      <p:cNvPr id="0" name="Диаграмма 3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375" y="2111375"/>
                        <a:ext cx="558958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3562" name="Рисунок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68825"/>
            <a:ext cx="14446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image2.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2338" y="0"/>
            <a:ext cx="17780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1443" name="Shape 86"/>
          <p:cNvSpPr>
            <a:spLocks noChangeArrowheads="1"/>
          </p:cNvSpPr>
          <p:nvPr/>
        </p:nvSpPr>
        <p:spPr bwMode="auto">
          <a:xfrm>
            <a:off x="4984750" y="350838"/>
            <a:ext cx="2338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929396"/>
                </a:solidFill>
                <a:latin typeface="Arial" pitchFamily="34" charset="0"/>
                <a:cs typeface="Arial" pitchFamily="34" charset="0"/>
                <a:sym typeface="Arial" pitchFamily="34" charset="0"/>
              </a:rPr>
              <a:t>Берлизова Р.Я.</a:t>
            </a:r>
          </a:p>
          <a:p>
            <a:pPr eaLnBrk="1"/>
            <a:r>
              <a:rPr lang="ru-RU" altLang="ru-RU" sz="1400">
                <a:solidFill>
                  <a:srgbClr val="929396"/>
                </a:solidFill>
                <a:latin typeface="Arial" pitchFamily="34" charset="0"/>
                <a:cs typeface="Arial" pitchFamily="34" charset="0"/>
                <a:sym typeface="Arial" pitchFamily="34" charset="0"/>
              </a:rPr>
              <a:t>директор МАУ ДО «ИМЦ»</a:t>
            </a:r>
          </a:p>
        </p:txBody>
      </p:sp>
      <p:sp>
        <p:nvSpPr>
          <p:cNvPr id="89" name="Shape 89">
            <a:extLst>
              <a:ext uri="{FF2B5EF4-FFF2-40B4-BE49-F238E27FC236}">
                <a16:creationId xmlns:a16="http://schemas.microsoft.com/office/drawing/2014/main" xmlns="" id="{C8CB1FA8-DD33-4697-92CD-58C327594785}"/>
              </a:ext>
            </a:extLst>
          </p:cNvPr>
          <p:cNvSpPr/>
          <p:nvPr/>
        </p:nvSpPr>
        <p:spPr>
          <a:xfrm>
            <a:off x="1187450" y="1885950"/>
            <a:ext cx="5251450" cy="892175"/>
          </a:xfrm>
          <a:prstGeom prst="rect">
            <a:avLst/>
          </a:prstGeom>
          <a:ln w="12700">
            <a:miter lim="400000"/>
          </a:ln>
          <a:extLst>
            <a:ext uri="{C572A759-6A51-4108-AA02-DFA0A04FC94B}"/>
          </a:extLst>
        </p:spPr>
        <p:txBody>
          <a:bodyPr lIns="0" tIns="0" rIns="0" bIns="0">
            <a:spAutoFit/>
          </a:bodyPr>
          <a:lstStyle>
            <a:lvl1pPr indent="12700">
              <a:defRPr sz="2900" b="1">
                <a:solidFill>
                  <a:srgbClr val="061B9E"/>
                </a:solidFill>
                <a:latin typeface="Arial"/>
                <a:ea typeface="Arial"/>
                <a:cs typeface="Arial"/>
                <a:sym typeface="Arial"/>
              </a:defRPr>
            </a:lvl1pPr>
          </a:lstStyle>
          <a:p>
            <a:pPr algn="ctr" eaLnBrk="1" fontAlgn="auto">
              <a:spcBef>
                <a:spcPts val="0"/>
              </a:spcBef>
              <a:spcAft>
                <a:spcPts val="0"/>
              </a:spcAft>
              <a:defRPr/>
            </a:pPr>
            <a:r>
              <a:rPr lang="ru-RU" kern="0" dirty="0">
                <a:solidFill>
                  <a:srgbClr val="4EAA29"/>
                </a:solidFill>
                <a:latin typeface="Journal Sans New"/>
                <a:cs typeface="Journal Sans New"/>
              </a:rPr>
              <a:t>СИСТЕМА РАБОТЫ С ОДАРЕННЫМИ ДЕТЬМИ</a:t>
            </a:r>
            <a:endParaRPr kern="0" dirty="0">
              <a:solidFill>
                <a:srgbClr val="4EAA29"/>
              </a:solidFill>
              <a:latin typeface="Journal Sans New"/>
              <a:cs typeface="Journal Sans New"/>
            </a:endParaRPr>
          </a:p>
        </p:txBody>
      </p:sp>
      <p:pic>
        <p:nvPicPr>
          <p:cNvPr id="61445" name="Изображение 2" descr="element-0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650" y="0"/>
            <a:ext cx="431800"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Изображение 4" descr="element-0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hape 99"/>
          <p:cNvSpPr>
            <a:spLocks noChangeArrowheads="1"/>
          </p:cNvSpPr>
          <p:nvPr/>
        </p:nvSpPr>
        <p:spPr bwMode="auto">
          <a:xfrm>
            <a:off x="1168400" y="184150"/>
            <a:ext cx="42306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b="1">
                <a:solidFill>
                  <a:srgbClr val="4EAA29"/>
                </a:solidFill>
                <a:latin typeface="Arial" pitchFamily="34" charset="0"/>
                <a:cs typeface="Arial" pitchFamily="34" charset="0"/>
                <a:sym typeface="Arial" pitchFamily="34" charset="0"/>
              </a:rPr>
              <a:t>СИСТЕМА РАБОТЫ С ОДАРЕННЫМИ ДЕТЬМИ</a:t>
            </a:r>
          </a:p>
        </p:txBody>
      </p:sp>
      <p:pic>
        <p:nvPicPr>
          <p:cNvPr id="62467" name="Изображение 7"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Shape 100"/>
          <p:cNvSpPr>
            <a:spLocks noGrp="1"/>
          </p:cNvSpPr>
          <p:nvPr>
            <p:ph type="sldNum" sz="quarter" idx="10"/>
          </p:nvPr>
        </p:nvSpPr>
        <p:spPr>
          <a:xfrm>
            <a:off x="649288" y="354013"/>
            <a:ext cx="128587"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a:solidFill>
                  <a:srgbClr val="FFFFFF"/>
                </a:solidFill>
                <a:latin typeface="Journal Sans New"/>
                <a:ea typeface="Journal Sans New"/>
                <a:cs typeface="Journal Sans New"/>
              </a:rPr>
              <a:t>2</a:t>
            </a:r>
          </a:p>
        </p:txBody>
      </p:sp>
      <p:pic>
        <p:nvPicPr>
          <p:cNvPr id="62469" name="Изображение 14"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70" name="Группа 59"/>
          <p:cNvGrpSpPr>
            <a:grpSpLocks/>
          </p:cNvGrpSpPr>
          <p:nvPr/>
        </p:nvGrpSpPr>
        <p:grpSpPr bwMode="auto">
          <a:xfrm>
            <a:off x="577850" y="692150"/>
            <a:ext cx="6303963" cy="4332288"/>
            <a:chOff x="577348" y="692222"/>
            <a:chExt cx="6305009" cy="4331432"/>
          </a:xfrm>
        </p:grpSpPr>
        <p:grpSp>
          <p:nvGrpSpPr>
            <p:cNvPr id="62471" name="Группа 16"/>
            <p:cNvGrpSpPr>
              <a:grpSpLocks/>
            </p:cNvGrpSpPr>
            <p:nvPr/>
          </p:nvGrpSpPr>
          <p:grpSpPr bwMode="auto">
            <a:xfrm>
              <a:off x="2815791" y="2113881"/>
              <a:ext cx="1788015" cy="730641"/>
              <a:chOff x="2815791" y="2113881"/>
              <a:chExt cx="1788015" cy="730641"/>
            </a:xfrm>
          </p:grpSpPr>
          <p:pic>
            <p:nvPicPr>
              <p:cNvPr id="10" name="Рисунок 9" descr="2277.jpg">
                <a:extLst>
                  <a:ext uri="{FF2B5EF4-FFF2-40B4-BE49-F238E27FC236}">
                    <a16:creationId xmlns:a16="http://schemas.microsoft.com/office/drawing/2014/main" xmlns="" id="{DC2EE478-5359-45EB-B116-7085BA0F775F}"/>
                  </a:ext>
                </a:extLst>
              </p:cNvPr>
              <p:cNvPicPr>
                <a:picLocks noChangeAspect="1"/>
              </p:cNvPicPr>
              <p:nvPr/>
            </p:nvPicPr>
            <p:blipFill>
              <a:blip r:embed="rId4"/>
              <a:stretch>
                <a:fillRect/>
              </a:stretch>
            </p:blipFill>
            <p:spPr>
              <a:xfrm>
                <a:off x="2816094" y="2114341"/>
                <a:ext cx="501733" cy="730106"/>
              </a:xfrm>
              <a:prstGeom prst="rect">
                <a:avLst/>
              </a:prstGeom>
              <a:ln/>
            </p:spPr>
            <p:style>
              <a:lnRef idx="2">
                <a:schemeClr val="accent2"/>
              </a:lnRef>
              <a:fillRef idx="1">
                <a:schemeClr val="lt1"/>
              </a:fillRef>
              <a:effectRef idx="0">
                <a:schemeClr val="accent2"/>
              </a:effectRef>
              <a:fontRef idx="minor">
                <a:schemeClr val="dk1"/>
              </a:fontRef>
            </p:style>
          </p:pic>
          <p:pic>
            <p:nvPicPr>
              <p:cNvPr id="12" name="Рисунок 11" descr="571156_6d616c.jpg">
                <a:extLst>
                  <a:ext uri="{FF2B5EF4-FFF2-40B4-BE49-F238E27FC236}">
                    <a16:creationId xmlns:a16="http://schemas.microsoft.com/office/drawing/2014/main" xmlns="" id="{276FC034-18C2-4211-A1EB-6E70F52E9206}"/>
                  </a:ext>
                </a:extLst>
              </p:cNvPr>
              <p:cNvPicPr>
                <a:picLocks noChangeAspect="1"/>
              </p:cNvPicPr>
              <p:nvPr/>
            </p:nvPicPr>
            <p:blipFill>
              <a:blip r:embed="rId5"/>
              <a:stretch>
                <a:fillRect/>
              </a:stretch>
            </p:blipFill>
            <p:spPr>
              <a:xfrm>
                <a:off x="3317827" y="2114341"/>
                <a:ext cx="501733" cy="728519"/>
              </a:xfrm>
              <a:prstGeom prst="rect">
                <a:avLst/>
              </a:prstGeom>
              <a:ln/>
            </p:spPr>
            <p:style>
              <a:lnRef idx="2">
                <a:schemeClr val="accent2"/>
              </a:lnRef>
              <a:fillRef idx="1">
                <a:schemeClr val="lt1"/>
              </a:fillRef>
              <a:effectRef idx="0">
                <a:schemeClr val="accent2"/>
              </a:effectRef>
              <a:fontRef idx="minor">
                <a:schemeClr val="dk1"/>
              </a:fontRef>
            </p:style>
          </p:pic>
          <p:pic>
            <p:nvPicPr>
              <p:cNvPr id="13" name="Рисунок 12" descr="1211902-011052-4x215373.jpg">
                <a:extLst>
                  <a:ext uri="{FF2B5EF4-FFF2-40B4-BE49-F238E27FC236}">
                    <a16:creationId xmlns:a16="http://schemas.microsoft.com/office/drawing/2014/main" xmlns="" id="{4267FFA8-0CEA-4831-9BC7-4C272B2EE497}"/>
                  </a:ext>
                </a:extLst>
              </p:cNvPr>
              <p:cNvPicPr>
                <a:picLocks noChangeAspect="1"/>
              </p:cNvPicPr>
              <p:nvPr/>
            </p:nvPicPr>
            <p:blipFill>
              <a:blip r:embed="rId6"/>
              <a:stretch>
                <a:fillRect/>
              </a:stretch>
            </p:blipFill>
            <p:spPr>
              <a:xfrm>
                <a:off x="3819561" y="2114341"/>
                <a:ext cx="784355" cy="728519"/>
              </a:xfrm>
              <a:prstGeom prst="rect">
                <a:avLst/>
              </a:prstGeom>
              <a:ln/>
            </p:spPr>
            <p:style>
              <a:lnRef idx="2">
                <a:schemeClr val="accent2"/>
              </a:lnRef>
              <a:fillRef idx="1">
                <a:schemeClr val="lt1"/>
              </a:fillRef>
              <a:effectRef idx="0">
                <a:schemeClr val="accent2"/>
              </a:effectRef>
              <a:fontRef idx="minor">
                <a:schemeClr val="dk1"/>
              </a:fontRef>
            </p:style>
          </p:pic>
        </p:grpSp>
        <p:sp>
          <p:nvSpPr>
            <p:cNvPr id="18" name="Прямоугольник 17">
              <a:extLst>
                <a:ext uri="{FF2B5EF4-FFF2-40B4-BE49-F238E27FC236}">
                  <a16:creationId xmlns:a16="http://schemas.microsoft.com/office/drawing/2014/main" xmlns="" id="{705295E8-0B56-41C9-9E3E-D0AB4671D652}"/>
                </a:ext>
              </a:extLst>
            </p:cNvPr>
            <p:cNvSpPr/>
            <p:nvPr/>
          </p:nvSpPr>
          <p:spPr>
            <a:xfrm>
              <a:off x="5140580" y="950934"/>
              <a:ext cx="1741777" cy="307914"/>
            </a:xfrm>
            <a:prstGeom prst="rect">
              <a:avLst/>
            </a:prstGeom>
            <a:ln/>
          </p:spPr>
          <p:style>
            <a:lnRef idx="2">
              <a:schemeClr val="accent2"/>
            </a:lnRef>
            <a:fillRef idx="1">
              <a:schemeClr val="lt1"/>
            </a:fillRef>
            <a:effectRef idx="0">
              <a:schemeClr val="accent2"/>
            </a:effectRef>
            <a:fontRef idx="minor">
              <a:schemeClr val="dk1"/>
            </a:fontRef>
          </p:style>
          <p:txBody>
            <a:bodyPr lIns="45718" tIns="45718" rIns="45718" bIns="45718"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1400"/>
                <a:t>ДОЛ «Салют»</a:t>
              </a:r>
            </a:p>
          </p:txBody>
        </p:sp>
        <p:sp>
          <p:nvSpPr>
            <p:cNvPr id="19" name="Прямоугольник 18">
              <a:extLst>
                <a:ext uri="{FF2B5EF4-FFF2-40B4-BE49-F238E27FC236}">
                  <a16:creationId xmlns:a16="http://schemas.microsoft.com/office/drawing/2014/main" xmlns="" id="{457111CE-4CE7-4544-951A-9066255A54E5}"/>
                </a:ext>
              </a:extLst>
            </p:cNvPr>
            <p:cNvSpPr/>
            <p:nvPr/>
          </p:nvSpPr>
          <p:spPr>
            <a:xfrm>
              <a:off x="577348" y="1000136"/>
              <a:ext cx="1741777" cy="307914"/>
            </a:xfrm>
            <a:prstGeom prst="rect">
              <a:avLst/>
            </a:prstGeom>
            <a:ln/>
          </p:spPr>
          <p:style>
            <a:lnRef idx="2">
              <a:schemeClr val="accent2"/>
            </a:lnRef>
            <a:fillRef idx="1">
              <a:schemeClr val="lt1"/>
            </a:fillRef>
            <a:effectRef idx="0">
              <a:schemeClr val="accent2"/>
            </a:effectRef>
            <a:fontRef idx="minor">
              <a:schemeClr val="dk1"/>
            </a:fontRef>
          </p:style>
          <p:txBody>
            <a:bodyPr lIns="45718" tIns="45718" rIns="45718" bIns="45718"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1400"/>
                <a:t>Школа «Эрудит»</a:t>
              </a:r>
            </a:p>
          </p:txBody>
        </p:sp>
        <p:sp>
          <p:nvSpPr>
            <p:cNvPr id="20" name="Прямоугольник 19">
              <a:extLst>
                <a:ext uri="{FF2B5EF4-FFF2-40B4-BE49-F238E27FC236}">
                  <a16:creationId xmlns:a16="http://schemas.microsoft.com/office/drawing/2014/main" xmlns="" id="{EA43D882-5624-4168-B2B9-B2ED9279A8A8}"/>
                </a:ext>
              </a:extLst>
            </p:cNvPr>
            <p:cNvSpPr/>
            <p:nvPr/>
          </p:nvSpPr>
          <p:spPr>
            <a:xfrm>
              <a:off x="5140580" y="1746114"/>
              <a:ext cx="1741777" cy="307914"/>
            </a:xfrm>
            <a:prstGeom prst="rect">
              <a:avLst/>
            </a:prstGeom>
            <a:ln/>
          </p:spPr>
          <p:style>
            <a:lnRef idx="2">
              <a:schemeClr val="accent2"/>
            </a:lnRef>
            <a:fillRef idx="1">
              <a:schemeClr val="lt1"/>
            </a:fillRef>
            <a:effectRef idx="0">
              <a:schemeClr val="accent2"/>
            </a:effectRef>
            <a:fontRef idx="minor">
              <a:schemeClr val="dk1"/>
            </a:fontRef>
          </p:style>
          <p:txBody>
            <a:bodyPr lIns="45718" tIns="45718" rIns="45718" bIns="45718"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1400"/>
                <a:t>НОУ «ЛИК»</a:t>
              </a:r>
            </a:p>
          </p:txBody>
        </p:sp>
        <p:sp>
          <p:nvSpPr>
            <p:cNvPr id="21" name="Прямоугольник 20">
              <a:extLst>
                <a:ext uri="{FF2B5EF4-FFF2-40B4-BE49-F238E27FC236}">
                  <a16:creationId xmlns:a16="http://schemas.microsoft.com/office/drawing/2014/main" xmlns="" id="{8891DE9C-8BC4-48F5-AE51-C297F04F9D8E}"/>
                </a:ext>
              </a:extLst>
            </p:cNvPr>
            <p:cNvSpPr/>
            <p:nvPr/>
          </p:nvSpPr>
          <p:spPr>
            <a:xfrm>
              <a:off x="4703946" y="4063406"/>
              <a:ext cx="1740189" cy="306327"/>
            </a:xfrm>
            <a:prstGeom prst="rect">
              <a:avLst/>
            </a:prstGeom>
            <a:ln/>
          </p:spPr>
          <p:style>
            <a:lnRef idx="2">
              <a:schemeClr val="accent2"/>
            </a:lnRef>
            <a:fillRef idx="1">
              <a:schemeClr val="lt1"/>
            </a:fillRef>
            <a:effectRef idx="0">
              <a:schemeClr val="accent2"/>
            </a:effectRef>
            <a:fontRef idx="minor">
              <a:schemeClr val="dk1"/>
            </a:fontRef>
          </p:style>
          <p:txBody>
            <a:bodyPr lIns="45718" tIns="45718" rIns="45718" bIns="45718"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1400"/>
                <a:t>Соревнования</a:t>
              </a:r>
            </a:p>
          </p:txBody>
        </p:sp>
        <p:sp>
          <p:nvSpPr>
            <p:cNvPr id="22" name="Прямоугольник 21">
              <a:extLst>
                <a:ext uri="{FF2B5EF4-FFF2-40B4-BE49-F238E27FC236}">
                  <a16:creationId xmlns:a16="http://schemas.microsoft.com/office/drawing/2014/main" xmlns="" id="{6589719C-84A7-47D5-8D9E-19B36931A029}"/>
                </a:ext>
              </a:extLst>
            </p:cNvPr>
            <p:cNvSpPr/>
            <p:nvPr/>
          </p:nvSpPr>
          <p:spPr>
            <a:xfrm>
              <a:off x="5140580" y="3212674"/>
              <a:ext cx="1741777" cy="738042"/>
            </a:xfrm>
            <a:prstGeom prst="rect">
              <a:avLst/>
            </a:prstGeom>
            <a:ln/>
          </p:spPr>
          <p:style>
            <a:lnRef idx="2">
              <a:schemeClr val="accent2"/>
            </a:lnRef>
            <a:fillRef idx="1">
              <a:schemeClr val="lt1"/>
            </a:fillRef>
            <a:effectRef idx="0">
              <a:schemeClr val="accent2"/>
            </a:effectRef>
            <a:fontRef idx="minor">
              <a:schemeClr val="dk1"/>
            </a:fontRef>
          </p:style>
          <p:txBody>
            <a:bodyPr lIns="45718" tIns="45718" rIns="45718" bIns="45718"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1400"/>
                <a:t>ВсОШ, альтернативные олимпиады</a:t>
              </a:r>
            </a:p>
          </p:txBody>
        </p:sp>
        <p:sp>
          <p:nvSpPr>
            <p:cNvPr id="23" name="Прямоугольник 22">
              <a:extLst>
                <a:ext uri="{FF2B5EF4-FFF2-40B4-BE49-F238E27FC236}">
                  <a16:creationId xmlns:a16="http://schemas.microsoft.com/office/drawing/2014/main" xmlns="" id="{3B0DC6C8-D558-4FA3-BF54-5DC0F2824308}"/>
                </a:ext>
              </a:extLst>
            </p:cNvPr>
            <p:cNvSpPr/>
            <p:nvPr/>
          </p:nvSpPr>
          <p:spPr>
            <a:xfrm>
              <a:off x="5140580" y="2330198"/>
              <a:ext cx="1741777" cy="739629"/>
            </a:xfrm>
            <a:prstGeom prst="rect">
              <a:avLst/>
            </a:prstGeom>
            <a:ln/>
          </p:spPr>
          <p:style>
            <a:lnRef idx="2">
              <a:schemeClr val="accent2"/>
            </a:lnRef>
            <a:fillRef idx="1">
              <a:schemeClr val="lt1"/>
            </a:fillRef>
            <a:effectRef idx="0">
              <a:schemeClr val="accent2"/>
            </a:effectRef>
            <a:fontRef idx="minor">
              <a:schemeClr val="dk1"/>
            </a:fontRef>
          </p:style>
          <p:txBody>
            <a:bodyPr lIns="45718" tIns="45718" rIns="45718" bIns="45718"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1400"/>
                <a:t>Научно-практичекие </a:t>
              </a:r>
              <a:r>
                <a:rPr lang="ru-RU" altLang="ru-RU" sz="1400">
                  <a:latin typeface="Lucida Grande"/>
                  <a:ea typeface="Lucida Grande"/>
                  <a:cs typeface="Lucida Grande"/>
                </a:rPr>
                <a:t>конференции</a:t>
              </a:r>
              <a:endParaRPr lang="ru-RU" altLang="ru-RU" sz="1400"/>
            </a:p>
          </p:txBody>
        </p:sp>
        <p:sp>
          <p:nvSpPr>
            <p:cNvPr id="24" name="Прямоугольник 23">
              <a:extLst>
                <a:ext uri="{FF2B5EF4-FFF2-40B4-BE49-F238E27FC236}">
                  <a16:creationId xmlns:a16="http://schemas.microsoft.com/office/drawing/2014/main" xmlns="" id="{447BB29F-69B7-4732-960B-2B02F3ABE175}"/>
                </a:ext>
              </a:extLst>
            </p:cNvPr>
            <p:cNvSpPr/>
            <p:nvPr/>
          </p:nvSpPr>
          <p:spPr>
            <a:xfrm>
              <a:off x="2708126" y="692222"/>
              <a:ext cx="1995819" cy="307914"/>
            </a:xfrm>
            <a:prstGeom prst="rect">
              <a:avLst/>
            </a:prstGeom>
            <a:ln/>
          </p:spPr>
          <p:style>
            <a:lnRef idx="2">
              <a:schemeClr val="accent2"/>
            </a:lnRef>
            <a:fillRef idx="1">
              <a:schemeClr val="lt1"/>
            </a:fillRef>
            <a:effectRef idx="0">
              <a:schemeClr val="accent2"/>
            </a:effectRef>
            <a:fontRef idx="minor">
              <a:schemeClr val="dk1"/>
            </a:fontRef>
          </p:style>
          <p:txBody>
            <a:bodyPr lIns="45718" tIns="45718" rIns="45718" bIns="45718"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1400"/>
                <a:t>Школа «Олимпионик»</a:t>
              </a:r>
            </a:p>
          </p:txBody>
        </p:sp>
        <p:sp>
          <p:nvSpPr>
            <p:cNvPr id="26" name="Прямоугольник 25">
              <a:extLst>
                <a:ext uri="{FF2B5EF4-FFF2-40B4-BE49-F238E27FC236}">
                  <a16:creationId xmlns:a16="http://schemas.microsoft.com/office/drawing/2014/main" xmlns="" id="{620637A5-3BF8-430B-8FCD-49E1EB2D8CF8}"/>
                </a:ext>
              </a:extLst>
            </p:cNvPr>
            <p:cNvSpPr/>
            <p:nvPr/>
          </p:nvSpPr>
          <p:spPr>
            <a:xfrm>
              <a:off x="577348" y="3212674"/>
              <a:ext cx="1741777" cy="522185"/>
            </a:xfrm>
            <a:prstGeom prst="rect">
              <a:avLst/>
            </a:prstGeom>
            <a:ln/>
          </p:spPr>
          <p:style>
            <a:lnRef idx="2">
              <a:schemeClr val="accent2"/>
            </a:lnRef>
            <a:fillRef idx="1">
              <a:schemeClr val="lt1"/>
            </a:fillRef>
            <a:effectRef idx="0">
              <a:schemeClr val="accent2"/>
            </a:effectRef>
            <a:fontRef idx="minor">
              <a:schemeClr val="dk1"/>
            </a:fontRef>
          </p:style>
          <p:txBody>
            <a:bodyPr lIns="45718" tIns="45718" rIns="45718" bIns="45718"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1400"/>
                <a:t>Многопрофильные лагеря</a:t>
              </a:r>
            </a:p>
          </p:txBody>
        </p:sp>
        <p:sp>
          <p:nvSpPr>
            <p:cNvPr id="27" name="Прямоугольник 26">
              <a:extLst>
                <a:ext uri="{FF2B5EF4-FFF2-40B4-BE49-F238E27FC236}">
                  <a16:creationId xmlns:a16="http://schemas.microsoft.com/office/drawing/2014/main" xmlns="" id="{7506B587-A3DB-4C8D-9DE4-3CF8FE8AEA2E}"/>
                </a:ext>
              </a:extLst>
            </p:cNvPr>
            <p:cNvSpPr/>
            <p:nvPr/>
          </p:nvSpPr>
          <p:spPr>
            <a:xfrm>
              <a:off x="577348" y="2658746"/>
              <a:ext cx="1741777" cy="306326"/>
            </a:xfrm>
            <a:prstGeom prst="rect">
              <a:avLst/>
            </a:prstGeom>
            <a:ln/>
          </p:spPr>
          <p:style>
            <a:lnRef idx="2">
              <a:schemeClr val="accent2"/>
            </a:lnRef>
            <a:fillRef idx="1">
              <a:schemeClr val="lt1"/>
            </a:fillRef>
            <a:effectRef idx="0">
              <a:schemeClr val="accent2"/>
            </a:effectRef>
            <a:fontRef idx="minor">
              <a:schemeClr val="dk1"/>
            </a:fontRef>
          </p:style>
          <p:txBody>
            <a:bodyPr lIns="45718" tIns="45718" rIns="45718" bIns="45718"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1400"/>
                <a:t>Конкурсы</a:t>
              </a:r>
            </a:p>
          </p:txBody>
        </p:sp>
        <p:sp>
          <p:nvSpPr>
            <p:cNvPr id="28" name="Прямоугольник 27">
              <a:extLst>
                <a:ext uri="{FF2B5EF4-FFF2-40B4-BE49-F238E27FC236}">
                  <a16:creationId xmlns:a16="http://schemas.microsoft.com/office/drawing/2014/main" xmlns="" id="{F56E198F-B9C2-4F21-91D9-1E4003418349}"/>
                </a:ext>
              </a:extLst>
            </p:cNvPr>
            <p:cNvSpPr/>
            <p:nvPr/>
          </p:nvSpPr>
          <p:spPr>
            <a:xfrm>
              <a:off x="577348" y="1592157"/>
              <a:ext cx="1741777" cy="738041"/>
            </a:xfrm>
            <a:prstGeom prst="rect">
              <a:avLst/>
            </a:prstGeom>
            <a:ln/>
          </p:spPr>
          <p:style>
            <a:lnRef idx="2">
              <a:schemeClr val="accent2"/>
            </a:lnRef>
            <a:fillRef idx="1">
              <a:schemeClr val="lt1"/>
            </a:fillRef>
            <a:effectRef idx="0">
              <a:schemeClr val="accent2"/>
            </a:effectRef>
            <a:fontRef idx="minor">
              <a:schemeClr val="dk1"/>
            </a:fontRef>
          </p:style>
          <p:txBody>
            <a:bodyPr lIns="45718" tIns="45718" rIns="45718" bIns="45718"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1400"/>
                <a:t>Учебно-тренировочные сборы</a:t>
              </a:r>
            </a:p>
          </p:txBody>
        </p:sp>
        <p:sp>
          <p:nvSpPr>
            <p:cNvPr id="29" name="Прямоугольник 28">
              <a:extLst>
                <a:ext uri="{FF2B5EF4-FFF2-40B4-BE49-F238E27FC236}">
                  <a16:creationId xmlns:a16="http://schemas.microsoft.com/office/drawing/2014/main" xmlns="" id="{58E38E7D-9FBD-4A81-A716-BB560D23A37F}"/>
                </a:ext>
              </a:extLst>
            </p:cNvPr>
            <p:cNvSpPr/>
            <p:nvPr/>
          </p:nvSpPr>
          <p:spPr>
            <a:xfrm>
              <a:off x="2816094" y="4499883"/>
              <a:ext cx="1741777" cy="523771"/>
            </a:xfrm>
            <a:prstGeom prst="rect">
              <a:avLst/>
            </a:prstGeom>
            <a:ln/>
          </p:spPr>
          <p:style>
            <a:lnRef idx="2">
              <a:schemeClr val="accent2"/>
            </a:lnRef>
            <a:fillRef idx="1">
              <a:schemeClr val="lt1"/>
            </a:fillRef>
            <a:effectRef idx="0">
              <a:schemeClr val="accent2"/>
            </a:effectRef>
            <a:fontRef idx="minor">
              <a:schemeClr val="dk1"/>
            </a:fontRef>
          </p:style>
          <p:txBody>
            <a:bodyPr lIns="45718" tIns="45718" rIns="45718" bIns="45718"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1400"/>
                <a:t>Интеллектуальные турниры</a:t>
              </a:r>
            </a:p>
          </p:txBody>
        </p:sp>
        <p:sp>
          <p:nvSpPr>
            <p:cNvPr id="30" name="Прямоугольник 29">
              <a:extLst>
                <a:ext uri="{FF2B5EF4-FFF2-40B4-BE49-F238E27FC236}">
                  <a16:creationId xmlns:a16="http://schemas.microsoft.com/office/drawing/2014/main" xmlns="" id="{6E20CA63-57ED-41D2-A035-0FC616B96517}"/>
                </a:ext>
              </a:extLst>
            </p:cNvPr>
            <p:cNvSpPr/>
            <p:nvPr/>
          </p:nvSpPr>
          <p:spPr>
            <a:xfrm>
              <a:off x="777406" y="4079278"/>
              <a:ext cx="1741777" cy="307914"/>
            </a:xfrm>
            <a:prstGeom prst="rect">
              <a:avLst/>
            </a:prstGeom>
            <a:ln/>
          </p:spPr>
          <p:style>
            <a:lnRef idx="2">
              <a:schemeClr val="accent2"/>
            </a:lnRef>
            <a:fillRef idx="1">
              <a:schemeClr val="lt1"/>
            </a:fillRef>
            <a:effectRef idx="0">
              <a:schemeClr val="accent2"/>
            </a:effectRef>
            <a:fontRef idx="minor">
              <a:schemeClr val="dk1"/>
            </a:fontRef>
          </p:style>
          <p:txBody>
            <a:bodyPr lIns="45718" tIns="45718" rIns="45718" bIns="45718"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1400"/>
                <a:t>Фестивали</a:t>
              </a:r>
            </a:p>
          </p:txBody>
        </p:sp>
        <p:cxnSp>
          <p:nvCxnSpPr>
            <p:cNvPr id="36" name="Прямая со стрелкой 35">
              <a:extLst>
                <a:ext uri="{FF2B5EF4-FFF2-40B4-BE49-F238E27FC236}">
                  <a16:creationId xmlns:a16="http://schemas.microsoft.com/office/drawing/2014/main" xmlns="" id="{7F78BD3D-C9A7-4404-8594-90AB6D53ADE3}"/>
                </a:ext>
              </a:extLst>
            </p:cNvPr>
            <p:cNvCxnSpPr>
              <a:stCxn id="24" idx="2"/>
            </p:cNvCxnSpPr>
            <p:nvPr/>
          </p:nvCxnSpPr>
          <p:spPr>
            <a:xfrm rot="5400000">
              <a:off x="3144170" y="1553269"/>
              <a:ext cx="1114205" cy="7938"/>
            </a:xfrm>
            <a:prstGeom prst="straightConnector1">
              <a:avLst/>
            </a:prstGeom>
            <a:ln>
              <a:headEnd type="arrow"/>
              <a:tailEnd type="arrow"/>
            </a:ln>
          </p:spPr>
          <p:style>
            <a:lnRef idx="2">
              <a:schemeClr val="accent2"/>
            </a:lnRef>
            <a:fillRef idx="1">
              <a:schemeClr val="lt1"/>
            </a:fillRef>
            <a:effectRef idx="0">
              <a:schemeClr val="accent2"/>
            </a:effectRef>
            <a:fontRef idx="minor">
              <a:schemeClr val="dk1"/>
            </a:fontRef>
          </p:style>
        </p:cxnSp>
        <p:cxnSp>
          <p:nvCxnSpPr>
            <p:cNvPr id="38" name="Прямая со стрелкой 37">
              <a:extLst>
                <a:ext uri="{FF2B5EF4-FFF2-40B4-BE49-F238E27FC236}">
                  <a16:creationId xmlns:a16="http://schemas.microsoft.com/office/drawing/2014/main" xmlns="" id="{F528C2F1-BBB2-4630-80DB-E2429E67D3F8}"/>
                </a:ext>
              </a:extLst>
            </p:cNvPr>
            <p:cNvCxnSpPr>
              <a:stCxn id="13" idx="0"/>
              <a:endCxn id="18" idx="1"/>
            </p:cNvCxnSpPr>
            <p:nvPr/>
          </p:nvCxnSpPr>
          <p:spPr>
            <a:xfrm rot="5400000" flipH="1" flipV="1">
              <a:off x="4171435" y="1145195"/>
              <a:ext cx="1009451" cy="928841"/>
            </a:xfrm>
            <a:prstGeom prst="straightConnector1">
              <a:avLst/>
            </a:prstGeom>
            <a:ln>
              <a:headEnd type="arrow"/>
              <a:tailEnd type="arrow"/>
            </a:ln>
          </p:spPr>
          <p:style>
            <a:lnRef idx="2">
              <a:schemeClr val="accent2"/>
            </a:lnRef>
            <a:fillRef idx="1">
              <a:schemeClr val="lt1"/>
            </a:fillRef>
            <a:effectRef idx="0">
              <a:schemeClr val="accent2"/>
            </a:effectRef>
            <a:fontRef idx="minor">
              <a:schemeClr val="dk1"/>
            </a:fontRef>
          </p:style>
        </p:cxnSp>
        <p:cxnSp>
          <p:nvCxnSpPr>
            <p:cNvPr id="40" name="Прямая со стрелкой 39">
              <a:extLst>
                <a:ext uri="{FF2B5EF4-FFF2-40B4-BE49-F238E27FC236}">
                  <a16:creationId xmlns:a16="http://schemas.microsoft.com/office/drawing/2014/main" xmlns="" id="{A62F0153-A441-4EBE-9E7F-5299D295CECD}"/>
                </a:ext>
              </a:extLst>
            </p:cNvPr>
            <p:cNvCxnSpPr>
              <a:endCxn id="20" idx="1"/>
            </p:cNvCxnSpPr>
            <p:nvPr/>
          </p:nvCxnSpPr>
          <p:spPr>
            <a:xfrm flipV="1">
              <a:off x="4603916" y="1900071"/>
              <a:ext cx="536664" cy="214270"/>
            </a:xfrm>
            <a:prstGeom prst="straightConnector1">
              <a:avLst/>
            </a:prstGeom>
            <a:ln>
              <a:headEnd type="arrow"/>
              <a:tailEnd type="arrow"/>
            </a:ln>
          </p:spPr>
          <p:style>
            <a:lnRef idx="2">
              <a:schemeClr val="accent2"/>
            </a:lnRef>
            <a:fillRef idx="1">
              <a:schemeClr val="lt1"/>
            </a:fillRef>
            <a:effectRef idx="0">
              <a:schemeClr val="accent2"/>
            </a:effectRef>
            <a:fontRef idx="minor">
              <a:schemeClr val="dk1"/>
            </a:fontRef>
          </p:style>
        </p:cxnSp>
        <p:cxnSp>
          <p:nvCxnSpPr>
            <p:cNvPr id="42" name="Прямая со стрелкой 41">
              <a:extLst>
                <a:ext uri="{FF2B5EF4-FFF2-40B4-BE49-F238E27FC236}">
                  <a16:creationId xmlns:a16="http://schemas.microsoft.com/office/drawing/2014/main" xmlns="" id="{C9B74AD8-6320-4E8E-A504-ED7E65826504}"/>
                </a:ext>
              </a:extLst>
            </p:cNvPr>
            <p:cNvCxnSpPr>
              <a:stCxn id="19" idx="3"/>
              <a:endCxn id="10" idx="0"/>
            </p:cNvCxnSpPr>
            <p:nvPr/>
          </p:nvCxnSpPr>
          <p:spPr>
            <a:xfrm>
              <a:off x="2319125" y="1154094"/>
              <a:ext cx="747836" cy="960247"/>
            </a:xfrm>
            <a:prstGeom prst="straightConnector1">
              <a:avLst/>
            </a:prstGeom>
            <a:ln>
              <a:headEnd type="arrow"/>
              <a:tailEnd type="arrow"/>
            </a:ln>
          </p:spPr>
          <p:style>
            <a:lnRef idx="2">
              <a:schemeClr val="accent2"/>
            </a:lnRef>
            <a:fillRef idx="1">
              <a:schemeClr val="lt1"/>
            </a:fillRef>
            <a:effectRef idx="0">
              <a:schemeClr val="accent2"/>
            </a:effectRef>
            <a:fontRef idx="minor">
              <a:schemeClr val="dk1"/>
            </a:fontRef>
          </p:style>
        </p:cxnSp>
        <p:cxnSp>
          <p:nvCxnSpPr>
            <p:cNvPr id="44" name="Прямая со стрелкой 43">
              <a:extLst>
                <a:ext uri="{FF2B5EF4-FFF2-40B4-BE49-F238E27FC236}">
                  <a16:creationId xmlns:a16="http://schemas.microsoft.com/office/drawing/2014/main" xmlns="" id="{08C24BAA-4847-46A9-B075-F9592995D2E2}"/>
                </a:ext>
              </a:extLst>
            </p:cNvPr>
            <p:cNvCxnSpPr>
              <a:stCxn id="28" idx="3"/>
            </p:cNvCxnSpPr>
            <p:nvPr/>
          </p:nvCxnSpPr>
          <p:spPr>
            <a:xfrm>
              <a:off x="2319125" y="1961971"/>
              <a:ext cx="496969" cy="152370"/>
            </a:xfrm>
            <a:prstGeom prst="straightConnector1">
              <a:avLst/>
            </a:prstGeom>
            <a:ln>
              <a:headEnd type="arrow"/>
              <a:tailEnd type="arrow"/>
            </a:ln>
          </p:spPr>
          <p:style>
            <a:lnRef idx="2">
              <a:schemeClr val="accent2"/>
            </a:lnRef>
            <a:fillRef idx="1">
              <a:schemeClr val="lt1"/>
            </a:fillRef>
            <a:effectRef idx="0">
              <a:schemeClr val="accent2"/>
            </a:effectRef>
            <a:fontRef idx="minor">
              <a:schemeClr val="dk1"/>
            </a:fontRef>
          </p:style>
        </p:cxnSp>
        <p:cxnSp>
          <p:nvCxnSpPr>
            <p:cNvPr id="46" name="Прямая со стрелкой 45">
              <a:extLst>
                <a:ext uri="{FF2B5EF4-FFF2-40B4-BE49-F238E27FC236}">
                  <a16:creationId xmlns:a16="http://schemas.microsoft.com/office/drawing/2014/main" xmlns="" id="{A018983B-095E-4963-AEB0-DBA14837A6BD}"/>
                </a:ext>
              </a:extLst>
            </p:cNvPr>
            <p:cNvCxnSpPr>
              <a:stCxn id="23" idx="1"/>
              <a:endCxn id="13" idx="3"/>
            </p:cNvCxnSpPr>
            <p:nvPr/>
          </p:nvCxnSpPr>
          <p:spPr>
            <a:xfrm rot="10800000">
              <a:off x="4603916" y="2477807"/>
              <a:ext cx="536664" cy="222206"/>
            </a:xfrm>
            <a:prstGeom prst="straightConnector1">
              <a:avLst/>
            </a:prstGeom>
            <a:ln>
              <a:headEnd type="arrow"/>
              <a:tailEnd type="arrow"/>
            </a:ln>
          </p:spPr>
          <p:style>
            <a:lnRef idx="2">
              <a:schemeClr val="accent2"/>
            </a:lnRef>
            <a:fillRef idx="1">
              <a:schemeClr val="lt1"/>
            </a:fillRef>
            <a:effectRef idx="0">
              <a:schemeClr val="accent2"/>
            </a:effectRef>
            <a:fontRef idx="minor">
              <a:schemeClr val="dk1"/>
            </a:fontRef>
          </p:style>
        </p:cxnSp>
        <p:cxnSp>
          <p:nvCxnSpPr>
            <p:cNvPr id="48" name="Прямая со стрелкой 47">
              <a:extLst>
                <a:ext uri="{FF2B5EF4-FFF2-40B4-BE49-F238E27FC236}">
                  <a16:creationId xmlns:a16="http://schemas.microsoft.com/office/drawing/2014/main" xmlns="" id="{A58D90B1-B07D-405B-AFDA-47B6E8DDA8D4}"/>
                </a:ext>
              </a:extLst>
            </p:cNvPr>
            <p:cNvCxnSpPr>
              <a:stCxn id="27" idx="3"/>
              <a:endCxn id="10" idx="1"/>
            </p:cNvCxnSpPr>
            <p:nvPr/>
          </p:nvCxnSpPr>
          <p:spPr>
            <a:xfrm flipV="1">
              <a:off x="2319125" y="2479394"/>
              <a:ext cx="496969" cy="331722"/>
            </a:xfrm>
            <a:prstGeom prst="straightConnector1">
              <a:avLst/>
            </a:prstGeom>
            <a:ln>
              <a:headEnd type="arrow"/>
              <a:tailEnd type="arrow"/>
            </a:ln>
          </p:spPr>
          <p:style>
            <a:lnRef idx="2">
              <a:schemeClr val="accent2"/>
            </a:lnRef>
            <a:fillRef idx="1">
              <a:schemeClr val="lt1"/>
            </a:fillRef>
            <a:effectRef idx="0">
              <a:schemeClr val="accent2"/>
            </a:effectRef>
            <a:fontRef idx="minor">
              <a:schemeClr val="dk1"/>
            </a:fontRef>
          </p:style>
        </p:cxnSp>
        <p:cxnSp>
          <p:nvCxnSpPr>
            <p:cNvPr id="50" name="Прямая со стрелкой 49">
              <a:extLst>
                <a:ext uri="{FF2B5EF4-FFF2-40B4-BE49-F238E27FC236}">
                  <a16:creationId xmlns:a16="http://schemas.microsoft.com/office/drawing/2014/main" xmlns="" id="{612990AF-E91E-4434-8D0B-8B728778084A}"/>
                </a:ext>
              </a:extLst>
            </p:cNvPr>
            <p:cNvCxnSpPr>
              <a:stCxn id="26" idx="3"/>
            </p:cNvCxnSpPr>
            <p:nvPr/>
          </p:nvCxnSpPr>
          <p:spPr>
            <a:xfrm flipV="1">
              <a:off x="2319125" y="2844447"/>
              <a:ext cx="496969" cy="628526"/>
            </a:xfrm>
            <a:prstGeom prst="straightConnector1">
              <a:avLst/>
            </a:prstGeom>
            <a:ln>
              <a:headEnd type="arrow"/>
              <a:tailEnd type="arrow"/>
            </a:ln>
          </p:spPr>
          <p:style>
            <a:lnRef idx="2">
              <a:schemeClr val="accent2"/>
            </a:lnRef>
            <a:fillRef idx="1">
              <a:schemeClr val="lt1"/>
            </a:fillRef>
            <a:effectRef idx="0">
              <a:schemeClr val="accent2"/>
            </a:effectRef>
            <a:fontRef idx="minor">
              <a:schemeClr val="dk1"/>
            </a:fontRef>
          </p:style>
        </p:cxnSp>
        <p:cxnSp>
          <p:nvCxnSpPr>
            <p:cNvPr id="52" name="Прямая со стрелкой 51">
              <a:extLst>
                <a:ext uri="{FF2B5EF4-FFF2-40B4-BE49-F238E27FC236}">
                  <a16:creationId xmlns:a16="http://schemas.microsoft.com/office/drawing/2014/main" xmlns="" id="{AA5384CB-363B-43E5-A33B-FD6A4402A4D8}"/>
                </a:ext>
              </a:extLst>
            </p:cNvPr>
            <p:cNvCxnSpPr>
              <a:stCxn id="22" idx="1"/>
            </p:cNvCxnSpPr>
            <p:nvPr/>
          </p:nvCxnSpPr>
          <p:spPr>
            <a:xfrm rot="10800000">
              <a:off x="4603916" y="2844447"/>
              <a:ext cx="536664" cy="736454"/>
            </a:xfrm>
            <a:prstGeom prst="straightConnector1">
              <a:avLst/>
            </a:prstGeom>
            <a:ln>
              <a:headEnd type="arrow"/>
              <a:tailEnd type="arrow"/>
            </a:ln>
          </p:spPr>
          <p:style>
            <a:lnRef idx="2">
              <a:schemeClr val="accent2"/>
            </a:lnRef>
            <a:fillRef idx="1">
              <a:schemeClr val="lt1"/>
            </a:fillRef>
            <a:effectRef idx="0">
              <a:schemeClr val="accent2"/>
            </a:effectRef>
            <a:fontRef idx="minor">
              <a:schemeClr val="dk1"/>
            </a:fontRef>
          </p:style>
        </p:cxnSp>
        <p:cxnSp>
          <p:nvCxnSpPr>
            <p:cNvPr id="54" name="Прямая со стрелкой 53">
              <a:extLst>
                <a:ext uri="{FF2B5EF4-FFF2-40B4-BE49-F238E27FC236}">
                  <a16:creationId xmlns:a16="http://schemas.microsoft.com/office/drawing/2014/main" xmlns="" id="{2FD469BD-C5CB-4572-AD12-60A9E1F70E42}"/>
                </a:ext>
              </a:extLst>
            </p:cNvPr>
            <p:cNvCxnSpPr>
              <a:stCxn id="29" idx="0"/>
            </p:cNvCxnSpPr>
            <p:nvPr/>
          </p:nvCxnSpPr>
          <p:spPr>
            <a:xfrm rot="5400000" flipH="1" flipV="1">
              <a:off x="2867997" y="3662639"/>
              <a:ext cx="1655436" cy="19053"/>
            </a:xfrm>
            <a:prstGeom prst="straightConnector1">
              <a:avLst/>
            </a:prstGeom>
            <a:ln>
              <a:headEnd type="arrow"/>
              <a:tailEnd type="arrow"/>
            </a:ln>
          </p:spPr>
          <p:style>
            <a:lnRef idx="2">
              <a:schemeClr val="accent2"/>
            </a:lnRef>
            <a:fillRef idx="1">
              <a:schemeClr val="lt1"/>
            </a:fillRef>
            <a:effectRef idx="0">
              <a:schemeClr val="accent2"/>
            </a:effectRef>
            <a:fontRef idx="minor">
              <a:schemeClr val="dk1"/>
            </a:fontRef>
          </p:style>
        </p:cxnSp>
        <p:cxnSp>
          <p:nvCxnSpPr>
            <p:cNvPr id="57" name="Прямая со стрелкой 56">
              <a:extLst>
                <a:ext uri="{FF2B5EF4-FFF2-40B4-BE49-F238E27FC236}">
                  <a16:creationId xmlns:a16="http://schemas.microsoft.com/office/drawing/2014/main" xmlns="" id="{C9424721-B83B-47FA-9F19-A6BD8B6C24D9}"/>
                </a:ext>
              </a:extLst>
            </p:cNvPr>
            <p:cNvCxnSpPr>
              <a:stCxn id="21" idx="1"/>
            </p:cNvCxnSpPr>
            <p:nvPr/>
          </p:nvCxnSpPr>
          <p:spPr>
            <a:xfrm rot="10800000">
              <a:off x="4211739" y="2844447"/>
              <a:ext cx="492207" cy="1372917"/>
            </a:xfrm>
            <a:prstGeom prst="straightConnector1">
              <a:avLst/>
            </a:prstGeom>
            <a:ln>
              <a:headEnd type="arrow"/>
              <a:tailEnd type="arrow"/>
            </a:ln>
          </p:spPr>
          <p:style>
            <a:lnRef idx="2">
              <a:schemeClr val="accent2"/>
            </a:lnRef>
            <a:fillRef idx="1">
              <a:schemeClr val="lt1"/>
            </a:fillRef>
            <a:effectRef idx="0">
              <a:schemeClr val="accent2"/>
            </a:effectRef>
            <a:fontRef idx="minor">
              <a:schemeClr val="dk1"/>
            </a:fontRef>
          </p:style>
        </p:cxnSp>
        <p:cxnSp>
          <p:nvCxnSpPr>
            <p:cNvPr id="59" name="Прямая со стрелкой 58">
              <a:extLst>
                <a:ext uri="{FF2B5EF4-FFF2-40B4-BE49-F238E27FC236}">
                  <a16:creationId xmlns:a16="http://schemas.microsoft.com/office/drawing/2014/main" xmlns="" id="{15132A03-A853-4E55-A1DA-BEB479A16431}"/>
                </a:ext>
              </a:extLst>
            </p:cNvPr>
            <p:cNvCxnSpPr>
              <a:stCxn id="30" idx="3"/>
            </p:cNvCxnSpPr>
            <p:nvPr/>
          </p:nvCxnSpPr>
          <p:spPr>
            <a:xfrm flipV="1">
              <a:off x="2519183" y="2844447"/>
              <a:ext cx="798644" cy="1388789"/>
            </a:xfrm>
            <a:prstGeom prst="straightConnector1">
              <a:avLst/>
            </a:prstGeom>
            <a:ln>
              <a:headEnd type="arrow"/>
              <a:tailEnd type="arrow"/>
            </a:ln>
          </p:spPr>
          <p:style>
            <a:lnRef idx="2">
              <a:schemeClr val="accent2"/>
            </a:lnRef>
            <a:fillRef idx="1">
              <a:schemeClr val="lt1"/>
            </a:fillRef>
            <a:effectRef idx="0">
              <a:schemeClr val="accent2"/>
            </a:effectRef>
            <a:fontRef idx="minor">
              <a:schemeClr val="dk1"/>
            </a:fontRef>
          </p:style>
        </p:cxnSp>
      </p:gr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hape 99"/>
          <p:cNvSpPr>
            <a:spLocks noChangeArrowheads="1"/>
          </p:cNvSpPr>
          <p:nvPr/>
        </p:nvSpPr>
        <p:spPr bwMode="auto">
          <a:xfrm>
            <a:off x="1168400" y="184150"/>
            <a:ext cx="39719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b="1">
                <a:solidFill>
                  <a:srgbClr val="4EAA29"/>
                </a:solidFill>
                <a:latin typeface="Arial" pitchFamily="34" charset="0"/>
                <a:cs typeface="Arial" pitchFamily="34" charset="0"/>
                <a:sym typeface="Arial" pitchFamily="34" charset="0"/>
              </a:rPr>
              <a:t>КРУЖКОВАЯ РАБОТА НА БАЗЕ ДОШКОЛЬНЫХ УЧРЕЖДЕНИЙ</a:t>
            </a:r>
          </a:p>
        </p:txBody>
      </p:sp>
      <p:pic>
        <p:nvPicPr>
          <p:cNvPr id="63491" name="Изображение 7"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Shape 100"/>
          <p:cNvSpPr>
            <a:spLocks noGrp="1"/>
          </p:cNvSpPr>
          <p:nvPr>
            <p:ph type="sldNum" sz="quarter" idx="10"/>
          </p:nvPr>
        </p:nvSpPr>
        <p:spPr>
          <a:xfrm>
            <a:off x="649288" y="354013"/>
            <a:ext cx="128587"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a:solidFill>
                  <a:srgbClr val="FFFFFF"/>
                </a:solidFill>
                <a:latin typeface="Journal Sans New"/>
                <a:ea typeface="Journal Sans New"/>
                <a:cs typeface="Journal Sans New"/>
              </a:rPr>
              <a:t>3</a:t>
            </a:r>
          </a:p>
        </p:txBody>
      </p:sp>
      <p:sp>
        <p:nvSpPr>
          <p:cNvPr id="63493" name="Shape 113"/>
          <p:cNvSpPr>
            <a:spLocks noChangeArrowheads="1"/>
          </p:cNvSpPr>
          <p:nvPr/>
        </p:nvSpPr>
        <p:spPr bwMode="auto">
          <a:xfrm>
            <a:off x="2100263" y="4403725"/>
            <a:ext cx="363537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200">
                <a:solidFill>
                  <a:srgbClr val="3E3E3E"/>
                </a:solidFill>
                <a:latin typeface="Arial" pitchFamily="34" charset="0"/>
                <a:cs typeface="Arial" pitchFamily="34" charset="0"/>
                <a:sym typeface="Arial" pitchFamily="34" charset="0"/>
              </a:rPr>
              <a:t>Работа с одаренными детьми в ДОУ</a:t>
            </a:r>
          </a:p>
        </p:txBody>
      </p:sp>
      <p:pic>
        <p:nvPicPr>
          <p:cNvPr id="63494" name="Изображение 14"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2" descr="F:\Одарен. дети\IMG_57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8575" y="790575"/>
            <a:ext cx="4694238"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hape 99"/>
          <p:cNvSpPr>
            <a:spLocks noChangeArrowheads="1"/>
          </p:cNvSpPr>
          <p:nvPr/>
        </p:nvSpPr>
        <p:spPr bwMode="auto">
          <a:xfrm>
            <a:off x="1168400" y="184150"/>
            <a:ext cx="39719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b="1">
                <a:solidFill>
                  <a:srgbClr val="4EAA29"/>
                </a:solidFill>
                <a:latin typeface="Arial" pitchFamily="34" charset="0"/>
                <a:cs typeface="Arial" pitchFamily="34" charset="0"/>
                <a:sym typeface="Arial" pitchFamily="34" charset="0"/>
              </a:rPr>
              <a:t>КРУЖКОВАЯ РАБОТА НА БАЗЕ ДОШКОЛЬНЫХ УЧРЕЖДЕНИЙ</a:t>
            </a:r>
          </a:p>
        </p:txBody>
      </p:sp>
      <p:pic>
        <p:nvPicPr>
          <p:cNvPr id="64515" name="Изображение 7"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Shape 100"/>
          <p:cNvSpPr>
            <a:spLocks noGrp="1"/>
          </p:cNvSpPr>
          <p:nvPr>
            <p:ph type="sldNum" sz="quarter" idx="10"/>
          </p:nvPr>
        </p:nvSpPr>
        <p:spPr>
          <a:xfrm>
            <a:off x="649288" y="354013"/>
            <a:ext cx="128587"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a:solidFill>
                  <a:srgbClr val="FFFFFF"/>
                </a:solidFill>
                <a:latin typeface="Journal Sans New"/>
                <a:ea typeface="Journal Sans New"/>
                <a:cs typeface="Journal Sans New"/>
              </a:rPr>
              <a:t>4</a:t>
            </a:r>
          </a:p>
        </p:txBody>
      </p:sp>
      <p:sp>
        <p:nvSpPr>
          <p:cNvPr id="64517" name="Shape 113"/>
          <p:cNvSpPr>
            <a:spLocks noChangeArrowheads="1"/>
          </p:cNvSpPr>
          <p:nvPr/>
        </p:nvSpPr>
        <p:spPr bwMode="auto">
          <a:xfrm>
            <a:off x="2387600" y="4311650"/>
            <a:ext cx="36353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200">
                <a:solidFill>
                  <a:srgbClr val="3E3E3E"/>
                </a:solidFill>
                <a:latin typeface="Arial" pitchFamily="34" charset="0"/>
                <a:cs typeface="Arial" pitchFamily="34" charset="0"/>
                <a:sym typeface="Arial" pitchFamily="34" charset="0"/>
              </a:rPr>
              <a:t>Познавательная направленность</a:t>
            </a:r>
          </a:p>
        </p:txBody>
      </p:sp>
      <p:pic>
        <p:nvPicPr>
          <p:cNvPr id="64518" name="Изображение 14"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Рисунок 10" descr="DSC_238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8400" y="795338"/>
            <a:ext cx="511810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hape 99"/>
          <p:cNvSpPr>
            <a:spLocks noChangeArrowheads="1"/>
          </p:cNvSpPr>
          <p:nvPr/>
        </p:nvSpPr>
        <p:spPr bwMode="auto">
          <a:xfrm>
            <a:off x="1168400" y="184150"/>
            <a:ext cx="39719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b="1">
                <a:solidFill>
                  <a:srgbClr val="4EAA29"/>
                </a:solidFill>
                <a:latin typeface="Arial" pitchFamily="34" charset="0"/>
                <a:cs typeface="Arial" pitchFamily="34" charset="0"/>
                <a:sym typeface="Arial" pitchFamily="34" charset="0"/>
              </a:rPr>
              <a:t>КРУЖКОВАЯ РАБОТА НА БАЗЕ ДОШКОЛЬНЫХ УЧРЕЖДЕНИЙ</a:t>
            </a:r>
          </a:p>
        </p:txBody>
      </p:sp>
      <p:pic>
        <p:nvPicPr>
          <p:cNvPr id="65539" name="Изображение 7"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Shape 100"/>
          <p:cNvSpPr>
            <a:spLocks noGrp="1"/>
          </p:cNvSpPr>
          <p:nvPr>
            <p:ph type="sldNum" sz="quarter" idx="10"/>
          </p:nvPr>
        </p:nvSpPr>
        <p:spPr>
          <a:xfrm>
            <a:off x="649288" y="354013"/>
            <a:ext cx="128587"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a:solidFill>
                  <a:srgbClr val="FFFFFF"/>
                </a:solidFill>
                <a:latin typeface="Journal Sans New"/>
                <a:ea typeface="Journal Sans New"/>
                <a:cs typeface="Journal Sans New"/>
              </a:rPr>
              <a:t>5</a:t>
            </a:r>
          </a:p>
        </p:txBody>
      </p:sp>
      <p:sp>
        <p:nvSpPr>
          <p:cNvPr id="65541" name="Shape 113"/>
          <p:cNvSpPr>
            <a:spLocks noChangeArrowheads="1"/>
          </p:cNvSpPr>
          <p:nvPr/>
        </p:nvSpPr>
        <p:spPr bwMode="auto">
          <a:xfrm>
            <a:off x="2387600" y="4311650"/>
            <a:ext cx="36353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200">
                <a:solidFill>
                  <a:srgbClr val="3E3E3E"/>
                </a:solidFill>
                <a:latin typeface="Arial" pitchFamily="34" charset="0"/>
                <a:cs typeface="Arial" pitchFamily="34" charset="0"/>
                <a:sym typeface="Arial" pitchFamily="34" charset="0"/>
              </a:rPr>
              <a:t>Познавательная направленность</a:t>
            </a:r>
          </a:p>
        </p:txBody>
      </p:sp>
      <p:pic>
        <p:nvPicPr>
          <p:cNvPr id="65542" name="Изображение 14"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Рисунок 9" descr="DSC_240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625" y="939800"/>
            <a:ext cx="470535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hape 99"/>
          <p:cNvSpPr>
            <a:spLocks noChangeArrowheads="1"/>
          </p:cNvSpPr>
          <p:nvPr/>
        </p:nvSpPr>
        <p:spPr bwMode="auto">
          <a:xfrm>
            <a:off x="1168400" y="184150"/>
            <a:ext cx="39719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b="1">
                <a:solidFill>
                  <a:srgbClr val="4EAA29"/>
                </a:solidFill>
                <a:latin typeface="Arial" pitchFamily="34" charset="0"/>
                <a:cs typeface="Arial" pitchFamily="34" charset="0"/>
                <a:sym typeface="Arial" pitchFamily="34" charset="0"/>
              </a:rPr>
              <a:t>КРУЖКОВАЯ РАБОТА НА БАЗЕ ДОШКОЛЬНЫХ УЧРЕЖДЕНИЙ</a:t>
            </a:r>
          </a:p>
        </p:txBody>
      </p:sp>
      <p:pic>
        <p:nvPicPr>
          <p:cNvPr id="66563" name="Изображение 7"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Shape 100"/>
          <p:cNvSpPr>
            <a:spLocks noGrp="1"/>
          </p:cNvSpPr>
          <p:nvPr>
            <p:ph type="sldNum" sz="quarter" idx="10"/>
          </p:nvPr>
        </p:nvSpPr>
        <p:spPr>
          <a:xfrm>
            <a:off x="649288" y="354013"/>
            <a:ext cx="128587"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a:solidFill>
                  <a:srgbClr val="FFFFFF"/>
                </a:solidFill>
                <a:latin typeface="Journal Sans New"/>
                <a:ea typeface="Journal Sans New"/>
                <a:cs typeface="Journal Sans New"/>
              </a:rPr>
              <a:t>6</a:t>
            </a:r>
          </a:p>
        </p:txBody>
      </p:sp>
      <p:sp>
        <p:nvSpPr>
          <p:cNvPr id="66565" name="Shape 113"/>
          <p:cNvSpPr>
            <a:spLocks noChangeArrowheads="1"/>
          </p:cNvSpPr>
          <p:nvPr/>
        </p:nvSpPr>
        <p:spPr bwMode="auto">
          <a:xfrm>
            <a:off x="1073150" y="4311650"/>
            <a:ext cx="53657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1200">
                <a:solidFill>
                  <a:srgbClr val="3E3E3E"/>
                </a:solidFill>
                <a:latin typeface="Arial" pitchFamily="34" charset="0"/>
                <a:cs typeface="Arial" pitchFamily="34" charset="0"/>
                <a:sym typeface="Arial" pitchFamily="34" charset="0"/>
              </a:rPr>
              <a:t>Олимпиада для детей старшего дошкольного возраста «Мы гагаринцы»</a:t>
            </a:r>
          </a:p>
        </p:txBody>
      </p:sp>
      <p:pic>
        <p:nvPicPr>
          <p:cNvPr id="66566" name="Изображение 14"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Рисунок 9" descr="dsc_173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9400" y="1741488"/>
            <a:ext cx="3752850"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Рисунок 12" descr="dsc_1735.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2250" y="939800"/>
            <a:ext cx="3300413"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hape 99"/>
          <p:cNvSpPr>
            <a:spLocks noChangeArrowheads="1"/>
          </p:cNvSpPr>
          <p:nvPr/>
        </p:nvSpPr>
        <p:spPr bwMode="auto">
          <a:xfrm>
            <a:off x="1168400" y="184150"/>
            <a:ext cx="46450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b="1">
                <a:solidFill>
                  <a:srgbClr val="4EAA29"/>
                </a:solidFill>
                <a:latin typeface="Arial" pitchFamily="34" charset="0"/>
                <a:cs typeface="Arial" pitchFamily="34" charset="0"/>
                <a:sym typeface="Arial" pitchFamily="34" charset="0"/>
              </a:rPr>
              <a:t>РАЗВИТИЕ ОДАРЕННОСТИ В НАЧАЛЬНОЙ ШКОЛЕ</a:t>
            </a:r>
          </a:p>
        </p:txBody>
      </p:sp>
      <p:pic>
        <p:nvPicPr>
          <p:cNvPr id="67587" name="Изображение 7"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Shape 100"/>
          <p:cNvSpPr>
            <a:spLocks noGrp="1"/>
          </p:cNvSpPr>
          <p:nvPr>
            <p:ph type="sldNum" sz="quarter" idx="10"/>
          </p:nvPr>
        </p:nvSpPr>
        <p:spPr>
          <a:xfrm>
            <a:off x="649288" y="354013"/>
            <a:ext cx="128587"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a:solidFill>
                  <a:srgbClr val="FFFFFF"/>
                </a:solidFill>
                <a:latin typeface="Journal Sans New"/>
                <a:ea typeface="Journal Sans New"/>
                <a:cs typeface="Journal Sans New"/>
              </a:rPr>
              <a:t>7</a:t>
            </a:r>
          </a:p>
        </p:txBody>
      </p:sp>
      <p:sp>
        <p:nvSpPr>
          <p:cNvPr id="67589" name="Shape 113"/>
          <p:cNvSpPr>
            <a:spLocks noChangeArrowheads="1"/>
          </p:cNvSpPr>
          <p:nvPr/>
        </p:nvSpPr>
        <p:spPr bwMode="auto">
          <a:xfrm>
            <a:off x="1958975" y="4311650"/>
            <a:ext cx="36353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200">
                <a:solidFill>
                  <a:srgbClr val="3E3E3E"/>
                </a:solidFill>
                <a:latin typeface="Arial" pitchFamily="34" charset="0"/>
                <a:cs typeface="Arial" pitchFamily="34" charset="0"/>
                <a:sym typeface="Arial" pitchFamily="34" charset="0"/>
              </a:rPr>
              <a:t>Развитие одаренности детей в начальной школе</a:t>
            </a:r>
          </a:p>
        </p:txBody>
      </p:sp>
      <p:pic>
        <p:nvPicPr>
          <p:cNvPr id="67590" name="Изображение 14"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Рисунок 9" descr="S108000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7113" y="769938"/>
            <a:ext cx="5970587"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hape 99"/>
          <p:cNvSpPr>
            <a:spLocks noChangeArrowheads="1"/>
          </p:cNvSpPr>
          <p:nvPr/>
        </p:nvSpPr>
        <p:spPr bwMode="auto">
          <a:xfrm>
            <a:off x="1168400" y="184150"/>
            <a:ext cx="46450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b="1">
                <a:solidFill>
                  <a:srgbClr val="4EAA29"/>
                </a:solidFill>
                <a:latin typeface="Arial" pitchFamily="34" charset="0"/>
                <a:cs typeface="Arial" pitchFamily="34" charset="0"/>
                <a:sym typeface="Arial" pitchFamily="34" charset="0"/>
              </a:rPr>
              <a:t>НАУЧНОЕ ОБЩЕСТВО УЧАЩИХСЯ «ЛИК»</a:t>
            </a:r>
          </a:p>
        </p:txBody>
      </p:sp>
      <p:pic>
        <p:nvPicPr>
          <p:cNvPr id="68611" name="Изображение 7"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Shape 100"/>
          <p:cNvSpPr>
            <a:spLocks noGrp="1"/>
          </p:cNvSpPr>
          <p:nvPr>
            <p:ph type="sldNum" sz="quarter" idx="10"/>
          </p:nvPr>
        </p:nvSpPr>
        <p:spPr>
          <a:xfrm>
            <a:off x="649288" y="354013"/>
            <a:ext cx="128587"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a:solidFill>
                  <a:srgbClr val="FFFFFF"/>
                </a:solidFill>
                <a:latin typeface="Journal Sans New"/>
                <a:ea typeface="Journal Sans New"/>
                <a:cs typeface="Journal Sans New"/>
              </a:rPr>
              <a:t>8</a:t>
            </a:r>
          </a:p>
        </p:txBody>
      </p:sp>
      <p:pic>
        <p:nvPicPr>
          <p:cNvPr id="68613" name="Изображение 14"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Рисунок 6" descr="sam_165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68725" y="533400"/>
            <a:ext cx="3589338"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Рисунок 9" descr="sam_172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4175" y="1660525"/>
            <a:ext cx="31750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Рисунок 10" descr="sam_172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68725" y="2689225"/>
            <a:ext cx="3589338"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hape 99"/>
          <p:cNvSpPr>
            <a:spLocks noChangeArrowheads="1"/>
          </p:cNvSpPr>
          <p:nvPr/>
        </p:nvSpPr>
        <p:spPr bwMode="auto">
          <a:xfrm>
            <a:off x="1168400" y="184150"/>
            <a:ext cx="45767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b="1">
                <a:solidFill>
                  <a:srgbClr val="4EAA29"/>
                </a:solidFill>
                <a:latin typeface="Arial" pitchFamily="34" charset="0"/>
                <a:cs typeface="Arial" pitchFamily="34" charset="0"/>
                <a:sym typeface="Arial" pitchFamily="34" charset="0"/>
              </a:rPr>
              <a:t>ПРОФИЛЬНЫЕ КУРСЫ</a:t>
            </a:r>
          </a:p>
        </p:txBody>
      </p:sp>
      <p:pic>
        <p:nvPicPr>
          <p:cNvPr id="69635" name="Изображение 7"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Shape 100"/>
          <p:cNvSpPr>
            <a:spLocks noGrp="1"/>
          </p:cNvSpPr>
          <p:nvPr>
            <p:ph type="sldNum" sz="quarter" idx="10"/>
          </p:nvPr>
        </p:nvSpPr>
        <p:spPr>
          <a:xfrm>
            <a:off x="649288" y="354013"/>
            <a:ext cx="128587"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a:solidFill>
                  <a:srgbClr val="FFFFFF"/>
                </a:solidFill>
                <a:latin typeface="Journal Sans New"/>
                <a:ea typeface="Journal Sans New"/>
                <a:cs typeface="Journal Sans New"/>
              </a:rPr>
              <a:t>9</a:t>
            </a:r>
          </a:p>
        </p:txBody>
      </p:sp>
      <p:sp>
        <p:nvSpPr>
          <p:cNvPr id="69637" name="Shape 113"/>
          <p:cNvSpPr>
            <a:spLocks noChangeArrowheads="1"/>
          </p:cNvSpPr>
          <p:nvPr/>
        </p:nvSpPr>
        <p:spPr bwMode="auto">
          <a:xfrm>
            <a:off x="1073150" y="4311650"/>
            <a:ext cx="53657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1200">
                <a:solidFill>
                  <a:srgbClr val="3E3E3E"/>
                </a:solidFill>
                <a:latin typeface="Arial" pitchFamily="34" charset="0"/>
                <a:cs typeface="Arial" pitchFamily="34" charset="0"/>
                <a:sym typeface="Arial" pitchFamily="34" charset="0"/>
              </a:rPr>
              <a:t>Профильные курсы для старшеклассников</a:t>
            </a:r>
          </a:p>
        </p:txBody>
      </p:sp>
      <p:pic>
        <p:nvPicPr>
          <p:cNvPr id="69638" name="Изображение 14"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2" descr="F:\Одарен. дети\DSCN188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225" y="758825"/>
            <a:ext cx="45847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hape 99"/>
          <p:cNvSpPr>
            <a:spLocks noChangeArrowheads="1"/>
          </p:cNvSpPr>
          <p:nvPr/>
        </p:nvSpPr>
        <p:spPr bwMode="auto">
          <a:xfrm>
            <a:off x="1168400" y="184150"/>
            <a:ext cx="46450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b="1">
                <a:solidFill>
                  <a:srgbClr val="4EAA29"/>
                </a:solidFill>
                <a:latin typeface="Arial" pitchFamily="34" charset="0"/>
                <a:cs typeface="Arial" pitchFamily="34" charset="0"/>
                <a:sym typeface="Arial" pitchFamily="34" charset="0"/>
              </a:rPr>
              <a:t>РЕЗУЛЬТАТЫ УЧАСТИЯ В ОЛИМПИАДАХ, КОНКУРСАХ РАЗЛИЧНОГО УРОВНЯ</a:t>
            </a:r>
          </a:p>
        </p:txBody>
      </p:sp>
      <p:pic>
        <p:nvPicPr>
          <p:cNvPr id="70659" name="Изображение 7"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Shape 100"/>
          <p:cNvSpPr>
            <a:spLocks noGrp="1"/>
          </p:cNvSpPr>
          <p:nvPr>
            <p:ph type="sldNum" sz="quarter" idx="10"/>
          </p:nvPr>
        </p:nvSpPr>
        <p:spPr>
          <a:xfrm>
            <a:off x="563563" y="381000"/>
            <a:ext cx="257175"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a:solidFill>
                  <a:srgbClr val="FFFFFF"/>
                </a:solidFill>
                <a:latin typeface="Journal Sans New"/>
                <a:ea typeface="Journal Sans New"/>
                <a:cs typeface="Journal Sans New"/>
              </a:rPr>
              <a:t>10</a:t>
            </a:r>
          </a:p>
        </p:txBody>
      </p:sp>
      <p:pic>
        <p:nvPicPr>
          <p:cNvPr id="70661" name="Изображение 14"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Таблица 11"/>
          <p:cNvGraphicFramePr>
            <a:graphicFrameLocks noGrp="1"/>
          </p:cNvGraphicFramePr>
          <p:nvPr/>
        </p:nvGraphicFramePr>
        <p:xfrm>
          <a:off x="514350" y="1081088"/>
          <a:ext cx="6697663" cy="2847977"/>
        </p:xfrm>
        <a:graphic>
          <a:graphicData uri="http://schemas.openxmlformats.org/drawingml/2006/table">
            <a:tbl>
              <a:tblPr/>
              <a:tblGrid>
                <a:gridCol w="3963988"/>
                <a:gridCol w="911225"/>
                <a:gridCol w="911225"/>
                <a:gridCol w="911225"/>
              </a:tblGrid>
              <a:tr h="466725">
                <a:tc>
                  <a:txBody>
                    <a:bodyPr/>
                    <a:lstStyle>
                      <a:lvl1pPr>
                        <a:defRPr sz="1300" b="1">
                          <a:solidFill>
                            <a:srgbClr val="FFFFFF"/>
                          </a:solidFill>
                          <a:latin typeface="Trebuchet MS" pitchFamily="34" charset="0"/>
                          <a:ea typeface="Trebuchet MS" pitchFamily="34" charset="0"/>
                          <a:cs typeface="Trebuchet MS" pitchFamily="34" charset="0"/>
                          <a:sym typeface="Trebuchet MS" pitchFamily="34" charset="0"/>
                        </a:defRPr>
                      </a:lvl1pPr>
                      <a:lvl2pPr>
                        <a:defRPr sz="1300" b="1">
                          <a:solidFill>
                            <a:srgbClr val="FFFFFF"/>
                          </a:solidFill>
                          <a:latin typeface="Trebuchet MS" pitchFamily="34" charset="0"/>
                          <a:ea typeface="Trebuchet MS" pitchFamily="34" charset="0"/>
                          <a:cs typeface="Trebuchet MS" pitchFamily="34" charset="0"/>
                          <a:sym typeface="Trebuchet MS" pitchFamily="34" charset="0"/>
                        </a:defRPr>
                      </a:lvl2pPr>
                      <a:lvl3pPr>
                        <a:defRPr sz="1300" b="1">
                          <a:solidFill>
                            <a:srgbClr val="FFFFFF"/>
                          </a:solidFill>
                          <a:latin typeface="Trebuchet MS" pitchFamily="34" charset="0"/>
                          <a:ea typeface="Trebuchet MS" pitchFamily="34" charset="0"/>
                          <a:cs typeface="Trebuchet MS" pitchFamily="34" charset="0"/>
                          <a:sym typeface="Trebuchet MS" pitchFamily="34" charset="0"/>
                        </a:defRPr>
                      </a:lvl3pPr>
                      <a:lvl4pPr>
                        <a:defRPr sz="1300" b="1">
                          <a:solidFill>
                            <a:srgbClr val="FFFFFF"/>
                          </a:solidFill>
                          <a:latin typeface="Trebuchet MS" pitchFamily="34" charset="0"/>
                          <a:ea typeface="Trebuchet MS" pitchFamily="34" charset="0"/>
                          <a:cs typeface="Trebuchet MS" pitchFamily="34" charset="0"/>
                          <a:sym typeface="Trebuchet MS" pitchFamily="34" charset="0"/>
                        </a:defRPr>
                      </a:lvl4pPr>
                      <a:lvl5pPr>
                        <a:defRPr sz="1300" b="1">
                          <a:solidFill>
                            <a:srgbClr val="FFFFFF"/>
                          </a:solidFill>
                          <a:latin typeface="Trebuchet MS" pitchFamily="34" charset="0"/>
                          <a:ea typeface="Trebuchet MS" pitchFamily="34" charset="0"/>
                          <a:cs typeface="Trebuchet MS" pitchFamily="34" charset="0"/>
                          <a:sym typeface="Trebuchet MS" pitchFamily="34" charset="0"/>
                        </a:defRPr>
                      </a:lvl5pPr>
                      <a:lvl6pPr marL="4572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6pPr>
                      <a:lvl7pPr marL="9144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7pPr>
                      <a:lvl8pPr marL="13716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8pPr>
                      <a:lvl9pPr marL="18288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200" b="1"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rPr>
                        <a:t>Показатели</a:t>
                      </a:r>
                      <a:endParaRPr kumimoji="0" lang="ru-RU" altLang="ru-RU" sz="14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1300" b="1">
                          <a:solidFill>
                            <a:srgbClr val="FFFFFF"/>
                          </a:solidFill>
                          <a:latin typeface="Trebuchet MS" pitchFamily="34" charset="0"/>
                          <a:ea typeface="Trebuchet MS" pitchFamily="34" charset="0"/>
                          <a:cs typeface="Trebuchet MS" pitchFamily="34" charset="0"/>
                          <a:sym typeface="Trebuchet MS" pitchFamily="34" charset="0"/>
                        </a:defRPr>
                      </a:lvl1pPr>
                      <a:lvl2pPr>
                        <a:defRPr sz="1300" b="1">
                          <a:solidFill>
                            <a:srgbClr val="FFFFFF"/>
                          </a:solidFill>
                          <a:latin typeface="Trebuchet MS" pitchFamily="34" charset="0"/>
                          <a:ea typeface="Trebuchet MS" pitchFamily="34" charset="0"/>
                          <a:cs typeface="Trebuchet MS" pitchFamily="34" charset="0"/>
                          <a:sym typeface="Trebuchet MS" pitchFamily="34" charset="0"/>
                        </a:defRPr>
                      </a:lvl2pPr>
                      <a:lvl3pPr>
                        <a:defRPr sz="1300" b="1">
                          <a:solidFill>
                            <a:srgbClr val="FFFFFF"/>
                          </a:solidFill>
                          <a:latin typeface="Trebuchet MS" pitchFamily="34" charset="0"/>
                          <a:ea typeface="Trebuchet MS" pitchFamily="34" charset="0"/>
                          <a:cs typeface="Trebuchet MS" pitchFamily="34" charset="0"/>
                          <a:sym typeface="Trebuchet MS" pitchFamily="34" charset="0"/>
                        </a:defRPr>
                      </a:lvl3pPr>
                      <a:lvl4pPr>
                        <a:defRPr sz="1300" b="1">
                          <a:solidFill>
                            <a:srgbClr val="FFFFFF"/>
                          </a:solidFill>
                          <a:latin typeface="Trebuchet MS" pitchFamily="34" charset="0"/>
                          <a:ea typeface="Trebuchet MS" pitchFamily="34" charset="0"/>
                          <a:cs typeface="Trebuchet MS" pitchFamily="34" charset="0"/>
                          <a:sym typeface="Trebuchet MS" pitchFamily="34" charset="0"/>
                        </a:defRPr>
                      </a:lvl4pPr>
                      <a:lvl5pPr>
                        <a:defRPr sz="1300" b="1">
                          <a:solidFill>
                            <a:srgbClr val="FFFFFF"/>
                          </a:solidFill>
                          <a:latin typeface="Trebuchet MS" pitchFamily="34" charset="0"/>
                          <a:ea typeface="Trebuchet MS" pitchFamily="34" charset="0"/>
                          <a:cs typeface="Trebuchet MS" pitchFamily="34" charset="0"/>
                          <a:sym typeface="Trebuchet MS" pitchFamily="34" charset="0"/>
                        </a:defRPr>
                      </a:lvl5pPr>
                      <a:lvl6pPr marL="4572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6pPr>
                      <a:lvl7pPr marL="9144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7pPr>
                      <a:lvl8pPr marL="13716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8pPr>
                      <a:lvl9pPr marL="18288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200" b="1"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rPr>
                        <a:t>2014-2015</a:t>
                      </a:r>
                      <a:endParaRPr kumimoji="0" lang="ru-RU" altLang="ru-RU" sz="14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1300" b="1">
                          <a:solidFill>
                            <a:srgbClr val="FFFFFF"/>
                          </a:solidFill>
                          <a:latin typeface="Trebuchet MS" pitchFamily="34" charset="0"/>
                          <a:ea typeface="Trebuchet MS" pitchFamily="34" charset="0"/>
                          <a:cs typeface="Trebuchet MS" pitchFamily="34" charset="0"/>
                          <a:sym typeface="Trebuchet MS" pitchFamily="34" charset="0"/>
                        </a:defRPr>
                      </a:lvl1pPr>
                      <a:lvl2pPr>
                        <a:defRPr sz="1300" b="1">
                          <a:solidFill>
                            <a:srgbClr val="FFFFFF"/>
                          </a:solidFill>
                          <a:latin typeface="Trebuchet MS" pitchFamily="34" charset="0"/>
                          <a:ea typeface="Trebuchet MS" pitchFamily="34" charset="0"/>
                          <a:cs typeface="Trebuchet MS" pitchFamily="34" charset="0"/>
                          <a:sym typeface="Trebuchet MS" pitchFamily="34" charset="0"/>
                        </a:defRPr>
                      </a:lvl2pPr>
                      <a:lvl3pPr>
                        <a:defRPr sz="1300" b="1">
                          <a:solidFill>
                            <a:srgbClr val="FFFFFF"/>
                          </a:solidFill>
                          <a:latin typeface="Trebuchet MS" pitchFamily="34" charset="0"/>
                          <a:ea typeface="Trebuchet MS" pitchFamily="34" charset="0"/>
                          <a:cs typeface="Trebuchet MS" pitchFamily="34" charset="0"/>
                          <a:sym typeface="Trebuchet MS" pitchFamily="34" charset="0"/>
                        </a:defRPr>
                      </a:lvl3pPr>
                      <a:lvl4pPr>
                        <a:defRPr sz="1300" b="1">
                          <a:solidFill>
                            <a:srgbClr val="FFFFFF"/>
                          </a:solidFill>
                          <a:latin typeface="Trebuchet MS" pitchFamily="34" charset="0"/>
                          <a:ea typeface="Trebuchet MS" pitchFamily="34" charset="0"/>
                          <a:cs typeface="Trebuchet MS" pitchFamily="34" charset="0"/>
                          <a:sym typeface="Trebuchet MS" pitchFamily="34" charset="0"/>
                        </a:defRPr>
                      </a:lvl4pPr>
                      <a:lvl5pPr>
                        <a:defRPr sz="1300" b="1">
                          <a:solidFill>
                            <a:srgbClr val="FFFFFF"/>
                          </a:solidFill>
                          <a:latin typeface="Trebuchet MS" pitchFamily="34" charset="0"/>
                          <a:ea typeface="Trebuchet MS" pitchFamily="34" charset="0"/>
                          <a:cs typeface="Trebuchet MS" pitchFamily="34" charset="0"/>
                          <a:sym typeface="Trebuchet MS" pitchFamily="34" charset="0"/>
                        </a:defRPr>
                      </a:lvl5pPr>
                      <a:lvl6pPr marL="4572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6pPr>
                      <a:lvl7pPr marL="9144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7pPr>
                      <a:lvl8pPr marL="13716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8pPr>
                      <a:lvl9pPr marL="18288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200" b="1"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rPr>
                        <a:t>2015-2016</a:t>
                      </a:r>
                      <a:endParaRPr kumimoji="0" lang="ru-RU" altLang="ru-RU" sz="14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1300" b="1">
                          <a:solidFill>
                            <a:srgbClr val="FFFFFF"/>
                          </a:solidFill>
                          <a:latin typeface="Trebuchet MS" pitchFamily="34" charset="0"/>
                          <a:ea typeface="Trebuchet MS" pitchFamily="34" charset="0"/>
                          <a:cs typeface="Trebuchet MS" pitchFamily="34" charset="0"/>
                          <a:sym typeface="Trebuchet MS" pitchFamily="34" charset="0"/>
                        </a:defRPr>
                      </a:lvl1pPr>
                      <a:lvl2pPr>
                        <a:defRPr sz="1300" b="1">
                          <a:solidFill>
                            <a:srgbClr val="FFFFFF"/>
                          </a:solidFill>
                          <a:latin typeface="Trebuchet MS" pitchFamily="34" charset="0"/>
                          <a:ea typeface="Trebuchet MS" pitchFamily="34" charset="0"/>
                          <a:cs typeface="Trebuchet MS" pitchFamily="34" charset="0"/>
                          <a:sym typeface="Trebuchet MS" pitchFamily="34" charset="0"/>
                        </a:defRPr>
                      </a:lvl2pPr>
                      <a:lvl3pPr>
                        <a:defRPr sz="1300" b="1">
                          <a:solidFill>
                            <a:srgbClr val="FFFFFF"/>
                          </a:solidFill>
                          <a:latin typeface="Trebuchet MS" pitchFamily="34" charset="0"/>
                          <a:ea typeface="Trebuchet MS" pitchFamily="34" charset="0"/>
                          <a:cs typeface="Trebuchet MS" pitchFamily="34" charset="0"/>
                          <a:sym typeface="Trebuchet MS" pitchFamily="34" charset="0"/>
                        </a:defRPr>
                      </a:lvl3pPr>
                      <a:lvl4pPr>
                        <a:defRPr sz="1300" b="1">
                          <a:solidFill>
                            <a:srgbClr val="FFFFFF"/>
                          </a:solidFill>
                          <a:latin typeface="Trebuchet MS" pitchFamily="34" charset="0"/>
                          <a:ea typeface="Trebuchet MS" pitchFamily="34" charset="0"/>
                          <a:cs typeface="Trebuchet MS" pitchFamily="34" charset="0"/>
                          <a:sym typeface="Trebuchet MS" pitchFamily="34" charset="0"/>
                        </a:defRPr>
                      </a:lvl4pPr>
                      <a:lvl5pPr>
                        <a:defRPr sz="1300" b="1">
                          <a:solidFill>
                            <a:srgbClr val="FFFFFF"/>
                          </a:solidFill>
                          <a:latin typeface="Trebuchet MS" pitchFamily="34" charset="0"/>
                          <a:ea typeface="Trebuchet MS" pitchFamily="34" charset="0"/>
                          <a:cs typeface="Trebuchet MS" pitchFamily="34" charset="0"/>
                          <a:sym typeface="Trebuchet MS" pitchFamily="34" charset="0"/>
                        </a:defRPr>
                      </a:lvl5pPr>
                      <a:lvl6pPr marL="4572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6pPr>
                      <a:lvl7pPr marL="9144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7pPr>
                      <a:lvl8pPr marL="13716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8pPr>
                      <a:lvl9pPr marL="18288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200" b="1"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rPr>
                        <a:t>2016-2017</a:t>
                      </a:r>
                      <a:endParaRPr kumimoji="0" lang="ru-RU" altLang="ru-RU" sz="14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0088">
                <a:tc>
                  <a:txBody>
                    <a:bodyPr/>
                    <a:lstStyle>
                      <a:lvl1pPr>
                        <a:defRPr sz="1300" b="1">
                          <a:solidFill>
                            <a:srgbClr val="FFFFFF"/>
                          </a:solidFill>
                          <a:latin typeface="Trebuchet MS" pitchFamily="34" charset="0"/>
                          <a:ea typeface="Trebuchet MS" pitchFamily="34" charset="0"/>
                          <a:cs typeface="Trebuchet MS" pitchFamily="34" charset="0"/>
                          <a:sym typeface="Trebuchet MS" pitchFamily="34" charset="0"/>
                        </a:defRPr>
                      </a:lvl1pPr>
                      <a:lvl2pPr>
                        <a:defRPr sz="1300" b="1">
                          <a:solidFill>
                            <a:srgbClr val="FFFFFF"/>
                          </a:solidFill>
                          <a:latin typeface="Trebuchet MS" pitchFamily="34" charset="0"/>
                          <a:ea typeface="Trebuchet MS" pitchFamily="34" charset="0"/>
                          <a:cs typeface="Trebuchet MS" pitchFamily="34" charset="0"/>
                          <a:sym typeface="Trebuchet MS" pitchFamily="34" charset="0"/>
                        </a:defRPr>
                      </a:lvl2pPr>
                      <a:lvl3pPr>
                        <a:defRPr sz="1300" b="1">
                          <a:solidFill>
                            <a:srgbClr val="FFFFFF"/>
                          </a:solidFill>
                          <a:latin typeface="Trebuchet MS" pitchFamily="34" charset="0"/>
                          <a:ea typeface="Trebuchet MS" pitchFamily="34" charset="0"/>
                          <a:cs typeface="Trebuchet MS" pitchFamily="34" charset="0"/>
                          <a:sym typeface="Trebuchet MS" pitchFamily="34" charset="0"/>
                        </a:defRPr>
                      </a:lvl3pPr>
                      <a:lvl4pPr>
                        <a:defRPr sz="1300" b="1">
                          <a:solidFill>
                            <a:srgbClr val="FFFFFF"/>
                          </a:solidFill>
                          <a:latin typeface="Trebuchet MS" pitchFamily="34" charset="0"/>
                          <a:ea typeface="Trebuchet MS" pitchFamily="34" charset="0"/>
                          <a:cs typeface="Trebuchet MS" pitchFamily="34" charset="0"/>
                          <a:sym typeface="Trebuchet MS" pitchFamily="34" charset="0"/>
                        </a:defRPr>
                      </a:lvl4pPr>
                      <a:lvl5pPr>
                        <a:defRPr sz="1300" b="1">
                          <a:solidFill>
                            <a:srgbClr val="FFFFFF"/>
                          </a:solidFill>
                          <a:latin typeface="Trebuchet MS" pitchFamily="34" charset="0"/>
                          <a:ea typeface="Trebuchet MS" pitchFamily="34" charset="0"/>
                          <a:cs typeface="Trebuchet MS" pitchFamily="34" charset="0"/>
                          <a:sym typeface="Trebuchet MS" pitchFamily="34" charset="0"/>
                        </a:defRPr>
                      </a:lvl5pPr>
                      <a:lvl6pPr marL="4572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6pPr>
                      <a:lvl7pPr marL="9144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7pPr>
                      <a:lvl8pPr marL="13716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8pPr>
                      <a:lvl9pPr marL="18288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rPr>
                        <a:t>Количество обучающихся, принявших участие в олимпиадах, конкурсах, соревнованиях, чел.</a:t>
                      </a:r>
                      <a:endParaRPr kumimoji="0" lang="ru-RU" altLang="ru-RU" sz="14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1300" b="1">
                          <a:solidFill>
                            <a:srgbClr val="FFFFFF"/>
                          </a:solidFill>
                          <a:latin typeface="Trebuchet MS" pitchFamily="34" charset="0"/>
                          <a:ea typeface="Trebuchet MS" pitchFamily="34" charset="0"/>
                          <a:cs typeface="Trebuchet MS" pitchFamily="34" charset="0"/>
                          <a:sym typeface="Trebuchet MS" pitchFamily="34" charset="0"/>
                        </a:defRPr>
                      </a:lvl1pPr>
                      <a:lvl2pPr>
                        <a:defRPr sz="1300" b="1">
                          <a:solidFill>
                            <a:srgbClr val="FFFFFF"/>
                          </a:solidFill>
                          <a:latin typeface="Trebuchet MS" pitchFamily="34" charset="0"/>
                          <a:ea typeface="Trebuchet MS" pitchFamily="34" charset="0"/>
                          <a:cs typeface="Trebuchet MS" pitchFamily="34" charset="0"/>
                          <a:sym typeface="Trebuchet MS" pitchFamily="34" charset="0"/>
                        </a:defRPr>
                      </a:lvl2pPr>
                      <a:lvl3pPr>
                        <a:defRPr sz="1300" b="1">
                          <a:solidFill>
                            <a:srgbClr val="FFFFFF"/>
                          </a:solidFill>
                          <a:latin typeface="Trebuchet MS" pitchFamily="34" charset="0"/>
                          <a:ea typeface="Trebuchet MS" pitchFamily="34" charset="0"/>
                          <a:cs typeface="Trebuchet MS" pitchFamily="34" charset="0"/>
                          <a:sym typeface="Trebuchet MS" pitchFamily="34" charset="0"/>
                        </a:defRPr>
                      </a:lvl3pPr>
                      <a:lvl4pPr>
                        <a:defRPr sz="1300" b="1">
                          <a:solidFill>
                            <a:srgbClr val="FFFFFF"/>
                          </a:solidFill>
                          <a:latin typeface="Trebuchet MS" pitchFamily="34" charset="0"/>
                          <a:ea typeface="Trebuchet MS" pitchFamily="34" charset="0"/>
                          <a:cs typeface="Trebuchet MS" pitchFamily="34" charset="0"/>
                          <a:sym typeface="Trebuchet MS" pitchFamily="34" charset="0"/>
                        </a:defRPr>
                      </a:lvl4pPr>
                      <a:lvl5pPr>
                        <a:defRPr sz="1300" b="1">
                          <a:solidFill>
                            <a:srgbClr val="FFFFFF"/>
                          </a:solidFill>
                          <a:latin typeface="Trebuchet MS" pitchFamily="34" charset="0"/>
                          <a:ea typeface="Trebuchet MS" pitchFamily="34" charset="0"/>
                          <a:cs typeface="Trebuchet MS" pitchFamily="34" charset="0"/>
                          <a:sym typeface="Trebuchet MS" pitchFamily="34" charset="0"/>
                        </a:defRPr>
                      </a:lvl5pPr>
                      <a:lvl6pPr marL="4572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6pPr>
                      <a:lvl7pPr marL="9144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7pPr>
                      <a:lvl8pPr marL="13716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8pPr>
                      <a:lvl9pPr marL="18288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rPr>
                        <a:t>29 756</a:t>
                      </a:r>
                      <a:endParaRPr kumimoji="0" lang="ru-RU" altLang="ru-RU" sz="14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1300" b="1">
                          <a:solidFill>
                            <a:srgbClr val="FFFFFF"/>
                          </a:solidFill>
                          <a:latin typeface="Trebuchet MS" pitchFamily="34" charset="0"/>
                          <a:ea typeface="Trebuchet MS" pitchFamily="34" charset="0"/>
                          <a:cs typeface="Trebuchet MS" pitchFamily="34" charset="0"/>
                          <a:sym typeface="Trebuchet MS" pitchFamily="34" charset="0"/>
                        </a:defRPr>
                      </a:lvl1pPr>
                      <a:lvl2pPr>
                        <a:defRPr sz="1300" b="1">
                          <a:solidFill>
                            <a:srgbClr val="FFFFFF"/>
                          </a:solidFill>
                          <a:latin typeface="Trebuchet MS" pitchFamily="34" charset="0"/>
                          <a:ea typeface="Trebuchet MS" pitchFamily="34" charset="0"/>
                          <a:cs typeface="Trebuchet MS" pitchFamily="34" charset="0"/>
                          <a:sym typeface="Trebuchet MS" pitchFamily="34" charset="0"/>
                        </a:defRPr>
                      </a:lvl2pPr>
                      <a:lvl3pPr>
                        <a:defRPr sz="1300" b="1">
                          <a:solidFill>
                            <a:srgbClr val="FFFFFF"/>
                          </a:solidFill>
                          <a:latin typeface="Trebuchet MS" pitchFamily="34" charset="0"/>
                          <a:ea typeface="Trebuchet MS" pitchFamily="34" charset="0"/>
                          <a:cs typeface="Trebuchet MS" pitchFamily="34" charset="0"/>
                          <a:sym typeface="Trebuchet MS" pitchFamily="34" charset="0"/>
                        </a:defRPr>
                      </a:lvl3pPr>
                      <a:lvl4pPr>
                        <a:defRPr sz="1300" b="1">
                          <a:solidFill>
                            <a:srgbClr val="FFFFFF"/>
                          </a:solidFill>
                          <a:latin typeface="Trebuchet MS" pitchFamily="34" charset="0"/>
                          <a:ea typeface="Trebuchet MS" pitchFamily="34" charset="0"/>
                          <a:cs typeface="Trebuchet MS" pitchFamily="34" charset="0"/>
                          <a:sym typeface="Trebuchet MS" pitchFamily="34" charset="0"/>
                        </a:defRPr>
                      </a:lvl4pPr>
                      <a:lvl5pPr>
                        <a:defRPr sz="1300" b="1">
                          <a:solidFill>
                            <a:srgbClr val="FFFFFF"/>
                          </a:solidFill>
                          <a:latin typeface="Trebuchet MS" pitchFamily="34" charset="0"/>
                          <a:ea typeface="Trebuchet MS" pitchFamily="34" charset="0"/>
                          <a:cs typeface="Trebuchet MS" pitchFamily="34" charset="0"/>
                          <a:sym typeface="Trebuchet MS" pitchFamily="34" charset="0"/>
                        </a:defRPr>
                      </a:lvl5pPr>
                      <a:lvl6pPr marL="4572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6pPr>
                      <a:lvl7pPr marL="9144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7pPr>
                      <a:lvl8pPr marL="13716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8pPr>
                      <a:lvl9pPr marL="18288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rPr>
                        <a:t>29 802</a:t>
                      </a:r>
                      <a:endParaRPr kumimoji="0" lang="ru-RU" altLang="ru-RU" sz="14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1300" b="1">
                          <a:solidFill>
                            <a:srgbClr val="FFFFFF"/>
                          </a:solidFill>
                          <a:latin typeface="Trebuchet MS" pitchFamily="34" charset="0"/>
                          <a:ea typeface="Trebuchet MS" pitchFamily="34" charset="0"/>
                          <a:cs typeface="Trebuchet MS" pitchFamily="34" charset="0"/>
                          <a:sym typeface="Trebuchet MS" pitchFamily="34" charset="0"/>
                        </a:defRPr>
                      </a:lvl1pPr>
                      <a:lvl2pPr>
                        <a:defRPr sz="1300" b="1">
                          <a:solidFill>
                            <a:srgbClr val="FFFFFF"/>
                          </a:solidFill>
                          <a:latin typeface="Trebuchet MS" pitchFamily="34" charset="0"/>
                          <a:ea typeface="Trebuchet MS" pitchFamily="34" charset="0"/>
                          <a:cs typeface="Trebuchet MS" pitchFamily="34" charset="0"/>
                          <a:sym typeface="Trebuchet MS" pitchFamily="34" charset="0"/>
                        </a:defRPr>
                      </a:lvl2pPr>
                      <a:lvl3pPr>
                        <a:defRPr sz="1300" b="1">
                          <a:solidFill>
                            <a:srgbClr val="FFFFFF"/>
                          </a:solidFill>
                          <a:latin typeface="Trebuchet MS" pitchFamily="34" charset="0"/>
                          <a:ea typeface="Trebuchet MS" pitchFamily="34" charset="0"/>
                          <a:cs typeface="Trebuchet MS" pitchFamily="34" charset="0"/>
                          <a:sym typeface="Trebuchet MS" pitchFamily="34" charset="0"/>
                        </a:defRPr>
                      </a:lvl3pPr>
                      <a:lvl4pPr>
                        <a:defRPr sz="1300" b="1">
                          <a:solidFill>
                            <a:srgbClr val="FFFFFF"/>
                          </a:solidFill>
                          <a:latin typeface="Trebuchet MS" pitchFamily="34" charset="0"/>
                          <a:ea typeface="Trebuchet MS" pitchFamily="34" charset="0"/>
                          <a:cs typeface="Trebuchet MS" pitchFamily="34" charset="0"/>
                          <a:sym typeface="Trebuchet MS" pitchFamily="34" charset="0"/>
                        </a:defRPr>
                      </a:lvl4pPr>
                      <a:lvl5pPr>
                        <a:defRPr sz="1300" b="1">
                          <a:solidFill>
                            <a:srgbClr val="FFFFFF"/>
                          </a:solidFill>
                          <a:latin typeface="Trebuchet MS" pitchFamily="34" charset="0"/>
                          <a:ea typeface="Trebuchet MS" pitchFamily="34" charset="0"/>
                          <a:cs typeface="Trebuchet MS" pitchFamily="34" charset="0"/>
                          <a:sym typeface="Trebuchet MS" pitchFamily="34" charset="0"/>
                        </a:defRPr>
                      </a:lvl5pPr>
                      <a:lvl6pPr marL="4572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6pPr>
                      <a:lvl7pPr marL="9144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7pPr>
                      <a:lvl8pPr marL="13716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8pPr>
                      <a:lvl9pPr marL="18288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rPr>
                        <a:t>29 816</a:t>
                      </a:r>
                      <a:endParaRPr kumimoji="0" lang="ru-RU" altLang="ru-RU" sz="14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3363">
                <a:tc>
                  <a:txBody>
                    <a:bodyPr/>
                    <a:lstStyle>
                      <a:lvl1pPr>
                        <a:defRPr sz="1300" b="1">
                          <a:solidFill>
                            <a:srgbClr val="FFFFFF"/>
                          </a:solidFill>
                          <a:latin typeface="Trebuchet MS" pitchFamily="34" charset="0"/>
                          <a:ea typeface="Trebuchet MS" pitchFamily="34" charset="0"/>
                          <a:cs typeface="Trebuchet MS" pitchFamily="34" charset="0"/>
                          <a:sym typeface="Trebuchet MS" pitchFamily="34" charset="0"/>
                        </a:defRPr>
                      </a:lvl1pPr>
                      <a:lvl2pPr>
                        <a:defRPr sz="1300" b="1">
                          <a:solidFill>
                            <a:srgbClr val="FFFFFF"/>
                          </a:solidFill>
                          <a:latin typeface="Trebuchet MS" pitchFamily="34" charset="0"/>
                          <a:ea typeface="Trebuchet MS" pitchFamily="34" charset="0"/>
                          <a:cs typeface="Trebuchet MS" pitchFamily="34" charset="0"/>
                          <a:sym typeface="Trebuchet MS" pitchFamily="34" charset="0"/>
                        </a:defRPr>
                      </a:lvl2pPr>
                      <a:lvl3pPr>
                        <a:defRPr sz="1300" b="1">
                          <a:solidFill>
                            <a:srgbClr val="FFFFFF"/>
                          </a:solidFill>
                          <a:latin typeface="Trebuchet MS" pitchFamily="34" charset="0"/>
                          <a:ea typeface="Trebuchet MS" pitchFamily="34" charset="0"/>
                          <a:cs typeface="Trebuchet MS" pitchFamily="34" charset="0"/>
                          <a:sym typeface="Trebuchet MS" pitchFamily="34" charset="0"/>
                        </a:defRPr>
                      </a:lvl3pPr>
                      <a:lvl4pPr>
                        <a:defRPr sz="1300" b="1">
                          <a:solidFill>
                            <a:srgbClr val="FFFFFF"/>
                          </a:solidFill>
                          <a:latin typeface="Trebuchet MS" pitchFamily="34" charset="0"/>
                          <a:ea typeface="Trebuchet MS" pitchFamily="34" charset="0"/>
                          <a:cs typeface="Trebuchet MS" pitchFamily="34" charset="0"/>
                          <a:sym typeface="Trebuchet MS" pitchFamily="34" charset="0"/>
                        </a:defRPr>
                      </a:lvl4pPr>
                      <a:lvl5pPr>
                        <a:defRPr sz="1300" b="1">
                          <a:solidFill>
                            <a:srgbClr val="FFFFFF"/>
                          </a:solidFill>
                          <a:latin typeface="Trebuchet MS" pitchFamily="34" charset="0"/>
                          <a:ea typeface="Trebuchet MS" pitchFamily="34" charset="0"/>
                          <a:cs typeface="Trebuchet MS" pitchFamily="34" charset="0"/>
                          <a:sym typeface="Trebuchet MS" pitchFamily="34" charset="0"/>
                        </a:defRPr>
                      </a:lvl5pPr>
                      <a:lvl6pPr marL="4572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6pPr>
                      <a:lvl7pPr marL="9144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7pPr>
                      <a:lvl8pPr marL="13716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8pPr>
                      <a:lvl9pPr marL="18288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rPr>
                        <a:t>Из них:</a:t>
                      </a:r>
                      <a:endParaRPr kumimoji="0" lang="ru-RU" altLang="ru-RU" sz="14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1300" b="1">
                          <a:solidFill>
                            <a:srgbClr val="FFFFFF"/>
                          </a:solidFill>
                          <a:latin typeface="Trebuchet MS" pitchFamily="34" charset="0"/>
                          <a:ea typeface="Trebuchet MS" pitchFamily="34" charset="0"/>
                          <a:cs typeface="Trebuchet MS" pitchFamily="34" charset="0"/>
                          <a:sym typeface="Trebuchet MS" pitchFamily="34" charset="0"/>
                        </a:defRPr>
                      </a:lvl1pPr>
                      <a:lvl2pPr>
                        <a:defRPr sz="1300" b="1">
                          <a:solidFill>
                            <a:srgbClr val="FFFFFF"/>
                          </a:solidFill>
                          <a:latin typeface="Trebuchet MS" pitchFamily="34" charset="0"/>
                          <a:ea typeface="Trebuchet MS" pitchFamily="34" charset="0"/>
                          <a:cs typeface="Trebuchet MS" pitchFamily="34" charset="0"/>
                          <a:sym typeface="Trebuchet MS" pitchFamily="34" charset="0"/>
                        </a:defRPr>
                      </a:lvl2pPr>
                      <a:lvl3pPr>
                        <a:defRPr sz="1300" b="1">
                          <a:solidFill>
                            <a:srgbClr val="FFFFFF"/>
                          </a:solidFill>
                          <a:latin typeface="Trebuchet MS" pitchFamily="34" charset="0"/>
                          <a:ea typeface="Trebuchet MS" pitchFamily="34" charset="0"/>
                          <a:cs typeface="Trebuchet MS" pitchFamily="34" charset="0"/>
                          <a:sym typeface="Trebuchet MS" pitchFamily="34" charset="0"/>
                        </a:defRPr>
                      </a:lvl3pPr>
                      <a:lvl4pPr>
                        <a:defRPr sz="1300" b="1">
                          <a:solidFill>
                            <a:srgbClr val="FFFFFF"/>
                          </a:solidFill>
                          <a:latin typeface="Trebuchet MS" pitchFamily="34" charset="0"/>
                          <a:ea typeface="Trebuchet MS" pitchFamily="34" charset="0"/>
                          <a:cs typeface="Trebuchet MS" pitchFamily="34" charset="0"/>
                          <a:sym typeface="Trebuchet MS" pitchFamily="34" charset="0"/>
                        </a:defRPr>
                      </a:lvl4pPr>
                      <a:lvl5pPr>
                        <a:defRPr sz="1300" b="1">
                          <a:solidFill>
                            <a:srgbClr val="FFFFFF"/>
                          </a:solidFill>
                          <a:latin typeface="Trebuchet MS" pitchFamily="34" charset="0"/>
                          <a:ea typeface="Trebuchet MS" pitchFamily="34" charset="0"/>
                          <a:cs typeface="Trebuchet MS" pitchFamily="34" charset="0"/>
                          <a:sym typeface="Trebuchet MS" pitchFamily="34" charset="0"/>
                        </a:defRPr>
                      </a:lvl5pPr>
                      <a:lvl6pPr marL="4572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6pPr>
                      <a:lvl7pPr marL="9144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7pPr>
                      <a:lvl8pPr marL="13716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8pPr>
                      <a:lvl9pPr marL="18288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1300" b="1">
                          <a:solidFill>
                            <a:srgbClr val="FFFFFF"/>
                          </a:solidFill>
                          <a:latin typeface="Trebuchet MS" pitchFamily="34" charset="0"/>
                          <a:ea typeface="Trebuchet MS" pitchFamily="34" charset="0"/>
                          <a:cs typeface="Trebuchet MS" pitchFamily="34" charset="0"/>
                          <a:sym typeface="Trebuchet MS" pitchFamily="34" charset="0"/>
                        </a:defRPr>
                      </a:lvl1pPr>
                      <a:lvl2pPr>
                        <a:defRPr sz="1300" b="1">
                          <a:solidFill>
                            <a:srgbClr val="FFFFFF"/>
                          </a:solidFill>
                          <a:latin typeface="Trebuchet MS" pitchFamily="34" charset="0"/>
                          <a:ea typeface="Trebuchet MS" pitchFamily="34" charset="0"/>
                          <a:cs typeface="Trebuchet MS" pitchFamily="34" charset="0"/>
                          <a:sym typeface="Trebuchet MS" pitchFamily="34" charset="0"/>
                        </a:defRPr>
                      </a:lvl2pPr>
                      <a:lvl3pPr>
                        <a:defRPr sz="1300" b="1">
                          <a:solidFill>
                            <a:srgbClr val="FFFFFF"/>
                          </a:solidFill>
                          <a:latin typeface="Trebuchet MS" pitchFamily="34" charset="0"/>
                          <a:ea typeface="Trebuchet MS" pitchFamily="34" charset="0"/>
                          <a:cs typeface="Trebuchet MS" pitchFamily="34" charset="0"/>
                          <a:sym typeface="Trebuchet MS" pitchFamily="34" charset="0"/>
                        </a:defRPr>
                      </a:lvl3pPr>
                      <a:lvl4pPr>
                        <a:defRPr sz="1300" b="1">
                          <a:solidFill>
                            <a:srgbClr val="FFFFFF"/>
                          </a:solidFill>
                          <a:latin typeface="Trebuchet MS" pitchFamily="34" charset="0"/>
                          <a:ea typeface="Trebuchet MS" pitchFamily="34" charset="0"/>
                          <a:cs typeface="Trebuchet MS" pitchFamily="34" charset="0"/>
                          <a:sym typeface="Trebuchet MS" pitchFamily="34" charset="0"/>
                        </a:defRPr>
                      </a:lvl4pPr>
                      <a:lvl5pPr>
                        <a:defRPr sz="1300" b="1">
                          <a:solidFill>
                            <a:srgbClr val="FFFFFF"/>
                          </a:solidFill>
                          <a:latin typeface="Trebuchet MS" pitchFamily="34" charset="0"/>
                          <a:ea typeface="Trebuchet MS" pitchFamily="34" charset="0"/>
                          <a:cs typeface="Trebuchet MS" pitchFamily="34" charset="0"/>
                          <a:sym typeface="Trebuchet MS" pitchFamily="34" charset="0"/>
                        </a:defRPr>
                      </a:lvl5pPr>
                      <a:lvl6pPr marL="4572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6pPr>
                      <a:lvl7pPr marL="9144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7pPr>
                      <a:lvl8pPr marL="13716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8pPr>
                      <a:lvl9pPr marL="18288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1300" b="1">
                          <a:solidFill>
                            <a:srgbClr val="FFFFFF"/>
                          </a:solidFill>
                          <a:latin typeface="Trebuchet MS" pitchFamily="34" charset="0"/>
                          <a:ea typeface="Trebuchet MS" pitchFamily="34" charset="0"/>
                          <a:cs typeface="Trebuchet MS" pitchFamily="34" charset="0"/>
                          <a:sym typeface="Trebuchet MS" pitchFamily="34" charset="0"/>
                        </a:defRPr>
                      </a:lvl1pPr>
                      <a:lvl2pPr>
                        <a:defRPr sz="1300" b="1">
                          <a:solidFill>
                            <a:srgbClr val="FFFFFF"/>
                          </a:solidFill>
                          <a:latin typeface="Trebuchet MS" pitchFamily="34" charset="0"/>
                          <a:ea typeface="Trebuchet MS" pitchFamily="34" charset="0"/>
                          <a:cs typeface="Trebuchet MS" pitchFamily="34" charset="0"/>
                          <a:sym typeface="Trebuchet MS" pitchFamily="34" charset="0"/>
                        </a:defRPr>
                      </a:lvl2pPr>
                      <a:lvl3pPr>
                        <a:defRPr sz="1300" b="1">
                          <a:solidFill>
                            <a:srgbClr val="FFFFFF"/>
                          </a:solidFill>
                          <a:latin typeface="Trebuchet MS" pitchFamily="34" charset="0"/>
                          <a:ea typeface="Trebuchet MS" pitchFamily="34" charset="0"/>
                          <a:cs typeface="Trebuchet MS" pitchFamily="34" charset="0"/>
                          <a:sym typeface="Trebuchet MS" pitchFamily="34" charset="0"/>
                        </a:defRPr>
                      </a:lvl3pPr>
                      <a:lvl4pPr>
                        <a:defRPr sz="1300" b="1">
                          <a:solidFill>
                            <a:srgbClr val="FFFFFF"/>
                          </a:solidFill>
                          <a:latin typeface="Trebuchet MS" pitchFamily="34" charset="0"/>
                          <a:ea typeface="Trebuchet MS" pitchFamily="34" charset="0"/>
                          <a:cs typeface="Trebuchet MS" pitchFamily="34" charset="0"/>
                          <a:sym typeface="Trebuchet MS" pitchFamily="34" charset="0"/>
                        </a:defRPr>
                      </a:lvl4pPr>
                      <a:lvl5pPr>
                        <a:defRPr sz="1300" b="1">
                          <a:solidFill>
                            <a:srgbClr val="FFFFFF"/>
                          </a:solidFill>
                          <a:latin typeface="Trebuchet MS" pitchFamily="34" charset="0"/>
                          <a:ea typeface="Trebuchet MS" pitchFamily="34" charset="0"/>
                          <a:cs typeface="Trebuchet MS" pitchFamily="34" charset="0"/>
                          <a:sym typeface="Trebuchet MS" pitchFamily="34" charset="0"/>
                        </a:defRPr>
                      </a:lvl5pPr>
                      <a:lvl6pPr marL="4572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6pPr>
                      <a:lvl7pPr marL="9144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7pPr>
                      <a:lvl8pPr marL="13716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8pPr>
                      <a:lvl9pPr marL="18288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0088">
                <a:tc>
                  <a:txBody>
                    <a:bodyPr/>
                    <a:lstStyle>
                      <a:lvl1pPr>
                        <a:defRPr sz="1300" b="1">
                          <a:solidFill>
                            <a:srgbClr val="FFFFFF"/>
                          </a:solidFill>
                          <a:latin typeface="Trebuchet MS" pitchFamily="34" charset="0"/>
                          <a:ea typeface="Trebuchet MS" pitchFamily="34" charset="0"/>
                          <a:cs typeface="Trebuchet MS" pitchFamily="34" charset="0"/>
                          <a:sym typeface="Trebuchet MS" pitchFamily="34" charset="0"/>
                        </a:defRPr>
                      </a:lvl1pPr>
                      <a:lvl2pPr>
                        <a:defRPr sz="1300" b="1">
                          <a:solidFill>
                            <a:srgbClr val="FFFFFF"/>
                          </a:solidFill>
                          <a:latin typeface="Trebuchet MS" pitchFamily="34" charset="0"/>
                          <a:ea typeface="Trebuchet MS" pitchFamily="34" charset="0"/>
                          <a:cs typeface="Trebuchet MS" pitchFamily="34" charset="0"/>
                          <a:sym typeface="Trebuchet MS" pitchFamily="34" charset="0"/>
                        </a:defRPr>
                      </a:lvl2pPr>
                      <a:lvl3pPr>
                        <a:defRPr sz="1300" b="1">
                          <a:solidFill>
                            <a:srgbClr val="FFFFFF"/>
                          </a:solidFill>
                          <a:latin typeface="Trebuchet MS" pitchFamily="34" charset="0"/>
                          <a:ea typeface="Trebuchet MS" pitchFamily="34" charset="0"/>
                          <a:cs typeface="Trebuchet MS" pitchFamily="34" charset="0"/>
                          <a:sym typeface="Trebuchet MS" pitchFamily="34" charset="0"/>
                        </a:defRPr>
                      </a:lvl3pPr>
                      <a:lvl4pPr>
                        <a:defRPr sz="1300" b="1">
                          <a:solidFill>
                            <a:srgbClr val="FFFFFF"/>
                          </a:solidFill>
                          <a:latin typeface="Trebuchet MS" pitchFamily="34" charset="0"/>
                          <a:ea typeface="Trebuchet MS" pitchFamily="34" charset="0"/>
                          <a:cs typeface="Trebuchet MS" pitchFamily="34" charset="0"/>
                          <a:sym typeface="Trebuchet MS" pitchFamily="34" charset="0"/>
                        </a:defRPr>
                      </a:lvl4pPr>
                      <a:lvl5pPr>
                        <a:defRPr sz="1300" b="1">
                          <a:solidFill>
                            <a:srgbClr val="FFFFFF"/>
                          </a:solidFill>
                          <a:latin typeface="Trebuchet MS" pitchFamily="34" charset="0"/>
                          <a:ea typeface="Trebuchet MS" pitchFamily="34" charset="0"/>
                          <a:cs typeface="Trebuchet MS" pitchFamily="34" charset="0"/>
                          <a:sym typeface="Trebuchet MS" pitchFamily="34" charset="0"/>
                        </a:defRPr>
                      </a:lvl5pPr>
                      <a:lvl6pPr marL="4572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6pPr>
                      <a:lvl7pPr marL="9144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7pPr>
                      <a:lvl8pPr marL="13716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8pPr>
                      <a:lvl9pPr marL="18288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rPr>
                        <a:t>количество победителей и призеров городских олимпиад, конкурсов, соревнований, чел.</a:t>
                      </a:r>
                      <a:endParaRPr kumimoji="0" lang="ru-RU" altLang="ru-RU" sz="14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1300" b="1">
                          <a:solidFill>
                            <a:srgbClr val="FFFFFF"/>
                          </a:solidFill>
                          <a:latin typeface="Trebuchet MS" pitchFamily="34" charset="0"/>
                          <a:ea typeface="Trebuchet MS" pitchFamily="34" charset="0"/>
                          <a:cs typeface="Trebuchet MS" pitchFamily="34" charset="0"/>
                          <a:sym typeface="Trebuchet MS" pitchFamily="34" charset="0"/>
                        </a:defRPr>
                      </a:lvl1pPr>
                      <a:lvl2pPr>
                        <a:defRPr sz="1300" b="1">
                          <a:solidFill>
                            <a:srgbClr val="FFFFFF"/>
                          </a:solidFill>
                          <a:latin typeface="Trebuchet MS" pitchFamily="34" charset="0"/>
                          <a:ea typeface="Trebuchet MS" pitchFamily="34" charset="0"/>
                          <a:cs typeface="Trebuchet MS" pitchFamily="34" charset="0"/>
                          <a:sym typeface="Trebuchet MS" pitchFamily="34" charset="0"/>
                        </a:defRPr>
                      </a:lvl2pPr>
                      <a:lvl3pPr>
                        <a:defRPr sz="1300" b="1">
                          <a:solidFill>
                            <a:srgbClr val="FFFFFF"/>
                          </a:solidFill>
                          <a:latin typeface="Trebuchet MS" pitchFamily="34" charset="0"/>
                          <a:ea typeface="Trebuchet MS" pitchFamily="34" charset="0"/>
                          <a:cs typeface="Trebuchet MS" pitchFamily="34" charset="0"/>
                          <a:sym typeface="Trebuchet MS" pitchFamily="34" charset="0"/>
                        </a:defRPr>
                      </a:lvl3pPr>
                      <a:lvl4pPr>
                        <a:defRPr sz="1300" b="1">
                          <a:solidFill>
                            <a:srgbClr val="FFFFFF"/>
                          </a:solidFill>
                          <a:latin typeface="Trebuchet MS" pitchFamily="34" charset="0"/>
                          <a:ea typeface="Trebuchet MS" pitchFamily="34" charset="0"/>
                          <a:cs typeface="Trebuchet MS" pitchFamily="34" charset="0"/>
                          <a:sym typeface="Trebuchet MS" pitchFamily="34" charset="0"/>
                        </a:defRPr>
                      </a:lvl4pPr>
                      <a:lvl5pPr>
                        <a:defRPr sz="1300" b="1">
                          <a:solidFill>
                            <a:srgbClr val="FFFFFF"/>
                          </a:solidFill>
                          <a:latin typeface="Trebuchet MS" pitchFamily="34" charset="0"/>
                          <a:ea typeface="Trebuchet MS" pitchFamily="34" charset="0"/>
                          <a:cs typeface="Trebuchet MS" pitchFamily="34" charset="0"/>
                          <a:sym typeface="Trebuchet MS" pitchFamily="34" charset="0"/>
                        </a:defRPr>
                      </a:lvl5pPr>
                      <a:lvl6pPr marL="4572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6pPr>
                      <a:lvl7pPr marL="9144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7pPr>
                      <a:lvl8pPr marL="13716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8pPr>
                      <a:lvl9pPr marL="18288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rPr>
                        <a:t>3 329</a:t>
                      </a:r>
                      <a:endParaRPr kumimoji="0" lang="ru-RU" altLang="ru-RU" sz="14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1300" b="1">
                          <a:solidFill>
                            <a:srgbClr val="FFFFFF"/>
                          </a:solidFill>
                          <a:latin typeface="Trebuchet MS" pitchFamily="34" charset="0"/>
                          <a:ea typeface="Trebuchet MS" pitchFamily="34" charset="0"/>
                          <a:cs typeface="Trebuchet MS" pitchFamily="34" charset="0"/>
                          <a:sym typeface="Trebuchet MS" pitchFamily="34" charset="0"/>
                        </a:defRPr>
                      </a:lvl1pPr>
                      <a:lvl2pPr>
                        <a:defRPr sz="1300" b="1">
                          <a:solidFill>
                            <a:srgbClr val="FFFFFF"/>
                          </a:solidFill>
                          <a:latin typeface="Trebuchet MS" pitchFamily="34" charset="0"/>
                          <a:ea typeface="Trebuchet MS" pitchFamily="34" charset="0"/>
                          <a:cs typeface="Trebuchet MS" pitchFamily="34" charset="0"/>
                          <a:sym typeface="Trebuchet MS" pitchFamily="34" charset="0"/>
                        </a:defRPr>
                      </a:lvl2pPr>
                      <a:lvl3pPr>
                        <a:defRPr sz="1300" b="1">
                          <a:solidFill>
                            <a:srgbClr val="FFFFFF"/>
                          </a:solidFill>
                          <a:latin typeface="Trebuchet MS" pitchFamily="34" charset="0"/>
                          <a:ea typeface="Trebuchet MS" pitchFamily="34" charset="0"/>
                          <a:cs typeface="Trebuchet MS" pitchFamily="34" charset="0"/>
                          <a:sym typeface="Trebuchet MS" pitchFamily="34" charset="0"/>
                        </a:defRPr>
                      </a:lvl3pPr>
                      <a:lvl4pPr>
                        <a:defRPr sz="1300" b="1">
                          <a:solidFill>
                            <a:srgbClr val="FFFFFF"/>
                          </a:solidFill>
                          <a:latin typeface="Trebuchet MS" pitchFamily="34" charset="0"/>
                          <a:ea typeface="Trebuchet MS" pitchFamily="34" charset="0"/>
                          <a:cs typeface="Trebuchet MS" pitchFamily="34" charset="0"/>
                          <a:sym typeface="Trebuchet MS" pitchFamily="34" charset="0"/>
                        </a:defRPr>
                      </a:lvl4pPr>
                      <a:lvl5pPr>
                        <a:defRPr sz="1300" b="1">
                          <a:solidFill>
                            <a:srgbClr val="FFFFFF"/>
                          </a:solidFill>
                          <a:latin typeface="Trebuchet MS" pitchFamily="34" charset="0"/>
                          <a:ea typeface="Trebuchet MS" pitchFamily="34" charset="0"/>
                          <a:cs typeface="Trebuchet MS" pitchFamily="34" charset="0"/>
                          <a:sym typeface="Trebuchet MS" pitchFamily="34" charset="0"/>
                        </a:defRPr>
                      </a:lvl5pPr>
                      <a:lvl6pPr marL="4572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6pPr>
                      <a:lvl7pPr marL="9144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7pPr>
                      <a:lvl8pPr marL="13716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8pPr>
                      <a:lvl9pPr marL="18288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rPr>
                        <a:t>3 725</a:t>
                      </a:r>
                      <a:endParaRPr kumimoji="0" lang="ru-RU" altLang="ru-RU" sz="14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1300" b="1">
                          <a:solidFill>
                            <a:srgbClr val="FFFFFF"/>
                          </a:solidFill>
                          <a:latin typeface="Trebuchet MS" pitchFamily="34" charset="0"/>
                          <a:ea typeface="Trebuchet MS" pitchFamily="34" charset="0"/>
                          <a:cs typeface="Trebuchet MS" pitchFamily="34" charset="0"/>
                          <a:sym typeface="Trebuchet MS" pitchFamily="34" charset="0"/>
                        </a:defRPr>
                      </a:lvl1pPr>
                      <a:lvl2pPr>
                        <a:defRPr sz="1300" b="1">
                          <a:solidFill>
                            <a:srgbClr val="FFFFFF"/>
                          </a:solidFill>
                          <a:latin typeface="Trebuchet MS" pitchFamily="34" charset="0"/>
                          <a:ea typeface="Trebuchet MS" pitchFamily="34" charset="0"/>
                          <a:cs typeface="Trebuchet MS" pitchFamily="34" charset="0"/>
                          <a:sym typeface="Trebuchet MS" pitchFamily="34" charset="0"/>
                        </a:defRPr>
                      </a:lvl2pPr>
                      <a:lvl3pPr>
                        <a:defRPr sz="1300" b="1">
                          <a:solidFill>
                            <a:srgbClr val="FFFFFF"/>
                          </a:solidFill>
                          <a:latin typeface="Trebuchet MS" pitchFamily="34" charset="0"/>
                          <a:ea typeface="Trebuchet MS" pitchFamily="34" charset="0"/>
                          <a:cs typeface="Trebuchet MS" pitchFamily="34" charset="0"/>
                          <a:sym typeface="Trebuchet MS" pitchFamily="34" charset="0"/>
                        </a:defRPr>
                      </a:lvl3pPr>
                      <a:lvl4pPr>
                        <a:defRPr sz="1300" b="1">
                          <a:solidFill>
                            <a:srgbClr val="FFFFFF"/>
                          </a:solidFill>
                          <a:latin typeface="Trebuchet MS" pitchFamily="34" charset="0"/>
                          <a:ea typeface="Trebuchet MS" pitchFamily="34" charset="0"/>
                          <a:cs typeface="Trebuchet MS" pitchFamily="34" charset="0"/>
                          <a:sym typeface="Trebuchet MS" pitchFamily="34" charset="0"/>
                        </a:defRPr>
                      </a:lvl4pPr>
                      <a:lvl5pPr>
                        <a:defRPr sz="1300" b="1">
                          <a:solidFill>
                            <a:srgbClr val="FFFFFF"/>
                          </a:solidFill>
                          <a:latin typeface="Trebuchet MS" pitchFamily="34" charset="0"/>
                          <a:ea typeface="Trebuchet MS" pitchFamily="34" charset="0"/>
                          <a:cs typeface="Trebuchet MS" pitchFamily="34" charset="0"/>
                          <a:sym typeface="Trebuchet MS" pitchFamily="34" charset="0"/>
                        </a:defRPr>
                      </a:lvl5pPr>
                      <a:lvl6pPr marL="4572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6pPr>
                      <a:lvl7pPr marL="9144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7pPr>
                      <a:lvl8pPr marL="13716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8pPr>
                      <a:lvl9pPr marL="18288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rPr>
                        <a:t>4 484</a:t>
                      </a:r>
                      <a:endParaRPr kumimoji="0" lang="ru-RU" altLang="ru-RU" sz="14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7713">
                <a:tc>
                  <a:txBody>
                    <a:bodyPr/>
                    <a:lstStyle>
                      <a:lvl1pPr>
                        <a:defRPr sz="1300" b="1">
                          <a:solidFill>
                            <a:srgbClr val="FFFFFF"/>
                          </a:solidFill>
                          <a:latin typeface="Trebuchet MS" pitchFamily="34" charset="0"/>
                          <a:ea typeface="Trebuchet MS" pitchFamily="34" charset="0"/>
                          <a:cs typeface="Trebuchet MS" pitchFamily="34" charset="0"/>
                          <a:sym typeface="Trebuchet MS" pitchFamily="34" charset="0"/>
                        </a:defRPr>
                      </a:lvl1pPr>
                      <a:lvl2pPr>
                        <a:defRPr sz="1300" b="1">
                          <a:solidFill>
                            <a:srgbClr val="FFFFFF"/>
                          </a:solidFill>
                          <a:latin typeface="Trebuchet MS" pitchFamily="34" charset="0"/>
                          <a:ea typeface="Trebuchet MS" pitchFamily="34" charset="0"/>
                          <a:cs typeface="Trebuchet MS" pitchFamily="34" charset="0"/>
                          <a:sym typeface="Trebuchet MS" pitchFamily="34" charset="0"/>
                        </a:defRPr>
                      </a:lvl2pPr>
                      <a:lvl3pPr>
                        <a:defRPr sz="1300" b="1">
                          <a:solidFill>
                            <a:srgbClr val="FFFFFF"/>
                          </a:solidFill>
                          <a:latin typeface="Trebuchet MS" pitchFamily="34" charset="0"/>
                          <a:ea typeface="Trebuchet MS" pitchFamily="34" charset="0"/>
                          <a:cs typeface="Trebuchet MS" pitchFamily="34" charset="0"/>
                          <a:sym typeface="Trebuchet MS" pitchFamily="34" charset="0"/>
                        </a:defRPr>
                      </a:lvl3pPr>
                      <a:lvl4pPr>
                        <a:defRPr sz="1300" b="1">
                          <a:solidFill>
                            <a:srgbClr val="FFFFFF"/>
                          </a:solidFill>
                          <a:latin typeface="Trebuchet MS" pitchFamily="34" charset="0"/>
                          <a:ea typeface="Trebuchet MS" pitchFamily="34" charset="0"/>
                          <a:cs typeface="Trebuchet MS" pitchFamily="34" charset="0"/>
                          <a:sym typeface="Trebuchet MS" pitchFamily="34" charset="0"/>
                        </a:defRPr>
                      </a:lvl4pPr>
                      <a:lvl5pPr>
                        <a:defRPr sz="1300" b="1">
                          <a:solidFill>
                            <a:srgbClr val="FFFFFF"/>
                          </a:solidFill>
                          <a:latin typeface="Trebuchet MS" pitchFamily="34" charset="0"/>
                          <a:ea typeface="Trebuchet MS" pitchFamily="34" charset="0"/>
                          <a:cs typeface="Trebuchet MS" pitchFamily="34" charset="0"/>
                          <a:sym typeface="Trebuchet MS" pitchFamily="34" charset="0"/>
                        </a:defRPr>
                      </a:lvl5pPr>
                      <a:lvl6pPr marL="4572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6pPr>
                      <a:lvl7pPr marL="9144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7pPr>
                      <a:lvl8pPr marL="13716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8pPr>
                      <a:lvl9pPr marL="18288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rPr>
                        <a:t>количество победителей и призеров республиканских и всероссийских олимпиад, конкурсов, соревнований, чел.</a:t>
                      </a:r>
                      <a:endParaRPr kumimoji="0" lang="ru-RU" altLang="ru-RU" sz="14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1300" b="1">
                          <a:solidFill>
                            <a:srgbClr val="FFFFFF"/>
                          </a:solidFill>
                          <a:latin typeface="Trebuchet MS" pitchFamily="34" charset="0"/>
                          <a:ea typeface="Trebuchet MS" pitchFamily="34" charset="0"/>
                          <a:cs typeface="Trebuchet MS" pitchFamily="34" charset="0"/>
                          <a:sym typeface="Trebuchet MS" pitchFamily="34" charset="0"/>
                        </a:defRPr>
                      </a:lvl1pPr>
                      <a:lvl2pPr>
                        <a:defRPr sz="1300" b="1">
                          <a:solidFill>
                            <a:srgbClr val="FFFFFF"/>
                          </a:solidFill>
                          <a:latin typeface="Trebuchet MS" pitchFamily="34" charset="0"/>
                          <a:ea typeface="Trebuchet MS" pitchFamily="34" charset="0"/>
                          <a:cs typeface="Trebuchet MS" pitchFamily="34" charset="0"/>
                          <a:sym typeface="Trebuchet MS" pitchFamily="34" charset="0"/>
                        </a:defRPr>
                      </a:lvl2pPr>
                      <a:lvl3pPr>
                        <a:defRPr sz="1300" b="1">
                          <a:solidFill>
                            <a:srgbClr val="FFFFFF"/>
                          </a:solidFill>
                          <a:latin typeface="Trebuchet MS" pitchFamily="34" charset="0"/>
                          <a:ea typeface="Trebuchet MS" pitchFamily="34" charset="0"/>
                          <a:cs typeface="Trebuchet MS" pitchFamily="34" charset="0"/>
                          <a:sym typeface="Trebuchet MS" pitchFamily="34" charset="0"/>
                        </a:defRPr>
                      </a:lvl3pPr>
                      <a:lvl4pPr>
                        <a:defRPr sz="1300" b="1">
                          <a:solidFill>
                            <a:srgbClr val="FFFFFF"/>
                          </a:solidFill>
                          <a:latin typeface="Trebuchet MS" pitchFamily="34" charset="0"/>
                          <a:ea typeface="Trebuchet MS" pitchFamily="34" charset="0"/>
                          <a:cs typeface="Trebuchet MS" pitchFamily="34" charset="0"/>
                          <a:sym typeface="Trebuchet MS" pitchFamily="34" charset="0"/>
                        </a:defRPr>
                      </a:lvl4pPr>
                      <a:lvl5pPr>
                        <a:defRPr sz="1300" b="1">
                          <a:solidFill>
                            <a:srgbClr val="FFFFFF"/>
                          </a:solidFill>
                          <a:latin typeface="Trebuchet MS" pitchFamily="34" charset="0"/>
                          <a:ea typeface="Trebuchet MS" pitchFamily="34" charset="0"/>
                          <a:cs typeface="Trebuchet MS" pitchFamily="34" charset="0"/>
                          <a:sym typeface="Trebuchet MS" pitchFamily="34" charset="0"/>
                        </a:defRPr>
                      </a:lvl5pPr>
                      <a:lvl6pPr marL="4572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6pPr>
                      <a:lvl7pPr marL="9144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7pPr>
                      <a:lvl8pPr marL="13716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8pPr>
                      <a:lvl9pPr marL="18288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rPr>
                        <a:t>2 389</a:t>
                      </a:r>
                      <a:endParaRPr kumimoji="0" lang="ru-RU" altLang="ru-RU" sz="14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1300" b="1">
                          <a:solidFill>
                            <a:srgbClr val="FFFFFF"/>
                          </a:solidFill>
                          <a:latin typeface="Trebuchet MS" pitchFamily="34" charset="0"/>
                          <a:ea typeface="Trebuchet MS" pitchFamily="34" charset="0"/>
                          <a:cs typeface="Trebuchet MS" pitchFamily="34" charset="0"/>
                          <a:sym typeface="Trebuchet MS" pitchFamily="34" charset="0"/>
                        </a:defRPr>
                      </a:lvl1pPr>
                      <a:lvl2pPr>
                        <a:defRPr sz="1300" b="1">
                          <a:solidFill>
                            <a:srgbClr val="FFFFFF"/>
                          </a:solidFill>
                          <a:latin typeface="Trebuchet MS" pitchFamily="34" charset="0"/>
                          <a:ea typeface="Trebuchet MS" pitchFamily="34" charset="0"/>
                          <a:cs typeface="Trebuchet MS" pitchFamily="34" charset="0"/>
                          <a:sym typeface="Trebuchet MS" pitchFamily="34" charset="0"/>
                        </a:defRPr>
                      </a:lvl2pPr>
                      <a:lvl3pPr>
                        <a:defRPr sz="1300" b="1">
                          <a:solidFill>
                            <a:srgbClr val="FFFFFF"/>
                          </a:solidFill>
                          <a:latin typeface="Trebuchet MS" pitchFamily="34" charset="0"/>
                          <a:ea typeface="Trebuchet MS" pitchFamily="34" charset="0"/>
                          <a:cs typeface="Trebuchet MS" pitchFamily="34" charset="0"/>
                          <a:sym typeface="Trebuchet MS" pitchFamily="34" charset="0"/>
                        </a:defRPr>
                      </a:lvl3pPr>
                      <a:lvl4pPr>
                        <a:defRPr sz="1300" b="1">
                          <a:solidFill>
                            <a:srgbClr val="FFFFFF"/>
                          </a:solidFill>
                          <a:latin typeface="Trebuchet MS" pitchFamily="34" charset="0"/>
                          <a:ea typeface="Trebuchet MS" pitchFamily="34" charset="0"/>
                          <a:cs typeface="Trebuchet MS" pitchFamily="34" charset="0"/>
                          <a:sym typeface="Trebuchet MS" pitchFamily="34" charset="0"/>
                        </a:defRPr>
                      </a:lvl4pPr>
                      <a:lvl5pPr>
                        <a:defRPr sz="1300" b="1">
                          <a:solidFill>
                            <a:srgbClr val="FFFFFF"/>
                          </a:solidFill>
                          <a:latin typeface="Trebuchet MS" pitchFamily="34" charset="0"/>
                          <a:ea typeface="Trebuchet MS" pitchFamily="34" charset="0"/>
                          <a:cs typeface="Trebuchet MS" pitchFamily="34" charset="0"/>
                          <a:sym typeface="Trebuchet MS" pitchFamily="34" charset="0"/>
                        </a:defRPr>
                      </a:lvl5pPr>
                      <a:lvl6pPr marL="4572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6pPr>
                      <a:lvl7pPr marL="9144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7pPr>
                      <a:lvl8pPr marL="13716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8pPr>
                      <a:lvl9pPr marL="18288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rPr>
                        <a:t>2 532</a:t>
                      </a:r>
                      <a:endParaRPr kumimoji="0" lang="ru-RU" altLang="ru-RU" sz="14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1300" b="1">
                          <a:solidFill>
                            <a:srgbClr val="FFFFFF"/>
                          </a:solidFill>
                          <a:latin typeface="Trebuchet MS" pitchFamily="34" charset="0"/>
                          <a:ea typeface="Trebuchet MS" pitchFamily="34" charset="0"/>
                          <a:cs typeface="Trebuchet MS" pitchFamily="34" charset="0"/>
                          <a:sym typeface="Trebuchet MS" pitchFamily="34" charset="0"/>
                        </a:defRPr>
                      </a:lvl1pPr>
                      <a:lvl2pPr>
                        <a:defRPr sz="1300" b="1">
                          <a:solidFill>
                            <a:srgbClr val="FFFFFF"/>
                          </a:solidFill>
                          <a:latin typeface="Trebuchet MS" pitchFamily="34" charset="0"/>
                          <a:ea typeface="Trebuchet MS" pitchFamily="34" charset="0"/>
                          <a:cs typeface="Trebuchet MS" pitchFamily="34" charset="0"/>
                          <a:sym typeface="Trebuchet MS" pitchFamily="34" charset="0"/>
                        </a:defRPr>
                      </a:lvl2pPr>
                      <a:lvl3pPr>
                        <a:defRPr sz="1300" b="1">
                          <a:solidFill>
                            <a:srgbClr val="FFFFFF"/>
                          </a:solidFill>
                          <a:latin typeface="Trebuchet MS" pitchFamily="34" charset="0"/>
                          <a:ea typeface="Trebuchet MS" pitchFamily="34" charset="0"/>
                          <a:cs typeface="Trebuchet MS" pitchFamily="34" charset="0"/>
                          <a:sym typeface="Trebuchet MS" pitchFamily="34" charset="0"/>
                        </a:defRPr>
                      </a:lvl3pPr>
                      <a:lvl4pPr>
                        <a:defRPr sz="1300" b="1">
                          <a:solidFill>
                            <a:srgbClr val="FFFFFF"/>
                          </a:solidFill>
                          <a:latin typeface="Trebuchet MS" pitchFamily="34" charset="0"/>
                          <a:ea typeface="Trebuchet MS" pitchFamily="34" charset="0"/>
                          <a:cs typeface="Trebuchet MS" pitchFamily="34" charset="0"/>
                          <a:sym typeface="Trebuchet MS" pitchFamily="34" charset="0"/>
                        </a:defRPr>
                      </a:lvl4pPr>
                      <a:lvl5pPr>
                        <a:defRPr sz="1300" b="1">
                          <a:solidFill>
                            <a:srgbClr val="FFFFFF"/>
                          </a:solidFill>
                          <a:latin typeface="Trebuchet MS" pitchFamily="34" charset="0"/>
                          <a:ea typeface="Trebuchet MS" pitchFamily="34" charset="0"/>
                          <a:cs typeface="Trebuchet MS" pitchFamily="34" charset="0"/>
                          <a:sym typeface="Trebuchet MS" pitchFamily="34" charset="0"/>
                        </a:defRPr>
                      </a:lvl5pPr>
                      <a:lvl6pPr marL="4572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6pPr>
                      <a:lvl7pPr marL="9144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7pPr>
                      <a:lvl8pPr marL="13716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8pPr>
                      <a:lvl9pPr marL="1828800" eaLnBrk="0" fontAlgn="base" hangingPunct="0">
                        <a:spcBef>
                          <a:spcPct val="0"/>
                        </a:spcBef>
                        <a:spcAft>
                          <a:spcPct val="0"/>
                        </a:spcAft>
                        <a:defRPr sz="1300" b="1">
                          <a:solidFill>
                            <a:srgbClr val="FFFFFF"/>
                          </a:solidFill>
                          <a:latin typeface="Trebuchet MS" pitchFamily="34" charset="0"/>
                          <a:ea typeface="Trebuchet MS" pitchFamily="34" charset="0"/>
                          <a:cs typeface="Trebuchet MS" pitchFamily="34" charset="0"/>
                          <a:sym typeface="Trebuchet MS"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rPr>
                        <a:t>2738</a:t>
                      </a:r>
                      <a:endParaRPr kumimoji="0" lang="ru-RU" altLang="ru-RU" sz="1400" b="0" i="0" u="none" strike="noStrike" cap="none" normalizeH="0" baseline="0" smtClean="0">
                        <a:ln>
                          <a:noFill/>
                        </a:ln>
                        <a:solidFill>
                          <a:schemeClr val="tx1"/>
                        </a:solidFill>
                        <a:effectLst/>
                        <a:latin typeface="Times New Roman" pitchFamily="18" charset="0"/>
                        <a:cs typeface="Times New Roman" pitchFamily="18" charset="0"/>
                        <a:sym typeface="Trebuchet MS"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Прямая соединительная линия 12">
            <a:extLst>
              <a:ext uri="{FF2B5EF4-FFF2-40B4-BE49-F238E27FC236}">
                <a16:creationId xmlns:a16="http://schemas.microsoft.com/office/drawing/2014/main" xmlns="" id="{78DAF9AD-638A-42AC-A1A1-06863EE125A3}"/>
              </a:ext>
            </a:extLst>
          </p:cNvPr>
          <p:cNvCxnSpPr/>
          <p:nvPr/>
        </p:nvCxnSpPr>
        <p:spPr>
          <a:xfrm>
            <a:off x="222250" y="388922"/>
            <a:ext cx="6111893" cy="1235"/>
          </a:xfrm>
          <a:prstGeom prst="line">
            <a:avLst/>
          </a:prstGeom>
          <a:ln w="19050">
            <a:gradFill flip="none" rotWithShape="1">
              <a:gsLst>
                <a:gs pos="50000">
                  <a:srgbClr val="0070C0"/>
                </a:gs>
                <a:gs pos="100000">
                  <a:schemeClr val="accent1">
                    <a:tint val="23500"/>
                    <a:satMod val="1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xmlns="" id="{CA258FFB-3E9A-472C-950B-C5AD760FFA25}"/>
              </a:ext>
            </a:extLst>
          </p:cNvPr>
          <p:cNvCxnSpPr/>
          <p:nvPr/>
        </p:nvCxnSpPr>
        <p:spPr>
          <a:xfrm>
            <a:off x="222225" y="423567"/>
            <a:ext cx="6111918" cy="1235"/>
          </a:xfrm>
          <a:prstGeom prst="line">
            <a:avLst/>
          </a:prstGeom>
          <a:ln w="19050">
            <a:gradFill flip="none" rotWithShape="1">
              <a:gsLst>
                <a:gs pos="50000">
                  <a:srgbClr val="2B953F"/>
                </a:gs>
                <a:gs pos="100000">
                  <a:schemeClr val="accent1">
                    <a:tint val="23500"/>
                    <a:satMod val="1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4580" name="TextBox 5"/>
          <p:cNvSpPr txBox="1">
            <a:spLocks noChangeArrowheads="1"/>
          </p:cNvSpPr>
          <p:nvPr/>
        </p:nvSpPr>
        <p:spPr bwMode="auto">
          <a:xfrm>
            <a:off x="588963" y="2066925"/>
            <a:ext cx="6329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just" eaLnBrk="1" hangingPunct="1"/>
            <a:r>
              <a:rPr lang="ru-RU" altLang="ru-RU" b="1">
                <a:solidFill>
                  <a:schemeClr val="tx1"/>
                </a:solidFill>
              </a:rPr>
              <a:t>	</a:t>
            </a:r>
            <a:endParaRPr lang="ru-RU" altLang="ru-RU" b="1">
              <a:solidFill>
                <a:srgbClr val="00B050"/>
              </a:solidFill>
            </a:endParaRPr>
          </a:p>
        </p:txBody>
      </p:sp>
      <p:sp>
        <p:nvSpPr>
          <p:cNvPr id="7" name="Заголовок 1">
            <a:extLst>
              <a:ext uri="{FF2B5EF4-FFF2-40B4-BE49-F238E27FC236}">
                <a16:creationId xmlns:a16="http://schemas.microsoft.com/office/drawing/2014/main" xmlns="" id="{808972BC-2602-4235-8F64-8B393A78EC34}"/>
              </a:ext>
            </a:extLst>
          </p:cNvPr>
          <p:cNvSpPr txBox="1">
            <a:spLocks/>
          </p:cNvSpPr>
          <p:nvPr/>
        </p:nvSpPr>
        <p:spPr>
          <a:xfrm>
            <a:off x="415925" y="1984375"/>
            <a:ext cx="6608763" cy="17033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defRPr/>
            </a:pPr>
            <a:endParaRPr lang="ru-RU" sz="1867" b="1" dirty="0">
              <a:solidFill>
                <a:srgbClr val="002060"/>
              </a:solidFill>
              <a:latin typeface="Arial" panose="020B0604020202020204" pitchFamily="34" charset="0"/>
              <a:cs typeface="Arial" panose="020B0604020202020204" pitchFamily="34" charset="0"/>
            </a:endParaRPr>
          </a:p>
        </p:txBody>
      </p:sp>
      <p:sp>
        <p:nvSpPr>
          <p:cNvPr id="12289" name="Rectangle 1">
            <a:extLst>
              <a:ext uri="{FF2B5EF4-FFF2-40B4-BE49-F238E27FC236}">
                <a16:creationId xmlns:a16="http://schemas.microsoft.com/office/drawing/2014/main" xmlns="" id="{5E18469C-6C00-4114-9E10-3F07A5B2CA50}"/>
              </a:ext>
            </a:extLst>
          </p:cNvPr>
          <p:cNvSpPr>
            <a:spLocks noChangeArrowheads="1"/>
          </p:cNvSpPr>
          <p:nvPr/>
        </p:nvSpPr>
        <p:spPr bwMode="auto">
          <a:xfrm>
            <a:off x="557213" y="488950"/>
            <a:ext cx="6442075" cy="4691063"/>
          </a:xfrm>
          <a:prstGeom prst="rect">
            <a:avLst/>
          </a:prstGeom>
          <a:solidFill>
            <a:schemeClr val="accent1">
              <a:lumMod val="40000"/>
              <a:lumOff val="60000"/>
            </a:schemeClr>
          </a:solidFill>
          <a:ln w="9525">
            <a:noFill/>
            <a:miter lim="800000"/>
            <a:headEnd/>
            <a:tailEnd/>
          </a:ln>
          <a:effectLst/>
        </p:spPr>
        <p:txBody>
          <a:bodyPr lIns="71120" tIns="35560" rIns="71120" bIns="35560" anchor="ctr">
            <a:spAutoFit/>
          </a:bodyPr>
          <a:lstStyle>
            <a:lvl1pPr defTabSz="7112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defTabSz="71120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defTabSz="7112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defTabSz="7112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defTabSz="7112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defTabSz="7112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defTabSz="7112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defTabSz="7112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defTabSz="7112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hangingPunct="1"/>
            <a:r>
              <a:rPr lang="ru-RU" altLang="ru-RU" sz="1200" b="1">
                <a:solidFill>
                  <a:srgbClr val="002060"/>
                </a:solidFill>
                <a:latin typeface="Helvetica" pitchFamily="34" charset="0"/>
                <a:cs typeface="Times New Roman" pitchFamily="18" charset="0"/>
              </a:rPr>
              <a:t>Наибольшее количество победителей и призеров регионального этапа всероссийской олимпиады школьников среди муниципальных районов и городов, подготовили</a:t>
            </a:r>
            <a:r>
              <a:rPr lang="ru-RU" altLang="ru-RU" sz="1200" b="1" i="1">
                <a:solidFill>
                  <a:srgbClr val="002060"/>
                </a:solidFill>
                <a:latin typeface="Helvetica" pitchFamily="34" charset="0"/>
                <a:cs typeface="Times New Roman" pitchFamily="18" charset="0"/>
              </a:rPr>
              <a:t>:</a:t>
            </a:r>
            <a:endParaRPr lang="ru-RU" altLang="ru-RU" sz="1200" b="1">
              <a:solidFill>
                <a:srgbClr val="002060"/>
              </a:solidFill>
              <a:latin typeface="Helvetica" pitchFamily="34" charset="0"/>
            </a:endParaRPr>
          </a:p>
          <a:p>
            <a:pPr>
              <a:buFontTx/>
              <a:buChar char="•"/>
            </a:pPr>
            <a:r>
              <a:rPr lang="ru-RU" altLang="ru-RU" sz="1200">
                <a:solidFill>
                  <a:srgbClr val="002060"/>
                </a:solidFill>
                <a:latin typeface="Lucida Grande"/>
                <a:cs typeface="Times New Roman" pitchFamily="18" charset="0"/>
              </a:rPr>
              <a:t>г. Уфа – 173 победителей и призеров;</a:t>
            </a:r>
            <a:endParaRPr lang="ru-RU" altLang="ru-RU" sz="1200">
              <a:solidFill>
                <a:srgbClr val="002060"/>
              </a:solidFill>
              <a:latin typeface="Lucida Grande"/>
            </a:endParaRPr>
          </a:p>
          <a:p>
            <a:pPr>
              <a:buFontTx/>
              <a:buChar char="•"/>
            </a:pPr>
            <a:r>
              <a:rPr lang="ru-RU" altLang="ru-RU" sz="1200">
                <a:solidFill>
                  <a:srgbClr val="002060"/>
                </a:solidFill>
                <a:latin typeface="Lucida Grande"/>
                <a:cs typeface="Times New Roman" pitchFamily="18" charset="0"/>
              </a:rPr>
              <a:t>г. Стерлитамак–70; </a:t>
            </a:r>
            <a:endParaRPr lang="ru-RU" altLang="ru-RU" sz="1200">
              <a:solidFill>
                <a:srgbClr val="002060"/>
              </a:solidFill>
              <a:latin typeface="Lucida Grande"/>
            </a:endParaRPr>
          </a:p>
          <a:p>
            <a:pPr>
              <a:buFontTx/>
              <a:buChar char="•"/>
            </a:pPr>
            <a:r>
              <a:rPr lang="ru-RU" altLang="ru-RU" sz="1200">
                <a:solidFill>
                  <a:srgbClr val="002060"/>
                </a:solidFill>
                <a:latin typeface="Lucida Grande"/>
                <a:cs typeface="Times New Roman" pitchFamily="18" charset="0"/>
              </a:rPr>
              <a:t>г. Салават– 30;</a:t>
            </a:r>
            <a:endParaRPr lang="ru-RU" altLang="ru-RU" sz="1200">
              <a:solidFill>
                <a:srgbClr val="002060"/>
              </a:solidFill>
              <a:latin typeface="Lucida Grande"/>
            </a:endParaRPr>
          </a:p>
          <a:p>
            <a:pPr>
              <a:buFontTx/>
              <a:buChar char="•"/>
            </a:pPr>
            <a:r>
              <a:rPr lang="ru-RU" altLang="ru-RU" sz="1200">
                <a:solidFill>
                  <a:srgbClr val="002060"/>
                </a:solidFill>
                <a:latin typeface="Lucida Grande"/>
                <a:cs typeface="Times New Roman" pitchFamily="18" charset="0"/>
              </a:rPr>
              <a:t>г. Нефтекамск – 29;</a:t>
            </a:r>
            <a:endParaRPr lang="ru-RU" altLang="ru-RU" sz="1200">
              <a:solidFill>
                <a:srgbClr val="002060"/>
              </a:solidFill>
              <a:latin typeface="Lucida Grande"/>
            </a:endParaRPr>
          </a:p>
          <a:p>
            <a:pPr>
              <a:buFontTx/>
              <a:buChar char="•"/>
            </a:pPr>
            <a:r>
              <a:rPr lang="ru-RU" altLang="ru-RU" sz="1200">
                <a:solidFill>
                  <a:srgbClr val="002060"/>
                </a:solidFill>
                <a:latin typeface="Lucida Grande"/>
                <a:cs typeface="Times New Roman" pitchFamily="18" charset="0"/>
              </a:rPr>
              <a:t>г.Октябрьский – 24;</a:t>
            </a:r>
            <a:endParaRPr lang="ru-RU" altLang="ru-RU" sz="1200">
              <a:solidFill>
                <a:srgbClr val="002060"/>
              </a:solidFill>
              <a:latin typeface="Lucida Grande"/>
            </a:endParaRPr>
          </a:p>
          <a:p>
            <a:pPr>
              <a:buFontTx/>
              <a:buChar char="•"/>
            </a:pPr>
            <a:r>
              <a:rPr lang="ru-RU" altLang="ru-RU" sz="1200">
                <a:solidFill>
                  <a:srgbClr val="002060"/>
                </a:solidFill>
                <a:latin typeface="Lucida Grande"/>
                <a:cs typeface="Times New Roman" pitchFamily="18" charset="0"/>
              </a:rPr>
              <a:t>г. Туймазы, Туймазинский район – 20;</a:t>
            </a:r>
            <a:endParaRPr lang="ru-RU" altLang="ru-RU" sz="1200">
              <a:solidFill>
                <a:srgbClr val="002060"/>
              </a:solidFill>
              <a:latin typeface="Lucida Grande"/>
            </a:endParaRPr>
          </a:p>
          <a:p>
            <a:pPr>
              <a:buFontTx/>
              <a:buChar char="•"/>
            </a:pPr>
            <a:r>
              <a:rPr lang="ru-RU" altLang="ru-RU" sz="1200">
                <a:solidFill>
                  <a:srgbClr val="002060"/>
                </a:solidFill>
                <a:latin typeface="Lucida Grande"/>
                <a:cs typeface="Times New Roman" pitchFamily="18" charset="0"/>
              </a:rPr>
              <a:t>Республиканские ОО - 19, </a:t>
            </a:r>
            <a:endParaRPr lang="ru-RU" altLang="ru-RU" sz="1200">
              <a:solidFill>
                <a:srgbClr val="002060"/>
              </a:solidFill>
              <a:latin typeface="Lucida Grande"/>
            </a:endParaRPr>
          </a:p>
          <a:p>
            <a:pPr>
              <a:buFontTx/>
              <a:buChar char="•"/>
            </a:pPr>
            <a:r>
              <a:rPr lang="ru-RU" altLang="ru-RU" sz="1200">
                <a:solidFill>
                  <a:srgbClr val="002060"/>
                </a:solidFill>
                <a:latin typeface="Lucida Grande"/>
                <a:cs typeface="Times New Roman" pitchFamily="18" charset="0"/>
              </a:rPr>
              <a:t>Ишимбайский район, г. Ишимбай, г.Мелеуз, Мелеузовский район – 15;</a:t>
            </a:r>
            <a:endParaRPr lang="ru-RU" altLang="ru-RU" sz="1200">
              <a:solidFill>
                <a:srgbClr val="002060"/>
              </a:solidFill>
              <a:latin typeface="Lucida Grande"/>
            </a:endParaRPr>
          </a:p>
          <a:p>
            <a:pPr>
              <a:buFontTx/>
              <a:buChar char="•"/>
            </a:pPr>
            <a:r>
              <a:rPr lang="ru-RU" altLang="ru-RU" sz="1200">
                <a:solidFill>
                  <a:srgbClr val="002060"/>
                </a:solidFill>
                <a:latin typeface="Lucida Grande"/>
                <a:cs typeface="Times New Roman" pitchFamily="18" charset="0"/>
              </a:rPr>
              <a:t>г.Сибай, г. Белорецк,  Белорецкий район – 10;</a:t>
            </a:r>
            <a:endParaRPr lang="ru-RU" altLang="ru-RU" sz="1200">
              <a:solidFill>
                <a:srgbClr val="002060"/>
              </a:solidFill>
              <a:latin typeface="Lucida Grande"/>
            </a:endParaRPr>
          </a:p>
          <a:p>
            <a:pPr>
              <a:buFontTx/>
              <a:buChar char="•"/>
            </a:pPr>
            <a:r>
              <a:rPr lang="ru-RU" altLang="ru-RU" sz="1200">
                <a:solidFill>
                  <a:srgbClr val="002060"/>
                </a:solidFill>
                <a:latin typeface="Lucida Grande"/>
                <a:cs typeface="Times New Roman" pitchFamily="18" charset="0"/>
              </a:rPr>
              <a:t>г. Кумертау – 8;</a:t>
            </a:r>
            <a:endParaRPr lang="ru-RU" altLang="ru-RU" sz="1200">
              <a:solidFill>
                <a:srgbClr val="002060"/>
              </a:solidFill>
              <a:latin typeface="Lucida Grande"/>
            </a:endParaRPr>
          </a:p>
          <a:p>
            <a:pPr>
              <a:buFontTx/>
              <a:buChar char="•"/>
            </a:pPr>
            <a:r>
              <a:rPr lang="ru-RU" altLang="ru-RU" sz="1200">
                <a:solidFill>
                  <a:srgbClr val="002060"/>
                </a:solidFill>
                <a:latin typeface="Lucida Grande"/>
                <a:cs typeface="Times New Roman" pitchFamily="18" charset="0"/>
              </a:rPr>
              <a:t> г. Баймак, Баймакский район - 7;</a:t>
            </a:r>
            <a:endParaRPr lang="ru-RU" altLang="ru-RU" sz="1200">
              <a:solidFill>
                <a:srgbClr val="002060"/>
              </a:solidFill>
              <a:latin typeface="Lucida Grande"/>
            </a:endParaRPr>
          </a:p>
          <a:p>
            <a:pPr>
              <a:buFontTx/>
              <a:buChar char="•"/>
            </a:pPr>
            <a:r>
              <a:rPr lang="ru-RU" altLang="ru-RU" sz="1200">
                <a:solidFill>
                  <a:srgbClr val="002060"/>
                </a:solidFill>
                <a:latin typeface="Lucida Grande"/>
                <a:cs typeface="Times New Roman" pitchFamily="18" charset="0"/>
              </a:rPr>
              <a:t>Абзелиловский район, г. Учалы, Учалинский район – 6;</a:t>
            </a:r>
            <a:endParaRPr lang="ru-RU" altLang="ru-RU" sz="1200">
              <a:solidFill>
                <a:srgbClr val="002060"/>
              </a:solidFill>
              <a:latin typeface="Lucida Grande"/>
            </a:endParaRPr>
          </a:p>
          <a:p>
            <a:pPr>
              <a:buFontTx/>
              <a:buChar char="•"/>
            </a:pPr>
            <a:r>
              <a:rPr lang="ru-RU" altLang="ru-RU" sz="1200">
                <a:solidFill>
                  <a:srgbClr val="002060"/>
                </a:solidFill>
                <a:latin typeface="Lucida Grande"/>
                <a:cs typeface="Times New Roman" pitchFamily="18" charset="0"/>
              </a:rPr>
              <a:t>Альшеевский, Бирский районы - 5;</a:t>
            </a:r>
            <a:endParaRPr lang="ru-RU" altLang="ru-RU" sz="1200">
              <a:solidFill>
                <a:srgbClr val="002060"/>
              </a:solidFill>
              <a:latin typeface="Lucida Grande"/>
            </a:endParaRPr>
          </a:p>
          <a:p>
            <a:pPr>
              <a:buFontTx/>
              <a:buChar char="•"/>
            </a:pPr>
            <a:r>
              <a:rPr lang="ru-RU" altLang="ru-RU" sz="1200">
                <a:solidFill>
                  <a:srgbClr val="002060"/>
                </a:solidFill>
                <a:latin typeface="Lucida Grande"/>
                <a:cs typeface="Times New Roman" pitchFamily="18" charset="0"/>
              </a:rPr>
              <a:t>г. Давлеканово, Давлекановский, Аургазинский, Гафурийский, Уфимский, Чишминский районы - 4;</a:t>
            </a:r>
            <a:endParaRPr lang="ru-RU" altLang="ru-RU" sz="1200">
              <a:solidFill>
                <a:srgbClr val="002060"/>
              </a:solidFill>
              <a:latin typeface="Lucida Grande"/>
            </a:endParaRPr>
          </a:p>
          <a:p>
            <a:pPr>
              <a:buFontTx/>
              <a:buChar char="•"/>
            </a:pPr>
            <a:r>
              <a:rPr lang="ru-RU" altLang="ru-RU" sz="1200">
                <a:solidFill>
                  <a:srgbClr val="002060"/>
                </a:solidFill>
                <a:latin typeface="Lucida Grande"/>
                <a:cs typeface="Times New Roman" pitchFamily="18" charset="0"/>
              </a:rPr>
              <a:t>г. Белебей, Белебеевский район, Дюртюлинский, Зианчуринский, Краснокамский районы - 3;</a:t>
            </a:r>
          </a:p>
          <a:p>
            <a:pPr>
              <a:buFontTx/>
              <a:buChar char="•"/>
            </a:pPr>
            <a:r>
              <a:rPr lang="ru-RU" altLang="ru-RU" sz="1200">
                <a:solidFill>
                  <a:srgbClr val="002060"/>
                </a:solidFill>
                <a:latin typeface="Lucida Grande"/>
              </a:rPr>
              <a:t>Архангельский, Аскинский, Бижбулякский, г. Благовещенск, Благовещенский, Кармаскалинский, Миякинский, Мишкинский, Мечетлинский, Стерлитамакский, Татышлинский и Шаранский районы – 2.</a:t>
            </a:r>
          </a:p>
          <a:p>
            <a:pPr>
              <a:buFontTx/>
              <a:buChar char="•"/>
            </a:pPr>
            <a:endParaRPr lang="ru-RU" altLang="ru-RU" sz="1400">
              <a:solidFill>
                <a:schemeClr val="tx1"/>
              </a:solidFill>
              <a:latin typeface="Arial" pitchFamily="34" charset="0"/>
            </a:endParaRPr>
          </a:p>
        </p:txBody>
      </p:sp>
      <p:pic>
        <p:nvPicPr>
          <p:cNvPr id="24583" name="Рисунок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75" y="0"/>
            <a:ext cx="14446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hape 99"/>
          <p:cNvSpPr>
            <a:spLocks noChangeArrowheads="1"/>
          </p:cNvSpPr>
          <p:nvPr/>
        </p:nvSpPr>
        <p:spPr bwMode="auto">
          <a:xfrm>
            <a:off x="1168400" y="184150"/>
            <a:ext cx="46450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b="1">
                <a:solidFill>
                  <a:srgbClr val="4EAA29"/>
                </a:solidFill>
                <a:latin typeface="Arial" pitchFamily="34" charset="0"/>
                <a:cs typeface="Arial" pitchFamily="34" charset="0"/>
                <a:sym typeface="Arial" pitchFamily="34" charset="0"/>
              </a:rPr>
              <a:t>РЕЗУЛЬТАТЫ УЧАСТИЯ В ОЛИМПИАДАХ, КОНКУРСАХ РАЗЛИЧНОГО УРОВНЯ</a:t>
            </a:r>
          </a:p>
        </p:txBody>
      </p:sp>
      <p:pic>
        <p:nvPicPr>
          <p:cNvPr id="71683" name="Изображение 7"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Shape 100"/>
          <p:cNvSpPr>
            <a:spLocks noGrp="1"/>
          </p:cNvSpPr>
          <p:nvPr>
            <p:ph type="sldNum" sz="quarter" idx="10"/>
          </p:nvPr>
        </p:nvSpPr>
        <p:spPr>
          <a:xfrm>
            <a:off x="563563" y="381000"/>
            <a:ext cx="257175"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a:solidFill>
                  <a:srgbClr val="FFFFFF"/>
                </a:solidFill>
                <a:latin typeface="Journal Sans New"/>
                <a:ea typeface="Journal Sans New"/>
                <a:cs typeface="Journal Sans New"/>
              </a:rPr>
              <a:t>11</a:t>
            </a:r>
          </a:p>
        </p:txBody>
      </p:sp>
      <p:pic>
        <p:nvPicPr>
          <p:cNvPr id="71685" name="Изображение 14"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Таблица 6">
            <a:extLst>
              <a:ext uri="{FF2B5EF4-FFF2-40B4-BE49-F238E27FC236}">
                <a16:creationId xmlns:a16="http://schemas.microsoft.com/office/drawing/2014/main" xmlns="" id="{5FADE41D-E1D7-48B8-8D93-1F30B352334D}"/>
              </a:ext>
            </a:extLst>
          </p:cNvPr>
          <p:cNvGraphicFramePr>
            <a:graphicFrameLocks noGrp="1"/>
          </p:cNvGraphicFramePr>
          <p:nvPr/>
        </p:nvGraphicFramePr>
        <p:xfrm>
          <a:off x="382588" y="1120775"/>
          <a:ext cx="6757988" cy="3109912"/>
        </p:xfrm>
        <a:graphic>
          <a:graphicData uri="http://schemas.openxmlformats.org/drawingml/2006/table">
            <a:tbl>
              <a:tblPr firstRow="1" bandRow="1">
                <a:tableStyleId>{72833802-FEF1-4C79-8D5D-14CF1EAF98D9}</a:tableStyleId>
              </a:tblPr>
              <a:tblGrid>
                <a:gridCol w="842766">
                  <a:extLst>
                    <a:ext uri="{9D8B030D-6E8A-4147-A177-3AD203B41FA5}">
                      <a16:colId xmlns:a16="http://schemas.microsoft.com/office/drawing/2014/main" xmlns="" val="20000"/>
                    </a:ext>
                  </a:extLst>
                </a:gridCol>
                <a:gridCol w="1407250">
                  <a:extLst>
                    <a:ext uri="{9D8B030D-6E8A-4147-A177-3AD203B41FA5}">
                      <a16:colId xmlns:a16="http://schemas.microsoft.com/office/drawing/2014/main" xmlns="" val="20001"/>
                    </a:ext>
                  </a:extLst>
                </a:gridCol>
                <a:gridCol w="1184635">
                  <a:extLst>
                    <a:ext uri="{9D8B030D-6E8A-4147-A177-3AD203B41FA5}">
                      <a16:colId xmlns:a16="http://schemas.microsoft.com/office/drawing/2014/main" xmlns="" val="20002"/>
                    </a:ext>
                  </a:extLst>
                </a:gridCol>
                <a:gridCol w="1017673">
                  <a:extLst>
                    <a:ext uri="{9D8B030D-6E8A-4147-A177-3AD203B41FA5}">
                      <a16:colId xmlns:a16="http://schemas.microsoft.com/office/drawing/2014/main" xmlns="" val="20003"/>
                    </a:ext>
                  </a:extLst>
                </a:gridCol>
                <a:gridCol w="1407251">
                  <a:extLst>
                    <a:ext uri="{9D8B030D-6E8A-4147-A177-3AD203B41FA5}">
                      <a16:colId xmlns:a16="http://schemas.microsoft.com/office/drawing/2014/main" xmlns="" val="20004"/>
                    </a:ext>
                  </a:extLst>
                </a:gridCol>
                <a:gridCol w="898413">
                  <a:extLst>
                    <a:ext uri="{9D8B030D-6E8A-4147-A177-3AD203B41FA5}">
                      <a16:colId xmlns:a16="http://schemas.microsoft.com/office/drawing/2014/main" xmlns="" val="20005"/>
                    </a:ext>
                  </a:extLst>
                </a:gridCol>
              </a:tblGrid>
              <a:tr h="823212">
                <a:tc>
                  <a:txBody>
                    <a:bodyPr/>
                    <a:lstStyle/>
                    <a:p>
                      <a:pPr algn="ctr"/>
                      <a:r>
                        <a:rPr lang="ru-RU" sz="1200" b="0" dirty="0"/>
                        <a:t>Учебный год</a:t>
                      </a:r>
                    </a:p>
                  </a:txBody>
                  <a:tcPr marL="91432" marR="91432" marT="45734" marB="457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a:t>Количество</a:t>
                      </a:r>
                      <a:r>
                        <a:rPr lang="ru-RU" sz="1200" b="0" baseline="0" dirty="0"/>
                        <a:t> участников заключительного этапа </a:t>
                      </a:r>
                      <a:r>
                        <a:rPr lang="ru-RU" sz="1200" b="0" baseline="0" dirty="0" err="1"/>
                        <a:t>ВсОШ</a:t>
                      </a:r>
                      <a:endParaRPr lang="ru-RU" sz="1200" b="0" dirty="0"/>
                    </a:p>
                  </a:txBody>
                  <a:tcPr marL="91432" marR="91432" marT="45734" marB="457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a:t>Количество</a:t>
                      </a:r>
                      <a:r>
                        <a:rPr lang="ru-RU" sz="1200" b="0" baseline="0" dirty="0"/>
                        <a:t> победителей</a:t>
                      </a:r>
                      <a:endParaRPr lang="ru-RU" sz="1200" b="0" dirty="0"/>
                    </a:p>
                  </a:txBody>
                  <a:tcPr marL="91432" marR="91432" marT="45734" marB="457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a:t>Количество призеров</a:t>
                      </a:r>
                    </a:p>
                  </a:txBody>
                  <a:tcPr marL="91432" marR="91432" marT="45734" marB="457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a:t>Общее количество</a:t>
                      </a:r>
                      <a:r>
                        <a:rPr lang="ru-RU" sz="1200" b="0" baseline="0" dirty="0"/>
                        <a:t> победителей и призеров</a:t>
                      </a:r>
                      <a:endParaRPr lang="ru-RU" sz="1200" b="0" dirty="0"/>
                    </a:p>
                  </a:txBody>
                  <a:tcPr marL="91432" marR="91432" marT="45734" marB="457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a:t>Качество участия</a:t>
                      </a:r>
                    </a:p>
                  </a:txBody>
                  <a:tcPr marL="91432" marR="91432" marT="45734" marB="457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57340">
                <a:tc>
                  <a:txBody>
                    <a:bodyPr/>
                    <a:lstStyle/>
                    <a:p>
                      <a:pPr algn="ctr"/>
                      <a:r>
                        <a:rPr lang="ru-RU" sz="1200" dirty="0"/>
                        <a:t>2012-2013</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12</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1</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2</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3</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25%</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57340">
                <a:tc>
                  <a:txBody>
                    <a:bodyPr/>
                    <a:lstStyle/>
                    <a:p>
                      <a:pPr algn="ctr"/>
                      <a:r>
                        <a:rPr lang="ru-RU" sz="1200" dirty="0"/>
                        <a:t>2013-2014</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15</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5</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5</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33,3%</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57340">
                <a:tc>
                  <a:txBody>
                    <a:bodyPr/>
                    <a:lstStyle/>
                    <a:p>
                      <a:pPr algn="ctr"/>
                      <a:r>
                        <a:rPr lang="ru-RU" sz="1200" dirty="0"/>
                        <a:t>2014-2015</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20</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2</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7</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9</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45%</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57340">
                <a:tc>
                  <a:txBody>
                    <a:bodyPr/>
                    <a:lstStyle/>
                    <a:p>
                      <a:pPr algn="ctr"/>
                      <a:r>
                        <a:rPr lang="ru-RU" sz="1200" dirty="0"/>
                        <a:t>2015-2016</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16</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8</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8</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50%</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457340">
                <a:tc>
                  <a:txBody>
                    <a:bodyPr/>
                    <a:lstStyle/>
                    <a:p>
                      <a:pPr algn="ctr"/>
                      <a:r>
                        <a:rPr lang="ru-RU" sz="1200" dirty="0"/>
                        <a:t>2016-2017</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18</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7</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7</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t>38,9%</a:t>
                      </a:r>
                    </a:p>
                  </a:txBody>
                  <a:tcPr marL="91432" marR="91432"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hape 99"/>
          <p:cNvSpPr>
            <a:spLocks noChangeArrowheads="1"/>
          </p:cNvSpPr>
          <p:nvPr/>
        </p:nvSpPr>
        <p:spPr bwMode="auto">
          <a:xfrm>
            <a:off x="1168400" y="184150"/>
            <a:ext cx="45767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b="1">
                <a:solidFill>
                  <a:srgbClr val="4EAA29"/>
                </a:solidFill>
                <a:latin typeface="Arial" pitchFamily="34" charset="0"/>
                <a:cs typeface="Arial" pitchFamily="34" charset="0"/>
                <a:sym typeface="Arial" pitchFamily="34" charset="0"/>
              </a:rPr>
              <a:t>ПРИЗЕРЫ ЗАКЛЮЧИТЕЛЬНОГО ЭТАПА ВСЕРОССИЙСКИХ ПРЕДМЕТНЫХ ОЛИМПИАД</a:t>
            </a:r>
          </a:p>
        </p:txBody>
      </p:sp>
      <p:pic>
        <p:nvPicPr>
          <p:cNvPr id="72707" name="Изображение 7"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Shape 100"/>
          <p:cNvSpPr>
            <a:spLocks noGrp="1"/>
          </p:cNvSpPr>
          <p:nvPr>
            <p:ph type="sldNum" sz="quarter" idx="10"/>
          </p:nvPr>
        </p:nvSpPr>
        <p:spPr>
          <a:xfrm>
            <a:off x="563563" y="363538"/>
            <a:ext cx="257175" cy="277812"/>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a:solidFill>
                  <a:srgbClr val="FFFFFF"/>
                </a:solidFill>
                <a:latin typeface="Journal Sans New"/>
                <a:ea typeface="Journal Sans New"/>
                <a:cs typeface="Journal Sans New"/>
              </a:rPr>
              <a:t>12</a:t>
            </a:r>
          </a:p>
        </p:txBody>
      </p:sp>
      <p:sp>
        <p:nvSpPr>
          <p:cNvPr id="72709" name="Shape 113"/>
          <p:cNvSpPr>
            <a:spLocks noChangeArrowheads="1"/>
          </p:cNvSpPr>
          <p:nvPr/>
        </p:nvSpPr>
        <p:spPr bwMode="auto">
          <a:xfrm>
            <a:off x="1073150" y="4311650"/>
            <a:ext cx="53657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1200">
                <a:solidFill>
                  <a:srgbClr val="3E3E3E"/>
                </a:solidFill>
                <a:latin typeface="Arial" pitchFamily="34" charset="0"/>
                <a:cs typeface="Arial" pitchFamily="34" charset="0"/>
                <a:sym typeface="Arial" pitchFamily="34" charset="0"/>
              </a:rPr>
              <a:t>Награждение призеров заключительного этапа </a:t>
            </a:r>
          </a:p>
        </p:txBody>
      </p:sp>
      <p:pic>
        <p:nvPicPr>
          <p:cNvPr id="72710" name="Изображение 14"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2" descr="C:\Готовый баннеры\Баннеры 2017-2018\На баннер Одаренность\DSC_0902.JPG"/>
          <p:cNvPicPr>
            <a:picLocks noChangeAspect="1" noChangeArrowheads="1"/>
          </p:cNvPicPr>
          <p:nvPr/>
        </p:nvPicPr>
        <p:blipFill>
          <a:blip r:embed="rId4">
            <a:extLst>
              <a:ext uri="{28A0092B-C50C-407E-A947-70E740481C1C}">
                <a14:useLocalDpi xmlns:a14="http://schemas.microsoft.com/office/drawing/2010/main" val="0"/>
              </a:ext>
            </a:extLst>
          </a:blip>
          <a:srcRect r="14886" b="4250"/>
          <a:stretch>
            <a:fillRect/>
          </a:stretch>
        </p:blipFill>
        <p:spPr bwMode="auto">
          <a:xfrm>
            <a:off x="1447800" y="779463"/>
            <a:ext cx="4492625"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hape 99"/>
          <p:cNvSpPr>
            <a:spLocks noChangeArrowheads="1"/>
          </p:cNvSpPr>
          <p:nvPr/>
        </p:nvSpPr>
        <p:spPr bwMode="auto">
          <a:xfrm>
            <a:off x="1168400" y="184150"/>
            <a:ext cx="42799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b="1">
                <a:solidFill>
                  <a:srgbClr val="4EAA29"/>
                </a:solidFill>
                <a:latin typeface="Arial" pitchFamily="34" charset="0"/>
                <a:cs typeface="Arial" pitchFamily="34" charset="0"/>
                <a:sym typeface="Arial" pitchFamily="34" charset="0"/>
              </a:rPr>
              <a:t>ПРИЗЕРЫ ЗАКЛЮЧИТЕЛЬНОГО ЭТАПА ВСЕРОССИЙСКИХ ПРЕДМЕТНЫХ ОЛИМПИАД</a:t>
            </a:r>
          </a:p>
        </p:txBody>
      </p:sp>
      <p:pic>
        <p:nvPicPr>
          <p:cNvPr id="73731" name="Изображение 7"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Shape 100"/>
          <p:cNvSpPr>
            <a:spLocks noGrp="1"/>
          </p:cNvSpPr>
          <p:nvPr>
            <p:ph type="sldNum" sz="quarter" idx="10"/>
          </p:nvPr>
        </p:nvSpPr>
        <p:spPr>
          <a:xfrm>
            <a:off x="563563" y="381000"/>
            <a:ext cx="257175"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a:solidFill>
                  <a:srgbClr val="FFFFFF"/>
                </a:solidFill>
                <a:latin typeface="Journal Sans New"/>
                <a:ea typeface="Journal Sans New"/>
                <a:cs typeface="Journal Sans New"/>
              </a:rPr>
              <a:t>13</a:t>
            </a:r>
          </a:p>
        </p:txBody>
      </p:sp>
      <p:sp>
        <p:nvSpPr>
          <p:cNvPr id="73733" name="Shape 113"/>
          <p:cNvSpPr>
            <a:spLocks noChangeArrowheads="1"/>
          </p:cNvSpPr>
          <p:nvPr/>
        </p:nvSpPr>
        <p:spPr bwMode="auto">
          <a:xfrm>
            <a:off x="1073150" y="4403725"/>
            <a:ext cx="536575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1200">
                <a:solidFill>
                  <a:srgbClr val="3E3E3E"/>
                </a:solidFill>
                <a:latin typeface="Arial" pitchFamily="34" charset="0"/>
                <a:cs typeface="Arial" pitchFamily="34" charset="0"/>
                <a:sym typeface="Arial" pitchFamily="34" charset="0"/>
              </a:rPr>
              <a:t>Призеры заключительного этапа Всероссийской олимпиады школьников</a:t>
            </a:r>
          </a:p>
        </p:txBody>
      </p:sp>
      <p:pic>
        <p:nvPicPr>
          <p:cNvPr id="73734" name="Изображение 14"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Рисунок 3" descr="C:\Users\HP\Desktop\PF2_XNQQRY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8400" y="738188"/>
            <a:ext cx="1112838"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2" descr="Ковешников Виктор"/>
          <p:cNvPicPr>
            <a:picLocks noChangeAspect="1" noChangeArrowheads="1"/>
          </p:cNvPicPr>
          <p:nvPr/>
        </p:nvPicPr>
        <p:blipFill>
          <a:blip r:embed="rId5">
            <a:extLst>
              <a:ext uri="{28A0092B-C50C-407E-A947-70E740481C1C}">
                <a14:useLocalDpi xmlns:a14="http://schemas.microsoft.com/office/drawing/2010/main" val="0"/>
              </a:ext>
            </a:extLst>
          </a:blip>
          <a:srcRect t="16623"/>
          <a:stretch>
            <a:fillRect/>
          </a:stretch>
        </p:blipFill>
        <p:spPr bwMode="auto">
          <a:xfrm>
            <a:off x="2940050" y="738188"/>
            <a:ext cx="1231900"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Рисунок 2" descr="C:\Users\Администратор\Desktop\сборник Одаренные дети 2017\фото рамир\рамир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9988" y="738188"/>
            <a:ext cx="1260475"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Рисунок 2" descr="C:\Users\Катя\Desktop\Хайретдинова Адель (8 класс, 2 место).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7538" y="2447925"/>
            <a:ext cx="12414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2" descr="Шамсиев Марат Робертович"/>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9863" y="2395538"/>
            <a:ext cx="1377950"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hape 99"/>
          <p:cNvSpPr>
            <a:spLocks noChangeArrowheads="1"/>
          </p:cNvSpPr>
          <p:nvPr/>
        </p:nvSpPr>
        <p:spPr bwMode="auto">
          <a:xfrm>
            <a:off x="1168400" y="184150"/>
            <a:ext cx="45767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b="1">
                <a:solidFill>
                  <a:srgbClr val="4EAA29"/>
                </a:solidFill>
                <a:latin typeface="Arial" pitchFamily="34" charset="0"/>
                <a:cs typeface="Arial" pitchFamily="34" charset="0"/>
                <a:sym typeface="Arial" pitchFamily="34" charset="0"/>
              </a:rPr>
              <a:t>ПРОФИЛЬНЫЕ ЛАГЕРЯ</a:t>
            </a:r>
          </a:p>
        </p:txBody>
      </p:sp>
      <p:pic>
        <p:nvPicPr>
          <p:cNvPr id="74755" name="Изображение 7"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Shape 100"/>
          <p:cNvSpPr>
            <a:spLocks noGrp="1"/>
          </p:cNvSpPr>
          <p:nvPr>
            <p:ph type="sldNum" sz="quarter" idx="10"/>
          </p:nvPr>
        </p:nvSpPr>
        <p:spPr>
          <a:xfrm>
            <a:off x="563563" y="381000"/>
            <a:ext cx="257175"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a:solidFill>
                  <a:srgbClr val="FFFFFF"/>
                </a:solidFill>
                <a:latin typeface="Journal Sans New"/>
                <a:ea typeface="Journal Sans New"/>
                <a:cs typeface="Journal Sans New"/>
              </a:rPr>
              <a:t>14</a:t>
            </a:r>
          </a:p>
        </p:txBody>
      </p:sp>
      <p:sp>
        <p:nvSpPr>
          <p:cNvPr id="74757" name="Shape 113"/>
          <p:cNvSpPr>
            <a:spLocks noChangeArrowheads="1"/>
          </p:cNvSpPr>
          <p:nvPr/>
        </p:nvSpPr>
        <p:spPr bwMode="auto">
          <a:xfrm>
            <a:off x="1073150" y="4311650"/>
            <a:ext cx="53657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1200">
                <a:solidFill>
                  <a:srgbClr val="3E3E3E"/>
                </a:solidFill>
                <a:latin typeface="Arial" pitchFamily="34" charset="0"/>
                <a:cs typeface="Arial" pitchFamily="34" charset="0"/>
                <a:sym typeface="Arial" pitchFamily="34" charset="0"/>
              </a:rPr>
              <a:t>Отдых детей в лагере </a:t>
            </a:r>
          </a:p>
        </p:txBody>
      </p:sp>
      <p:pic>
        <p:nvPicPr>
          <p:cNvPr id="74758" name="Изображение 14"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2" descr="D:\YandexDisk\Скриншоты\2017-10-19_09-00-52 - копия.png"/>
          <p:cNvPicPr>
            <a:picLocks noChangeAspect="1" noChangeArrowheads="1"/>
          </p:cNvPicPr>
          <p:nvPr/>
        </p:nvPicPr>
        <p:blipFill>
          <a:blip r:embed="rId4">
            <a:extLst>
              <a:ext uri="{28A0092B-C50C-407E-A947-70E740481C1C}">
                <a14:useLocalDpi xmlns:a14="http://schemas.microsoft.com/office/drawing/2010/main" val="0"/>
              </a:ext>
            </a:extLst>
          </a:blip>
          <a:srcRect r="48007"/>
          <a:stretch>
            <a:fillRect/>
          </a:stretch>
        </p:blipFill>
        <p:spPr bwMode="auto">
          <a:xfrm>
            <a:off x="347663" y="939800"/>
            <a:ext cx="3548062"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3" descr="D:\YandexDisk\Скриншоты\2017-10-19_09-00-52.png"/>
          <p:cNvPicPr>
            <a:picLocks noChangeAspect="1" noChangeArrowheads="1"/>
          </p:cNvPicPr>
          <p:nvPr/>
        </p:nvPicPr>
        <p:blipFill>
          <a:blip r:embed="rId4">
            <a:extLst>
              <a:ext uri="{28A0092B-C50C-407E-A947-70E740481C1C}">
                <a14:useLocalDpi xmlns:a14="http://schemas.microsoft.com/office/drawing/2010/main" val="0"/>
              </a:ext>
            </a:extLst>
          </a:blip>
          <a:srcRect l="53876"/>
          <a:stretch>
            <a:fillRect/>
          </a:stretch>
        </p:blipFill>
        <p:spPr bwMode="auto">
          <a:xfrm>
            <a:off x="3979863" y="1858963"/>
            <a:ext cx="3363912"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hape 99"/>
          <p:cNvSpPr>
            <a:spLocks noChangeArrowheads="1"/>
          </p:cNvSpPr>
          <p:nvPr/>
        </p:nvSpPr>
        <p:spPr bwMode="auto">
          <a:xfrm>
            <a:off x="1168400" y="184150"/>
            <a:ext cx="45767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b="1">
                <a:solidFill>
                  <a:srgbClr val="4EAA29"/>
                </a:solidFill>
                <a:latin typeface="Arial" pitchFamily="34" charset="0"/>
                <a:cs typeface="Arial" pitchFamily="34" charset="0"/>
                <a:sym typeface="Arial" pitchFamily="34" charset="0"/>
              </a:rPr>
              <a:t>РЕЙТИНГ ОБРАЗОВАТЕЛЬНЫХ ОРГАНИЗАЦИЙ</a:t>
            </a:r>
          </a:p>
        </p:txBody>
      </p:sp>
      <p:pic>
        <p:nvPicPr>
          <p:cNvPr id="75779" name="Изображение 7"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Shape 100"/>
          <p:cNvSpPr>
            <a:spLocks noGrp="1"/>
          </p:cNvSpPr>
          <p:nvPr>
            <p:ph type="sldNum" sz="quarter" idx="10"/>
          </p:nvPr>
        </p:nvSpPr>
        <p:spPr>
          <a:xfrm>
            <a:off x="563563" y="381000"/>
            <a:ext cx="257175"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a:solidFill>
                  <a:srgbClr val="FFFFFF"/>
                </a:solidFill>
                <a:latin typeface="Journal Sans New"/>
                <a:ea typeface="Journal Sans New"/>
                <a:cs typeface="Journal Sans New"/>
              </a:rPr>
              <a:t>15</a:t>
            </a:r>
          </a:p>
        </p:txBody>
      </p:sp>
      <p:sp>
        <p:nvSpPr>
          <p:cNvPr id="75781" name="Shape 113"/>
          <p:cNvSpPr>
            <a:spLocks noChangeArrowheads="1"/>
          </p:cNvSpPr>
          <p:nvPr/>
        </p:nvSpPr>
        <p:spPr bwMode="auto">
          <a:xfrm>
            <a:off x="1073150" y="4495800"/>
            <a:ext cx="536575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1200">
                <a:solidFill>
                  <a:srgbClr val="3E3E3E"/>
                </a:solidFill>
                <a:latin typeface="Arial" pitchFamily="34" charset="0"/>
                <a:cs typeface="Arial" pitchFamily="34" charset="0"/>
                <a:sym typeface="Arial" pitchFamily="34" charset="0"/>
              </a:rPr>
              <a:t>Городской рейтинг призовых мест в олимпиадах</a:t>
            </a:r>
          </a:p>
        </p:txBody>
      </p:sp>
      <p:pic>
        <p:nvPicPr>
          <p:cNvPr id="75782" name="Изображение 14"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2" descr="C:\Users\354982635241\Desktop\2017-10-19_14-48-4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150" y="657225"/>
            <a:ext cx="6075363"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hape 99"/>
          <p:cNvSpPr>
            <a:spLocks noChangeArrowheads="1"/>
          </p:cNvSpPr>
          <p:nvPr/>
        </p:nvSpPr>
        <p:spPr bwMode="auto">
          <a:xfrm>
            <a:off x="1168400" y="184150"/>
            <a:ext cx="45767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b="1">
                <a:solidFill>
                  <a:srgbClr val="4EAA29"/>
                </a:solidFill>
                <a:latin typeface="Arial" pitchFamily="34" charset="0"/>
                <a:cs typeface="Arial" pitchFamily="34" charset="0"/>
                <a:sym typeface="Arial" pitchFamily="34" charset="0"/>
              </a:rPr>
              <a:t>ПРАЗДНИК ЧЕСТИ И УЧЕНИЧЕСКОЙ СЛАВЫ</a:t>
            </a:r>
          </a:p>
        </p:txBody>
      </p:sp>
      <p:pic>
        <p:nvPicPr>
          <p:cNvPr id="76803" name="Изображение 7"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Shape 100"/>
          <p:cNvSpPr>
            <a:spLocks noGrp="1"/>
          </p:cNvSpPr>
          <p:nvPr>
            <p:ph type="sldNum" sz="quarter" idx="10"/>
          </p:nvPr>
        </p:nvSpPr>
        <p:spPr>
          <a:xfrm>
            <a:off x="563563" y="381000"/>
            <a:ext cx="257175"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a:solidFill>
                  <a:srgbClr val="FFFFFF"/>
                </a:solidFill>
                <a:latin typeface="Journal Sans New"/>
                <a:ea typeface="Journal Sans New"/>
                <a:cs typeface="Journal Sans New"/>
              </a:rPr>
              <a:t>16</a:t>
            </a:r>
          </a:p>
        </p:txBody>
      </p:sp>
      <p:sp>
        <p:nvSpPr>
          <p:cNvPr id="76805" name="Shape 113"/>
          <p:cNvSpPr>
            <a:spLocks noChangeArrowheads="1"/>
          </p:cNvSpPr>
          <p:nvPr/>
        </p:nvSpPr>
        <p:spPr bwMode="auto">
          <a:xfrm>
            <a:off x="1073150" y="4311650"/>
            <a:ext cx="53657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1200">
                <a:solidFill>
                  <a:srgbClr val="3E3E3E"/>
                </a:solidFill>
                <a:latin typeface="Arial" pitchFamily="34" charset="0"/>
                <a:cs typeface="Arial" pitchFamily="34" charset="0"/>
                <a:sym typeface="Arial" pitchFamily="34" charset="0"/>
              </a:rPr>
              <a:t>Чествование победителей и призеров олимпиад</a:t>
            </a:r>
          </a:p>
        </p:txBody>
      </p:sp>
      <p:pic>
        <p:nvPicPr>
          <p:cNvPr id="76806" name="Изображение 14"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2" descr="C:\Users\354982635241\Desktop\IMG_8012.jpg"/>
          <p:cNvPicPr>
            <a:picLocks noChangeAspect="1" noChangeArrowheads="1"/>
          </p:cNvPicPr>
          <p:nvPr/>
        </p:nvPicPr>
        <p:blipFill>
          <a:blip r:embed="rId4">
            <a:extLst>
              <a:ext uri="{28A0092B-C50C-407E-A947-70E740481C1C}">
                <a14:useLocalDpi xmlns:a14="http://schemas.microsoft.com/office/drawing/2010/main" val="0"/>
              </a:ext>
            </a:extLst>
          </a:blip>
          <a:srcRect b="5608"/>
          <a:stretch>
            <a:fillRect/>
          </a:stretch>
        </p:blipFill>
        <p:spPr bwMode="auto">
          <a:xfrm>
            <a:off x="563563" y="1076325"/>
            <a:ext cx="3100387"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Рисунок 10" descr="IMG_7916.jpg"/>
          <p:cNvPicPr>
            <a:picLocks noChangeAspect="1"/>
          </p:cNvPicPr>
          <p:nvPr/>
        </p:nvPicPr>
        <p:blipFill>
          <a:blip r:embed="rId5">
            <a:extLst>
              <a:ext uri="{28A0092B-C50C-407E-A947-70E740481C1C}">
                <a14:useLocalDpi xmlns:a14="http://schemas.microsoft.com/office/drawing/2010/main" val="0"/>
              </a:ext>
            </a:extLst>
          </a:blip>
          <a:srcRect l="30093" r="19820" b="8862"/>
          <a:stretch>
            <a:fillRect/>
          </a:stretch>
        </p:blipFill>
        <p:spPr bwMode="auto">
          <a:xfrm>
            <a:off x="3840163" y="1423988"/>
            <a:ext cx="3078162"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hape 99"/>
          <p:cNvSpPr>
            <a:spLocks noChangeArrowheads="1"/>
          </p:cNvSpPr>
          <p:nvPr/>
        </p:nvSpPr>
        <p:spPr bwMode="auto">
          <a:xfrm>
            <a:off x="1168400" y="184150"/>
            <a:ext cx="45767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b="1">
                <a:solidFill>
                  <a:srgbClr val="4EAA29"/>
                </a:solidFill>
                <a:latin typeface="Arial" pitchFamily="34" charset="0"/>
                <a:cs typeface="Arial" pitchFamily="34" charset="0"/>
                <a:sym typeface="Arial" pitchFamily="34" charset="0"/>
              </a:rPr>
              <a:t>БАЛ МЕДАЛИСТОВ</a:t>
            </a:r>
          </a:p>
        </p:txBody>
      </p:sp>
      <p:pic>
        <p:nvPicPr>
          <p:cNvPr id="77827" name="Изображение 7"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Shape 100"/>
          <p:cNvSpPr>
            <a:spLocks noGrp="1"/>
          </p:cNvSpPr>
          <p:nvPr>
            <p:ph type="sldNum" sz="quarter" idx="10"/>
          </p:nvPr>
        </p:nvSpPr>
        <p:spPr>
          <a:xfrm>
            <a:off x="563563" y="381000"/>
            <a:ext cx="257175"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a:solidFill>
                  <a:srgbClr val="FFFFFF"/>
                </a:solidFill>
                <a:latin typeface="Journal Sans New"/>
                <a:ea typeface="Journal Sans New"/>
                <a:cs typeface="Journal Sans New"/>
              </a:rPr>
              <a:t>17</a:t>
            </a:r>
          </a:p>
        </p:txBody>
      </p:sp>
      <p:pic>
        <p:nvPicPr>
          <p:cNvPr id="77829" name="Изображение 14"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2" descr="H:\Выпускной бал На вкрыльях мечты 2017\DSC_02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8400" y="398463"/>
            <a:ext cx="1233488"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3" descr="H:\Выпускной бал На вкрыльях мечты 2017\DSC_04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1888" y="381000"/>
            <a:ext cx="2767012"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4" descr="H:\Выпускной бал На вкрыльях мечты 2017\DSC_057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563" y="2508250"/>
            <a:ext cx="27051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5" descr="H:\Выпускной бал На вкрыльях мечты 2017\DSC_046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1888" y="2466975"/>
            <a:ext cx="2767012"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Изображение 7"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Shape 100"/>
          <p:cNvSpPr>
            <a:spLocks noGrp="1"/>
          </p:cNvSpPr>
          <p:nvPr>
            <p:ph type="sldNum" sz="quarter" idx="10"/>
          </p:nvPr>
        </p:nvSpPr>
        <p:spPr>
          <a:xfrm>
            <a:off x="563563" y="381000"/>
            <a:ext cx="257175" cy="276225"/>
          </a:xfrm>
          <a:noFill/>
          <a:ln w="9525"/>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r>
              <a:rPr lang="ru-RU" altLang="ru-RU">
                <a:solidFill>
                  <a:srgbClr val="FFFFFF"/>
                </a:solidFill>
                <a:latin typeface="Journal Sans New"/>
                <a:ea typeface="Journal Sans New"/>
                <a:cs typeface="Journal Sans New"/>
              </a:rPr>
              <a:t>18</a:t>
            </a:r>
          </a:p>
        </p:txBody>
      </p:sp>
      <p:pic>
        <p:nvPicPr>
          <p:cNvPr id="78852" name="Изображение 12"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xmlns="" id="{71ACC52D-6C1A-497F-91D3-A41A432B24BC}"/>
              </a:ext>
            </a:extLst>
          </p:cNvPr>
          <p:cNvSpPr txBox="1"/>
          <p:nvPr/>
        </p:nvSpPr>
        <p:spPr>
          <a:xfrm>
            <a:off x="708660" y="2087880"/>
            <a:ext cx="637032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eaLnBrk="1" fontAlgn="auto">
              <a:spcBef>
                <a:spcPts val="0"/>
              </a:spcBef>
              <a:spcAft>
                <a:spcPts val="0"/>
              </a:spcAft>
              <a:defRPr/>
            </a:pPr>
            <a:r>
              <a:rPr lang="ru-RU" sz="3200" b="1" kern="0" dirty="0">
                <a:solidFill>
                  <a:srgbClr val="4EAA29"/>
                </a:solidFill>
                <a:latin typeface="Arial"/>
                <a:ea typeface="Arial"/>
                <a:cs typeface="Arial"/>
                <a:sym typeface="Trebuchet MS"/>
              </a:rPr>
              <a:t>БЛАГОДАРЮ ЗА ВНИМАНИЕ!</a:t>
            </a:r>
          </a:p>
        </p:txBody>
      </p:sp>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Заголовок 1"/>
          <p:cNvSpPr>
            <a:spLocks noGrp="1"/>
          </p:cNvSpPr>
          <p:nvPr>
            <p:ph type="title"/>
          </p:nvPr>
        </p:nvSpPr>
        <p:spPr/>
        <p:txBody>
          <a:bodyPr/>
          <a:lstStyle/>
          <a:p>
            <a:endParaRPr lang="ru-RU" altLang="ru-RU" smtClean="0">
              <a:latin typeface="Trebuchet MS" pitchFamily="34" charset="0"/>
              <a:ea typeface="Trebuchet MS" pitchFamily="34" charset="0"/>
              <a:cs typeface="Trebuchet MS" pitchFamily="34" charset="0"/>
            </a:endParaRPr>
          </a:p>
        </p:txBody>
      </p:sp>
      <p:sp>
        <p:nvSpPr>
          <p:cNvPr id="3" name="Содержимое 2">
            <a:extLst>
              <a:ext uri="{FF2B5EF4-FFF2-40B4-BE49-F238E27FC236}">
                <a16:creationId xmlns:a16="http://schemas.microsoft.com/office/drawing/2014/main" xmlns="" id="{57B411F6-2563-4BFE-A0DC-BC1BBDCC16AA}"/>
              </a:ext>
            </a:extLst>
          </p:cNvPr>
          <p:cNvSpPr>
            <a:spLocks noGrp="1"/>
          </p:cNvSpPr>
          <p:nvPr>
            <p:ph idx="1"/>
          </p:nvPr>
        </p:nvSpPr>
        <p:spPr>
          <a:xfrm>
            <a:off x="0" y="0"/>
            <a:ext cx="7177088" cy="5334000"/>
          </a:xfrm>
          <a:solidFill>
            <a:schemeClr val="accent4">
              <a:lumMod val="20000"/>
              <a:lumOff val="80000"/>
            </a:schemeClr>
          </a:solidFill>
        </p:spPr>
        <p:txBody>
          <a:bodyPr/>
          <a:lstStyle/>
          <a:p>
            <a:endParaRPr lang="ru-RU" altLang="ru-RU" smtClean="0">
              <a:latin typeface="Trebuchet MS" pitchFamily="34" charset="0"/>
              <a:ea typeface="Trebuchet MS" pitchFamily="34" charset="0"/>
              <a:cs typeface="Trebuchet MS" pitchFamily="34" charset="0"/>
            </a:endParaRPr>
          </a:p>
          <a:p>
            <a:endParaRPr lang="ru-RU" altLang="ru-RU" smtClean="0">
              <a:latin typeface="Trebuchet MS" pitchFamily="34" charset="0"/>
              <a:ea typeface="Trebuchet MS" pitchFamily="34" charset="0"/>
              <a:cs typeface="Trebuchet MS" pitchFamily="34" charset="0"/>
            </a:endParaRPr>
          </a:p>
          <a:p>
            <a:endParaRPr lang="ru-RU" altLang="ru-RU" smtClean="0">
              <a:latin typeface="Trebuchet MS" pitchFamily="34" charset="0"/>
              <a:ea typeface="Trebuchet MS" pitchFamily="34" charset="0"/>
              <a:cs typeface="Trebuchet MS" pitchFamily="34" charset="0"/>
            </a:endParaRPr>
          </a:p>
          <a:p>
            <a:endParaRPr lang="ru-RU" altLang="ru-RU" smtClean="0">
              <a:latin typeface="Trebuchet MS" pitchFamily="34" charset="0"/>
              <a:ea typeface="Trebuchet MS" pitchFamily="34" charset="0"/>
              <a:cs typeface="Trebuchet MS" pitchFamily="34" charset="0"/>
            </a:endParaRPr>
          </a:p>
          <a:p>
            <a:endParaRPr lang="ru-RU" altLang="ru-RU" smtClean="0">
              <a:latin typeface="Trebuchet MS" pitchFamily="34" charset="0"/>
              <a:ea typeface="Trebuchet MS" pitchFamily="34" charset="0"/>
              <a:cs typeface="Trebuchet MS" pitchFamily="34" charset="0"/>
            </a:endParaRPr>
          </a:p>
          <a:p>
            <a:endParaRPr lang="ru-RU" altLang="ru-RU" sz="2000" smtClean="0">
              <a:latin typeface="Times New Roman" pitchFamily="18" charset="0"/>
              <a:cs typeface="Times New Roman" pitchFamily="18" charset="0"/>
            </a:endParaRPr>
          </a:p>
          <a:p>
            <a:pPr algn="ctr"/>
            <a:r>
              <a:rPr lang="ru-RU" altLang="ru-RU" sz="2000" smtClean="0">
                <a:solidFill>
                  <a:srgbClr val="C82506"/>
                </a:solidFill>
                <a:latin typeface="Times New Roman" pitchFamily="18" charset="0"/>
                <a:cs typeface="Times New Roman" pitchFamily="18" charset="0"/>
              </a:rPr>
              <a:t>СПАСИБО ЗА ВНИМАНИЕ!</a:t>
            </a:r>
          </a:p>
          <a:p>
            <a:pPr algn="ctr"/>
            <a:r>
              <a:rPr lang="ru-RU" altLang="ru-RU" sz="2000" smtClean="0">
                <a:solidFill>
                  <a:srgbClr val="C82506"/>
                </a:solidFill>
                <a:latin typeface="Times New Roman" pitchFamily="18" charset="0"/>
                <a:cs typeface="Times New Roman" pitchFamily="18" charset="0"/>
              </a:rPr>
              <a:t>ГОТОВ ОТВЕТИТЬ НА ВАШИ ВОПРОСЫ!</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a:extLst>
              <a:ext uri="{FF2B5EF4-FFF2-40B4-BE49-F238E27FC236}">
                <a16:creationId xmlns:a16="http://schemas.microsoft.com/office/drawing/2014/main" xmlns="" id="{0A839AB4-3280-4556-9FDE-5A3D0727E794}"/>
              </a:ext>
            </a:extLst>
          </p:cNvPr>
          <p:cNvSpPr/>
          <p:nvPr/>
        </p:nvSpPr>
        <p:spPr>
          <a:xfrm flipH="1">
            <a:off x="71438" y="1879600"/>
            <a:ext cx="3706812" cy="3454400"/>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endParaRPr lang="ru-RU" sz="700" b="1" dirty="0">
              <a:solidFill>
                <a:schemeClr val="bg1"/>
              </a:solidFill>
            </a:endParaRPr>
          </a:p>
        </p:txBody>
      </p:sp>
      <p:pic>
        <p:nvPicPr>
          <p:cNvPr id="2054" name="Picture 6" descr="https://pp.vk.me/c629125/v629125148/39083/0JCt9nXq2P0.jpg">
            <a:extLst>
              <a:ext uri="{FF2B5EF4-FFF2-40B4-BE49-F238E27FC236}">
                <a16:creationId xmlns:a16="http://schemas.microsoft.com/office/drawing/2014/main" xmlns="" id="{00958512-2F31-418D-B855-8FDA3C8B496E}"/>
              </a:ext>
            </a:extLst>
          </p:cNvPr>
          <p:cNvPicPr>
            <a:picLocks noChangeAspect="1" noChangeArrowheads="1"/>
          </p:cNvPicPr>
          <p:nvPr/>
        </p:nvPicPr>
        <p:blipFill>
          <a:blip r:embed="rId2"/>
          <a:srcRect/>
          <a:stretch>
            <a:fillRect/>
          </a:stretch>
        </p:blipFill>
        <p:spPr bwMode="auto">
          <a:xfrm>
            <a:off x="371475" y="3773488"/>
            <a:ext cx="1736725" cy="15049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Скругленный прямоугольник 2">
            <a:extLst>
              <a:ext uri="{FF2B5EF4-FFF2-40B4-BE49-F238E27FC236}">
                <a16:creationId xmlns:a16="http://schemas.microsoft.com/office/drawing/2014/main" xmlns="" id="{BB50AD95-6CD7-437B-BF2E-1287C0552BE1}"/>
              </a:ext>
            </a:extLst>
          </p:cNvPr>
          <p:cNvSpPr/>
          <p:nvPr/>
        </p:nvSpPr>
        <p:spPr>
          <a:xfrm flipH="1">
            <a:off x="1519238" y="128588"/>
            <a:ext cx="2406650" cy="666750"/>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schemeClr val="bg1"/>
                </a:solidFill>
              </a:rPr>
              <a:t>ЦЕЛЬ РАБОТЫ С ОДАРЕННЫМИ ДЕТЬМИ:</a:t>
            </a:r>
          </a:p>
        </p:txBody>
      </p:sp>
      <p:sp>
        <p:nvSpPr>
          <p:cNvPr id="5" name="Скругленный прямоугольник 4">
            <a:extLst>
              <a:ext uri="{FF2B5EF4-FFF2-40B4-BE49-F238E27FC236}">
                <a16:creationId xmlns:a16="http://schemas.microsoft.com/office/drawing/2014/main" xmlns="" id="{E5BF5AED-42EC-48BB-B177-36843AE06742}"/>
              </a:ext>
            </a:extLst>
          </p:cNvPr>
          <p:cNvSpPr/>
          <p:nvPr/>
        </p:nvSpPr>
        <p:spPr>
          <a:xfrm flipH="1">
            <a:off x="4249738" y="128588"/>
            <a:ext cx="3092450" cy="98742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endParaRPr lang="ru-RU" sz="1600" b="1" dirty="0">
              <a:solidFill>
                <a:schemeClr val="bg1"/>
              </a:solidFill>
              <a:effectLst>
                <a:outerShdw blurRad="38100" dist="38100" dir="2700000" algn="tl">
                  <a:srgbClr val="000000">
                    <a:alpha val="43137"/>
                  </a:srgbClr>
                </a:outerShdw>
              </a:effectLst>
            </a:endParaRPr>
          </a:p>
          <a:p>
            <a:pPr algn="ctr" eaLnBrk="1" hangingPunct="1">
              <a:defRPr/>
            </a:pPr>
            <a:r>
              <a:rPr lang="ru-RU" sz="1600" b="1" dirty="0">
                <a:solidFill>
                  <a:schemeClr val="bg1"/>
                </a:solidFill>
                <a:effectLst>
                  <a:outerShdw blurRad="38100" dist="38100" dir="2700000" algn="tl">
                    <a:srgbClr val="000000">
                      <a:alpha val="43137"/>
                    </a:srgbClr>
                  </a:outerShdw>
                </a:effectLst>
              </a:rPr>
              <a:t>Обеспечить возможность </a:t>
            </a:r>
            <a:r>
              <a:rPr lang="ru-RU" sz="1400" b="1" dirty="0">
                <a:solidFill>
                  <a:schemeClr val="bg1"/>
                </a:solidFill>
                <a:effectLst>
                  <a:outerShdw blurRad="38100" dist="38100" dir="2700000" algn="tl">
                    <a:srgbClr val="000000">
                      <a:alpha val="43137"/>
                    </a:srgbClr>
                  </a:outerShdw>
                </a:effectLst>
              </a:rPr>
              <a:t>творческой</a:t>
            </a:r>
            <a:r>
              <a:rPr lang="ru-RU" sz="1600" b="1" dirty="0">
                <a:solidFill>
                  <a:schemeClr val="bg1"/>
                </a:solidFill>
                <a:effectLst>
                  <a:outerShdw blurRad="38100" dist="38100" dir="2700000" algn="tl">
                    <a:srgbClr val="000000">
                      <a:alpha val="43137"/>
                    </a:srgbClr>
                  </a:outerShdw>
                </a:effectLst>
              </a:rPr>
              <a:t> самореализации личности в различных видах деятельности.</a:t>
            </a:r>
          </a:p>
          <a:p>
            <a:pPr algn="ctr" eaLnBrk="1" hangingPunct="1">
              <a:defRPr/>
            </a:pPr>
            <a:endParaRPr lang="ru-RU" sz="1600" b="1" dirty="0">
              <a:solidFill>
                <a:schemeClr val="bg1"/>
              </a:solidFill>
            </a:endParaRPr>
          </a:p>
        </p:txBody>
      </p:sp>
      <p:sp>
        <p:nvSpPr>
          <p:cNvPr id="6" name="Скругленный прямоугольник 5">
            <a:extLst>
              <a:ext uri="{FF2B5EF4-FFF2-40B4-BE49-F238E27FC236}">
                <a16:creationId xmlns:a16="http://schemas.microsoft.com/office/drawing/2014/main" xmlns="" id="{8F4B2B35-2479-48E5-9966-08CFE9537722}"/>
              </a:ext>
            </a:extLst>
          </p:cNvPr>
          <p:cNvSpPr/>
          <p:nvPr/>
        </p:nvSpPr>
        <p:spPr>
          <a:xfrm flipH="1">
            <a:off x="1539875" y="1116013"/>
            <a:ext cx="2406650" cy="666750"/>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schemeClr val="bg1"/>
                </a:solidFill>
              </a:rPr>
              <a:t>ЗАДАЧИ ПРОГРАММЫ:</a:t>
            </a:r>
          </a:p>
        </p:txBody>
      </p:sp>
      <p:sp>
        <p:nvSpPr>
          <p:cNvPr id="8" name="Скругленный прямоугольник 7">
            <a:extLst>
              <a:ext uri="{FF2B5EF4-FFF2-40B4-BE49-F238E27FC236}">
                <a16:creationId xmlns:a16="http://schemas.microsoft.com/office/drawing/2014/main" xmlns="" id="{241BCC43-6344-4DF7-AFB3-581971CFFF03}"/>
              </a:ext>
            </a:extLst>
          </p:cNvPr>
          <p:cNvSpPr/>
          <p:nvPr/>
        </p:nvSpPr>
        <p:spPr>
          <a:xfrm flipH="1">
            <a:off x="4111625" y="1214438"/>
            <a:ext cx="3230563" cy="280352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endParaRPr lang="ru-RU" sz="1600" b="1" dirty="0">
              <a:solidFill>
                <a:schemeClr val="bg1"/>
              </a:solidFill>
            </a:endParaRPr>
          </a:p>
        </p:txBody>
      </p:sp>
      <p:sp>
        <p:nvSpPr>
          <p:cNvPr id="7" name="Прямоугольник 6">
            <a:extLst>
              <a:ext uri="{FF2B5EF4-FFF2-40B4-BE49-F238E27FC236}">
                <a16:creationId xmlns:a16="http://schemas.microsoft.com/office/drawing/2014/main" xmlns="" id="{B3D8A40F-3B88-4CAD-B09C-6CED91989639}"/>
              </a:ext>
            </a:extLst>
          </p:cNvPr>
          <p:cNvSpPr/>
          <p:nvPr/>
        </p:nvSpPr>
        <p:spPr>
          <a:xfrm>
            <a:off x="4297363" y="1370013"/>
            <a:ext cx="2940050" cy="2647950"/>
          </a:xfrm>
          <a:prstGeom prst="rect">
            <a:avLst/>
          </a:prstGeom>
        </p:spPr>
        <p:txBody>
          <a:bodyPr lIns="61868" tIns="30934" rIns="61868" bIns="30934">
            <a:spAutoFit/>
          </a:bodyPr>
          <a:lstStyle/>
          <a:p>
            <a:pPr indent="-232006" algn="just" eaLnBrk="1" hangingPunct="1">
              <a:buFont typeface="+mj-lt"/>
              <a:buAutoNum type="arabicPeriod"/>
              <a:tabLst>
                <a:tab pos="309342" algn="l"/>
              </a:tabLst>
              <a:defRPr/>
            </a:pPr>
            <a:r>
              <a:rPr lang="ru-RU" sz="1050" b="1"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Создание системы внеурочный работы, дополнительного образования учащихся;</a:t>
            </a:r>
          </a:p>
          <a:p>
            <a:pPr indent="-232006" algn="just" eaLnBrk="1" hangingPunct="1">
              <a:buFont typeface="+mj-lt"/>
              <a:buAutoNum type="arabicPeriod"/>
              <a:tabLst>
                <a:tab pos="309342" algn="l"/>
              </a:tabLst>
              <a:defRPr/>
            </a:pPr>
            <a:r>
              <a:rPr lang="ru-RU" sz="1050" b="1"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Создание единой базы данных об одаренных обучающихся лицея;</a:t>
            </a:r>
          </a:p>
          <a:p>
            <a:pPr indent="-232006" algn="just" eaLnBrk="1" hangingPunct="1">
              <a:buFont typeface="+mj-lt"/>
              <a:buAutoNum type="arabicPeriod"/>
              <a:tabLst>
                <a:tab pos="309342" algn="l"/>
              </a:tabLst>
              <a:defRPr/>
            </a:pPr>
            <a:r>
              <a:rPr lang="ru-RU" sz="1050" b="1"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Создание единой системы самоуправления в работе с одаренными учащимися по внутренней поддержке среди учеников;</a:t>
            </a:r>
          </a:p>
          <a:p>
            <a:pPr indent="-232006" algn="just" eaLnBrk="1" hangingPunct="1">
              <a:buFont typeface="+mj-lt"/>
              <a:buAutoNum type="arabicPeriod"/>
              <a:tabLst>
                <a:tab pos="309342" algn="l"/>
              </a:tabLst>
              <a:defRPr/>
            </a:pPr>
            <a:r>
              <a:rPr lang="ru-RU" sz="1050" b="1"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Развитие массовых, групповых и индивидуальных форм внеурочной деятельности;</a:t>
            </a:r>
          </a:p>
          <a:p>
            <a:pPr indent="-232006" algn="just" eaLnBrk="1" hangingPunct="1">
              <a:buFont typeface="+mj-lt"/>
              <a:buAutoNum type="arabicPeriod"/>
              <a:tabLst>
                <a:tab pos="309342" algn="l"/>
              </a:tabLst>
              <a:defRPr/>
            </a:pPr>
            <a:r>
              <a:rPr lang="ru-RU" sz="1050" b="1"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Развитие и распространение среди учащихся идей олимпиадного движения.</a:t>
            </a:r>
          </a:p>
          <a:p>
            <a:pPr indent="-232006" algn="just" eaLnBrk="1" hangingPunct="1">
              <a:buFont typeface="+mj-lt"/>
              <a:buAutoNum type="arabicPeriod"/>
              <a:tabLst>
                <a:tab pos="309342" algn="l"/>
              </a:tabLst>
              <a:defRPr/>
            </a:pPr>
            <a:r>
              <a:rPr lang="ru-RU" sz="1050" b="1"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Организация системы исследовательской работы</a:t>
            </a:r>
          </a:p>
        </p:txBody>
      </p:sp>
      <p:pic>
        <p:nvPicPr>
          <p:cNvPr id="2050" name="Picture 2" descr="https://pp.vk.me/c629125/v629125148/38f11/IgDHaq_PZ2g.jpg">
            <a:extLst>
              <a:ext uri="{FF2B5EF4-FFF2-40B4-BE49-F238E27FC236}">
                <a16:creationId xmlns:a16="http://schemas.microsoft.com/office/drawing/2014/main" xmlns="" id="{682EEF55-397B-473A-8319-55114CA7678E}"/>
              </a:ext>
            </a:extLst>
          </p:cNvPr>
          <p:cNvPicPr>
            <a:picLocks noChangeAspect="1" noChangeArrowheads="1"/>
          </p:cNvPicPr>
          <p:nvPr/>
        </p:nvPicPr>
        <p:blipFill>
          <a:blip r:embed="rId3"/>
          <a:srcRect/>
          <a:stretch>
            <a:fillRect/>
          </a:stretch>
        </p:blipFill>
        <p:spPr bwMode="auto">
          <a:xfrm>
            <a:off x="331788" y="1935163"/>
            <a:ext cx="1776412" cy="16716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https://pp.vk.me/c629125/v629125148/38ffd/6eBtbofH2PE.jpg">
            <a:extLst>
              <a:ext uri="{FF2B5EF4-FFF2-40B4-BE49-F238E27FC236}">
                <a16:creationId xmlns:a16="http://schemas.microsoft.com/office/drawing/2014/main" xmlns="" id="{3586985A-56DB-47B9-A6BC-A22C4BC8CD4A}"/>
              </a:ext>
            </a:extLst>
          </p:cNvPr>
          <p:cNvPicPr>
            <a:picLocks noChangeAspect="1" noChangeArrowheads="1"/>
          </p:cNvPicPr>
          <p:nvPr/>
        </p:nvPicPr>
        <p:blipFill>
          <a:blip r:embed="rId4"/>
          <a:srcRect/>
          <a:stretch>
            <a:fillRect/>
          </a:stretch>
        </p:blipFill>
        <p:spPr bwMode="auto">
          <a:xfrm>
            <a:off x="2039938" y="2330450"/>
            <a:ext cx="1593850" cy="26654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0907" name="Изображение 1" descr="element-07.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Изображение 4" descr="element-02.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9" name="Shape 100"/>
          <p:cNvSpPr>
            <a:spLocks noGrp="1"/>
          </p:cNvSpPr>
          <p:nvPr>
            <p:ph type="sldNum" sz="quarter" idx="12"/>
          </p:nvPr>
        </p:nvSpPr>
        <p:spPr>
          <a:xfrm>
            <a:off x="604838" y="354013"/>
            <a:ext cx="114300"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868" tIns="30934" rIns="61868" bIns="30934"/>
          <a:lstStyle>
            <a:lvl1pPr>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buChar char="»"/>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algn="l" hangingPunct="1">
              <a:buFontTx/>
              <a:buNone/>
            </a:pPr>
            <a:r>
              <a:rPr lang="ru-RU" altLang="ru-RU" sz="1800" b="0">
                <a:solidFill>
                  <a:schemeClr val="bg1"/>
                </a:solidFill>
                <a:latin typeface="Journal Sans New"/>
                <a:ea typeface="Journal Sans New"/>
                <a:cs typeface="Journal Sans New"/>
              </a:rPr>
              <a:t>2</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Прямая соединительная линия 12">
            <a:extLst>
              <a:ext uri="{FF2B5EF4-FFF2-40B4-BE49-F238E27FC236}">
                <a16:creationId xmlns:a16="http://schemas.microsoft.com/office/drawing/2014/main" xmlns="" id="{A58A7D3E-AF2F-4B55-BF5D-5FB8FE94B773}"/>
              </a:ext>
            </a:extLst>
          </p:cNvPr>
          <p:cNvCxnSpPr/>
          <p:nvPr/>
        </p:nvCxnSpPr>
        <p:spPr>
          <a:xfrm>
            <a:off x="222250" y="388922"/>
            <a:ext cx="6111893" cy="1235"/>
          </a:xfrm>
          <a:prstGeom prst="line">
            <a:avLst/>
          </a:prstGeom>
          <a:ln w="19050">
            <a:gradFill flip="none" rotWithShape="1">
              <a:gsLst>
                <a:gs pos="50000">
                  <a:srgbClr val="0070C0"/>
                </a:gs>
                <a:gs pos="100000">
                  <a:schemeClr val="accent1">
                    <a:tint val="23500"/>
                    <a:satMod val="1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xmlns="" id="{782FA38E-9CA7-4ADB-AA3B-34EF6909EFCE}"/>
              </a:ext>
            </a:extLst>
          </p:cNvPr>
          <p:cNvCxnSpPr/>
          <p:nvPr/>
        </p:nvCxnSpPr>
        <p:spPr>
          <a:xfrm>
            <a:off x="222225" y="423567"/>
            <a:ext cx="6111918" cy="1235"/>
          </a:xfrm>
          <a:prstGeom prst="line">
            <a:avLst/>
          </a:prstGeom>
          <a:ln w="19050">
            <a:gradFill flip="none" rotWithShape="1">
              <a:gsLst>
                <a:gs pos="50000">
                  <a:srgbClr val="2B953F"/>
                </a:gs>
                <a:gs pos="100000">
                  <a:schemeClr val="accent1">
                    <a:tint val="23500"/>
                    <a:satMod val="1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5604" name="TextBox 5"/>
          <p:cNvSpPr txBox="1">
            <a:spLocks noChangeArrowheads="1"/>
          </p:cNvSpPr>
          <p:nvPr/>
        </p:nvSpPr>
        <p:spPr bwMode="auto">
          <a:xfrm>
            <a:off x="647700" y="1447800"/>
            <a:ext cx="6329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just" eaLnBrk="1" hangingPunct="1"/>
            <a:r>
              <a:rPr lang="ru-RU" altLang="ru-RU" b="1">
                <a:solidFill>
                  <a:schemeClr val="tx1"/>
                </a:solidFill>
              </a:rPr>
              <a:t>	</a:t>
            </a:r>
            <a:endParaRPr lang="ru-RU" altLang="ru-RU" b="1">
              <a:solidFill>
                <a:srgbClr val="00B050"/>
              </a:solidFill>
            </a:endParaRPr>
          </a:p>
        </p:txBody>
      </p:sp>
      <p:sp>
        <p:nvSpPr>
          <p:cNvPr id="7" name="Заголовок 1">
            <a:extLst>
              <a:ext uri="{FF2B5EF4-FFF2-40B4-BE49-F238E27FC236}">
                <a16:creationId xmlns:a16="http://schemas.microsoft.com/office/drawing/2014/main" xmlns="" id="{53B55330-8E79-4668-A157-5685C7DEA235}"/>
              </a:ext>
            </a:extLst>
          </p:cNvPr>
          <p:cNvSpPr txBox="1">
            <a:spLocks/>
          </p:cNvSpPr>
          <p:nvPr/>
        </p:nvSpPr>
        <p:spPr>
          <a:xfrm>
            <a:off x="474663" y="1098550"/>
            <a:ext cx="6607175" cy="17033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defRPr/>
            </a:pPr>
            <a:endParaRPr lang="ru-RU" sz="1867" b="1" dirty="0">
              <a:solidFill>
                <a:srgbClr val="002060"/>
              </a:solidFill>
              <a:latin typeface="Arial" panose="020B0604020202020204" pitchFamily="34" charset="0"/>
              <a:cs typeface="Arial" panose="020B0604020202020204" pitchFamily="34" charset="0"/>
            </a:endParaRPr>
          </a:p>
        </p:txBody>
      </p:sp>
      <p:grpSp>
        <p:nvGrpSpPr>
          <p:cNvPr id="3" name="Diagram group">
            <a:extLst>
              <a:ext uri="{FF2B5EF4-FFF2-40B4-BE49-F238E27FC236}">
                <a16:creationId xmlns:a16="http://schemas.microsoft.com/office/drawing/2014/main" xmlns="" id="{C81A6380-BC05-4AFE-ACF5-3788E5B1AA0C}"/>
              </a:ext>
            </a:extLst>
          </p:cNvPr>
          <p:cNvGrpSpPr/>
          <p:nvPr/>
        </p:nvGrpSpPr>
        <p:grpSpPr>
          <a:xfrm>
            <a:off x="977939" y="594769"/>
            <a:ext cx="5600622" cy="826072"/>
            <a:chOff x="169087" y="1385332"/>
            <a:chExt cx="3908047" cy="648000"/>
          </a:xfrm>
          <a:scene3d>
            <a:camera prst="orthographicFront">
              <a:rot lat="0" lon="0" rev="0"/>
            </a:camera>
            <a:lightRig rig="soft" dir="t">
              <a:rot lat="0" lon="0" rev="0"/>
            </a:lightRig>
          </a:scene3d>
        </p:grpSpPr>
        <p:grpSp>
          <p:nvGrpSpPr>
            <p:cNvPr id="4" name="Группа 11">
              <a:extLst>
                <a:ext uri="{FF2B5EF4-FFF2-40B4-BE49-F238E27FC236}">
                  <a16:creationId xmlns:a16="http://schemas.microsoft.com/office/drawing/2014/main" xmlns="" id="{C5A0F96E-BB7C-405F-9A95-AFAFA4B962DA}"/>
                </a:ext>
              </a:extLst>
            </p:cNvPr>
            <p:cNvGrpSpPr/>
            <p:nvPr/>
          </p:nvGrpSpPr>
          <p:grpSpPr>
            <a:xfrm>
              <a:off x="169087" y="1385332"/>
              <a:ext cx="3908047" cy="648000"/>
              <a:chOff x="169087" y="1385332"/>
              <a:chExt cx="3908047" cy="648000"/>
            </a:xfrm>
            <a:scene3d>
              <a:camera prst="orthographicFront">
                <a:rot lat="0" lon="0" rev="0"/>
              </a:camera>
              <a:lightRig rig="soft" dir="t">
                <a:rot lat="0" lon="0" rev="0"/>
              </a:lightRig>
            </a:scene3d>
          </p:grpSpPr>
          <p:sp>
            <p:nvSpPr>
              <p:cNvPr id="14" name="Скругленный прямоугольник 13">
                <a:extLst>
                  <a:ext uri="{FF2B5EF4-FFF2-40B4-BE49-F238E27FC236}">
                    <a16:creationId xmlns:a16="http://schemas.microsoft.com/office/drawing/2014/main" xmlns="" id="{A4F17D6B-C61D-46C1-86A1-3644EC5855ED}"/>
                  </a:ext>
                </a:extLst>
              </p:cNvPr>
              <p:cNvSpPr/>
              <p:nvPr/>
            </p:nvSpPr>
            <p:spPr>
              <a:xfrm>
                <a:off x="216028" y="1405476"/>
                <a:ext cx="3861106" cy="375256"/>
              </a:xfrm>
              <a:prstGeom prst="roundRect">
                <a:avLst>
                  <a:gd name="adj" fmla="val 10000"/>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sp>
          <p:sp>
            <p:nvSpPr>
              <p:cNvPr id="15" name="Скругленный прямоугольник 4">
                <a:extLst>
                  <a:ext uri="{FF2B5EF4-FFF2-40B4-BE49-F238E27FC236}">
                    <a16:creationId xmlns:a16="http://schemas.microsoft.com/office/drawing/2014/main" xmlns="" id="{A20EDB0C-895C-4B49-9A6A-152A81A3A46B}"/>
                  </a:ext>
                </a:extLst>
              </p:cNvPr>
              <p:cNvSpPr/>
              <p:nvPr/>
            </p:nvSpPr>
            <p:spPr>
              <a:xfrm>
                <a:off x="169087" y="1385332"/>
                <a:ext cx="3745319" cy="648000"/>
              </a:xfrm>
              <a:prstGeom prst="rect">
                <a:avLst/>
              </a:prstGeom>
              <a:sp3d/>
            </p:spPr>
            <p:style>
              <a:lnRef idx="0">
                <a:scrgbClr r="0" g="0" b="0"/>
              </a:lnRef>
              <a:fillRef idx="0">
                <a:scrgbClr r="0" g="0" b="0"/>
              </a:fillRef>
              <a:effectRef idx="0">
                <a:scrgbClr r="0" g="0" b="0"/>
              </a:effectRef>
              <a:fontRef idx="minor">
                <a:schemeClr val="dk1"/>
              </a:fontRef>
            </p:style>
            <p:txBody>
              <a:bodyPr lIns="27658" tIns="20743" rIns="27658" bIns="20743" spcCol="1270" anchor="ctr"/>
              <a:lstStyle/>
              <a:p>
                <a:pPr algn="ctr" defTabSz="484025" eaLnBrk="1" hangingPunct="1">
                  <a:lnSpc>
                    <a:spcPct val="90000"/>
                  </a:lnSpc>
                  <a:spcAft>
                    <a:spcPct val="35000"/>
                  </a:spcAft>
                  <a:defRPr/>
                </a:pPr>
                <a:endParaRPr lang="ru-RU" sz="1400" b="1"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grpSp>
      </p:grpSp>
      <p:sp>
        <p:nvSpPr>
          <p:cNvPr id="25607" name="Прямоугольник 35"/>
          <p:cNvSpPr>
            <a:spLocks noChangeArrowheads="1"/>
          </p:cNvSpPr>
          <p:nvPr/>
        </p:nvSpPr>
        <p:spPr bwMode="auto">
          <a:xfrm>
            <a:off x="1006475" y="595313"/>
            <a:ext cx="55435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hangingPunct="1"/>
            <a:r>
              <a:rPr lang="ru-RU" altLang="ru-RU" sz="1400" b="1">
                <a:solidFill>
                  <a:srgbClr val="002060"/>
                </a:solidFill>
                <a:latin typeface="Helvetica" pitchFamily="34" charset="0"/>
              </a:rPr>
              <a:t>Муниципальные образования, имеющие наибольшее </a:t>
            </a:r>
            <a:endParaRPr lang="ru-RU" altLang="ru-RU" sz="1400">
              <a:solidFill>
                <a:srgbClr val="002060"/>
              </a:solidFill>
              <a:latin typeface="Helvetica" pitchFamily="34" charset="0"/>
            </a:endParaRPr>
          </a:p>
          <a:p>
            <a:pPr algn="ctr" eaLnBrk="1" hangingPunct="1"/>
            <a:r>
              <a:rPr lang="ru-RU" altLang="ru-RU" sz="1400" b="1">
                <a:solidFill>
                  <a:srgbClr val="002060"/>
                </a:solidFill>
                <a:latin typeface="Helvetica" pitchFamily="34" charset="0"/>
              </a:rPr>
              <a:t>количество победителей и призеров регионального этапа</a:t>
            </a:r>
            <a:endParaRPr lang="ru-RU" altLang="ru-RU" sz="1400">
              <a:solidFill>
                <a:srgbClr val="002060"/>
              </a:solidFill>
              <a:latin typeface="Helvetica" pitchFamily="34" charset="0"/>
            </a:endParaRPr>
          </a:p>
          <a:p>
            <a:pPr algn="ctr" eaLnBrk="1" hangingPunct="1"/>
            <a:r>
              <a:rPr lang="ru-RU" altLang="ru-RU" sz="1000">
                <a:solidFill>
                  <a:srgbClr val="002060"/>
                </a:solidFill>
              </a:rPr>
              <a:t/>
            </a:r>
            <a:br>
              <a:rPr lang="ru-RU" altLang="ru-RU" sz="1000">
                <a:solidFill>
                  <a:srgbClr val="002060"/>
                </a:solidFill>
              </a:rPr>
            </a:br>
            <a:endParaRPr lang="ru-RU" altLang="ru-RU" sz="1000">
              <a:solidFill>
                <a:srgbClr val="002060"/>
              </a:solidFill>
            </a:endParaRPr>
          </a:p>
        </p:txBody>
      </p:sp>
      <p:graphicFrame>
        <p:nvGraphicFramePr>
          <p:cNvPr id="18" name="Таблица 17">
            <a:extLst>
              <a:ext uri="{FF2B5EF4-FFF2-40B4-BE49-F238E27FC236}">
                <a16:creationId xmlns:a16="http://schemas.microsoft.com/office/drawing/2014/main" xmlns="" id="{47EF30E5-1414-42F1-BA9A-D59524863096}"/>
              </a:ext>
            </a:extLst>
          </p:cNvPr>
          <p:cNvGraphicFramePr>
            <a:graphicFrameLocks noGrp="1"/>
          </p:cNvGraphicFramePr>
          <p:nvPr/>
        </p:nvGraphicFramePr>
        <p:xfrm>
          <a:off x="1033463" y="1266825"/>
          <a:ext cx="5489575" cy="3970340"/>
        </p:xfrm>
        <a:graphic>
          <a:graphicData uri="http://schemas.openxmlformats.org/drawingml/2006/table">
            <a:tbl>
              <a:tblPr/>
              <a:tblGrid>
                <a:gridCol w="1212023">
                  <a:extLst>
                    <a:ext uri="{9D8B030D-6E8A-4147-A177-3AD203B41FA5}">
                      <a16:colId xmlns:a16="http://schemas.microsoft.com/office/drawing/2014/main" xmlns="" val="20000"/>
                    </a:ext>
                  </a:extLst>
                </a:gridCol>
                <a:gridCol w="1925954">
                  <a:extLst>
                    <a:ext uri="{9D8B030D-6E8A-4147-A177-3AD203B41FA5}">
                      <a16:colId xmlns:a16="http://schemas.microsoft.com/office/drawing/2014/main" xmlns="" val="20001"/>
                    </a:ext>
                  </a:extLst>
                </a:gridCol>
                <a:gridCol w="1212023">
                  <a:extLst>
                    <a:ext uri="{9D8B030D-6E8A-4147-A177-3AD203B41FA5}">
                      <a16:colId xmlns:a16="http://schemas.microsoft.com/office/drawing/2014/main" xmlns="" val="20002"/>
                    </a:ext>
                  </a:extLst>
                </a:gridCol>
                <a:gridCol w="1139575">
                  <a:extLst>
                    <a:ext uri="{9D8B030D-6E8A-4147-A177-3AD203B41FA5}">
                      <a16:colId xmlns:a16="http://schemas.microsoft.com/office/drawing/2014/main" xmlns="" val="20003"/>
                    </a:ext>
                  </a:extLst>
                </a:gridCol>
              </a:tblGrid>
              <a:tr h="578453">
                <a:tc rowSpan="2">
                  <a:txBody>
                    <a:bodyPr/>
                    <a:lstStyle/>
                    <a:p>
                      <a:pPr indent="-21590" algn="r">
                        <a:lnSpc>
                          <a:spcPct val="115000"/>
                        </a:lnSpc>
                        <a:spcAft>
                          <a:spcPts val="0"/>
                        </a:spcAft>
                      </a:pPr>
                      <a:r>
                        <a:rPr lang="ru-RU" sz="1100" dirty="0">
                          <a:solidFill>
                            <a:srgbClr val="002060"/>
                          </a:solidFill>
                        </a:rPr>
                        <a:t>№</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ru-RU" sz="1100" dirty="0">
                          <a:solidFill>
                            <a:srgbClr val="002060"/>
                          </a:solidFill>
                        </a:rPr>
                        <a:t>МР, ГО</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ru-RU" sz="1100" dirty="0">
                          <a:solidFill>
                            <a:srgbClr val="002060"/>
                          </a:solidFill>
                        </a:rPr>
                        <a:t>Количество </a:t>
                      </a:r>
                    </a:p>
                    <a:p>
                      <a:pPr algn="ctr">
                        <a:lnSpc>
                          <a:spcPct val="115000"/>
                        </a:lnSpc>
                        <a:spcAft>
                          <a:spcPts val="0"/>
                        </a:spcAft>
                      </a:pPr>
                      <a:r>
                        <a:rPr lang="ru-RU" sz="1100" dirty="0">
                          <a:solidFill>
                            <a:srgbClr val="002060"/>
                          </a:solidFill>
                        </a:rPr>
                        <a:t>победителей и призеров </a:t>
                      </a:r>
                    </a:p>
                    <a:p>
                      <a:pPr algn="ctr">
                        <a:lnSpc>
                          <a:spcPct val="115000"/>
                        </a:lnSpc>
                        <a:spcAft>
                          <a:spcPts val="0"/>
                        </a:spcAft>
                      </a:pPr>
                      <a:r>
                        <a:rPr lang="ru-RU" sz="1100" dirty="0">
                          <a:solidFill>
                            <a:srgbClr val="002060"/>
                          </a:solidFill>
                        </a:rPr>
                        <a:t>регионального этапа</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xmlns="" val="10000"/>
                  </a:ext>
                </a:extLst>
              </a:tr>
              <a:tr h="215280">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dirty="0">
                          <a:solidFill>
                            <a:srgbClr val="002060"/>
                          </a:solidFill>
                        </a:rPr>
                        <a:t>2017 г.</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solidFill>
                            <a:srgbClr val="002060"/>
                          </a:solidFill>
                        </a:rPr>
                        <a:t>2016 год</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92818">
                <a:tc>
                  <a:txBody>
                    <a:bodyPr/>
                    <a:lstStyle/>
                    <a:p>
                      <a:pPr algn="r">
                        <a:lnSpc>
                          <a:spcPct val="115000"/>
                        </a:lnSpc>
                        <a:spcAft>
                          <a:spcPts val="0"/>
                        </a:spcAft>
                      </a:pPr>
                      <a:r>
                        <a:rPr lang="ru-RU" sz="1100" dirty="0">
                          <a:solidFill>
                            <a:srgbClr val="002060"/>
                          </a:solidFill>
                        </a:rPr>
                        <a:t>1.</a:t>
                      </a:r>
                    </a:p>
                  </a:txBody>
                  <a:tcPr marL="41381" marR="41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г. Уфа </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173</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169</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92818">
                <a:tc>
                  <a:txBody>
                    <a:bodyPr/>
                    <a:lstStyle/>
                    <a:p>
                      <a:pPr algn="r">
                        <a:lnSpc>
                          <a:spcPct val="115000"/>
                        </a:lnSpc>
                        <a:spcAft>
                          <a:spcPts val="0"/>
                        </a:spcAft>
                      </a:pPr>
                      <a:r>
                        <a:rPr lang="ru-RU" sz="1100" dirty="0">
                          <a:solidFill>
                            <a:srgbClr val="002060"/>
                          </a:solidFill>
                        </a:rPr>
                        <a:t>2.</a:t>
                      </a:r>
                    </a:p>
                  </a:txBody>
                  <a:tcPr marL="41381" marR="41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г. Стерлитамак</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70</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107</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92818">
                <a:tc>
                  <a:txBody>
                    <a:bodyPr/>
                    <a:lstStyle/>
                    <a:p>
                      <a:pPr marL="457200" algn="r">
                        <a:lnSpc>
                          <a:spcPct val="115000"/>
                        </a:lnSpc>
                        <a:spcAft>
                          <a:spcPts val="0"/>
                        </a:spcAft>
                      </a:pPr>
                      <a:r>
                        <a:rPr lang="ru-RU" sz="1100" dirty="0">
                          <a:solidFill>
                            <a:srgbClr val="002060"/>
                          </a:solidFill>
                        </a:rPr>
                        <a:t>3.</a:t>
                      </a:r>
                    </a:p>
                  </a:txBody>
                  <a:tcPr marL="41381" marR="41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г. Салават</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30</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solidFill>
                            <a:srgbClr val="002060"/>
                          </a:solidFill>
                        </a:rPr>
                        <a:t>36</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92818">
                <a:tc>
                  <a:txBody>
                    <a:bodyPr/>
                    <a:lstStyle/>
                    <a:p>
                      <a:pPr algn="r">
                        <a:lnSpc>
                          <a:spcPct val="115000"/>
                        </a:lnSpc>
                        <a:spcAft>
                          <a:spcPts val="0"/>
                        </a:spcAft>
                      </a:pPr>
                      <a:r>
                        <a:rPr lang="ru-RU" sz="1100" dirty="0">
                          <a:solidFill>
                            <a:srgbClr val="002060"/>
                          </a:solidFill>
                        </a:rPr>
                        <a:t>4.</a:t>
                      </a:r>
                    </a:p>
                  </a:txBody>
                  <a:tcPr marL="41381" marR="41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г. Нефтекамск</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29</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34</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92818">
                <a:tc>
                  <a:txBody>
                    <a:bodyPr/>
                    <a:lstStyle/>
                    <a:p>
                      <a:pPr marL="457200" algn="r">
                        <a:lnSpc>
                          <a:spcPct val="115000"/>
                        </a:lnSpc>
                        <a:spcAft>
                          <a:spcPts val="0"/>
                        </a:spcAft>
                      </a:pPr>
                      <a:r>
                        <a:rPr lang="ru-RU" sz="1100" dirty="0">
                          <a:solidFill>
                            <a:srgbClr val="002060"/>
                          </a:solidFill>
                        </a:rPr>
                        <a:t>5.</a:t>
                      </a:r>
                    </a:p>
                  </a:txBody>
                  <a:tcPr marL="41381" marR="41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г.Октябрьский</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24</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26</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85635">
                <a:tc>
                  <a:txBody>
                    <a:bodyPr/>
                    <a:lstStyle/>
                    <a:p>
                      <a:pPr marL="457200" algn="r">
                        <a:lnSpc>
                          <a:spcPct val="115000"/>
                        </a:lnSpc>
                        <a:spcAft>
                          <a:spcPts val="0"/>
                        </a:spcAft>
                      </a:pPr>
                      <a:r>
                        <a:rPr lang="ru-RU" sz="1100" dirty="0">
                          <a:solidFill>
                            <a:srgbClr val="002060"/>
                          </a:solidFill>
                        </a:rPr>
                        <a:t>6.</a:t>
                      </a:r>
                    </a:p>
                  </a:txBody>
                  <a:tcPr marL="41381" marR="41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г. Туймазы, Туймазинский район </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20</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17</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92818">
                <a:tc>
                  <a:txBody>
                    <a:bodyPr/>
                    <a:lstStyle/>
                    <a:p>
                      <a:pPr marL="457200" algn="r">
                        <a:lnSpc>
                          <a:spcPct val="115000"/>
                        </a:lnSpc>
                        <a:spcAft>
                          <a:spcPts val="0"/>
                        </a:spcAft>
                      </a:pPr>
                      <a:r>
                        <a:rPr lang="ru-RU" sz="1100" dirty="0">
                          <a:solidFill>
                            <a:srgbClr val="002060"/>
                          </a:solidFill>
                        </a:rPr>
                        <a:t>7.</a:t>
                      </a:r>
                    </a:p>
                  </a:txBody>
                  <a:tcPr marL="41381" marR="41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Республиканские ОО</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19</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11</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578453">
                <a:tc>
                  <a:txBody>
                    <a:bodyPr/>
                    <a:lstStyle/>
                    <a:p>
                      <a:pPr marL="457200" algn="r">
                        <a:lnSpc>
                          <a:spcPct val="115000"/>
                        </a:lnSpc>
                        <a:spcAft>
                          <a:spcPts val="0"/>
                        </a:spcAft>
                      </a:pPr>
                      <a:r>
                        <a:rPr lang="ru-RU" sz="1100" dirty="0">
                          <a:solidFill>
                            <a:srgbClr val="002060"/>
                          </a:solidFill>
                        </a:rPr>
                        <a:t>8.</a:t>
                      </a:r>
                    </a:p>
                  </a:txBody>
                  <a:tcPr marL="41381" marR="41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ru-RU" sz="1100" dirty="0">
                          <a:solidFill>
                            <a:srgbClr val="002060"/>
                          </a:solidFill>
                        </a:rPr>
                        <a:t>г. Ишимбай, Ишимбайский район, </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15</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10</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477158">
                <a:tc>
                  <a:txBody>
                    <a:bodyPr/>
                    <a:lstStyle/>
                    <a:p>
                      <a:pPr marL="457200" algn="r">
                        <a:lnSpc>
                          <a:spcPct val="115000"/>
                        </a:lnSpc>
                        <a:spcAft>
                          <a:spcPts val="0"/>
                        </a:spcAft>
                      </a:pPr>
                      <a:r>
                        <a:rPr lang="ru-RU" sz="1100" dirty="0">
                          <a:solidFill>
                            <a:srgbClr val="002060"/>
                          </a:solidFill>
                        </a:rPr>
                        <a:t>9.</a:t>
                      </a:r>
                    </a:p>
                  </a:txBody>
                  <a:tcPr marL="41381" marR="41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ru-RU" sz="1100" dirty="0">
                          <a:solidFill>
                            <a:srgbClr val="002060"/>
                          </a:solidFill>
                        </a:rPr>
                        <a:t>г. Мелеуз, Мелеузовский район</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solidFill>
                            <a:srgbClr val="002060"/>
                          </a:solidFill>
                        </a:rPr>
                        <a:t>15</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9</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385635">
                <a:tc>
                  <a:txBody>
                    <a:bodyPr/>
                    <a:lstStyle/>
                    <a:p>
                      <a:pPr marL="457200" algn="r">
                        <a:lnSpc>
                          <a:spcPct val="115000"/>
                        </a:lnSpc>
                        <a:spcAft>
                          <a:spcPts val="0"/>
                        </a:spcAft>
                      </a:pPr>
                      <a:r>
                        <a:rPr lang="ru-RU" sz="1100" dirty="0">
                          <a:solidFill>
                            <a:srgbClr val="002060"/>
                          </a:solidFill>
                        </a:rPr>
                        <a:t>10.</a:t>
                      </a:r>
                    </a:p>
                  </a:txBody>
                  <a:tcPr marL="41381" marR="41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ru-RU" sz="1100" dirty="0">
                          <a:solidFill>
                            <a:srgbClr val="002060"/>
                          </a:solidFill>
                        </a:rPr>
                        <a:t>г. Белорецк, Белорецкий район</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solidFill>
                            <a:srgbClr val="002060"/>
                          </a:solidFill>
                        </a:rPr>
                        <a:t>10</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11</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192818">
                <a:tc>
                  <a:txBody>
                    <a:bodyPr/>
                    <a:lstStyle/>
                    <a:p>
                      <a:pPr marL="457200" algn="r">
                        <a:lnSpc>
                          <a:spcPct val="115000"/>
                        </a:lnSpc>
                        <a:spcAft>
                          <a:spcPts val="0"/>
                        </a:spcAft>
                      </a:pPr>
                      <a:r>
                        <a:rPr lang="ru-RU" sz="1100" dirty="0">
                          <a:solidFill>
                            <a:srgbClr val="002060"/>
                          </a:solidFill>
                        </a:rPr>
                        <a:t>11.</a:t>
                      </a:r>
                    </a:p>
                  </a:txBody>
                  <a:tcPr marL="41381" marR="41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г. Сибай</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10</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solidFill>
                            <a:srgbClr val="002060"/>
                          </a:solidFill>
                        </a:rPr>
                        <a:t>9</a:t>
                      </a:r>
                    </a:p>
                  </a:txBody>
                  <a:tcPr marL="41381" marR="4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bl>
          </a:graphicData>
        </a:graphic>
      </p:graphicFrame>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image2.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2338" y="0"/>
            <a:ext cx="17780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1923" name="Shape 86"/>
          <p:cNvSpPr>
            <a:spLocks noChangeArrowheads="1"/>
          </p:cNvSpPr>
          <p:nvPr/>
        </p:nvSpPr>
        <p:spPr bwMode="auto">
          <a:xfrm>
            <a:off x="4910138" y="458788"/>
            <a:ext cx="264636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929396"/>
                </a:solidFill>
                <a:latin typeface="Arial" pitchFamily="34" charset="0"/>
                <a:cs typeface="Arial" pitchFamily="34" charset="0"/>
                <a:sym typeface="Arial" pitchFamily="34" charset="0"/>
              </a:rPr>
              <a:t>Асеева Наталья Викторовна,</a:t>
            </a:r>
          </a:p>
          <a:p>
            <a:pPr eaLnBrk="1"/>
            <a:r>
              <a:rPr lang="ru-RU" altLang="ru-RU" sz="1400">
                <a:solidFill>
                  <a:srgbClr val="929396"/>
                </a:solidFill>
                <a:latin typeface="Arial" pitchFamily="34" charset="0"/>
                <a:cs typeface="Arial" pitchFamily="34" charset="0"/>
                <a:sym typeface="Arial" pitchFamily="34" charset="0"/>
              </a:rPr>
              <a:t>Директор МБОУ «Лицей № 94»</a:t>
            </a:r>
          </a:p>
        </p:txBody>
      </p:sp>
      <p:sp>
        <p:nvSpPr>
          <p:cNvPr id="2052" name="Shape 89">
            <a:extLst>
              <a:ext uri="{FF2B5EF4-FFF2-40B4-BE49-F238E27FC236}">
                <a16:creationId xmlns:a16="http://schemas.microsoft.com/office/drawing/2014/main" xmlns="" id="{580EFF67-EF7B-47BF-AD7D-9FEB2396D1E7}"/>
              </a:ext>
            </a:extLst>
          </p:cNvPr>
          <p:cNvSpPr>
            <a:spLocks noChangeArrowheads="1"/>
          </p:cNvSpPr>
          <p:nvPr/>
        </p:nvSpPr>
        <p:spPr bwMode="auto">
          <a:xfrm>
            <a:off x="1187450" y="1901825"/>
            <a:ext cx="6256338" cy="2678113"/>
          </a:xfrm>
          <a:prstGeom prst="rect">
            <a:avLst/>
          </a:prstGeom>
          <a:noFill/>
          <a:ln w="12700">
            <a:noFill/>
            <a:miter lim="400000"/>
            <a:headEnd/>
            <a:tailEnd/>
          </a:ln>
        </p:spPr>
        <p:txBody>
          <a:bodyPr lIns="0" tIns="0" rIns="0" bIns="0">
            <a:spAutoFit/>
          </a:bodyPr>
          <a:lstStyle/>
          <a:p>
            <a:pPr indent="12700" eaLnBrk="1">
              <a:defRPr/>
            </a:pPr>
            <a:r>
              <a:rPr lang="ru-RU" sz="2900" b="1" dirty="0">
                <a:solidFill>
                  <a:srgbClr val="4EAA29"/>
                </a:solidFill>
                <a:latin typeface="Journal Sans New"/>
                <a:ea typeface="Arial" pitchFamily="34" charset="0"/>
                <a:cs typeface="Journal Sans New"/>
                <a:sym typeface="Arial" pitchFamily="34" charset="0"/>
              </a:rPr>
              <a:t>РАЗВИТИЕ ДЕТСКОЙ ОДАРЕННОСТИ НА ОСНОВЕ СОВМЕСТНОЙ ИССЛЕДОВАТЕЛЬСКОЙ ДЕЯТЕЛЬНОСТИ ПЕДАГОГА И ОБУЧАЮЩЕГОСЯ</a:t>
            </a:r>
            <a:endParaRPr lang="ru-RU" sz="3200" b="1" dirty="0">
              <a:solidFill>
                <a:srgbClr val="2603BD"/>
              </a:solidFill>
              <a:effectLst>
                <a:outerShdw blurRad="38100" dist="38100" dir="2700000" algn="tl">
                  <a:srgbClr val="000000">
                    <a:alpha val="43137"/>
                  </a:srgbClr>
                </a:outerShdw>
              </a:effectLst>
            </a:endParaRPr>
          </a:p>
        </p:txBody>
      </p:sp>
      <p:pic>
        <p:nvPicPr>
          <p:cNvPr id="81925" name="Изображение 2" descr="element-06.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650" y="0"/>
            <a:ext cx="431800"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Изображение 4" descr="element-0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a:extLst>
              <a:ext uri="{FF2B5EF4-FFF2-40B4-BE49-F238E27FC236}">
                <a16:creationId xmlns:a16="http://schemas.microsoft.com/office/drawing/2014/main" xmlns="" id="{0A14BEAB-8167-413A-B41E-599067C8DA33}"/>
              </a:ext>
            </a:extLst>
          </p:cNvPr>
          <p:cNvSpPr/>
          <p:nvPr/>
        </p:nvSpPr>
        <p:spPr>
          <a:xfrm flipH="1">
            <a:off x="71438" y="1879600"/>
            <a:ext cx="3706812" cy="3454400"/>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endParaRPr lang="ru-RU" sz="700" b="1" dirty="0">
              <a:solidFill>
                <a:prstClr val="white"/>
              </a:solidFill>
            </a:endParaRPr>
          </a:p>
        </p:txBody>
      </p:sp>
      <p:pic>
        <p:nvPicPr>
          <p:cNvPr id="2054" name="Picture 6" descr="https://pp.vk.me/c629125/v629125148/39083/0JCt9nXq2P0.jpg">
            <a:extLst>
              <a:ext uri="{FF2B5EF4-FFF2-40B4-BE49-F238E27FC236}">
                <a16:creationId xmlns:a16="http://schemas.microsoft.com/office/drawing/2014/main" xmlns="" id="{FBBAE1A4-AC96-48F1-A124-8BC2DE4C767A}"/>
              </a:ext>
            </a:extLst>
          </p:cNvPr>
          <p:cNvPicPr>
            <a:picLocks noChangeAspect="1" noChangeArrowheads="1"/>
          </p:cNvPicPr>
          <p:nvPr/>
        </p:nvPicPr>
        <p:blipFill>
          <a:blip r:embed="rId2"/>
          <a:srcRect/>
          <a:stretch>
            <a:fillRect/>
          </a:stretch>
        </p:blipFill>
        <p:spPr bwMode="auto">
          <a:xfrm>
            <a:off x="371475" y="3773488"/>
            <a:ext cx="1736725" cy="15049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Скругленный прямоугольник 2">
            <a:extLst>
              <a:ext uri="{FF2B5EF4-FFF2-40B4-BE49-F238E27FC236}">
                <a16:creationId xmlns:a16="http://schemas.microsoft.com/office/drawing/2014/main" xmlns="" id="{1EA0C0B9-3AB8-464A-AF00-19CE89E8C88A}"/>
              </a:ext>
            </a:extLst>
          </p:cNvPr>
          <p:cNvSpPr/>
          <p:nvPr/>
        </p:nvSpPr>
        <p:spPr>
          <a:xfrm flipH="1">
            <a:off x="1519238" y="128588"/>
            <a:ext cx="2406650" cy="666750"/>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white"/>
                </a:solidFill>
              </a:rPr>
              <a:t>ЦЕЛЬ РАБОТЫ С ОДАРЕННЫМИ ДЕТЬМИ:</a:t>
            </a:r>
          </a:p>
        </p:txBody>
      </p:sp>
      <p:sp>
        <p:nvSpPr>
          <p:cNvPr id="5" name="Скругленный прямоугольник 4">
            <a:extLst>
              <a:ext uri="{FF2B5EF4-FFF2-40B4-BE49-F238E27FC236}">
                <a16:creationId xmlns:a16="http://schemas.microsoft.com/office/drawing/2014/main" xmlns="" id="{EE5C82D4-F372-4896-B6F1-503F41C45982}"/>
              </a:ext>
            </a:extLst>
          </p:cNvPr>
          <p:cNvSpPr/>
          <p:nvPr/>
        </p:nvSpPr>
        <p:spPr>
          <a:xfrm flipH="1">
            <a:off x="4249738" y="128588"/>
            <a:ext cx="3092450" cy="98742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endParaRPr lang="ru-RU" sz="1600" b="1" dirty="0">
              <a:solidFill>
                <a:prstClr val="white"/>
              </a:solidFill>
              <a:effectLst>
                <a:outerShdw blurRad="38100" dist="38100" dir="2700000" algn="tl">
                  <a:srgbClr val="000000">
                    <a:alpha val="43137"/>
                  </a:srgbClr>
                </a:outerShdw>
              </a:effectLst>
            </a:endParaRPr>
          </a:p>
          <a:p>
            <a:pPr algn="ctr" eaLnBrk="1" hangingPunct="1">
              <a:defRPr/>
            </a:pPr>
            <a:r>
              <a:rPr lang="ru-RU" sz="1600" b="1" dirty="0">
                <a:solidFill>
                  <a:prstClr val="white"/>
                </a:solidFill>
                <a:effectLst>
                  <a:outerShdw blurRad="38100" dist="38100" dir="2700000" algn="tl">
                    <a:srgbClr val="000000">
                      <a:alpha val="43137"/>
                    </a:srgbClr>
                  </a:outerShdw>
                </a:effectLst>
              </a:rPr>
              <a:t>Обеспечить возможность </a:t>
            </a:r>
            <a:r>
              <a:rPr lang="ru-RU" sz="1400" b="1" dirty="0">
                <a:solidFill>
                  <a:prstClr val="white"/>
                </a:solidFill>
                <a:effectLst>
                  <a:outerShdw blurRad="38100" dist="38100" dir="2700000" algn="tl">
                    <a:srgbClr val="000000">
                      <a:alpha val="43137"/>
                    </a:srgbClr>
                  </a:outerShdw>
                </a:effectLst>
              </a:rPr>
              <a:t>творческой</a:t>
            </a:r>
            <a:r>
              <a:rPr lang="ru-RU" sz="1600" b="1" dirty="0">
                <a:solidFill>
                  <a:prstClr val="white"/>
                </a:solidFill>
                <a:effectLst>
                  <a:outerShdw blurRad="38100" dist="38100" dir="2700000" algn="tl">
                    <a:srgbClr val="000000">
                      <a:alpha val="43137"/>
                    </a:srgbClr>
                  </a:outerShdw>
                </a:effectLst>
              </a:rPr>
              <a:t> самореализации личности в различных видах деятельности.</a:t>
            </a:r>
          </a:p>
          <a:p>
            <a:pPr algn="ctr" eaLnBrk="1" hangingPunct="1">
              <a:defRPr/>
            </a:pPr>
            <a:endParaRPr lang="ru-RU" sz="1600" b="1" dirty="0">
              <a:solidFill>
                <a:prstClr val="white"/>
              </a:solidFill>
            </a:endParaRPr>
          </a:p>
        </p:txBody>
      </p:sp>
      <p:sp>
        <p:nvSpPr>
          <p:cNvPr id="6" name="Скругленный прямоугольник 5">
            <a:extLst>
              <a:ext uri="{FF2B5EF4-FFF2-40B4-BE49-F238E27FC236}">
                <a16:creationId xmlns:a16="http://schemas.microsoft.com/office/drawing/2014/main" xmlns="" id="{4F26E15E-6EEA-451B-81F5-551AD7135174}"/>
              </a:ext>
            </a:extLst>
          </p:cNvPr>
          <p:cNvSpPr/>
          <p:nvPr/>
        </p:nvSpPr>
        <p:spPr>
          <a:xfrm flipH="1">
            <a:off x="1539875" y="1116013"/>
            <a:ext cx="2406650" cy="666750"/>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white"/>
                </a:solidFill>
              </a:rPr>
              <a:t>ЗАДАЧИ ПРОГРАММЫ:</a:t>
            </a:r>
          </a:p>
        </p:txBody>
      </p:sp>
      <p:sp>
        <p:nvSpPr>
          <p:cNvPr id="8" name="Скругленный прямоугольник 7">
            <a:extLst>
              <a:ext uri="{FF2B5EF4-FFF2-40B4-BE49-F238E27FC236}">
                <a16:creationId xmlns:a16="http://schemas.microsoft.com/office/drawing/2014/main" xmlns="" id="{CC629EE5-6D48-404C-8596-6A96999506B4}"/>
              </a:ext>
            </a:extLst>
          </p:cNvPr>
          <p:cNvSpPr/>
          <p:nvPr/>
        </p:nvSpPr>
        <p:spPr>
          <a:xfrm flipH="1">
            <a:off x="4111625" y="1214438"/>
            <a:ext cx="3230563" cy="280352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endParaRPr lang="ru-RU" sz="1600" b="1" dirty="0">
              <a:solidFill>
                <a:prstClr val="white"/>
              </a:solidFill>
            </a:endParaRPr>
          </a:p>
        </p:txBody>
      </p:sp>
      <p:sp>
        <p:nvSpPr>
          <p:cNvPr id="7" name="Прямоугольник 6">
            <a:extLst>
              <a:ext uri="{FF2B5EF4-FFF2-40B4-BE49-F238E27FC236}">
                <a16:creationId xmlns:a16="http://schemas.microsoft.com/office/drawing/2014/main" xmlns="" id="{93F7C33B-4A4D-4520-B419-6D0A27A4B997}"/>
              </a:ext>
            </a:extLst>
          </p:cNvPr>
          <p:cNvSpPr/>
          <p:nvPr/>
        </p:nvSpPr>
        <p:spPr>
          <a:xfrm>
            <a:off x="4297363" y="1370013"/>
            <a:ext cx="2940050" cy="2647950"/>
          </a:xfrm>
          <a:prstGeom prst="rect">
            <a:avLst/>
          </a:prstGeom>
        </p:spPr>
        <p:txBody>
          <a:bodyPr lIns="61868" tIns="30934" rIns="61868" bIns="30934">
            <a:spAutoFit/>
          </a:bodyPr>
          <a:lstStyle/>
          <a:p>
            <a:pPr indent="-232006" algn="just" eaLnBrk="1" hangingPunct="1">
              <a:buFont typeface="+mj-lt"/>
              <a:buAutoNum type="arabicPeriod"/>
              <a:tabLst>
                <a:tab pos="309342" algn="l"/>
              </a:tabLst>
              <a:defRPr/>
            </a:pPr>
            <a:r>
              <a:rPr lang="ru-RU" sz="1050" b="1" dirty="0">
                <a:solidFill>
                  <a:prstClr val="white"/>
                </a:solidFill>
                <a:effectLst>
                  <a:outerShdw blurRad="38100" dist="38100" dir="2700000" algn="tl">
                    <a:srgbClr val="000000">
                      <a:alpha val="43137"/>
                    </a:srgbClr>
                  </a:outerShdw>
                </a:effectLst>
                <a:latin typeface="Helvetica"/>
                <a:ea typeface="Calibri" panose="020F0502020204030204" pitchFamily="34" charset="0"/>
                <a:cs typeface="Times New Roman" panose="02020603050405020304" pitchFamily="18" charset="0"/>
              </a:rPr>
              <a:t>Создание системы внеурочный работы, дополнительного образования учащихся;</a:t>
            </a:r>
          </a:p>
          <a:p>
            <a:pPr indent="-232006" algn="just" eaLnBrk="1" hangingPunct="1">
              <a:buFont typeface="+mj-lt"/>
              <a:buAutoNum type="arabicPeriod"/>
              <a:tabLst>
                <a:tab pos="309342" algn="l"/>
              </a:tabLst>
              <a:defRPr/>
            </a:pPr>
            <a:r>
              <a:rPr lang="ru-RU" sz="1050" b="1" dirty="0">
                <a:solidFill>
                  <a:prstClr val="white"/>
                </a:solidFill>
                <a:effectLst>
                  <a:outerShdw blurRad="38100" dist="38100" dir="2700000" algn="tl">
                    <a:srgbClr val="000000">
                      <a:alpha val="43137"/>
                    </a:srgbClr>
                  </a:outerShdw>
                </a:effectLst>
                <a:latin typeface="Helvetica"/>
                <a:ea typeface="Calibri" panose="020F0502020204030204" pitchFamily="34" charset="0"/>
                <a:cs typeface="Times New Roman" panose="02020603050405020304" pitchFamily="18" charset="0"/>
              </a:rPr>
              <a:t>Создание единой базы данных об одаренных обучающихся лицея;</a:t>
            </a:r>
          </a:p>
          <a:p>
            <a:pPr indent="-232006" algn="just" eaLnBrk="1" hangingPunct="1">
              <a:buFont typeface="+mj-lt"/>
              <a:buAutoNum type="arabicPeriod"/>
              <a:tabLst>
                <a:tab pos="309342" algn="l"/>
              </a:tabLst>
              <a:defRPr/>
            </a:pPr>
            <a:r>
              <a:rPr lang="ru-RU" sz="1050" b="1" dirty="0">
                <a:solidFill>
                  <a:prstClr val="white"/>
                </a:solidFill>
                <a:effectLst>
                  <a:outerShdw blurRad="38100" dist="38100" dir="2700000" algn="tl">
                    <a:srgbClr val="000000">
                      <a:alpha val="43137"/>
                    </a:srgbClr>
                  </a:outerShdw>
                </a:effectLst>
                <a:latin typeface="Helvetica"/>
                <a:ea typeface="Calibri" panose="020F0502020204030204" pitchFamily="34" charset="0"/>
                <a:cs typeface="Times New Roman" panose="02020603050405020304" pitchFamily="18" charset="0"/>
              </a:rPr>
              <a:t>Создание единой системы самоуправления в работе с одаренными учащимися по внутренней поддержке среди учеников;</a:t>
            </a:r>
          </a:p>
          <a:p>
            <a:pPr indent="-232006" algn="just" eaLnBrk="1" hangingPunct="1">
              <a:buFont typeface="+mj-lt"/>
              <a:buAutoNum type="arabicPeriod"/>
              <a:tabLst>
                <a:tab pos="309342" algn="l"/>
              </a:tabLst>
              <a:defRPr/>
            </a:pPr>
            <a:r>
              <a:rPr lang="ru-RU" sz="1050" b="1" dirty="0">
                <a:solidFill>
                  <a:prstClr val="white"/>
                </a:solidFill>
                <a:effectLst>
                  <a:outerShdw blurRad="38100" dist="38100" dir="2700000" algn="tl">
                    <a:srgbClr val="000000">
                      <a:alpha val="43137"/>
                    </a:srgbClr>
                  </a:outerShdw>
                </a:effectLst>
                <a:latin typeface="Helvetica"/>
                <a:ea typeface="Calibri" panose="020F0502020204030204" pitchFamily="34" charset="0"/>
                <a:cs typeface="Times New Roman" panose="02020603050405020304" pitchFamily="18" charset="0"/>
              </a:rPr>
              <a:t>Развитие массовых, групповых и индивидуальных форм внеурочной деятельности;</a:t>
            </a:r>
          </a:p>
          <a:p>
            <a:pPr indent="-232006" algn="just" eaLnBrk="1" hangingPunct="1">
              <a:buFont typeface="+mj-lt"/>
              <a:buAutoNum type="arabicPeriod"/>
              <a:tabLst>
                <a:tab pos="309342" algn="l"/>
              </a:tabLst>
              <a:defRPr/>
            </a:pPr>
            <a:r>
              <a:rPr lang="ru-RU" sz="1050" b="1" dirty="0">
                <a:solidFill>
                  <a:prstClr val="white"/>
                </a:solidFill>
                <a:effectLst>
                  <a:outerShdw blurRad="38100" dist="38100" dir="2700000" algn="tl">
                    <a:srgbClr val="000000">
                      <a:alpha val="43137"/>
                    </a:srgbClr>
                  </a:outerShdw>
                </a:effectLst>
                <a:latin typeface="Helvetica"/>
                <a:ea typeface="Calibri" panose="020F0502020204030204" pitchFamily="34" charset="0"/>
                <a:cs typeface="Times New Roman" panose="02020603050405020304" pitchFamily="18" charset="0"/>
              </a:rPr>
              <a:t>Развитие и распространение среди учащихся идей олимпиадного движения.</a:t>
            </a:r>
          </a:p>
          <a:p>
            <a:pPr indent="-232006" algn="just" eaLnBrk="1" hangingPunct="1">
              <a:buFont typeface="+mj-lt"/>
              <a:buAutoNum type="arabicPeriod"/>
              <a:tabLst>
                <a:tab pos="309342" algn="l"/>
              </a:tabLst>
              <a:defRPr/>
            </a:pPr>
            <a:r>
              <a:rPr lang="ru-RU" sz="1050" b="1" dirty="0">
                <a:solidFill>
                  <a:prstClr val="white"/>
                </a:solidFill>
                <a:effectLst>
                  <a:outerShdw blurRad="38100" dist="38100" dir="2700000" algn="tl">
                    <a:srgbClr val="000000">
                      <a:alpha val="43137"/>
                    </a:srgbClr>
                  </a:outerShdw>
                </a:effectLst>
                <a:latin typeface="Helvetica"/>
                <a:ea typeface="Calibri" panose="020F0502020204030204" pitchFamily="34" charset="0"/>
                <a:cs typeface="Times New Roman" panose="02020603050405020304" pitchFamily="18" charset="0"/>
              </a:rPr>
              <a:t>Организация системы исследовательской работы</a:t>
            </a:r>
          </a:p>
        </p:txBody>
      </p:sp>
      <p:pic>
        <p:nvPicPr>
          <p:cNvPr id="2050" name="Picture 2" descr="https://pp.vk.me/c629125/v629125148/38f11/IgDHaq_PZ2g.jpg">
            <a:extLst>
              <a:ext uri="{FF2B5EF4-FFF2-40B4-BE49-F238E27FC236}">
                <a16:creationId xmlns:a16="http://schemas.microsoft.com/office/drawing/2014/main" xmlns="" id="{5AB9F3F1-F99D-432D-B491-7E35E889573C}"/>
              </a:ext>
            </a:extLst>
          </p:cNvPr>
          <p:cNvPicPr>
            <a:picLocks noChangeAspect="1" noChangeArrowheads="1"/>
          </p:cNvPicPr>
          <p:nvPr/>
        </p:nvPicPr>
        <p:blipFill>
          <a:blip r:embed="rId3"/>
          <a:srcRect/>
          <a:stretch>
            <a:fillRect/>
          </a:stretch>
        </p:blipFill>
        <p:spPr bwMode="auto">
          <a:xfrm>
            <a:off x="331788" y="1935163"/>
            <a:ext cx="1776412" cy="16716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https://pp.vk.me/c629125/v629125148/38ffd/6eBtbofH2PE.jpg">
            <a:extLst>
              <a:ext uri="{FF2B5EF4-FFF2-40B4-BE49-F238E27FC236}">
                <a16:creationId xmlns:a16="http://schemas.microsoft.com/office/drawing/2014/main" xmlns="" id="{9C9278B1-B6AD-442A-8EEF-55D03FDA2606}"/>
              </a:ext>
            </a:extLst>
          </p:cNvPr>
          <p:cNvPicPr>
            <a:picLocks noChangeAspect="1" noChangeArrowheads="1"/>
          </p:cNvPicPr>
          <p:nvPr/>
        </p:nvPicPr>
        <p:blipFill>
          <a:blip r:embed="rId4"/>
          <a:srcRect/>
          <a:stretch>
            <a:fillRect/>
          </a:stretch>
        </p:blipFill>
        <p:spPr bwMode="auto">
          <a:xfrm>
            <a:off x="2039938" y="2330450"/>
            <a:ext cx="1593850" cy="26654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2955" name="Изображение 1" descr="element-07.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Изображение 4" descr="element-02.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Shape 100"/>
          <p:cNvSpPr>
            <a:spLocks noGrp="1"/>
          </p:cNvSpPr>
          <p:nvPr>
            <p:ph type="sldNum" sz="quarter" idx="12"/>
          </p:nvPr>
        </p:nvSpPr>
        <p:spPr>
          <a:xfrm>
            <a:off x="604838" y="354013"/>
            <a:ext cx="114300"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868" tIns="30934" rIns="61868" bIns="30934"/>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l" hangingPunct="1"/>
            <a:r>
              <a:rPr lang="ru-RU" altLang="ru-RU">
                <a:solidFill>
                  <a:srgbClr val="FFFFFF"/>
                </a:solidFill>
                <a:latin typeface="Journal Sans New"/>
                <a:ea typeface="Journal Sans New"/>
                <a:cs typeface="Journal Sans New"/>
              </a:rPr>
              <a:t>2</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a:extLst>
              <a:ext uri="{FF2B5EF4-FFF2-40B4-BE49-F238E27FC236}">
                <a16:creationId xmlns:a16="http://schemas.microsoft.com/office/drawing/2014/main" xmlns="" id="{D6488539-BB7A-4A06-B8C1-82E70C2C9FEF}"/>
              </a:ext>
            </a:extLst>
          </p:cNvPr>
          <p:cNvSpPr/>
          <p:nvPr/>
        </p:nvSpPr>
        <p:spPr>
          <a:xfrm flipH="1">
            <a:off x="52388" y="1828800"/>
            <a:ext cx="3708400" cy="3452813"/>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endParaRPr lang="ru-RU" sz="700" b="1" dirty="0">
              <a:solidFill>
                <a:prstClr val="white"/>
              </a:solidFill>
            </a:endParaRPr>
          </a:p>
        </p:txBody>
      </p:sp>
      <p:sp>
        <p:nvSpPr>
          <p:cNvPr id="3" name="Скругленный прямоугольник 2">
            <a:extLst>
              <a:ext uri="{FF2B5EF4-FFF2-40B4-BE49-F238E27FC236}">
                <a16:creationId xmlns:a16="http://schemas.microsoft.com/office/drawing/2014/main" xmlns="" id="{35001E60-2857-4A13-89E7-1027C1D0375F}"/>
              </a:ext>
            </a:extLst>
          </p:cNvPr>
          <p:cNvSpPr/>
          <p:nvPr/>
        </p:nvSpPr>
        <p:spPr>
          <a:xfrm flipH="1">
            <a:off x="1501775" y="515938"/>
            <a:ext cx="2406650" cy="666750"/>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white"/>
                </a:solidFill>
              </a:rPr>
              <a:t>ПЛАНИРУЕМЫЕ РЕЗУЛЬТАТЫ:</a:t>
            </a:r>
          </a:p>
        </p:txBody>
      </p:sp>
      <p:sp>
        <p:nvSpPr>
          <p:cNvPr id="4" name="Скругленный прямоугольник 3">
            <a:extLst>
              <a:ext uri="{FF2B5EF4-FFF2-40B4-BE49-F238E27FC236}">
                <a16:creationId xmlns:a16="http://schemas.microsoft.com/office/drawing/2014/main" xmlns="" id="{6C66CDAD-A03B-492A-8E0D-DBBF20642031}"/>
              </a:ext>
            </a:extLst>
          </p:cNvPr>
          <p:cNvSpPr/>
          <p:nvPr/>
        </p:nvSpPr>
        <p:spPr>
          <a:xfrm flipH="1">
            <a:off x="4043363" y="76200"/>
            <a:ext cx="3282950" cy="4222750"/>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marL="116003" indent="-116003" eaLnBrk="1" hangingPunct="1">
              <a:buFont typeface="Arial" panose="020B0604020202020204" pitchFamily="34" charset="0"/>
              <a:buChar char="•"/>
              <a:defRPr/>
            </a:pPr>
            <a:r>
              <a:rPr lang="ru-RU" sz="900" b="1" dirty="0">
                <a:solidFill>
                  <a:prstClr val="white"/>
                </a:solidFill>
                <a:effectLst>
                  <a:outerShdw blurRad="38100" dist="38100" dir="2700000" algn="tl">
                    <a:srgbClr val="000000">
                      <a:alpha val="43137"/>
                    </a:srgbClr>
                  </a:outerShdw>
                </a:effectLst>
              </a:rPr>
              <a:t>Создание банка данных, включающих в себе сведения о детях с различными типами одаренности.</a:t>
            </a:r>
          </a:p>
          <a:p>
            <a:pPr marL="116003" indent="-116003" eaLnBrk="1" hangingPunct="1">
              <a:buFont typeface="Arial" panose="020B0604020202020204" pitchFamily="34" charset="0"/>
              <a:buChar char="•"/>
              <a:defRPr/>
            </a:pPr>
            <a:r>
              <a:rPr lang="ru-RU" sz="900" b="1" dirty="0">
                <a:solidFill>
                  <a:prstClr val="white"/>
                </a:solidFill>
                <a:effectLst>
                  <a:outerShdw blurRad="38100" dist="38100" dir="2700000" algn="tl">
                    <a:srgbClr val="000000">
                      <a:alpha val="43137"/>
                    </a:srgbClr>
                  </a:outerShdw>
                </a:effectLst>
              </a:rPr>
              <a:t>Разработка и реализация специализированных, индивидуальных и дифференцированных программ поддержки и развития одаренных детей, создание системы взаимодействия с дошкольными учреждениями, начальной и средней школой, учреждениями дополнительного образования, родителями учащихся.</a:t>
            </a:r>
          </a:p>
          <a:p>
            <a:pPr marL="116003" indent="-116003" eaLnBrk="1" hangingPunct="1">
              <a:buFont typeface="Arial" panose="020B0604020202020204" pitchFamily="34" charset="0"/>
              <a:buChar char="•"/>
              <a:defRPr/>
            </a:pPr>
            <a:r>
              <a:rPr lang="ru-RU" sz="900" b="1" dirty="0">
                <a:solidFill>
                  <a:prstClr val="white"/>
                </a:solidFill>
                <a:effectLst>
                  <a:outerShdw blurRad="38100" dist="38100" dir="2700000" algn="tl">
                    <a:srgbClr val="000000">
                      <a:alpha val="43137"/>
                    </a:srgbClr>
                  </a:outerShdw>
                </a:effectLst>
              </a:rPr>
              <a:t>Использование системы диагностики для выявления и отслеживания различных типов одаренности.</a:t>
            </a:r>
          </a:p>
          <a:p>
            <a:pPr marL="116003" indent="-116003" eaLnBrk="1" hangingPunct="1">
              <a:buFont typeface="Arial" panose="020B0604020202020204" pitchFamily="34" charset="0"/>
              <a:buChar char="•"/>
              <a:defRPr/>
            </a:pPr>
            <a:r>
              <a:rPr lang="ru-RU" sz="900" b="1" dirty="0">
                <a:solidFill>
                  <a:prstClr val="white"/>
                </a:solidFill>
                <a:effectLst>
                  <a:outerShdw blurRad="38100" dist="38100" dir="2700000" algn="tl">
                    <a:srgbClr val="000000">
                      <a:alpha val="43137"/>
                    </a:srgbClr>
                  </a:outerShdw>
                </a:effectLst>
              </a:rPr>
              <a:t>Разработка системы подготовки педагогов для целенаправленной работы с детьми, склонными к творческой, интеллектуальной, художественно-эстетической и исследовательской деятельности.</a:t>
            </a:r>
          </a:p>
          <a:p>
            <a:pPr marL="116003" indent="-116003" eaLnBrk="1" hangingPunct="1">
              <a:buFont typeface="Arial" panose="020B0604020202020204" pitchFamily="34" charset="0"/>
              <a:buChar char="•"/>
              <a:defRPr/>
            </a:pPr>
            <a:r>
              <a:rPr lang="ru-RU" sz="900" b="1" dirty="0">
                <a:solidFill>
                  <a:prstClr val="white"/>
                </a:solidFill>
                <a:effectLst>
                  <a:outerShdw blurRad="38100" dist="38100" dir="2700000" algn="tl">
                    <a:srgbClr val="000000">
                      <a:alpha val="43137"/>
                    </a:srgbClr>
                  </a:outerShdw>
                </a:effectLst>
              </a:rPr>
              <a:t>Обобщение и систематизация материалов педагогической практики.</a:t>
            </a:r>
          </a:p>
          <a:p>
            <a:pPr marL="116003" indent="-116003" eaLnBrk="1" hangingPunct="1">
              <a:buFont typeface="Arial" panose="020B0604020202020204" pitchFamily="34" charset="0"/>
              <a:buChar char="•"/>
              <a:defRPr/>
            </a:pPr>
            <a:r>
              <a:rPr lang="ru-RU" sz="900" b="1" dirty="0">
                <a:solidFill>
                  <a:prstClr val="white"/>
                </a:solidFill>
                <a:effectLst>
                  <a:outerShdw blurRad="38100" dist="38100" dir="2700000" algn="tl">
                    <a:srgbClr val="000000">
                      <a:alpha val="43137"/>
                    </a:srgbClr>
                  </a:outerShdw>
                </a:effectLst>
              </a:rPr>
              <a:t>Формирование системы работы с одаренными учащимися.</a:t>
            </a:r>
          </a:p>
          <a:p>
            <a:pPr marL="116003" indent="-116003" eaLnBrk="1" hangingPunct="1">
              <a:buFont typeface="Arial" panose="020B0604020202020204" pitchFamily="34" charset="0"/>
              <a:buChar char="•"/>
              <a:defRPr/>
            </a:pPr>
            <a:r>
              <a:rPr lang="ru-RU" sz="900" b="1" dirty="0">
                <a:solidFill>
                  <a:prstClr val="white"/>
                </a:solidFill>
                <a:effectLst>
                  <a:outerShdw blurRad="38100" dist="38100" dir="2700000" algn="tl">
                    <a:srgbClr val="000000">
                      <a:alpha val="43137"/>
                    </a:srgbClr>
                  </a:outerShdw>
                </a:effectLst>
              </a:rPr>
              <a:t>Творческая самореализация выпускника школы. </a:t>
            </a:r>
          </a:p>
          <a:p>
            <a:pPr marL="116003" indent="-116003" eaLnBrk="1" hangingPunct="1">
              <a:buFont typeface="Arial" panose="020B0604020202020204" pitchFamily="34" charset="0"/>
              <a:buChar char="•"/>
              <a:defRPr/>
            </a:pPr>
            <a:r>
              <a:rPr lang="ru-RU" sz="900" b="1" dirty="0">
                <a:solidFill>
                  <a:prstClr val="white"/>
                </a:solidFill>
                <a:effectLst>
                  <a:outerShdw blurRad="38100" dist="38100" dir="2700000" algn="tl">
                    <a:srgbClr val="000000">
                      <a:alpha val="43137"/>
                    </a:srgbClr>
                  </a:outerShdw>
                </a:effectLst>
              </a:rPr>
              <a:t>Обеспечение преемственности в работе начальной, средней и старшей школы. </a:t>
            </a:r>
          </a:p>
          <a:p>
            <a:pPr marL="116003" indent="-116003" eaLnBrk="1" hangingPunct="1">
              <a:buFont typeface="Arial" panose="020B0604020202020204" pitchFamily="34" charset="0"/>
              <a:buChar char="•"/>
              <a:defRPr/>
            </a:pPr>
            <a:r>
              <a:rPr lang="ru-RU" sz="900" b="1" dirty="0">
                <a:solidFill>
                  <a:prstClr val="white"/>
                </a:solidFill>
                <a:effectLst>
                  <a:outerShdw blurRad="38100" dist="38100" dir="2700000" algn="tl">
                    <a:srgbClr val="000000">
                      <a:alpha val="43137"/>
                    </a:srgbClr>
                  </a:outerShdw>
                </a:effectLst>
              </a:rPr>
              <a:t>Повышение квалификации педагогов</a:t>
            </a:r>
          </a:p>
          <a:p>
            <a:pPr algn="ctr" eaLnBrk="1" hangingPunct="1">
              <a:defRPr/>
            </a:pPr>
            <a:endParaRPr lang="ru-RU" sz="400" b="1" dirty="0">
              <a:solidFill>
                <a:prstClr val="white"/>
              </a:solidFill>
            </a:endParaRPr>
          </a:p>
        </p:txBody>
      </p:sp>
      <p:pic>
        <p:nvPicPr>
          <p:cNvPr id="1026" name="Picture 2" descr="https://pp.vk.me/c1897/u5041839/92219572/x_760cf44e.jpg">
            <a:extLst>
              <a:ext uri="{FF2B5EF4-FFF2-40B4-BE49-F238E27FC236}">
                <a16:creationId xmlns:a16="http://schemas.microsoft.com/office/drawing/2014/main" xmlns="" id="{A1920F16-DE49-4420-9410-419CAB78A8C9}"/>
              </a:ext>
            </a:extLst>
          </p:cNvPr>
          <p:cNvPicPr>
            <a:picLocks noChangeAspect="1" noChangeArrowheads="1"/>
          </p:cNvPicPr>
          <p:nvPr/>
        </p:nvPicPr>
        <p:blipFill>
          <a:blip r:embed="rId2"/>
          <a:srcRect/>
          <a:stretch>
            <a:fillRect/>
          </a:stretch>
        </p:blipFill>
        <p:spPr bwMode="auto">
          <a:xfrm>
            <a:off x="185738" y="3319463"/>
            <a:ext cx="1925637" cy="18145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pp.vk.me/c633130/v633130148/2c9d3/R_R82F2vonU.jpg">
            <a:extLst>
              <a:ext uri="{FF2B5EF4-FFF2-40B4-BE49-F238E27FC236}">
                <a16:creationId xmlns:a16="http://schemas.microsoft.com/office/drawing/2014/main" xmlns="" id="{A559ECE1-93AD-48C2-9154-CEA4A324EDBA}"/>
              </a:ext>
            </a:extLst>
          </p:cNvPr>
          <p:cNvPicPr>
            <a:picLocks noChangeAspect="1" noChangeArrowheads="1"/>
          </p:cNvPicPr>
          <p:nvPr/>
        </p:nvPicPr>
        <p:blipFill>
          <a:blip r:embed="rId3"/>
          <a:srcRect/>
          <a:stretch>
            <a:fillRect/>
          </a:stretch>
        </p:blipFill>
        <p:spPr bwMode="auto">
          <a:xfrm>
            <a:off x="1327150" y="1954213"/>
            <a:ext cx="2203450" cy="18430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3975" name="Изображение 1" descr="element-07.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Изображение 4" descr="element-02.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7" name="Shape 100"/>
          <p:cNvSpPr>
            <a:spLocks noGrp="1"/>
          </p:cNvSpPr>
          <p:nvPr>
            <p:ph type="sldNum" sz="quarter" idx="12"/>
          </p:nvPr>
        </p:nvSpPr>
        <p:spPr>
          <a:xfrm>
            <a:off x="604838" y="354013"/>
            <a:ext cx="114300"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868" tIns="30934" rIns="61868" bIns="30934"/>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l" hangingPunct="1"/>
            <a:r>
              <a:rPr lang="ru-RU" altLang="ru-RU">
                <a:solidFill>
                  <a:srgbClr val="FFFFFF"/>
                </a:solidFill>
                <a:latin typeface="Journal Sans New"/>
                <a:ea typeface="Journal Sans New"/>
                <a:cs typeface="Journal Sans New"/>
              </a:rPr>
              <a:t>3</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a:extLst>
              <a:ext uri="{FF2B5EF4-FFF2-40B4-BE49-F238E27FC236}">
                <a16:creationId xmlns:a16="http://schemas.microsoft.com/office/drawing/2014/main" xmlns="" id="{AE253F23-99FA-4F5D-B7E8-761FD681310D}"/>
              </a:ext>
            </a:extLst>
          </p:cNvPr>
          <p:cNvSpPr/>
          <p:nvPr/>
        </p:nvSpPr>
        <p:spPr>
          <a:xfrm>
            <a:off x="2598738" y="946150"/>
            <a:ext cx="1730375" cy="763588"/>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900" b="1" dirty="0">
                <a:solidFill>
                  <a:prstClr val="white"/>
                </a:solidFill>
                <a:effectLst>
                  <a:outerShdw blurRad="38100" dist="38100" dir="2700000" algn="tl">
                    <a:srgbClr val="000000">
                      <a:alpha val="43137"/>
                    </a:srgbClr>
                  </a:outerShdw>
                </a:effectLst>
              </a:rPr>
              <a:t>ДИРЕКТОР</a:t>
            </a:r>
            <a:endParaRPr lang="ru-RU" b="1" dirty="0">
              <a:solidFill>
                <a:prstClr val="white"/>
              </a:solidFill>
              <a:effectLst>
                <a:outerShdw blurRad="38100" dist="38100" dir="2700000" algn="tl">
                  <a:srgbClr val="000000">
                    <a:alpha val="43137"/>
                  </a:srgbClr>
                </a:outerShdw>
              </a:effectLst>
            </a:endParaRPr>
          </a:p>
        </p:txBody>
      </p:sp>
      <p:sp>
        <p:nvSpPr>
          <p:cNvPr id="2" name="Скругленный прямоугольник 1">
            <a:extLst>
              <a:ext uri="{FF2B5EF4-FFF2-40B4-BE49-F238E27FC236}">
                <a16:creationId xmlns:a16="http://schemas.microsoft.com/office/drawing/2014/main" xmlns="" id="{D7681D4F-0076-449E-B509-F7D279D75301}"/>
              </a:ext>
            </a:extLst>
          </p:cNvPr>
          <p:cNvSpPr/>
          <p:nvPr/>
        </p:nvSpPr>
        <p:spPr>
          <a:xfrm flipH="1">
            <a:off x="1763713" y="115888"/>
            <a:ext cx="4364037" cy="5746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white"/>
                </a:solidFill>
              </a:rPr>
              <a:t>СТРУКТУРА РАБОТЫ С ОДАРЕННЫМИ ДЕТЬМИ</a:t>
            </a:r>
          </a:p>
        </p:txBody>
      </p:sp>
      <p:cxnSp>
        <p:nvCxnSpPr>
          <p:cNvPr id="6" name="Прямая со стрелкой 5">
            <a:extLst>
              <a:ext uri="{FF2B5EF4-FFF2-40B4-BE49-F238E27FC236}">
                <a16:creationId xmlns:a16="http://schemas.microsoft.com/office/drawing/2014/main" xmlns="" id="{C0EFCF83-C040-4C78-AB30-D7A205DD3F74}"/>
              </a:ext>
            </a:extLst>
          </p:cNvPr>
          <p:cNvCxnSpPr>
            <a:stCxn id="4" idx="2"/>
          </p:cNvCxnSpPr>
          <p:nvPr/>
        </p:nvCxnSpPr>
        <p:spPr>
          <a:xfrm flipH="1">
            <a:off x="3463925" y="1709738"/>
            <a:ext cx="0" cy="4079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Скругленный прямоугольник 6">
            <a:extLst>
              <a:ext uri="{FF2B5EF4-FFF2-40B4-BE49-F238E27FC236}">
                <a16:creationId xmlns:a16="http://schemas.microsoft.com/office/drawing/2014/main" xmlns="" id="{93C92ECD-A399-4A59-A35E-78DDA7598E31}"/>
              </a:ext>
            </a:extLst>
          </p:cNvPr>
          <p:cNvSpPr/>
          <p:nvPr/>
        </p:nvSpPr>
        <p:spPr>
          <a:xfrm>
            <a:off x="2062163" y="2117725"/>
            <a:ext cx="2803525" cy="477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endParaRPr lang="ru-RU" sz="1000" dirty="0">
              <a:solidFill>
                <a:prstClr val="white"/>
              </a:solidFill>
            </a:endParaRPr>
          </a:p>
        </p:txBody>
      </p:sp>
      <p:sp>
        <p:nvSpPr>
          <p:cNvPr id="9" name="Скругленный прямоугольник 8">
            <a:extLst>
              <a:ext uri="{FF2B5EF4-FFF2-40B4-BE49-F238E27FC236}">
                <a16:creationId xmlns:a16="http://schemas.microsoft.com/office/drawing/2014/main" xmlns="" id="{3ACC6222-ED67-4B9E-9098-7C7722C91467}"/>
              </a:ext>
            </a:extLst>
          </p:cNvPr>
          <p:cNvSpPr/>
          <p:nvPr/>
        </p:nvSpPr>
        <p:spPr>
          <a:xfrm>
            <a:off x="2062163" y="2103438"/>
            <a:ext cx="2803525" cy="492125"/>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050" b="1" dirty="0">
                <a:solidFill>
                  <a:prstClr val="white"/>
                </a:solidFill>
                <a:effectLst>
                  <a:outerShdw blurRad="38100" dist="38100" dir="2700000" algn="tl">
                    <a:srgbClr val="000000">
                      <a:alpha val="43137"/>
                    </a:srgbClr>
                  </a:outerShdw>
                </a:effectLst>
              </a:rPr>
              <a:t>    </a:t>
            </a:r>
            <a:r>
              <a:rPr lang="ru-RU" sz="900" b="1" dirty="0">
                <a:solidFill>
                  <a:prstClr val="white"/>
                </a:solidFill>
                <a:effectLst>
                  <a:outerShdw blurRad="38100" dist="38100" dir="2700000" algn="tl">
                    <a:srgbClr val="000000">
                      <a:alpha val="43137"/>
                    </a:srgbClr>
                  </a:outerShdw>
                </a:effectLst>
              </a:rPr>
              <a:t>ЗАМЕСТИТЕЛИ ДИРЕКТОРА</a:t>
            </a:r>
            <a:endParaRPr lang="ru-RU" sz="600" b="1" dirty="0">
              <a:solidFill>
                <a:prstClr val="white"/>
              </a:solidFill>
              <a:effectLst>
                <a:outerShdw blurRad="38100" dist="38100" dir="2700000" algn="tl">
                  <a:srgbClr val="000000">
                    <a:alpha val="43137"/>
                  </a:srgbClr>
                </a:outerShdw>
              </a:effectLst>
            </a:endParaRPr>
          </a:p>
        </p:txBody>
      </p:sp>
      <p:cxnSp>
        <p:nvCxnSpPr>
          <p:cNvPr id="11" name="Прямая со стрелкой 10">
            <a:extLst>
              <a:ext uri="{FF2B5EF4-FFF2-40B4-BE49-F238E27FC236}">
                <a16:creationId xmlns:a16="http://schemas.microsoft.com/office/drawing/2014/main" xmlns="" id="{C2427393-05C6-408E-960C-862B4F6EA343}"/>
              </a:ext>
            </a:extLst>
          </p:cNvPr>
          <p:cNvCxnSpPr/>
          <p:nvPr/>
        </p:nvCxnSpPr>
        <p:spPr>
          <a:xfrm flipH="1">
            <a:off x="1747838" y="2595563"/>
            <a:ext cx="314325" cy="4238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Скругленный прямоугольник 13">
            <a:extLst>
              <a:ext uri="{FF2B5EF4-FFF2-40B4-BE49-F238E27FC236}">
                <a16:creationId xmlns:a16="http://schemas.microsoft.com/office/drawing/2014/main" xmlns="" id="{8B74A7E6-0094-4403-A2D7-9A93CD329341}"/>
              </a:ext>
            </a:extLst>
          </p:cNvPr>
          <p:cNvSpPr/>
          <p:nvPr/>
        </p:nvSpPr>
        <p:spPr>
          <a:xfrm>
            <a:off x="969963" y="3019425"/>
            <a:ext cx="1555750" cy="361950"/>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000" b="1" dirty="0">
                <a:solidFill>
                  <a:prstClr val="white"/>
                </a:solidFill>
                <a:effectLst>
                  <a:outerShdw blurRad="38100" dist="38100" dir="2700000" algn="tl">
                    <a:srgbClr val="000000">
                      <a:alpha val="43137"/>
                    </a:srgbClr>
                  </a:outerShdw>
                </a:effectLst>
              </a:rPr>
              <a:t>по научно-методической работе</a:t>
            </a:r>
          </a:p>
        </p:txBody>
      </p:sp>
      <p:cxnSp>
        <p:nvCxnSpPr>
          <p:cNvPr id="16" name="Прямая со стрелкой 15">
            <a:extLst>
              <a:ext uri="{FF2B5EF4-FFF2-40B4-BE49-F238E27FC236}">
                <a16:creationId xmlns:a16="http://schemas.microsoft.com/office/drawing/2014/main" xmlns="" id="{8B5A9C97-9436-4597-8E9B-21339F2987FA}"/>
              </a:ext>
            </a:extLst>
          </p:cNvPr>
          <p:cNvCxnSpPr/>
          <p:nvPr/>
        </p:nvCxnSpPr>
        <p:spPr>
          <a:xfrm>
            <a:off x="3463925" y="2640013"/>
            <a:ext cx="0" cy="3794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Скругленный прямоугольник 17">
            <a:extLst>
              <a:ext uri="{FF2B5EF4-FFF2-40B4-BE49-F238E27FC236}">
                <a16:creationId xmlns:a16="http://schemas.microsoft.com/office/drawing/2014/main" xmlns="" id="{3305B512-A507-44C2-8431-28022E4EB30C}"/>
              </a:ext>
            </a:extLst>
          </p:cNvPr>
          <p:cNvSpPr/>
          <p:nvPr/>
        </p:nvSpPr>
        <p:spPr>
          <a:xfrm>
            <a:off x="2649538" y="3017838"/>
            <a:ext cx="1931987" cy="363537"/>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000" b="1" dirty="0">
                <a:solidFill>
                  <a:prstClr val="white"/>
                </a:solidFill>
                <a:effectLst>
                  <a:outerShdw blurRad="38100" dist="38100" dir="2700000" algn="tl">
                    <a:srgbClr val="000000">
                      <a:alpha val="43137"/>
                    </a:srgbClr>
                  </a:outerShdw>
                </a:effectLst>
              </a:rPr>
              <a:t>по учебно-воспитательной работе</a:t>
            </a:r>
          </a:p>
        </p:txBody>
      </p:sp>
      <p:cxnSp>
        <p:nvCxnSpPr>
          <p:cNvPr id="20" name="Прямая со стрелкой 19">
            <a:extLst>
              <a:ext uri="{FF2B5EF4-FFF2-40B4-BE49-F238E27FC236}">
                <a16:creationId xmlns:a16="http://schemas.microsoft.com/office/drawing/2014/main" xmlns="" id="{C0D14251-F0FF-41B6-A805-C00803F81153}"/>
              </a:ext>
            </a:extLst>
          </p:cNvPr>
          <p:cNvCxnSpPr/>
          <p:nvPr/>
        </p:nvCxnSpPr>
        <p:spPr>
          <a:xfrm>
            <a:off x="4864100" y="2451100"/>
            <a:ext cx="712788" cy="5365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Скругленный прямоугольник 21">
            <a:extLst>
              <a:ext uri="{FF2B5EF4-FFF2-40B4-BE49-F238E27FC236}">
                <a16:creationId xmlns:a16="http://schemas.microsoft.com/office/drawing/2014/main" xmlns="" id="{785B0FBC-EEFD-4BF7-9F58-523842724FF5}"/>
              </a:ext>
            </a:extLst>
          </p:cNvPr>
          <p:cNvSpPr/>
          <p:nvPr/>
        </p:nvSpPr>
        <p:spPr>
          <a:xfrm>
            <a:off x="4687888" y="2987675"/>
            <a:ext cx="1931987" cy="363538"/>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000" b="1" dirty="0">
                <a:solidFill>
                  <a:prstClr val="white"/>
                </a:solidFill>
                <a:effectLst>
                  <a:outerShdw blurRad="38100" dist="38100" dir="2700000" algn="tl">
                    <a:srgbClr val="000000">
                      <a:alpha val="43137"/>
                    </a:srgbClr>
                  </a:outerShdw>
                </a:effectLst>
              </a:rPr>
              <a:t>По информационным технологиям</a:t>
            </a:r>
          </a:p>
        </p:txBody>
      </p:sp>
      <p:cxnSp>
        <p:nvCxnSpPr>
          <p:cNvPr id="24" name="Прямая со стрелкой 23">
            <a:extLst>
              <a:ext uri="{FF2B5EF4-FFF2-40B4-BE49-F238E27FC236}">
                <a16:creationId xmlns:a16="http://schemas.microsoft.com/office/drawing/2014/main" xmlns="" id="{B47683A3-0D7C-479F-A27D-43C5E4C21F24}"/>
              </a:ext>
            </a:extLst>
          </p:cNvPr>
          <p:cNvCxnSpPr>
            <a:stCxn id="14" idx="2"/>
          </p:cNvCxnSpPr>
          <p:nvPr/>
        </p:nvCxnSpPr>
        <p:spPr>
          <a:xfrm>
            <a:off x="1747838" y="3381375"/>
            <a:ext cx="471487" cy="4699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Прямая со стрелкой 27">
            <a:extLst>
              <a:ext uri="{FF2B5EF4-FFF2-40B4-BE49-F238E27FC236}">
                <a16:creationId xmlns:a16="http://schemas.microsoft.com/office/drawing/2014/main" xmlns="" id="{5017CB3C-4110-4257-A2A7-8E4768B0482D}"/>
              </a:ext>
            </a:extLst>
          </p:cNvPr>
          <p:cNvCxnSpPr>
            <a:endCxn id="31" idx="0"/>
          </p:cNvCxnSpPr>
          <p:nvPr/>
        </p:nvCxnSpPr>
        <p:spPr>
          <a:xfrm flipH="1">
            <a:off x="2714625" y="3381375"/>
            <a:ext cx="284163" cy="5000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Скругленный прямоугольник 30">
            <a:extLst>
              <a:ext uri="{FF2B5EF4-FFF2-40B4-BE49-F238E27FC236}">
                <a16:creationId xmlns:a16="http://schemas.microsoft.com/office/drawing/2014/main" xmlns="" id="{88F4FE37-3591-46D4-9F2A-C4BDC768FAD5}"/>
              </a:ext>
            </a:extLst>
          </p:cNvPr>
          <p:cNvSpPr/>
          <p:nvPr/>
        </p:nvSpPr>
        <p:spPr>
          <a:xfrm>
            <a:off x="1747838" y="3881438"/>
            <a:ext cx="1933575" cy="361950"/>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000" b="1" dirty="0">
                <a:solidFill>
                  <a:prstClr val="white"/>
                </a:solidFill>
                <a:effectLst>
                  <a:outerShdw blurRad="38100" dist="38100" dir="2700000" algn="tl">
                    <a:srgbClr val="000000">
                      <a:alpha val="43137"/>
                    </a:srgbClr>
                  </a:outerShdw>
                </a:effectLst>
              </a:rPr>
              <a:t>Учителя - предметники</a:t>
            </a:r>
          </a:p>
        </p:txBody>
      </p:sp>
      <p:sp>
        <p:nvSpPr>
          <p:cNvPr id="37" name="Скругленный прямоугольник 36">
            <a:extLst>
              <a:ext uri="{FF2B5EF4-FFF2-40B4-BE49-F238E27FC236}">
                <a16:creationId xmlns:a16="http://schemas.microsoft.com/office/drawing/2014/main" xmlns="" id="{06133FEE-E97A-421B-B0BA-E5957E684F67}"/>
              </a:ext>
            </a:extLst>
          </p:cNvPr>
          <p:cNvSpPr/>
          <p:nvPr/>
        </p:nvSpPr>
        <p:spPr>
          <a:xfrm>
            <a:off x="6028" y="3851073"/>
            <a:ext cx="1555513" cy="363166"/>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000" b="1" dirty="0">
                <a:solidFill>
                  <a:prstClr val="white"/>
                </a:solidFill>
                <a:effectLst>
                  <a:outerShdw blurRad="38100" dist="38100" dir="2700000" algn="tl">
                    <a:srgbClr val="000000">
                      <a:alpha val="43137"/>
                    </a:srgbClr>
                  </a:outerShdw>
                </a:effectLst>
              </a:rPr>
              <a:t>ПРЕДСЕДАТЕЛЬ НОУ</a:t>
            </a:r>
          </a:p>
        </p:txBody>
      </p:sp>
      <p:sp>
        <p:nvSpPr>
          <p:cNvPr id="38" name="Скругленный прямоугольник 37">
            <a:extLst>
              <a:ext uri="{FF2B5EF4-FFF2-40B4-BE49-F238E27FC236}">
                <a16:creationId xmlns:a16="http://schemas.microsoft.com/office/drawing/2014/main" xmlns="" id="{53FE8BFA-4CB5-465E-AD95-3491F1ED344E}"/>
              </a:ext>
            </a:extLst>
          </p:cNvPr>
          <p:cNvSpPr/>
          <p:nvPr/>
        </p:nvSpPr>
        <p:spPr>
          <a:xfrm>
            <a:off x="1747838" y="4311650"/>
            <a:ext cx="1933575" cy="363538"/>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000" b="1" dirty="0">
                <a:solidFill>
                  <a:prstClr val="white"/>
                </a:solidFill>
                <a:effectLst>
                  <a:outerShdw blurRad="38100" dist="38100" dir="2700000" algn="tl">
                    <a:srgbClr val="000000">
                      <a:alpha val="43137"/>
                    </a:srgbClr>
                  </a:outerShdw>
                </a:effectLst>
              </a:rPr>
              <a:t>Педагог-психолог</a:t>
            </a:r>
          </a:p>
        </p:txBody>
      </p:sp>
      <p:cxnSp>
        <p:nvCxnSpPr>
          <p:cNvPr id="39" name="Прямая со стрелкой 38">
            <a:extLst>
              <a:ext uri="{FF2B5EF4-FFF2-40B4-BE49-F238E27FC236}">
                <a16:creationId xmlns:a16="http://schemas.microsoft.com/office/drawing/2014/main" xmlns="" id="{8DB3ECEE-3544-44C0-9BAC-C5A24BA4EE8E}"/>
              </a:ext>
            </a:extLst>
          </p:cNvPr>
          <p:cNvCxnSpPr/>
          <p:nvPr/>
        </p:nvCxnSpPr>
        <p:spPr>
          <a:xfrm flipH="1">
            <a:off x="708025" y="4243388"/>
            <a:ext cx="0" cy="1809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1" name="Скругленный прямоугольник 40">
            <a:extLst>
              <a:ext uri="{FF2B5EF4-FFF2-40B4-BE49-F238E27FC236}">
                <a16:creationId xmlns:a16="http://schemas.microsoft.com/office/drawing/2014/main" xmlns="" id="{AD56DBFD-657C-4ACF-8383-712DB510E448}"/>
              </a:ext>
            </a:extLst>
          </p:cNvPr>
          <p:cNvSpPr/>
          <p:nvPr/>
        </p:nvSpPr>
        <p:spPr>
          <a:xfrm>
            <a:off x="6028" y="4453674"/>
            <a:ext cx="1555513" cy="363166"/>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000" b="1" dirty="0">
                <a:solidFill>
                  <a:prstClr val="white"/>
                </a:solidFill>
                <a:effectLst>
                  <a:outerShdw blurRad="38100" dist="38100" dir="2700000" algn="tl">
                    <a:srgbClr val="000000">
                      <a:alpha val="43137"/>
                    </a:srgbClr>
                  </a:outerShdw>
                </a:effectLst>
              </a:rPr>
              <a:t>СОВЕТ НОУ</a:t>
            </a:r>
          </a:p>
        </p:txBody>
      </p:sp>
      <p:cxnSp>
        <p:nvCxnSpPr>
          <p:cNvPr id="44" name="Прямая со стрелкой 43">
            <a:extLst>
              <a:ext uri="{FF2B5EF4-FFF2-40B4-BE49-F238E27FC236}">
                <a16:creationId xmlns:a16="http://schemas.microsoft.com/office/drawing/2014/main" xmlns="" id="{73BDBCBE-12AE-49A8-B305-A46B4BC203C6}"/>
              </a:ext>
            </a:extLst>
          </p:cNvPr>
          <p:cNvCxnSpPr/>
          <p:nvPr/>
        </p:nvCxnSpPr>
        <p:spPr>
          <a:xfrm flipH="1">
            <a:off x="708025" y="4818063"/>
            <a:ext cx="0" cy="1571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5" name="Скругленный прямоугольник 44">
            <a:extLst>
              <a:ext uri="{FF2B5EF4-FFF2-40B4-BE49-F238E27FC236}">
                <a16:creationId xmlns:a16="http://schemas.microsoft.com/office/drawing/2014/main" xmlns="" id="{35878EE1-5B94-4994-AC59-DEDD02765E13}"/>
              </a:ext>
            </a:extLst>
          </p:cNvPr>
          <p:cNvSpPr/>
          <p:nvPr/>
        </p:nvSpPr>
        <p:spPr>
          <a:xfrm>
            <a:off x="-15072" y="4975725"/>
            <a:ext cx="1555513" cy="363166"/>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000" b="1" dirty="0">
                <a:solidFill>
                  <a:prstClr val="white"/>
                </a:solidFill>
                <a:effectLst>
                  <a:outerShdw blurRad="38100" dist="38100" dir="2700000" algn="tl">
                    <a:srgbClr val="000000">
                      <a:alpha val="43137"/>
                    </a:srgbClr>
                  </a:outerShdw>
                </a:effectLst>
              </a:rPr>
              <a:t>ПОДРАЗДЕЛЕНИЯ НОУ</a:t>
            </a:r>
          </a:p>
        </p:txBody>
      </p:sp>
      <p:cxnSp>
        <p:nvCxnSpPr>
          <p:cNvPr id="54" name="Прямая со стрелкой 53">
            <a:extLst>
              <a:ext uri="{FF2B5EF4-FFF2-40B4-BE49-F238E27FC236}">
                <a16:creationId xmlns:a16="http://schemas.microsoft.com/office/drawing/2014/main" xmlns="" id="{EBCA89D8-6423-48F3-A03D-EE3D20845DAA}"/>
              </a:ext>
            </a:extLst>
          </p:cNvPr>
          <p:cNvCxnSpPr>
            <a:stCxn id="31" idx="1"/>
            <a:endCxn id="0" idx="3"/>
          </p:cNvCxnSpPr>
          <p:nvPr/>
        </p:nvCxnSpPr>
        <p:spPr>
          <a:xfrm flipH="1" flipV="1">
            <a:off x="1562100" y="4032250"/>
            <a:ext cx="185738" cy="3016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58" name="Прямая со стрелкой 57">
            <a:extLst>
              <a:ext uri="{FF2B5EF4-FFF2-40B4-BE49-F238E27FC236}">
                <a16:creationId xmlns:a16="http://schemas.microsoft.com/office/drawing/2014/main" xmlns="" id="{797E11CC-A61A-46D0-86C0-151504F9F25B}"/>
              </a:ext>
            </a:extLst>
          </p:cNvPr>
          <p:cNvCxnSpPr>
            <a:stCxn id="14" idx="2"/>
            <a:endCxn id="0" idx="0"/>
          </p:cNvCxnSpPr>
          <p:nvPr/>
        </p:nvCxnSpPr>
        <p:spPr>
          <a:xfrm flipH="1">
            <a:off x="784225" y="3381375"/>
            <a:ext cx="963613" cy="4699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Прямая со стрелкой 60">
            <a:extLst>
              <a:ext uri="{FF2B5EF4-FFF2-40B4-BE49-F238E27FC236}">
                <a16:creationId xmlns:a16="http://schemas.microsoft.com/office/drawing/2014/main" xmlns="" id="{0E875731-E7C3-4C5C-BA2B-5F06F8808B71}"/>
              </a:ext>
            </a:extLst>
          </p:cNvPr>
          <p:cNvCxnSpPr>
            <a:stCxn id="31" idx="1"/>
          </p:cNvCxnSpPr>
          <p:nvPr/>
        </p:nvCxnSpPr>
        <p:spPr>
          <a:xfrm flipH="1">
            <a:off x="1549400" y="4062413"/>
            <a:ext cx="198438" cy="60483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63" name="Прямая со стрелкой 62">
            <a:extLst>
              <a:ext uri="{FF2B5EF4-FFF2-40B4-BE49-F238E27FC236}">
                <a16:creationId xmlns:a16="http://schemas.microsoft.com/office/drawing/2014/main" xmlns="" id="{B773CF75-3C7A-4EFD-AA0D-80A4897F3806}"/>
              </a:ext>
            </a:extLst>
          </p:cNvPr>
          <p:cNvCxnSpPr>
            <a:stCxn id="31" idx="1"/>
          </p:cNvCxnSpPr>
          <p:nvPr/>
        </p:nvCxnSpPr>
        <p:spPr>
          <a:xfrm flipH="1">
            <a:off x="1536700" y="4062413"/>
            <a:ext cx="211138" cy="113347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66" name="Прямая со стрелкой 65">
            <a:extLst>
              <a:ext uri="{FF2B5EF4-FFF2-40B4-BE49-F238E27FC236}">
                <a16:creationId xmlns:a16="http://schemas.microsoft.com/office/drawing/2014/main" xmlns="" id="{DC8A9A1F-7559-434A-A925-29CF56091A77}"/>
              </a:ext>
            </a:extLst>
          </p:cNvPr>
          <p:cNvCxnSpPr/>
          <p:nvPr/>
        </p:nvCxnSpPr>
        <p:spPr>
          <a:xfrm flipH="1">
            <a:off x="5583238" y="3362325"/>
            <a:ext cx="3175" cy="4889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8" name="Скругленный прямоугольник 67">
            <a:extLst>
              <a:ext uri="{FF2B5EF4-FFF2-40B4-BE49-F238E27FC236}">
                <a16:creationId xmlns:a16="http://schemas.microsoft.com/office/drawing/2014/main" xmlns="" id="{9AF584E5-91FE-4D0F-BC26-CA784125C538}"/>
              </a:ext>
            </a:extLst>
          </p:cNvPr>
          <p:cNvSpPr/>
          <p:nvPr/>
        </p:nvSpPr>
        <p:spPr>
          <a:xfrm>
            <a:off x="4181475" y="3862388"/>
            <a:ext cx="2803525" cy="492125"/>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800" b="1" dirty="0">
                <a:solidFill>
                  <a:prstClr val="white"/>
                </a:solidFill>
                <a:effectLst>
                  <a:outerShdw blurRad="38100" dist="38100" dir="2700000" algn="tl">
                    <a:srgbClr val="000000">
                      <a:alpha val="43137"/>
                    </a:srgbClr>
                  </a:outerShdw>
                </a:effectLst>
              </a:rPr>
              <a:t>СИСТЕМА ЭЛЕКТРОННОЙ ШКОЛЫ</a:t>
            </a:r>
            <a:endParaRPr lang="ru-RU" sz="200" b="1" dirty="0">
              <a:solidFill>
                <a:prstClr val="white"/>
              </a:solidFill>
              <a:effectLst>
                <a:outerShdw blurRad="38100" dist="38100" dir="2700000" algn="tl">
                  <a:srgbClr val="000000">
                    <a:alpha val="43137"/>
                  </a:srgbClr>
                </a:outerShdw>
              </a:effectLst>
            </a:endParaRPr>
          </a:p>
        </p:txBody>
      </p:sp>
      <p:cxnSp>
        <p:nvCxnSpPr>
          <p:cNvPr id="70" name="Прямая со стрелкой 69">
            <a:extLst>
              <a:ext uri="{FF2B5EF4-FFF2-40B4-BE49-F238E27FC236}">
                <a16:creationId xmlns:a16="http://schemas.microsoft.com/office/drawing/2014/main" xmlns="" id="{099249C2-1B48-4477-B222-796DB0A945B8}"/>
              </a:ext>
            </a:extLst>
          </p:cNvPr>
          <p:cNvCxnSpPr>
            <a:stCxn id="68" idx="2"/>
          </p:cNvCxnSpPr>
          <p:nvPr/>
        </p:nvCxnSpPr>
        <p:spPr>
          <a:xfrm flipH="1">
            <a:off x="1539875" y="4354513"/>
            <a:ext cx="4043363" cy="96520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74" name="Прямая со стрелкой 73">
            <a:extLst>
              <a:ext uri="{FF2B5EF4-FFF2-40B4-BE49-F238E27FC236}">
                <a16:creationId xmlns:a16="http://schemas.microsoft.com/office/drawing/2014/main" xmlns="" id="{7AD87403-718F-4493-BAC0-9F99532294E2}"/>
              </a:ext>
            </a:extLst>
          </p:cNvPr>
          <p:cNvCxnSpPr>
            <a:stCxn id="68" idx="1"/>
          </p:cNvCxnSpPr>
          <p:nvPr/>
        </p:nvCxnSpPr>
        <p:spPr>
          <a:xfrm flipH="1">
            <a:off x="3684588" y="4108450"/>
            <a:ext cx="496887" cy="33813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77" name="Прямая со стрелкой 76">
            <a:extLst>
              <a:ext uri="{FF2B5EF4-FFF2-40B4-BE49-F238E27FC236}">
                <a16:creationId xmlns:a16="http://schemas.microsoft.com/office/drawing/2014/main" xmlns="" id="{999DC66A-B1ED-4E46-9F51-745B170FDE24}"/>
              </a:ext>
            </a:extLst>
          </p:cNvPr>
          <p:cNvCxnSpPr>
            <a:endCxn id="0" idx="3"/>
          </p:cNvCxnSpPr>
          <p:nvPr/>
        </p:nvCxnSpPr>
        <p:spPr>
          <a:xfrm flipH="1">
            <a:off x="1562100" y="4446588"/>
            <a:ext cx="201613" cy="18891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79" name="Прямая со стрелкой 78">
            <a:extLst>
              <a:ext uri="{FF2B5EF4-FFF2-40B4-BE49-F238E27FC236}">
                <a16:creationId xmlns:a16="http://schemas.microsoft.com/office/drawing/2014/main" xmlns="" id="{6981B701-B36F-4933-A07F-FD1CC71B0F9E}"/>
              </a:ext>
            </a:extLst>
          </p:cNvPr>
          <p:cNvCxnSpPr>
            <a:stCxn id="68" idx="1"/>
          </p:cNvCxnSpPr>
          <p:nvPr/>
        </p:nvCxnSpPr>
        <p:spPr>
          <a:xfrm flipH="1" flipV="1">
            <a:off x="3681413" y="3892550"/>
            <a:ext cx="500062" cy="21590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85030" name="Изображение 1"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31" name="Изображение 4" descr="element-0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32" name="Shape 100"/>
          <p:cNvSpPr>
            <a:spLocks noGrp="1"/>
          </p:cNvSpPr>
          <p:nvPr>
            <p:ph type="sldNum" sz="quarter" idx="12"/>
          </p:nvPr>
        </p:nvSpPr>
        <p:spPr>
          <a:xfrm>
            <a:off x="615950" y="354013"/>
            <a:ext cx="115888"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868" tIns="30934" rIns="61868" bIns="30934"/>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l" hangingPunct="1"/>
            <a:r>
              <a:rPr lang="ru-RU" altLang="ru-RU">
                <a:solidFill>
                  <a:srgbClr val="FFFFFF"/>
                </a:solidFill>
                <a:latin typeface="Journal Sans New"/>
                <a:ea typeface="Journal Sans New"/>
                <a:cs typeface="Journal Sans New"/>
              </a:rPr>
              <a:t>4</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0188" y="706438"/>
            <a:ext cx="2319337"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Скругленный прямоугольник 5">
            <a:extLst>
              <a:ext uri="{FF2B5EF4-FFF2-40B4-BE49-F238E27FC236}">
                <a16:creationId xmlns:a16="http://schemas.microsoft.com/office/drawing/2014/main" xmlns="" id="{FA3D15F6-FE95-4DBD-84E1-7D3D64621274}"/>
              </a:ext>
            </a:extLst>
          </p:cNvPr>
          <p:cNvSpPr/>
          <p:nvPr/>
        </p:nvSpPr>
        <p:spPr>
          <a:xfrm>
            <a:off x="2551113" y="192088"/>
            <a:ext cx="3309937" cy="566737"/>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black"/>
                </a:solidFill>
              </a:rPr>
              <a:t>ГОД ОСНОВАНИЯ</a:t>
            </a:r>
          </a:p>
        </p:txBody>
      </p:sp>
      <p:sp>
        <p:nvSpPr>
          <p:cNvPr id="7" name="Скругленный прямоугольник 6">
            <a:extLst>
              <a:ext uri="{FF2B5EF4-FFF2-40B4-BE49-F238E27FC236}">
                <a16:creationId xmlns:a16="http://schemas.microsoft.com/office/drawing/2014/main" xmlns="" id="{0F82A3F0-4D08-40CE-BD4F-641186C10632}"/>
              </a:ext>
            </a:extLst>
          </p:cNvPr>
          <p:cNvSpPr/>
          <p:nvPr/>
        </p:nvSpPr>
        <p:spPr>
          <a:xfrm>
            <a:off x="6045200" y="131763"/>
            <a:ext cx="1379538" cy="627062"/>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black"/>
                </a:solidFill>
              </a:rPr>
              <a:t>2003</a:t>
            </a:r>
          </a:p>
        </p:txBody>
      </p:sp>
      <p:sp>
        <p:nvSpPr>
          <p:cNvPr id="8" name="Скругленный прямоугольник 7">
            <a:extLst>
              <a:ext uri="{FF2B5EF4-FFF2-40B4-BE49-F238E27FC236}">
                <a16:creationId xmlns:a16="http://schemas.microsoft.com/office/drawing/2014/main" xmlns="" id="{3D22EFD8-37EA-47AC-891C-B8B1099CAC1A}"/>
              </a:ext>
            </a:extLst>
          </p:cNvPr>
          <p:cNvSpPr/>
          <p:nvPr/>
        </p:nvSpPr>
        <p:spPr>
          <a:xfrm>
            <a:off x="2551113" y="908050"/>
            <a:ext cx="3309937" cy="566738"/>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black"/>
                </a:solidFill>
              </a:rPr>
              <a:t>ЧИСЛЕННОСТЬ ВЫПУСКНИКОВ НОУ</a:t>
            </a:r>
          </a:p>
        </p:txBody>
      </p:sp>
      <p:sp>
        <p:nvSpPr>
          <p:cNvPr id="9" name="Скругленный прямоугольник 8">
            <a:extLst>
              <a:ext uri="{FF2B5EF4-FFF2-40B4-BE49-F238E27FC236}">
                <a16:creationId xmlns:a16="http://schemas.microsoft.com/office/drawing/2014/main" xmlns="" id="{7CF058B1-A710-4F6F-8F2E-95E5D4203136}"/>
              </a:ext>
            </a:extLst>
          </p:cNvPr>
          <p:cNvSpPr/>
          <p:nvPr/>
        </p:nvSpPr>
        <p:spPr>
          <a:xfrm>
            <a:off x="6045200" y="847725"/>
            <a:ext cx="1379538" cy="627063"/>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black"/>
                </a:solidFill>
              </a:rPr>
              <a:t>567</a:t>
            </a:r>
          </a:p>
        </p:txBody>
      </p:sp>
      <p:sp>
        <p:nvSpPr>
          <p:cNvPr id="10" name="Скругленный прямоугольник 9">
            <a:extLst>
              <a:ext uri="{FF2B5EF4-FFF2-40B4-BE49-F238E27FC236}">
                <a16:creationId xmlns:a16="http://schemas.microsoft.com/office/drawing/2014/main" xmlns="" id="{5774B6CA-F59D-4764-B830-F14110E7504D}"/>
              </a:ext>
            </a:extLst>
          </p:cNvPr>
          <p:cNvSpPr/>
          <p:nvPr/>
        </p:nvSpPr>
        <p:spPr>
          <a:xfrm>
            <a:off x="2551113" y="1624013"/>
            <a:ext cx="3309937" cy="566737"/>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black"/>
                </a:solidFill>
              </a:rPr>
              <a:t>ЧИСЛО УЧИТЕЛЕЙ, РАБОТАЮЩИХ В НОУ</a:t>
            </a:r>
          </a:p>
        </p:txBody>
      </p:sp>
      <p:sp>
        <p:nvSpPr>
          <p:cNvPr id="11" name="Скругленный прямоугольник 10">
            <a:extLst>
              <a:ext uri="{FF2B5EF4-FFF2-40B4-BE49-F238E27FC236}">
                <a16:creationId xmlns:a16="http://schemas.microsoft.com/office/drawing/2014/main" xmlns="" id="{D9061221-EAAA-444F-A0BF-E860ED83A504}"/>
              </a:ext>
            </a:extLst>
          </p:cNvPr>
          <p:cNvSpPr/>
          <p:nvPr/>
        </p:nvSpPr>
        <p:spPr>
          <a:xfrm>
            <a:off x="6045200" y="1565275"/>
            <a:ext cx="1379538" cy="6254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black"/>
                </a:solidFill>
              </a:rPr>
              <a:t>57</a:t>
            </a:r>
          </a:p>
        </p:txBody>
      </p:sp>
      <p:sp>
        <p:nvSpPr>
          <p:cNvPr id="12" name="Скругленный прямоугольник 11">
            <a:extLst>
              <a:ext uri="{FF2B5EF4-FFF2-40B4-BE49-F238E27FC236}">
                <a16:creationId xmlns:a16="http://schemas.microsoft.com/office/drawing/2014/main" xmlns="" id="{3FD9D88B-B56F-4A2C-AE4C-BF0ADFE37E19}"/>
              </a:ext>
            </a:extLst>
          </p:cNvPr>
          <p:cNvSpPr/>
          <p:nvPr/>
        </p:nvSpPr>
        <p:spPr>
          <a:xfrm>
            <a:off x="2549525" y="2341563"/>
            <a:ext cx="3311525" cy="565150"/>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black"/>
                </a:solidFill>
              </a:rPr>
              <a:t>ЧИСЛЕННОСТЬ ЧЛЕНОВ НОУ НА 2016 год</a:t>
            </a:r>
          </a:p>
        </p:txBody>
      </p:sp>
      <p:sp>
        <p:nvSpPr>
          <p:cNvPr id="13" name="Скругленный прямоугольник 12">
            <a:extLst>
              <a:ext uri="{FF2B5EF4-FFF2-40B4-BE49-F238E27FC236}">
                <a16:creationId xmlns:a16="http://schemas.microsoft.com/office/drawing/2014/main" xmlns="" id="{E91841EF-6405-4B90-83A3-E37D245D7F71}"/>
              </a:ext>
            </a:extLst>
          </p:cNvPr>
          <p:cNvSpPr/>
          <p:nvPr/>
        </p:nvSpPr>
        <p:spPr>
          <a:xfrm>
            <a:off x="6045200" y="2281238"/>
            <a:ext cx="1379538" cy="6254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black"/>
                </a:solidFill>
              </a:rPr>
              <a:t>112</a:t>
            </a:r>
          </a:p>
        </p:txBody>
      </p:sp>
      <p:pic>
        <p:nvPicPr>
          <p:cNvPr id="3074" name="Picture 2" descr="https://pp.vk.me/c631331/v631331148/6430/0j8xR3SDlG8.jpg">
            <a:extLst>
              <a:ext uri="{FF2B5EF4-FFF2-40B4-BE49-F238E27FC236}">
                <a16:creationId xmlns:a16="http://schemas.microsoft.com/office/drawing/2014/main" xmlns="" id="{E60B6200-4AFD-4C48-93B1-31A210FE94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406" y="2907287"/>
            <a:ext cx="2477509" cy="23317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6" name="Picture 4" descr="https://pp.vk.me/c630529/v630529148/17e6b/W-kJyYPGtak.jpg">
            <a:extLst>
              <a:ext uri="{FF2B5EF4-FFF2-40B4-BE49-F238E27FC236}">
                <a16:creationId xmlns:a16="http://schemas.microsoft.com/office/drawing/2014/main" xmlns="" id="{5600E2F0-2427-4075-B0F5-AB8D82E745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6915" y="2964604"/>
            <a:ext cx="2527691" cy="22916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6029" name="Изображение 1" descr="element-07.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0" name="Изображение 4" descr="element-02.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1" name="Shape 100"/>
          <p:cNvSpPr>
            <a:spLocks noGrp="1"/>
          </p:cNvSpPr>
          <p:nvPr>
            <p:ph type="sldNum" sz="quarter" idx="12"/>
          </p:nvPr>
        </p:nvSpPr>
        <p:spPr>
          <a:xfrm>
            <a:off x="604838" y="354013"/>
            <a:ext cx="114300"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868" tIns="30934" rIns="61868" bIns="30934"/>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l" hangingPunct="1"/>
            <a:r>
              <a:rPr lang="ru-RU" altLang="ru-RU">
                <a:solidFill>
                  <a:srgbClr val="FFFFFF"/>
                </a:solidFill>
                <a:latin typeface="Journal Sans New"/>
                <a:ea typeface="Journal Sans New"/>
                <a:cs typeface="Journal Sans New"/>
              </a:rPr>
              <a:t>5</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a:extLst>
              <a:ext uri="{FF2B5EF4-FFF2-40B4-BE49-F238E27FC236}">
                <a16:creationId xmlns:a16="http://schemas.microsoft.com/office/drawing/2014/main" xmlns="" id="{5DCACE92-21C6-421A-AD99-FF7DAA84FCA0}"/>
              </a:ext>
            </a:extLst>
          </p:cNvPr>
          <p:cNvSpPr/>
          <p:nvPr/>
        </p:nvSpPr>
        <p:spPr>
          <a:xfrm>
            <a:off x="2173288" y="142875"/>
            <a:ext cx="1308100" cy="6254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400" b="1" dirty="0">
                <a:solidFill>
                  <a:prstClr val="black"/>
                </a:solidFill>
              </a:rPr>
              <a:t>ЦЕЛЬ НОУ: </a:t>
            </a:r>
          </a:p>
        </p:txBody>
      </p:sp>
      <p:sp>
        <p:nvSpPr>
          <p:cNvPr id="5" name="Скругленный прямоугольник 4">
            <a:extLst>
              <a:ext uri="{FF2B5EF4-FFF2-40B4-BE49-F238E27FC236}">
                <a16:creationId xmlns:a16="http://schemas.microsoft.com/office/drawing/2014/main" xmlns="" id="{D8300E69-70E6-49EB-8A28-EC5E31BACB04}"/>
              </a:ext>
            </a:extLst>
          </p:cNvPr>
          <p:cNvSpPr/>
          <p:nvPr/>
        </p:nvSpPr>
        <p:spPr>
          <a:xfrm flipH="1">
            <a:off x="3706813" y="100013"/>
            <a:ext cx="3860800" cy="97472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200" b="1" dirty="0">
                <a:solidFill>
                  <a:prstClr val="black"/>
                </a:solidFill>
              </a:rPr>
              <a:t>ФОРМИРОВАНИЕ САМОУПРАВЛЕНИЯ ОБУЧАЮЩИХСЯ В ИССЛЕДОВАТЕЛЬСКОЙ, ТВОРЧЕСКОЙ, ИНТЕЛЛЕКТУАЛЬНОЙ ДЕЯТЕЛЬНОСТИ</a:t>
            </a:r>
          </a:p>
        </p:txBody>
      </p:sp>
      <p:sp>
        <p:nvSpPr>
          <p:cNvPr id="6" name="Скругленный прямоугольник 5">
            <a:extLst>
              <a:ext uri="{FF2B5EF4-FFF2-40B4-BE49-F238E27FC236}">
                <a16:creationId xmlns:a16="http://schemas.microsoft.com/office/drawing/2014/main" xmlns="" id="{C3BCEE71-1603-4466-8B78-82F671E7242D}"/>
              </a:ext>
            </a:extLst>
          </p:cNvPr>
          <p:cNvSpPr/>
          <p:nvPr/>
        </p:nvSpPr>
        <p:spPr>
          <a:xfrm>
            <a:off x="2173288" y="1162050"/>
            <a:ext cx="1308100" cy="627063"/>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400" b="1" dirty="0">
                <a:solidFill>
                  <a:prstClr val="black"/>
                </a:solidFill>
              </a:rPr>
              <a:t>ЗАДАЧИ НОУ: </a:t>
            </a:r>
          </a:p>
        </p:txBody>
      </p:sp>
      <p:sp>
        <p:nvSpPr>
          <p:cNvPr id="7" name="Скругленный прямоугольник 6">
            <a:extLst>
              <a:ext uri="{FF2B5EF4-FFF2-40B4-BE49-F238E27FC236}">
                <a16:creationId xmlns:a16="http://schemas.microsoft.com/office/drawing/2014/main" xmlns="" id="{305A4723-3F6B-418F-8F1B-32D15AB190D9}"/>
              </a:ext>
            </a:extLst>
          </p:cNvPr>
          <p:cNvSpPr/>
          <p:nvPr/>
        </p:nvSpPr>
        <p:spPr>
          <a:xfrm flipH="1">
            <a:off x="3819525" y="1250950"/>
            <a:ext cx="3762375" cy="1346200"/>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just" eaLnBrk="1" hangingPunct="1">
              <a:defRPr/>
            </a:pPr>
            <a:r>
              <a:rPr lang="ru-RU" sz="1200" b="1" dirty="0">
                <a:solidFill>
                  <a:prstClr val="black"/>
                </a:solidFill>
              </a:rPr>
              <a:t> Создание единой системы работы с одаренными детьми, путем взаимодействия между поколениями обучающихся, а также обучающихся, учителей, и родителей обучающихся</a:t>
            </a:r>
          </a:p>
        </p:txBody>
      </p:sp>
      <p:sp>
        <p:nvSpPr>
          <p:cNvPr id="9" name="Скругленный прямоугольник 8">
            <a:extLst>
              <a:ext uri="{FF2B5EF4-FFF2-40B4-BE49-F238E27FC236}">
                <a16:creationId xmlns:a16="http://schemas.microsoft.com/office/drawing/2014/main" xmlns="" id="{6679A3DC-5AA4-4368-A8C1-76578350C9E4}"/>
              </a:ext>
            </a:extLst>
          </p:cNvPr>
          <p:cNvSpPr/>
          <p:nvPr/>
        </p:nvSpPr>
        <p:spPr>
          <a:xfrm flipH="1">
            <a:off x="3819525" y="2774950"/>
            <a:ext cx="3762375" cy="698500"/>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200" b="1" dirty="0">
                <a:solidFill>
                  <a:prstClr val="black"/>
                </a:solidFill>
              </a:rPr>
              <a:t>Увеличение качества участия в олимпиадах, конкурсах различного уровня</a:t>
            </a:r>
          </a:p>
        </p:txBody>
      </p:sp>
      <p:sp>
        <p:nvSpPr>
          <p:cNvPr id="10" name="Скругленный прямоугольник 9">
            <a:extLst>
              <a:ext uri="{FF2B5EF4-FFF2-40B4-BE49-F238E27FC236}">
                <a16:creationId xmlns:a16="http://schemas.microsoft.com/office/drawing/2014/main" xmlns="" id="{CC7A9712-4236-4394-8C3A-A9179002712E}"/>
              </a:ext>
            </a:extLst>
          </p:cNvPr>
          <p:cNvSpPr/>
          <p:nvPr/>
        </p:nvSpPr>
        <p:spPr>
          <a:xfrm flipH="1">
            <a:off x="3813175" y="3617913"/>
            <a:ext cx="3681413" cy="700087"/>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200" b="1" dirty="0">
                <a:solidFill>
                  <a:prstClr val="black"/>
                </a:solidFill>
              </a:rPr>
              <a:t>Формирование </a:t>
            </a:r>
            <a:r>
              <a:rPr lang="ru-RU" sz="1200" b="1" dirty="0" err="1">
                <a:solidFill>
                  <a:prstClr val="black"/>
                </a:solidFill>
              </a:rPr>
              <a:t>системно-деятельностного</a:t>
            </a:r>
            <a:r>
              <a:rPr lang="ru-RU" sz="1200" b="1" dirty="0">
                <a:solidFill>
                  <a:prstClr val="black"/>
                </a:solidFill>
              </a:rPr>
              <a:t> подхода в исследовательской и </a:t>
            </a:r>
            <a:r>
              <a:rPr lang="ru-RU" sz="1200" b="1" dirty="0" err="1">
                <a:solidFill>
                  <a:prstClr val="black"/>
                </a:solidFill>
              </a:rPr>
              <a:t>профориентационной</a:t>
            </a:r>
            <a:r>
              <a:rPr lang="ru-RU" sz="1200" b="1" dirty="0">
                <a:solidFill>
                  <a:prstClr val="black"/>
                </a:solidFill>
              </a:rPr>
              <a:t> работе</a:t>
            </a:r>
          </a:p>
        </p:txBody>
      </p:sp>
      <p:sp>
        <p:nvSpPr>
          <p:cNvPr id="12" name="Скругленный прямоугольник 11">
            <a:extLst>
              <a:ext uri="{FF2B5EF4-FFF2-40B4-BE49-F238E27FC236}">
                <a16:creationId xmlns:a16="http://schemas.microsoft.com/office/drawing/2014/main" xmlns="" id="{1C462D7A-EFA5-44C5-993F-56C664926B14}"/>
              </a:ext>
            </a:extLst>
          </p:cNvPr>
          <p:cNvSpPr/>
          <p:nvPr/>
        </p:nvSpPr>
        <p:spPr>
          <a:xfrm flipH="1">
            <a:off x="11113" y="1890713"/>
            <a:ext cx="3706812" cy="3454400"/>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endParaRPr lang="ru-RU" sz="700" b="1" dirty="0">
              <a:solidFill>
                <a:prstClr val="white"/>
              </a:solidFill>
            </a:endParaRPr>
          </a:p>
        </p:txBody>
      </p:sp>
      <p:pic>
        <p:nvPicPr>
          <p:cNvPr id="4" name="Рисунок 3">
            <a:extLst>
              <a:ext uri="{FF2B5EF4-FFF2-40B4-BE49-F238E27FC236}">
                <a16:creationId xmlns:a16="http://schemas.microsoft.com/office/drawing/2014/main" xmlns="" id="{88BA4683-9FA7-47BB-9808-C93B722F35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6" y="1891423"/>
            <a:ext cx="3718225" cy="3453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7050" name="Изображение 1" descr="element-07.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1" name="Изображение 4" descr="element-0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2" name="Shape 100"/>
          <p:cNvSpPr>
            <a:spLocks noGrp="1"/>
          </p:cNvSpPr>
          <p:nvPr>
            <p:ph type="sldNum" sz="quarter" idx="12"/>
          </p:nvPr>
        </p:nvSpPr>
        <p:spPr>
          <a:xfrm>
            <a:off x="604838" y="354013"/>
            <a:ext cx="114300"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868" tIns="30934" rIns="61868" bIns="30934"/>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l" hangingPunct="1"/>
            <a:r>
              <a:rPr lang="ru-RU" altLang="ru-RU">
                <a:solidFill>
                  <a:srgbClr val="FFFFFF"/>
                </a:solidFill>
                <a:latin typeface="Journal Sans New"/>
                <a:ea typeface="Journal Sans New"/>
                <a:cs typeface="Journal Sans New"/>
              </a:rPr>
              <a:t>6</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Блок-схема: альтернативный процесс 29">
            <a:extLst>
              <a:ext uri="{FF2B5EF4-FFF2-40B4-BE49-F238E27FC236}">
                <a16:creationId xmlns:a16="http://schemas.microsoft.com/office/drawing/2014/main" xmlns="" id="{6834B57F-D14E-4C1C-BBDD-A9D036869829}"/>
              </a:ext>
            </a:extLst>
          </p:cNvPr>
          <p:cNvSpPr/>
          <p:nvPr/>
        </p:nvSpPr>
        <p:spPr>
          <a:xfrm>
            <a:off x="1333500" y="862013"/>
            <a:ext cx="3560763" cy="1871662"/>
          </a:xfrm>
          <a:prstGeom prst="flowChartAlternateProcess">
            <a:avLst/>
          </a:prstGeom>
          <a:gradFill flip="none" rotWithShape="1">
            <a:gsLst>
              <a:gs pos="0">
                <a:srgbClr val="2603BD">
                  <a:tint val="66000"/>
                  <a:satMod val="160000"/>
                </a:srgbClr>
              </a:gs>
              <a:gs pos="50000">
                <a:srgbClr val="2603BD">
                  <a:tint val="44500"/>
                  <a:satMod val="160000"/>
                </a:srgbClr>
              </a:gs>
              <a:gs pos="100000">
                <a:srgbClr val="2603BD">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endParaRPr lang="ru-RU">
              <a:solidFill>
                <a:prstClr val="white"/>
              </a:solidFill>
            </a:endParaRPr>
          </a:p>
        </p:txBody>
      </p:sp>
      <p:sp>
        <p:nvSpPr>
          <p:cNvPr id="4" name="Скругленный прямоугольник 3">
            <a:extLst>
              <a:ext uri="{FF2B5EF4-FFF2-40B4-BE49-F238E27FC236}">
                <a16:creationId xmlns:a16="http://schemas.microsoft.com/office/drawing/2014/main" xmlns="" id="{A527B382-2967-47A8-B4ED-D08964490F96}"/>
              </a:ext>
            </a:extLst>
          </p:cNvPr>
          <p:cNvSpPr/>
          <p:nvPr/>
        </p:nvSpPr>
        <p:spPr>
          <a:xfrm>
            <a:off x="2266951" y="1018828"/>
            <a:ext cx="2113207" cy="439302"/>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900" b="1" dirty="0">
                <a:solidFill>
                  <a:prstClr val="white"/>
                </a:solidFill>
                <a:effectLst>
                  <a:outerShdw blurRad="38100" dist="38100" dir="2700000" algn="tl">
                    <a:srgbClr val="000000">
                      <a:alpha val="43137"/>
                    </a:srgbClr>
                  </a:outerShdw>
                </a:effectLst>
              </a:rPr>
              <a:t>Председатель НОУ</a:t>
            </a:r>
            <a:endParaRPr lang="ru-RU" b="1" dirty="0">
              <a:solidFill>
                <a:prstClr val="white"/>
              </a:solidFill>
              <a:effectLst>
                <a:outerShdw blurRad="38100" dist="38100" dir="2700000" algn="tl">
                  <a:srgbClr val="000000">
                    <a:alpha val="43137"/>
                  </a:srgbClr>
                </a:outerShdw>
              </a:effectLst>
            </a:endParaRPr>
          </a:p>
        </p:txBody>
      </p:sp>
      <p:sp>
        <p:nvSpPr>
          <p:cNvPr id="2" name="Скругленный прямоугольник 1">
            <a:extLst>
              <a:ext uri="{FF2B5EF4-FFF2-40B4-BE49-F238E27FC236}">
                <a16:creationId xmlns:a16="http://schemas.microsoft.com/office/drawing/2014/main" xmlns="" id="{24AAF144-5225-4610-9D50-DDBD1DE269B3}"/>
              </a:ext>
            </a:extLst>
          </p:cNvPr>
          <p:cNvSpPr/>
          <p:nvPr/>
        </p:nvSpPr>
        <p:spPr>
          <a:xfrm flipH="1">
            <a:off x="1763713" y="115888"/>
            <a:ext cx="4364037" cy="5746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black"/>
                </a:solidFill>
              </a:rPr>
              <a:t>СТРУКТУРА НОУ «ГАУДЕАМУС»</a:t>
            </a:r>
          </a:p>
        </p:txBody>
      </p:sp>
      <p:cxnSp>
        <p:nvCxnSpPr>
          <p:cNvPr id="6" name="Прямая со стрелкой 5">
            <a:extLst>
              <a:ext uri="{FF2B5EF4-FFF2-40B4-BE49-F238E27FC236}">
                <a16:creationId xmlns:a16="http://schemas.microsoft.com/office/drawing/2014/main" xmlns="" id="{034C9C34-1AD7-491A-BB31-252740417748}"/>
              </a:ext>
            </a:extLst>
          </p:cNvPr>
          <p:cNvCxnSpPr/>
          <p:nvPr/>
        </p:nvCxnSpPr>
        <p:spPr>
          <a:xfrm>
            <a:off x="3322638" y="1446213"/>
            <a:ext cx="1587" cy="1984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Скругленный прямоугольник 8">
            <a:extLst>
              <a:ext uri="{FF2B5EF4-FFF2-40B4-BE49-F238E27FC236}">
                <a16:creationId xmlns:a16="http://schemas.microsoft.com/office/drawing/2014/main" xmlns="" id="{8DDDA061-6E71-4851-8FDA-6F56856D6537}"/>
              </a:ext>
            </a:extLst>
          </p:cNvPr>
          <p:cNvSpPr/>
          <p:nvPr/>
        </p:nvSpPr>
        <p:spPr>
          <a:xfrm>
            <a:off x="1974851" y="1663569"/>
            <a:ext cx="2871935" cy="359504"/>
          </a:xfrm>
          <a:prstGeom prst="roundRect">
            <a:avLst/>
          </a:prstGeom>
          <a:gradFill flip="none" rotWithShape="1">
            <a:gsLst>
              <a:gs pos="0">
                <a:srgbClr val="719111">
                  <a:shade val="30000"/>
                  <a:satMod val="115000"/>
                </a:srgbClr>
              </a:gs>
              <a:gs pos="50000">
                <a:srgbClr val="719111">
                  <a:shade val="67500"/>
                  <a:satMod val="115000"/>
                </a:srgbClr>
              </a:gs>
              <a:gs pos="100000">
                <a:srgbClr val="719111">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400" b="1" dirty="0">
                <a:solidFill>
                  <a:prstClr val="white"/>
                </a:solidFill>
                <a:effectLst>
                  <a:outerShdw blurRad="38100" dist="38100" dir="2700000" algn="tl">
                    <a:srgbClr val="000000">
                      <a:alpha val="43137"/>
                    </a:srgbClr>
                  </a:outerShdw>
                </a:effectLst>
              </a:rPr>
              <a:t>Заместители председателя</a:t>
            </a:r>
            <a:endParaRPr lang="ru-RU" sz="900" b="1" dirty="0">
              <a:solidFill>
                <a:prstClr val="white"/>
              </a:solidFill>
              <a:effectLst>
                <a:outerShdw blurRad="38100" dist="38100" dir="2700000" algn="tl">
                  <a:srgbClr val="000000">
                    <a:alpha val="43137"/>
                  </a:srgbClr>
                </a:outerShdw>
              </a:effectLst>
            </a:endParaRPr>
          </a:p>
        </p:txBody>
      </p:sp>
      <p:pic>
        <p:nvPicPr>
          <p:cNvPr id="88075" name="Рисунок 3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1401763"/>
            <a:ext cx="1371600"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Прямая со стрелкой 33">
            <a:extLst>
              <a:ext uri="{FF2B5EF4-FFF2-40B4-BE49-F238E27FC236}">
                <a16:creationId xmlns:a16="http://schemas.microsoft.com/office/drawing/2014/main" xmlns="" id="{EE09581F-7D29-4364-B6F3-99519EB00E3E}"/>
              </a:ext>
            </a:extLst>
          </p:cNvPr>
          <p:cNvCxnSpPr>
            <a:stCxn id="40" idx="1"/>
          </p:cNvCxnSpPr>
          <p:nvPr/>
        </p:nvCxnSpPr>
        <p:spPr>
          <a:xfrm flipH="1">
            <a:off x="4379913" y="1206500"/>
            <a:ext cx="600075" cy="158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Скругленный прямоугольник 39">
            <a:extLst>
              <a:ext uri="{FF2B5EF4-FFF2-40B4-BE49-F238E27FC236}">
                <a16:creationId xmlns:a16="http://schemas.microsoft.com/office/drawing/2014/main" xmlns="" id="{BF62B4E7-181C-471C-8BB6-03401E9B5A95}"/>
              </a:ext>
            </a:extLst>
          </p:cNvPr>
          <p:cNvSpPr/>
          <p:nvPr/>
        </p:nvSpPr>
        <p:spPr>
          <a:xfrm>
            <a:off x="4979988" y="949325"/>
            <a:ext cx="2370137" cy="512763"/>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400" b="1" dirty="0">
                <a:solidFill>
                  <a:prstClr val="white"/>
                </a:solidFill>
                <a:effectLst>
                  <a:outerShdw blurRad="38100" dist="38100" dir="2700000" algn="tl">
                    <a:srgbClr val="000000">
                      <a:alpha val="43137"/>
                    </a:srgbClr>
                  </a:outerShdw>
                </a:effectLst>
              </a:rPr>
              <a:t>Научно-методический совет</a:t>
            </a:r>
            <a:endParaRPr lang="ru-RU" sz="900" b="1" dirty="0">
              <a:solidFill>
                <a:prstClr val="white"/>
              </a:solidFill>
              <a:effectLst>
                <a:outerShdw blurRad="38100" dist="38100" dir="2700000" algn="tl">
                  <a:srgbClr val="000000">
                    <a:alpha val="43137"/>
                  </a:srgbClr>
                </a:outerShdw>
              </a:effectLst>
            </a:endParaRPr>
          </a:p>
        </p:txBody>
      </p:sp>
      <p:cxnSp>
        <p:nvCxnSpPr>
          <p:cNvPr id="47" name="Прямая со стрелкой 46">
            <a:extLst>
              <a:ext uri="{FF2B5EF4-FFF2-40B4-BE49-F238E27FC236}">
                <a16:creationId xmlns:a16="http://schemas.microsoft.com/office/drawing/2014/main" xmlns="" id="{486328C0-F210-41B1-84D5-4F0C86F831E3}"/>
              </a:ext>
            </a:extLst>
          </p:cNvPr>
          <p:cNvCxnSpPr/>
          <p:nvPr/>
        </p:nvCxnSpPr>
        <p:spPr>
          <a:xfrm>
            <a:off x="3322638" y="2025650"/>
            <a:ext cx="1587" cy="1968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Скругленный прямоугольник 47">
            <a:extLst>
              <a:ext uri="{FF2B5EF4-FFF2-40B4-BE49-F238E27FC236}">
                <a16:creationId xmlns:a16="http://schemas.microsoft.com/office/drawing/2014/main" xmlns="" id="{4FDBF9BC-C959-4E2E-A9BA-AC74C656EC6D}"/>
              </a:ext>
            </a:extLst>
          </p:cNvPr>
          <p:cNvSpPr/>
          <p:nvPr/>
        </p:nvSpPr>
        <p:spPr>
          <a:xfrm>
            <a:off x="1974851" y="2242370"/>
            <a:ext cx="2871935" cy="359504"/>
          </a:xfrm>
          <a:prstGeom prst="roundRect">
            <a:avLst/>
          </a:prstGeom>
          <a:gradFill flip="none" rotWithShape="1">
            <a:gsLst>
              <a:gs pos="0">
                <a:srgbClr val="719111">
                  <a:shade val="30000"/>
                  <a:satMod val="115000"/>
                </a:srgbClr>
              </a:gs>
              <a:gs pos="50000">
                <a:srgbClr val="719111">
                  <a:shade val="67500"/>
                  <a:satMod val="115000"/>
                </a:srgbClr>
              </a:gs>
              <a:gs pos="100000">
                <a:srgbClr val="719111">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400" b="1" dirty="0">
                <a:solidFill>
                  <a:prstClr val="white"/>
                </a:solidFill>
                <a:effectLst>
                  <a:outerShdw blurRad="38100" dist="38100" dir="2700000" algn="tl">
                    <a:srgbClr val="000000">
                      <a:alpha val="43137"/>
                    </a:srgbClr>
                  </a:outerShdw>
                </a:effectLst>
              </a:rPr>
              <a:t>Помощники заместителей</a:t>
            </a:r>
            <a:endParaRPr lang="ru-RU" sz="900" b="1" dirty="0">
              <a:solidFill>
                <a:prstClr val="white"/>
              </a:solidFill>
              <a:effectLst>
                <a:outerShdw blurRad="38100" dist="38100" dir="2700000" algn="tl">
                  <a:srgbClr val="000000">
                    <a:alpha val="43137"/>
                  </a:srgbClr>
                </a:outerShdw>
              </a:effectLst>
            </a:endParaRPr>
          </a:p>
        </p:txBody>
      </p:sp>
      <p:sp>
        <p:nvSpPr>
          <p:cNvPr id="56" name="Скругленный прямоугольник 55">
            <a:extLst>
              <a:ext uri="{FF2B5EF4-FFF2-40B4-BE49-F238E27FC236}">
                <a16:creationId xmlns:a16="http://schemas.microsoft.com/office/drawing/2014/main" xmlns="" id="{854DBB89-3E23-4B18-84AA-A6F51CC7978F}"/>
              </a:ext>
            </a:extLst>
          </p:cNvPr>
          <p:cNvSpPr/>
          <p:nvPr/>
        </p:nvSpPr>
        <p:spPr>
          <a:xfrm flipH="1">
            <a:off x="1362455" y="1018828"/>
            <a:ext cx="565168" cy="1594668"/>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050" b="1" dirty="0">
                <a:solidFill>
                  <a:prstClr val="white"/>
                </a:solidFill>
                <a:effectLst>
                  <a:outerShdw blurRad="38100" dist="38100" dir="2700000" algn="tl">
                    <a:srgbClr val="000000">
                      <a:alpha val="43137"/>
                    </a:srgbClr>
                  </a:outerShdw>
                </a:effectLst>
              </a:rPr>
              <a:t>С</a:t>
            </a:r>
          </a:p>
          <a:p>
            <a:pPr algn="ctr" eaLnBrk="1" hangingPunct="1">
              <a:defRPr/>
            </a:pPr>
            <a:r>
              <a:rPr lang="ru-RU" sz="1050" b="1" dirty="0">
                <a:solidFill>
                  <a:prstClr val="white"/>
                </a:solidFill>
                <a:effectLst>
                  <a:outerShdw blurRad="38100" dist="38100" dir="2700000" algn="tl">
                    <a:srgbClr val="000000">
                      <a:alpha val="43137"/>
                    </a:srgbClr>
                  </a:outerShdw>
                </a:effectLst>
              </a:rPr>
              <a:t>О</a:t>
            </a:r>
          </a:p>
          <a:p>
            <a:pPr algn="ctr" eaLnBrk="1" hangingPunct="1">
              <a:defRPr/>
            </a:pPr>
            <a:r>
              <a:rPr lang="ru-RU" sz="1050" b="1" dirty="0">
                <a:solidFill>
                  <a:prstClr val="white"/>
                </a:solidFill>
                <a:effectLst>
                  <a:outerShdw blurRad="38100" dist="38100" dir="2700000" algn="tl">
                    <a:srgbClr val="000000">
                      <a:alpha val="43137"/>
                    </a:srgbClr>
                  </a:outerShdw>
                </a:effectLst>
              </a:rPr>
              <a:t>В</a:t>
            </a:r>
          </a:p>
          <a:p>
            <a:pPr algn="ctr" eaLnBrk="1" hangingPunct="1">
              <a:defRPr/>
            </a:pPr>
            <a:r>
              <a:rPr lang="ru-RU" sz="1050" b="1" dirty="0">
                <a:solidFill>
                  <a:prstClr val="white"/>
                </a:solidFill>
                <a:effectLst>
                  <a:outerShdw blurRad="38100" dist="38100" dir="2700000" algn="tl">
                    <a:srgbClr val="000000">
                      <a:alpha val="43137"/>
                    </a:srgbClr>
                  </a:outerShdw>
                </a:effectLst>
              </a:rPr>
              <a:t>Е</a:t>
            </a:r>
          </a:p>
          <a:p>
            <a:pPr algn="ctr" eaLnBrk="1" hangingPunct="1">
              <a:defRPr/>
            </a:pPr>
            <a:r>
              <a:rPr lang="ru-RU" sz="1050" b="1" dirty="0">
                <a:solidFill>
                  <a:prstClr val="white"/>
                </a:solidFill>
                <a:effectLst>
                  <a:outerShdw blurRad="38100" dist="38100" dir="2700000" algn="tl">
                    <a:srgbClr val="000000">
                      <a:alpha val="43137"/>
                    </a:srgbClr>
                  </a:outerShdw>
                </a:effectLst>
              </a:rPr>
              <a:t>Т </a:t>
            </a:r>
          </a:p>
          <a:p>
            <a:pPr algn="ctr" eaLnBrk="1" hangingPunct="1">
              <a:defRPr/>
            </a:pPr>
            <a:endParaRPr lang="ru-RU" sz="1050" b="1" dirty="0">
              <a:solidFill>
                <a:prstClr val="white"/>
              </a:solidFill>
              <a:effectLst>
                <a:outerShdw blurRad="38100" dist="38100" dir="2700000" algn="tl">
                  <a:srgbClr val="000000">
                    <a:alpha val="43137"/>
                  </a:srgbClr>
                </a:outerShdw>
              </a:effectLst>
            </a:endParaRPr>
          </a:p>
          <a:p>
            <a:pPr algn="ctr" eaLnBrk="1" hangingPunct="1">
              <a:defRPr/>
            </a:pPr>
            <a:r>
              <a:rPr lang="ru-RU" sz="1050" b="1" dirty="0">
                <a:solidFill>
                  <a:prstClr val="white"/>
                </a:solidFill>
                <a:effectLst>
                  <a:outerShdw blurRad="38100" dist="38100" dir="2700000" algn="tl">
                    <a:srgbClr val="000000">
                      <a:alpha val="43137"/>
                    </a:srgbClr>
                  </a:outerShdw>
                </a:effectLst>
              </a:rPr>
              <a:t>Н</a:t>
            </a:r>
          </a:p>
          <a:p>
            <a:pPr algn="ctr" eaLnBrk="1" hangingPunct="1">
              <a:defRPr/>
            </a:pPr>
            <a:r>
              <a:rPr lang="ru-RU" sz="1050" b="1" dirty="0">
                <a:solidFill>
                  <a:prstClr val="white"/>
                </a:solidFill>
                <a:effectLst>
                  <a:outerShdw blurRad="38100" dist="38100" dir="2700000" algn="tl">
                    <a:srgbClr val="000000">
                      <a:alpha val="43137"/>
                    </a:srgbClr>
                  </a:outerShdw>
                </a:effectLst>
              </a:rPr>
              <a:t>О</a:t>
            </a:r>
          </a:p>
          <a:p>
            <a:pPr algn="ctr" eaLnBrk="1" hangingPunct="1">
              <a:defRPr/>
            </a:pPr>
            <a:r>
              <a:rPr lang="ru-RU" sz="1050" b="1" dirty="0">
                <a:solidFill>
                  <a:prstClr val="white"/>
                </a:solidFill>
                <a:effectLst>
                  <a:outerShdw blurRad="38100" dist="38100" dir="2700000" algn="tl">
                    <a:srgbClr val="000000">
                      <a:alpha val="43137"/>
                    </a:srgbClr>
                  </a:outerShdw>
                </a:effectLst>
              </a:rPr>
              <a:t>У</a:t>
            </a:r>
          </a:p>
          <a:p>
            <a:pPr algn="ctr" eaLnBrk="1" hangingPunct="1">
              <a:defRPr/>
            </a:pPr>
            <a:endParaRPr lang="ru-RU" sz="600" b="1" dirty="0">
              <a:solidFill>
                <a:prstClr val="white"/>
              </a:solidFill>
              <a:effectLst>
                <a:outerShdw blurRad="38100" dist="38100" dir="2700000" algn="tl">
                  <a:srgbClr val="000000">
                    <a:alpha val="43137"/>
                  </a:srgbClr>
                </a:outerShdw>
              </a:effectLst>
            </a:endParaRPr>
          </a:p>
        </p:txBody>
      </p:sp>
      <p:cxnSp>
        <p:nvCxnSpPr>
          <p:cNvPr id="57" name="Прямая со стрелкой 56">
            <a:extLst>
              <a:ext uri="{FF2B5EF4-FFF2-40B4-BE49-F238E27FC236}">
                <a16:creationId xmlns:a16="http://schemas.microsoft.com/office/drawing/2014/main" xmlns="" id="{47F7B8F6-7B9C-4560-9995-7589B6270346}"/>
              </a:ext>
            </a:extLst>
          </p:cNvPr>
          <p:cNvCxnSpPr/>
          <p:nvPr/>
        </p:nvCxnSpPr>
        <p:spPr>
          <a:xfrm flipH="1">
            <a:off x="1204913" y="2733675"/>
            <a:ext cx="288925" cy="260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9" name="Блок-схема: альтернативный процесс 58">
            <a:extLst>
              <a:ext uri="{FF2B5EF4-FFF2-40B4-BE49-F238E27FC236}">
                <a16:creationId xmlns:a16="http://schemas.microsoft.com/office/drawing/2014/main" xmlns="" id="{D4DD865C-C5A4-4D7E-93D3-8B8B12568513}"/>
              </a:ext>
            </a:extLst>
          </p:cNvPr>
          <p:cNvSpPr/>
          <p:nvPr/>
        </p:nvSpPr>
        <p:spPr>
          <a:xfrm>
            <a:off x="30163" y="3009900"/>
            <a:ext cx="1944687" cy="2235200"/>
          </a:xfrm>
          <a:prstGeom prst="flowChartAlternateProcess">
            <a:avLst/>
          </a:prstGeom>
          <a:gradFill flip="none" rotWithShape="1">
            <a:gsLst>
              <a:gs pos="0">
                <a:srgbClr val="2603BD">
                  <a:tint val="66000"/>
                  <a:satMod val="160000"/>
                </a:srgbClr>
              </a:gs>
              <a:gs pos="50000">
                <a:srgbClr val="2603BD">
                  <a:tint val="44500"/>
                  <a:satMod val="160000"/>
                </a:srgbClr>
              </a:gs>
              <a:gs pos="100000">
                <a:srgbClr val="2603BD">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endParaRPr lang="ru-RU" sz="1050">
              <a:solidFill>
                <a:prstClr val="white"/>
              </a:solidFill>
            </a:endParaRPr>
          </a:p>
        </p:txBody>
      </p:sp>
      <p:sp>
        <p:nvSpPr>
          <p:cNvPr id="64" name="Скругленный прямоугольник 63">
            <a:extLst>
              <a:ext uri="{FF2B5EF4-FFF2-40B4-BE49-F238E27FC236}">
                <a16:creationId xmlns:a16="http://schemas.microsoft.com/office/drawing/2014/main" xmlns="" id="{69F8E315-BF72-4987-ADB9-A89DA0AFB5F1}"/>
              </a:ext>
            </a:extLst>
          </p:cNvPr>
          <p:cNvSpPr/>
          <p:nvPr/>
        </p:nvSpPr>
        <p:spPr>
          <a:xfrm>
            <a:off x="1161013" y="3267991"/>
            <a:ext cx="789372" cy="366673"/>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050" b="1" dirty="0">
                <a:solidFill>
                  <a:prstClr val="white"/>
                </a:solidFill>
                <a:effectLst>
                  <a:outerShdw blurRad="38100" dist="38100" dir="2700000" algn="tl">
                    <a:srgbClr val="000000">
                      <a:alpha val="43137"/>
                    </a:srgbClr>
                  </a:outerShdw>
                </a:effectLst>
              </a:rPr>
              <a:t>Ученик-куратор</a:t>
            </a:r>
            <a:endParaRPr lang="ru-RU" sz="300" b="1" dirty="0">
              <a:solidFill>
                <a:prstClr val="white"/>
              </a:solidFill>
              <a:effectLst>
                <a:outerShdw blurRad="38100" dist="38100" dir="2700000" algn="tl">
                  <a:srgbClr val="000000">
                    <a:alpha val="43137"/>
                  </a:srgbClr>
                </a:outerShdw>
              </a:effectLst>
            </a:endParaRPr>
          </a:p>
        </p:txBody>
      </p:sp>
      <p:sp>
        <p:nvSpPr>
          <p:cNvPr id="65" name="Скругленный прямоугольник 64">
            <a:extLst>
              <a:ext uri="{FF2B5EF4-FFF2-40B4-BE49-F238E27FC236}">
                <a16:creationId xmlns:a16="http://schemas.microsoft.com/office/drawing/2014/main" xmlns="" id="{348A5C3B-05B2-4EA9-99BB-A55CD3584DA7}"/>
              </a:ext>
            </a:extLst>
          </p:cNvPr>
          <p:cNvSpPr/>
          <p:nvPr/>
        </p:nvSpPr>
        <p:spPr>
          <a:xfrm>
            <a:off x="47228" y="3267991"/>
            <a:ext cx="789372" cy="366673"/>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050" b="1" dirty="0">
                <a:solidFill>
                  <a:prstClr val="white"/>
                </a:solidFill>
                <a:effectLst>
                  <a:outerShdw blurRad="38100" dist="38100" dir="2700000" algn="tl">
                    <a:srgbClr val="000000">
                      <a:alpha val="43137"/>
                    </a:srgbClr>
                  </a:outerShdw>
                </a:effectLst>
              </a:rPr>
              <a:t>Педагог-куратор</a:t>
            </a:r>
            <a:endParaRPr lang="ru-RU" sz="300" b="1" dirty="0">
              <a:solidFill>
                <a:prstClr val="white"/>
              </a:solidFill>
              <a:effectLst>
                <a:outerShdw blurRad="38100" dist="38100" dir="2700000" algn="tl">
                  <a:srgbClr val="000000">
                    <a:alpha val="43137"/>
                  </a:srgbClr>
                </a:outerShdw>
              </a:effectLst>
            </a:endParaRPr>
          </a:p>
        </p:txBody>
      </p:sp>
      <p:cxnSp>
        <p:nvCxnSpPr>
          <p:cNvPr id="43" name="Прямая со стрелкой 42">
            <a:extLst>
              <a:ext uri="{FF2B5EF4-FFF2-40B4-BE49-F238E27FC236}">
                <a16:creationId xmlns:a16="http://schemas.microsoft.com/office/drawing/2014/main" xmlns="" id="{7EA7F23C-9678-49C9-A53C-B8F0E2B0688C}"/>
              </a:ext>
            </a:extLst>
          </p:cNvPr>
          <p:cNvCxnSpPr/>
          <p:nvPr/>
        </p:nvCxnSpPr>
        <p:spPr>
          <a:xfrm>
            <a:off x="836613" y="3414713"/>
            <a:ext cx="32385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9" name="Прямая со стрелкой 48">
            <a:extLst>
              <a:ext uri="{FF2B5EF4-FFF2-40B4-BE49-F238E27FC236}">
                <a16:creationId xmlns:a16="http://schemas.microsoft.com/office/drawing/2014/main" xmlns="" id="{4A8EC158-570B-4F3F-8BBE-CCE9A4E29127}"/>
              </a:ext>
            </a:extLst>
          </p:cNvPr>
          <p:cNvCxnSpPr/>
          <p:nvPr/>
        </p:nvCxnSpPr>
        <p:spPr>
          <a:xfrm>
            <a:off x="998538" y="3414713"/>
            <a:ext cx="0" cy="4000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9" name="Скругленный прямоугольник 68">
            <a:extLst>
              <a:ext uri="{FF2B5EF4-FFF2-40B4-BE49-F238E27FC236}">
                <a16:creationId xmlns:a16="http://schemas.microsoft.com/office/drawing/2014/main" xmlns="" id="{19D489DF-AB04-44EF-A5EC-7C79D7E037E3}"/>
              </a:ext>
            </a:extLst>
          </p:cNvPr>
          <p:cNvSpPr/>
          <p:nvPr/>
        </p:nvSpPr>
        <p:spPr>
          <a:xfrm>
            <a:off x="47228" y="3802249"/>
            <a:ext cx="1903158" cy="23677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050" b="1" dirty="0">
                <a:solidFill>
                  <a:prstClr val="white"/>
                </a:solidFill>
                <a:effectLst>
                  <a:outerShdw blurRad="38100" dist="38100" dir="2700000" algn="tl">
                    <a:srgbClr val="000000">
                      <a:alpha val="43137"/>
                    </a:srgbClr>
                  </a:outerShdw>
                </a:effectLst>
              </a:rPr>
              <a:t>Школа юного филолога</a:t>
            </a:r>
            <a:endParaRPr lang="ru-RU" sz="300" b="1" dirty="0">
              <a:solidFill>
                <a:prstClr val="white"/>
              </a:solidFill>
              <a:effectLst>
                <a:outerShdw blurRad="38100" dist="38100" dir="2700000" algn="tl">
                  <a:srgbClr val="000000">
                    <a:alpha val="43137"/>
                  </a:srgbClr>
                </a:outerShdw>
              </a:effectLst>
            </a:endParaRPr>
          </a:p>
        </p:txBody>
      </p:sp>
      <p:sp>
        <p:nvSpPr>
          <p:cNvPr id="72" name="Скругленный прямоугольник 71">
            <a:extLst>
              <a:ext uri="{FF2B5EF4-FFF2-40B4-BE49-F238E27FC236}">
                <a16:creationId xmlns:a16="http://schemas.microsoft.com/office/drawing/2014/main" xmlns="" id="{70634A15-BB87-4DC7-844B-4AD9A85B7681}"/>
              </a:ext>
            </a:extLst>
          </p:cNvPr>
          <p:cNvSpPr/>
          <p:nvPr/>
        </p:nvSpPr>
        <p:spPr>
          <a:xfrm>
            <a:off x="47228" y="4055020"/>
            <a:ext cx="1903158" cy="23677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050" b="1" dirty="0">
                <a:solidFill>
                  <a:prstClr val="white"/>
                </a:solidFill>
                <a:effectLst>
                  <a:outerShdw blurRad="38100" dist="38100" dir="2700000" algn="tl">
                    <a:srgbClr val="000000">
                      <a:alpha val="43137"/>
                    </a:srgbClr>
                  </a:outerShdw>
                </a:effectLst>
              </a:rPr>
              <a:t>Школа юного математика</a:t>
            </a:r>
            <a:endParaRPr lang="ru-RU" sz="300" b="1" dirty="0">
              <a:solidFill>
                <a:prstClr val="white"/>
              </a:solidFill>
              <a:effectLst>
                <a:outerShdw blurRad="38100" dist="38100" dir="2700000" algn="tl">
                  <a:srgbClr val="000000">
                    <a:alpha val="43137"/>
                  </a:srgbClr>
                </a:outerShdw>
              </a:effectLst>
            </a:endParaRPr>
          </a:p>
        </p:txBody>
      </p:sp>
      <p:sp>
        <p:nvSpPr>
          <p:cNvPr id="73" name="Скругленный прямоугольник 72">
            <a:extLst>
              <a:ext uri="{FF2B5EF4-FFF2-40B4-BE49-F238E27FC236}">
                <a16:creationId xmlns:a16="http://schemas.microsoft.com/office/drawing/2014/main" xmlns="" id="{7289E697-4CA8-4B45-8023-46F3AD320F04}"/>
              </a:ext>
            </a:extLst>
          </p:cNvPr>
          <p:cNvSpPr/>
          <p:nvPr/>
        </p:nvSpPr>
        <p:spPr>
          <a:xfrm>
            <a:off x="47228" y="4307869"/>
            <a:ext cx="1903158" cy="23677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050" b="1" dirty="0">
                <a:solidFill>
                  <a:prstClr val="white"/>
                </a:solidFill>
                <a:effectLst>
                  <a:outerShdw blurRad="38100" dist="38100" dir="2700000" algn="tl">
                    <a:srgbClr val="000000">
                      <a:alpha val="43137"/>
                    </a:srgbClr>
                  </a:outerShdw>
                </a:effectLst>
              </a:rPr>
              <a:t>Школа юного юриста</a:t>
            </a:r>
            <a:endParaRPr lang="ru-RU" sz="300" b="1" dirty="0">
              <a:solidFill>
                <a:prstClr val="white"/>
              </a:solidFill>
              <a:effectLst>
                <a:outerShdw blurRad="38100" dist="38100" dir="2700000" algn="tl">
                  <a:srgbClr val="000000">
                    <a:alpha val="43137"/>
                  </a:srgbClr>
                </a:outerShdw>
              </a:effectLst>
            </a:endParaRPr>
          </a:p>
        </p:txBody>
      </p:sp>
      <p:sp>
        <p:nvSpPr>
          <p:cNvPr id="75" name="Скругленный прямоугольник 74">
            <a:extLst>
              <a:ext uri="{FF2B5EF4-FFF2-40B4-BE49-F238E27FC236}">
                <a16:creationId xmlns:a16="http://schemas.microsoft.com/office/drawing/2014/main" xmlns="" id="{45512C1D-5D3B-442F-A747-C2B3CE765D75}"/>
              </a:ext>
            </a:extLst>
          </p:cNvPr>
          <p:cNvSpPr/>
          <p:nvPr/>
        </p:nvSpPr>
        <p:spPr>
          <a:xfrm>
            <a:off x="47228" y="4560641"/>
            <a:ext cx="1903158" cy="23677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050" b="1" dirty="0">
                <a:solidFill>
                  <a:prstClr val="white"/>
                </a:solidFill>
                <a:effectLst>
                  <a:outerShdw blurRad="38100" dist="38100" dir="2700000" algn="tl">
                    <a:srgbClr val="000000">
                      <a:alpha val="43137"/>
                    </a:srgbClr>
                  </a:outerShdw>
                </a:effectLst>
              </a:rPr>
              <a:t>Школа юного биолога</a:t>
            </a:r>
            <a:endParaRPr lang="ru-RU" sz="300" b="1" dirty="0">
              <a:solidFill>
                <a:prstClr val="white"/>
              </a:solidFill>
              <a:effectLst>
                <a:outerShdw blurRad="38100" dist="38100" dir="2700000" algn="tl">
                  <a:srgbClr val="000000">
                    <a:alpha val="43137"/>
                  </a:srgbClr>
                </a:outerShdw>
              </a:effectLst>
            </a:endParaRPr>
          </a:p>
        </p:txBody>
      </p:sp>
      <p:sp>
        <p:nvSpPr>
          <p:cNvPr id="76" name="Скругленный прямоугольник 75">
            <a:extLst>
              <a:ext uri="{FF2B5EF4-FFF2-40B4-BE49-F238E27FC236}">
                <a16:creationId xmlns:a16="http://schemas.microsoft.com/office/drawing/2014/main" xmlns="" id="{3D95189B-8F78-45EB-AB70-C849E6C554A9}"/>
              </a:ext>
            </a:extLst>
          </p:cNvPr>
          <p:cNvSpPr/>
          <p:nvPr/>
        </p:nvSpPr>
        <p:spPr>
          <a:xfrm>
            <a:off x="47228" y="4833975"/>
            <a:ext cx="1903158" cy="23677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050" b="1" dirty="0">
                <a:solidFill>
                  <a:prstClr val="white"/>
                </a:solidFill>
                <a:effectLst>
                  <a:outerShdw blurRad="38100" dist="38100" dir="2700000" algn="tl">
                    <a:srgbClr val="000000">
                      <a:alpha val="43137"/>
                    </a:srgbClr>
                  </a:outerShdw>
                </a:effectLst>
              </a:rPr>
              <a:t>Школа юного экономиста</a:t>
            </a:r>
            <a:endParaRPr lang="ru-RU" sz="300" b="1" dirty="0">
              <a:solidFill>
                <a:prstClr val="white"/>
              </a:solidFill>
              <a:effectLst>
                <a:outerShdw blurRad="38100" dist="38100" dir="2700000" algn="tl">
                  <a:srgbClr val="000000">
                    <a:alpha val="43137"/>
                  </a:srgbClr>
                </a:outerShdw>
              </a:effectLst>
            </a:endParaRPr>
          </a:p>
        </p:txBody>
      </p:sp>
      <p:sp>
        <p:nvSpPr>
          <p:cNvPr id="78" name="Скругленный прямоугольник 77">
            <a:extLst>
              <a:ext uri="{FF2B5EF4-FFF2-40B4-BE49-F238E27FC236}">
                <a16:creationId xmlns:a16="http://schemas.microsoft.com/office/drawing/2014/main" xmlns="" id="{74C8A7E2-AAC1-4497-9419-B0862A159478}"/>
              </a:ext>
            </a:extLst>
          </p:cNvPr>
          <p:cNvSpPr/>
          <p:nvPr/>
        </p:nvSpPr>
        <p:spPr>
          <a:xfrm>
            <a:off x="225873" y="3033436"/>
            <a:ext cx="1545870" cy="211776"/>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050" b="1" dirty="0">
                <a:solidFill>
                  <a:prstClr val="white"/>
                </a:solidFill>
                <a:effectLst>
                  <a:outerShdw blurRad="38100" dist="38100" dir="2700000" algn="tl">
                    <a:srgbClr val="000000">
                      <a:alpha val="43137"/>
                    </a:srgbClr>
                  </a:outerShdw>
                </a:effectLst>
              </a:rPr>
              <a:t>Школа </a:t>
            </a:r>
            <a:r>
              <a:rPr lang="ru-RU" sz="1050" b="1" dirty="0" err="1">
                <a:solidFill>
                  <a:prstClr val="white"/>
                </a:solidFill>
                <a:effectLst>
                  <a:outerShdw blurRad="38100" dist="38100" dir="2700000" algn="tl">
                    <a:srgbClr val="000000">
                      <a:alpha val="43137"/>
                    </a:srgbClr>
                  </a:outerShdw>
                </a:effectLst>
              </a:rPr>
              <a:t>олимпиадника</a:t>
            </a:r>
            <a:endParaRPr lang="ru-RU" sz="300" b="1" dirty="0">
              <a:solidFill>
                <a:prstClr val="white"/>
              </a:solidFill>
              <a:effectLst>
                <a:outerShdw blurRad="38100" dist="38100" dir="2700000" algn="tl">
                  <a:srgbClr val="000000">
                    <a:alpha val="43137"/>
                  </a:srgbClr>
                </a:outerShdw>
              </a:effectLst>
            </a:endParaRPr>
          </a:p>
        </p:txBody>
      </p:sp>
      <p:cxnSp>
        <p:nvCxnSpPr>
          <p:cNvPr id="80" name="Прямая со стрелкой 79">
            <a:extLst>
              <a:ext uri="{FF2B5EF4-FFF2-40B4-BE49-F238E27FC236}">
                <a16:creationId xmlns:a16="http://schemas.microsoft.com/office/drawing/2014/main" xmlns="" id="{0F9AD52E-A1DC-40EF-B549-4846BC97551D}"/>
              </a:ext>
            </a:extLst>
          </p:cNvPr>
          <p:cNvCxnSpPr>
            <a:stCxn id="30" idx="2"/>
            <a:endCxn id="81" idx="0"/>
          </p:cNvCxnSpPr>
          <p:nvPr/>
        </p:nvCxnSpPr>
        <p:spPr>
          <a:xfrm flipH="1">
            <a:off x="3076575" y="2733675"/>
            <a:ext cx="38100" cy="2444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1" name="Блок-схема: альтернативный процесс 80">
            <a:extLst>
              <a:ext uri="{FF2B5EF4-FFF2-40B4-BE49-F238E27FC236}">
                <a16:creationId xmlns:a16="http://schemas.microsoft.com/office/drawing/2014/main" xmlns="" id="{273D9BCF-2B45-430F-86C3-A8CC87AFAE11}"/>
              </a:ext>
            </a:extLst>
          </p:cNvPr>
          <p:cNvSpPr/>
          <p:nvPr/>
        </p:nvSpPr>
        <p:spPr>
          <a:xfrm>
            <a:off x="2105025" y="2978150"/>
            <a:ext cx="1944688" cy="2235200"/>
          </a:xfrm>
          <a:prstGeom prst="flowChartAlternateProcess">
            <a:avLst/>
          </a:prstGeom>
          <a:gradFill flip="none" rotWithShape="1">
            <a:gsLst>
              <a:gs pos="0">
                <a:srgbClr val="2603BD">
                  <a:tint val="66000"/>
                  <a:satMod val="160000"/>
                </a:srgbClr>
              </a:gs>
              <a:gs pos="50000">
                <a:srgbClr val="2603BD">
                  <a:tint val="44500"/>
                  <a:satMod val="160000"/>
                </a:srgbClr>
              </a:gs>
              <a:gs pos="100000">
                <a:srgbClr val="2603BD">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endParaRPr lang="ru-RU" sz="1100">
              <a:solidFill>
                <a:prstClr val="white"/>
              </a:solidFill>
            </a:endParaRPr>
          </a:p>
        </p:txBody>
      </p:sp>
      <p:sp>
        <p:nvSpPr>
          <p:cNvPr id="83" name="Скругленный прямоугольник 82">
            <a:extLst>
              <a:ext uri="{FF2B5EF4-FFF2-40B4-BE49-F238E27FC236}">
                <a16:creationId xmlns:a16="http://schemas.microsoft.com/office/drawing/2014/main" xmlns="" id="{0ECB7FE4-BF05-448D-A844-18F744FB9F7D}"/>
              </a:ext>
            </a:extLst>
          </p:cNvPr>
          <p:cNvSpPr/>
          <p:nvPr/>
        </p:nvSpPr>
        <p:spPr>
          <a:xfrm>
            <a:off x="3235409" y="3235530"/>
            <a:ext cx="789372" cy="366673"/>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100" b="1" dirty="0">
                <a:solidFill>
                  <a:prstClr val="white"/>
                </a:solidFill>
                <a:effectLst>
                  <a:outerShdw blurRad="38100" dist="38100" dir="2700000" algn="tl">
                    <a:srgbClr val="000000">
                      <a:alpha val="43137"/>
                    </a:srgbClr>
                  </a:outerShdw>
                </a:effectLst>
              </a:rPr>
              <a:t>Ученик-куратор</a:t>
            </a:r>
            <a:endParaRPr lang="ru-RU" sz="400" b="1" dirty="0">
              <a:solidFill>
                <a:prstClr val="white"/>
              </a:solidFill>
              <a:effectLst>
                <a:outerShdw blurRad="38100" dist="38100" dir="2700000" algn="tl">
                  <a:srgbClr val="000000">
                    <a:alpha val="43137"/>
                  </a:srgbClr>
                </a:outerShdw>
              </a:effectLst>
            </a:endParaRPr>
          </a:p>
        </p:txBody>
      </p:sp>
      <p:sp>
        <p:nvSpPr>
          <p:cNvPr id="84" name="Скругленный прямоугольник 83">
            <a:extLst>
              <a:ext uri="{FF2B5EF4-FFF2-40B4-BE49-F238E27FC236}">
                <a16:creationId xmlns:a16="http://schemas.microsoft.com/office/drawing/2014/main" xmlns="" id="{2467E6BF-8713-45B0-B5EE-D0C782A0B32C}"/>
              </a:ext>
            </a:extLst>
          </p:cNvPr>
          <p:cNvSpPr/>
          <p:nvPr/>
        </p:nvSpPr>
        <p:spPr>
          <a:xfrm>
            <a:off x="2121624" y="3235530"/>
            <a:ext cx="789372" cy="366673"/>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100" b="1" dirty="0">
                <a:solidFill>
                  <a:prstClr val="white"/>
                </a:solidFill>
                <a:effectLst>
                  <a:outerShdw blurRad="38100" dist="38100" dir="2700000" algn="tl">
                    <a:srgbClr val="000000">
                      <a:alpha val="43137"/>
                    </a:srgbClr>
                  </a:outerShdw>
                </a:effectLst>
              </a:rPr>
              <a:t>Педагог-куратор</a:t>
            </a:r>
            <a:endParaRPr lang="ru-RU" sz="400" b="1" dirty="0">
              <a:solidFill>
                <a:prstClr val="white"/>
              </a:solidFill>
              <a:effectLst>
                <a:outerShdw blurRad="38100" dist="38100" dir="2700000" algn="tl">
                  <a:srgbClr val="000000">
                    <a:alpha val="43137"/>
                  </a:srgbClr>
                </a:outerShdw>
              </a:effectLst>
            </a:endParaRPr>
          </a:p>
        </p:txBody>
      </p:sp>
      <p:cxnSp>
        <p:nvCxnSpPr>
          <p:cNvPr id="85" name="Прямая со стрелкой 84">
            <a:extLst>
              <a:ext uri="{FF2B5EF4-FFF2-40B4-BE49-F238E27FC236}">
                <a16:creationId xmlns:a16="http://schemas.microsoft.com/office/drawing/2014/main" xmlns="" id="{55A6AE13-F5C2-4F29-BB17-6E3F3C8CA577}"/>
              </a:ext>
            </a:extLst>
          </p:cNvPr>
          <p:cNvCxnSpPr/>
          <p:nvPr/>
        </p:nvCxnSpPr>
        <p:spPr>
          <a:xfrm>
            <a:off x="2911475" y="3382963"/>
            <a:ext cx="32385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86" name="Прямая со стрелкой 85">
            <a:extLst>
              <a:ext uri="{FF2B5EF4-FFF2-40B4-BE49-F238E27FC236}">
                <a16:creationId xmlns:a16="http://schemas.microsoft.com/office/drawing/2014/main" xmlns="" id="{8EE1E897-E2FF-42A1-BBCA-CF5C07A111B1}"/>
              </a:ext>
            </a:extLst>
          </p:cNvPr>
          <p:cNvCxnSpPr/>
          <p:nvPr/>
        </p:nvCxnSpPr>
        <p:spPr>
          <a:xfrm>
            <a:off x="3073400" y="3382963"/>
            <a:ext cx="0" cy="4000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7" name="Скругленный прямоугольник 86">
            <a:extLst>
              <a:ext uri="{FF2B5EF4-FFF2-40B4-BE49-F238E27FC236}">
                <a16:creationId xmlns:a16="http://schemas.microsoft.com/office/drawing/2014/main" xmlns="" id="{BE7B0645-668B-4996-9D19-C7AA2E380FC7}"/>
              </a:ext>
            </a:extLst>
          </p:cNvPr>
          <p:cNvSpPr/>
          <p:nvPr/>
        </p:nvSpPr>
        <p:spPr>
          <a:xfrm>
            <a:off x="2121624" y="3769788"/>
            <a:ext cx="1903158" cy="23677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800" b="1" dirty="0">
                <a:solidFill>
                  <a:prstClr val="white"/>
                </a:solidFill>
                <a:effectLst>
                  <a:outerShdw blurRad="38100" dist="38100" dir="2700000" algn="tl">
                    <a:srgbClr val="000000">
                      <a:alpha val="43137"/>
                    </a:srgbClr>
                  </a:outerShdw>
                </a:effectLst>
              </a:rPr>
              <a:t>Филология – «Логос»</a:t>
            </a:r>
          </a:p>
        </p:txBody>
      </p:sp>
      <p:sp>
        <p:nvSpPr>
          <p:cNvPr id="88" name="Скругленный прямоугольник 87">
            <a:extLst>
              <a:ext uri="{FF2B5EF4-FFF2-40B4-BE49-F238E27FC236}">
                <a16:creationId xmlns:a16="http://schemas.microsoft.com/office/drawing/2014/main" xmlns="" id="{45333FDF-E786-4752-8A9D-8DD7A3773963}"/>
              </a:ext>
            </a:extLst>
          </p:cNvPr>
          <p:cNvSpPr/>
          <p:nvPr/>
        </p:nvSpPr>
        <p:spPr>
          <a:xfrm>
            <a:off x="2121624" y="4022559"/>
            <a:ext cx="1903158" cy="23677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800" b="1" dirty="0">
                <a:solidFill>
                  <a:prstClr val="white"/>
                </a:solidFill>
                <a:effectLst>
                  <a:outerShdw blurRad="38100" dist="38100" dir="2700000" algn="tl">
                    <a:srgbClr val="000000">
                      <a:alpha val="43137"/>
                    </a:srgbClr>
                  </a:outerShdw>
                </a:effectLst>
              </a:rPr>
              <a:t>Физика, математика – «Интеграл»</a:t>
            </a:r>
            <a:endParaRPr lang="ru-RU" sz="600" b="1" dirty="0">
              <a:solidFill>
                <a:prstClr val="white"/>
              </a:solidFill>
              <a:effectLst>
                <a:outerShdw blurRad="38100" dist="38100" dir="2700000" algn="tl">
                  <a:srgbClr val="000000">
                    <a:alpha val="43137"/>
                  </a:srgbClr>
                </a:outerShdw>
              </a:effectLst>
            </a:endParaRPr>
          </a:p>
        </p:txBody>
      </p:sp>
      <p:sp>
        <p:nvSpPr>
          <p:cNvPr id="89" name="Скругленный прямоугольник 88">
            <a:extLst>
              <a:ext uri="{FF2B5EF4-FFF2-40B4-BE49-F238E27FC236}">
                <a16:creationId xmlns:a16="http://schemas.microsoft.com/office/drawing/2014/main" xmlns="" id="{6F1D4A54-EC34-4888-8F00-15B6D6AD4E32}"/>
              </a:ext>
            </a:extLst>
          </p:cNvPr>
          <p:cNvSpPr/>
          <p:nvPr/>
        </p:nvSpPr>
        <p:spPr>
          <a:xfrm>
            <a:off x="2121623" y="4283658"/>
            <a:ext cx="1903158" cy="23677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700" b="1" dirty="0">
                <a:solidFill>
                  <a:prstClr val="white"/>
                </a:solidFill>
                <a:effectLst>
                  <a:outerShdw blurRad="38100" dist="38100" dir="2700000" algn="tl">
                    <a:srgbClr val="000000">
                      <a:alpha val="43137"/>
                    </a:srgbClr>
                  </a:outerShdw>
                </a:effectLst>
              </a:rPr>
              <a:t>Гуманитарные науки – «Архивариус»</a:t>
            </a:r>
            <a:endParaRPr lang="ru-RU" sz="600" b="1" dirty="0">
              <a:solidFill>
                <a:prstClr val="white"/>
              </a:solidFill>
              <a:effectLst>
                <a:outerShdw blurRad="38100" dist="38100" dir="2700000" algn="tl">
                  <a:srgbClr val="000000">
                    <a:alpha val="43137"/>
                  </a:srgbClr>
                </a:outerShdw>
              </a:effectLst>
            </a:endParaRPr>
          </a:p>
        </p:txBody>
      </p:sp>
      <p:sp>
        <p:nvSpPr>
          <p:cNvPr id="90" name="Скругленный прямоугольник 89">
            <a:extLst>
              <a:ext uri="{FF2B5EF4-FFF2-40B4-BE49-F238E27FC236}">
                <a16:creationId xmlns:a16="http://schemas.microsoft.com/office/drawing/2014/main" xmlns="" id="{ED4042A2-96A9-440C-AA38-03EF857719F3}"/>
              </a:ext>
            </a:extLst>
          </p:cNvPr>
          <p:cNvSpPr/>
          <p:nvPr/>
        </p:nvSpPr>
        <p:spPr>
          <a:xfrm>
            <a:off x="2121623" y="4528179"/>
            <a:ext cx="1903158" cy="23677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800" b="1" dirty="0">
                <a:solidFill>
                  <a:prstClr val="white"/>
                </a:solidFill>
                <a:effectLst>
                  <a:outerShdw blurRad="38100" dist="38100" dir="2700000" algn="tl">
                    <a:srgbClr val="000000">
                      <a:alpha val="43137"/>
                    </a:srgbClr>
                  </a:outerShdw>
                </a:effectLst>
              </a:rPr>
              <a:t>Биология, химия – «Эколог»</a:t>
            </a:r>
            <a:endParaRPr lang="ru-RU" sz="600" b="1" dirty="0">
              <a:solidFill>
                <a:prstClr val="white"/>
              </a:solidFill>
              <a:effectLst>
                <a:outerShdw blurRad="38100" dist="38100" dir="2700000" algn="tl">
                  <a:srgbClr val="000000">
                    <a:alpha val="43137"/>
                  </a:srgbClr>
                </a:outerShdw>
              </a:effectLst>
            </a:endParaRPr>
          </a:p>
        </p:txBody>
      </p:sp>
      <p:sp>
        <p:nvSpPr>
          <p:cNvPr id="91" name="Скругленный прямоугольник 90">
            <a:extLst>
              <a:ext uri="{FF2B5EF4-FFF2-40B4-BE49-F238E27FC236}">
                <a16:creationId xmlns:a16="http://schemas.microsoft.com/office/drawing/2014/main" xmlns="" id="{E30E3A9B-49F1-48F2-BA2F-EE007AC29F59}"/>
              </a:ext>
            </a:extLst>
          </p:cNvPr>
          <p:cNvSpPr/>
          <p:nvPr/>
        </p:nvSpPr>
        <p:spPr>
          <a:xfrm>
            <a:off x="2121623" y="4801514"/>
            <a:ext cx="1903158" cy="23677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800" b="1" dirty="0">
                <a:solidFill>
                  <a:prstClr val="white"/>
                </a:solidFill>
                <a:effectLst>
                  <a:outerShdw blurRad="38100" dist="38100" dir="2700000" algn="tl">
                    <a:srgbClr val="000000">
                      <a:alpha val="43137"/>
                    </a:srgbClr>
                  </a:outerShdw>
                </a:effectLst>
              </a:rPr>
              <a:t>Творческие науки – «Радуга»</a:t>
            </a:r>
          </a:p>
        </p:txBody>
      </p:sp>
      <p:sp>
        <p:nvSpPr>
          <p:cNvPr id="92" name="Скругленный прямоугольник 91">
            <a:extLst>
              <a:ext uri="{FF2B5EF4-FFF2-40B4-BE49-F238E27FC236}">
                <a16:creationId xmlns:a16="http://schemas.microsoft.com/office/drawing/2014/main" xmlns="" id="{0535693F-3D50-4320-A2F6-10FC2811A543}"/>
              </a:ext>
            </a:extLst>
          </p:cNvPr>
          <p:cNvSpPr/>
          <p:nvPr/>
        </p:nvSpPr>
        <p:spPr>
          <a:xfrm>
            <a:off x="2300269" y="3000975"/>
            <a:ext cx="1545870" cy="211776"/>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800" b="1" dirty="0">
                <a:solidFill>
                  <a:prstClr val="white"/>
                </a:solidFill>
                <a:effectLst>
                  <a:outerShdw blurRad="38100" dist="38100" dir="2700000" algn="tl">
                    <a:srgbClr val="000000">
                      <a:alpha val="43137"/>
                    </a:srgbClr>
                  </a:outerShdw>
                </a:effectLst>
              </a:rPr>
              <a:t>Школа молодого ученого</a:t>
            </a:r>
            <a:endParaRPr lang="ru-RU" sz="600" b="1" dirty="0">
              <a:solidFill>
                <a:prstClr val="white"/>
              </a:solidFill>
              <a:effectLst>
                <a:outerShdw blurRad="38100" dist="38100" dir="2700000" algn="tl">
                  <a:srgbClr val="000000">
                    <a:alpha val="43137"/>
                  </a:srgbClr>
                </a:outerShdw>
              </a:effectLst>
            </a:endParaRPr>
          </a:p>
        </p:txBody>
      </p:sp>
      <p:sp>
        <p:nvSpPr>
          <p:cNvPr id="93" name="Блок-схема: альтернативный процесс 92">
            <a:extLst>
              <a:ext uri="{FF2B5EF4-FFF2-40B4-BE49-F238E27FC236}">
                <a16:creationId xmlns:a16="http://schemas.microsoft.com/office/drawing/2014/main" xmlns="" id="{1E5458D5-2705-40E1-AFAC-F5012155D338}"/>
              </a:ext>
            </a:extLst>
          </p:cNvPr>
          <p:cNvSpPr/>
          <p:nvPr/>
        </p:nvSpPr>
        <p:spPr>
          <a:xfrm>
            <a:off x="4078288" y="2952750"/>
            <a:ext cx="1944687" cy="2235200"/>
          </a:xfrm>
          <a:prstGeom prst="flowChartAlternateProcess">
            <a:avLst/>
          </a:prstGeom>
          <a:gradFill flip="none" rotWithShape="1">
            <a:gsLst>
              <a:gs pos="0">
                <a:srgbClr val="2603BD">
                  <a:tint val="66000"/>
                  <a:satMod val="160000"/>
                </a:srgbClr>
              </a:gs>
              <a:gs pos="50000">
                <a:srgbClr val="2603BD">
                  <a:tint val="44500"/>
                  <a:satMod val="160000"/>
                </a:srgbClr>
              </a:gs>
              <a:gs pos="100000">
                <a:srgbClr val="2603BD">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endParaRPr lang="ru-RU">
              <a:solidFill>
                <a:prstClr val="white"/>
              </a:solidFill>
            </a:endParaRPr>
          </a:p>
        </p:txBody>
      </p:sp>
      <p:sp>
        <p:nvSpPr>
          <p:cNvPr id="94" name="Скругленный прямоугольник 93">
            <a:extLst>
              <a:ext uri="{FF2B5EF4-FFF2-40B4-BE49-F238E27FC236}">
                <a16:creationId xmlns:a16="http://schemas.microsoft.com/office/drawing/2014/main" xmlns="" id="{C6C70518-51FC-4EAB-B61B-FAA52A5F1B9F}"/>
              </a:ext>
            </a:extLst>
          </p:cNvPr>
          <p:cNvSpPr/>
          <p:nvPr/>
        </p:nvSpPr>
        <p:spPr>
          <a:xfrm>
            <a:off x="5209724" y="3210305"/>
            <a:ext cx="789372" cy="366673"/>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100" b="1" dirty="0">
                <a:solidFill>
                  <a:prstClr val="white"/>
                </a:solidFill>
                <a:effectLst>
                  <a:outerShdw blurRad="38100" dist="38100" dir="2700000" algn="tl">
                    <a:srgbClr val="000000">
                      <a:alpha val="43137"/>
                    </a:srgbClr>
                  </a:outerShdw>
                </a:effectLst>
              </a:rPr>
              <a:t>Ученик-куратор</a:t>
            </a:r>
            <a:endParaRPr lang="ru-RU" sz="400" b="1" dirty="0">
              <a:solidFill>
                <a:prstClr val="white"/>
              </a:solidFill>
              <a:effectLst>
                <a:outerShdw blurRad="38100" dist="38100" dir="2700000" algn="tl">
                  <a:srgbClr val="000000">
                    <a:alpha val="43137"/>
                  </a:srgbClr>
                </a:outerShdw>
              </a:effectLst>
            </a:endParaRPr>
          </a:p>
        </p:txBody>
      </p:sp>
      <p:sp>
        <p:nvSpPr>
          <p:cNvPr id="95" name="Скругленный прямоугольник 94">
            <a:extLst>
              <a:ext uri="{FF2B5EF4-FFF2-40B4-BE49-F238E27FC236}">
                <a16:creationId xmlns:a16="http://schemas.microsoft.com/office/drawing/2014/main" xmlns="" id="{333CA407-74E6-42E5-82D5-DFE61176F3A7}"/>
              </a:ext>
            </a:extLst>
          </p:cNvPr>
          <p:cNvSpPr/>
          <p:nvPr/>
        </p:nvSpPr>
        <p:spPr>
          <a:xfrm>
            <a:off x="4095939" y="3210305"/>
            <a:ext cx="789372" cy="366673"/>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100" b="1" dirty="0">
                <a:solidFill>
                  <a:prstClr val="white"/>
                </a:solidFill>
                <a:effectLst>
                  <a:outerShdw blurRad="38100" dist="38100" dir="2700000" algn="tl">
                    <a:srgbClr val="000000">
                      <a:alpha val="43137"/>
                    </a:srgbClr>
                  </a:outerShdw>
                </a:effectLst>
              </a:rPr>
              <a:t>Педагог-куратор</a:t>
            </a:r>
            <a:endParaRPr lang="ru-RU" sz="400" b="1" dirty="0">
              <a:solidFill>
                <a:prstClr val="white"/>
              </a:solidFill>
              <a:effectLst>
                <a:outerShdw blurRad="38100" dist="38100" dir="2700000" algn="tl">
                  <a:srgbClr val="000000">
                    <a:alpha val="43137"/>
                  </a:srgbClr>
                </a:outerShdw>
              </a:effectLst>
            </a:endParaRPr>
          </a:p>
        </p:txBody>
      </p:sp>
      <p:cxnSp>
        <p:nvCxnSpPr>
          <p:cNvPr id="96" name="Прямая со стрелкой 95">
            <a:extLst>
              <a:ext uri="{FF2B5EF4-FFF2-40B4-BE49-F238E27FC236}">
                <a16:creationId xmlns:a16="http://schemas.microsoft.com/office/drawing/2014/main" xmlns="" id="{DF6BA2B2-5775-440E-8183-F101BCAE65DD}"/>
              </a:ext>
            </a:extLst>
          </p:cNvPr>
          <p:cNvCxnSpPr/>
          <p:nvPr/>
        </p:nvCxnSpPr>
        <p:spPr>
          <a:xfrm>
            <a:off x="4884738" y="3357563"/>
            <a:ext cx="325437"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97" name="Прямая со стрелкой 96">
            <a:extLst>
              <a:ext uri="{FF2B5EF4-FFF2-40B4-BE49-F238E27FC236}">
                <a16:creationId xmlns:a16="http://schemas.microsoft.com/office/drawing/2014/main" xmlns="" id="{C811AED1-B5EE-4115-9A22-4F1ADBCEA137}"/>
              </a:ext>
            </a:extLst>
          </p:cNvPr>
          <p:cNvCxnSpPr/>
          <p:nvPr/>
        </p:nvCxnSpPr>
        <p:spPr>
          <a:xfrm>
            <a:off x="5048250" y="3357563"/>
            <a:ext cx="0" cy="4000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8" name="Скругленный прямоугольник 97">
            <a:extLst>
              <a:ext uri="{FF2B5EF4-FFF2-40B4-BE49-F238E27FC236}">
                <a16:creationId xmlns:a16="http://schemas.microsoft.com/office/drawing/2014/main" xmlns="" id="{08D41DDD-F3CE-42C1-AF48-EE464E9C6C36}"/>
              </a:ext>
            </a:extLst>
          </p:cNvPr>
          <p:cNvSpPr/>
          <p:nvPr/>
        </p:nvSpPr>
        <p:spPr>
          <a:xfrm>
            <a:off x="4086921" y="3743038"/>
            <a:ext cx="1903158" cy="23677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900" b="1" dirty="0">
                <a:solidFill>
                  <a:prstClr val="white"/>
                </a:solidFill>
                <a:effectLst>
                  <a:outerShdw blurRad="38100" dist="38100" dir="2700000" algn="tl">
                    <a:srgbClr val="000000">
                      <a:alpha val="43137"/>
                    </a:srgbClr>
                  </a:outerShdw>
                </a:effectLst>
              </a:rPr>
              <a:t>Школа журналиста</a:t>
            </a:r>
          </a:p>
        </p:txBody>
      </p:sp>
      <p:sp>
        <p:nvSpPr>
          <p:cNvPr id="99" name="Скругленный прямоугольник 98">
            <a:extLst>
              <a:ext uri="{FF2B5EF4-FFF2-40B4-BE49-F238E27FC236}">
                <a16:creationId xmlns:a16="http://schemas.microsoft.com/office/drawing/2014/main" xmlns="" id="{4148F4F0-909C-49B1-B7A2-6E3D4893601B}"/>
              </a:ext>
            </a:extLst>
          </p:cNvPr>
          <p:cNvSpPr/>
          <p:nvPr/>
        </p:nvSpPr>
        <p:spPr>
          <a:xfrm>
            <a:off x="4095939" y="3997334"/>
            <a:ext cx="1903158" cy="23677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900" b="1" dirty="0">
                <a:solidFill>
                  <a:prstClr val="white"/>
                </a:solidFill>
                <a:effectLst>
                  <a:outerShdw blurRad="38100" dist="38100" dir="2700000" algn="tl">
                    <a:srgbClr val="000000">
                      <a:alpha val="43137"/>
                    </a:srgbClr>
                  </a:outerShdw>
                </a:effectLst>
              </a:rPr>
              <a:t>Школа режиссера</a:t>
            </a:r>
            <a:endParaRPr lang="ru-RU" sz="700" b="1" dirty="0">
              <a:solidFill>
                <a:prstClr val="white"/>
              </a:solidFill>
              <a:effectLst>
                <a:outerShdw blurRad="38100" dist="38100" dir="2700000" algn="tl">
                  <a:srgbClr val="000000">
                    <a:alpha val="43137"/>
                  </a:srgbClr>
                </a:outerShdw>
              </a:effectLst>
            </a:endParaRPr>
          </a:p>
        </p:txBody>
      </p:sp>
      <p:sp>
        <p:nvSpPr>
          <p:cNvPr id="100" name="Скругленный прямоугольник 99">
            <a:extLst>
              <a:ext uri="{FF2B5EF4-FFF2-40B4-BE49-F238E27FC236}">
                <a16:creationId xmlns:a16="http://schemas.microsoft.com/office/drawing/2014/main" xmlns="" id="{52561D77-2210-4F96-BD5E-73B6325FF21B}"/>
              </a:ext>
            </a:extLst>
          </p:cNvPr>
          <p:cNvSpPr/>
          <p:nvPr/>
        </p:nvSpPr>
        <p:spPr>
          <a:xfrm>
            <a:off x="4095939" y="4258433"/>
            <a:ext cx="1903158" cy="23677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800" b="1" dirty="0">
                <a:solidFill>
                  <a:prstClr val="white"/>
                </a:solidFill>
                <a:effectLst>
                  <a:outerShdw blurRad="38100" dist="38100" dir="2700000" algn="tl">
                    <a:srgbClr val="000000">
                      <a:alpha val="43137"/>
                    </a:srgbClr>
                  </a:outerShdw>
                </a:effectLst>
              </a:rPr>
              <a:t>Школа актера</a:t>
            </a:r>
            <a:endParaRPr lang="ru-RU" sz="700" b="1" dirty="0">
              <a:solidFill>
                <a:prstClr val="white"/>
              </a:solidFill>
              <a:effectLst>
                <a:outerShdw blurRad="38100" dist="38100" dir="2700000" algn="tl">
                  <a:srgbClr val="000000">
                    <a:alpha val="43137"/>
                  </a:srgbClr>
                </a:outerShdw>
              </a:effectLst>
            </a:endParaRPr>
          </a:p>
        </p:txBody>
      </p:sp>
      <p:sp>
        <p:nvSpPr>
          <p:cNvPr id="101" name="Скругленный прямоугольник 100">
            <a:extLst>
              <a:ext uri="{FF2B5EF4-FFF2-40B4-BE49-F238E27FC236}">
                <a16:creationId xmlns:a16="http://schemas.microsoft.com/office/drawing/2014/main" xmlns="" id="{6C2E56E2-6BAC-4A24-8D6A-68A8282B139C}"/>
              </a:ext>
            </a:extLst>
          </p:cNvPr>
          <p:cNvSpPr/>
          <p:nvPr/>
        </p:nvSpPr>
        <p:spPr>
          <a:xfrm>
            <a:off x="4095939" y="4502954"/>
            <a:ext cx="1903158" cy="23677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900" b="1" dirty="0">
                <a:solidFill>
                  <a:prstClr val="white"/>
                </a:solidFill>
                <a:effectLst>
                  <a:outerShdw blurRad="38100" dist="38100" dir="2700000" algn="tl">
                    <a:srgbClr val="000000">
                      <a:alpha val="43137"/>
                    </a:srgbClr>
                  </a:outerShdw>
                </a:effectLst>
              </a:rPr>
              <a:t>Школа рекламы и маркетинга</a:t>
            </a:r>
            <a:endParaRPr lang="ru-RU" sz="700" b="1" dirty="0">
              <a:solidFill>
                <a:prstClr val="white"/>
              </a:solidFill>
              <a:effectLst>
                <a:outerShdw blurRad="38100" dist="38100" dir="2700000" algn="tl">
                  <a:srgbClr val="000000">
                    <a:alpha val="43137"/>
                  </a:srgbClr>
                </a:outerShdw>
              </a:effectLst>
            </a:endParaRPr>
          </a:p>
        </p:txBody>
      </p:sp>
      <p:sp>
        <p:nvSpPr>
          <p:cNvPr id="102" name="Скругленный прямоугольник 101">
            <a:extLst>
              <a:ext uri="{FF2B5EF4-FFF2-40B4-BE49-F238E27FC236}">
                <a16:creationId xmlns:a16="http://schemas.microsoft.com/office/drawing/2014/main" xmlns="" id="{4D9711DC-2598-419F-8FDC-1C244F57FE85}"/>
              </a:ext>
            </a:extLst>
          </p:cNvPr>
          <p:cNvSpPr/>
          <p:nvPr/>
        </p:nvSpPr>
        <p:spPr>
          <a:xfrm>
            <a:off x="4095939" y="4776289"/>
            <a:ext cx="1903158" cy="23677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900" b="1" dirty="0">
                <a:solidFill>
                  <a:prstClr val="white"/>
                </a:solidFill>
                <a:effectLst>
                  <a:outerShdw blurRad="38100" dist="38100" dir="2700000" algn="tl">
                    <a:srgbClr val="000000">
                      <a:alpha val="43137"/>
                    </a:srgbClr>
                  </a:outerShdw>
                </a:effectLst>
              </a:rPr>
              <a:t>Школа мультипликатора</a:t>
            </a:r>
          </a:p>
        </p:txBody>
      </p:sp>
      <p:sp>
        <p:nvSpPr>
          <p:cNvPr id="103" name="Скругленный прямоугольник 102">
            <a:extLst>
              <a:ext uri="{FF2B5EF4-FFF2-40B4-BE49-F238E27FC236}">
                <a16:creationId xmlns:a16="http://schemas.microsoft.com/office/drawing/2014/main" xmlns="" id="{87D2FEBB-2784-4C08-B620-8E77F7A04B5F}"/>
              </a:ext>
            </a:extLst>
          </p:cNvPr>
          <p:cNvSpPr/>
          <p:nvPr/>
        </p:nvSpPr>
        <p:spPr>
          <a:xfrm>
            <a:off x="4274584" y="2975750"/>
            <a:ext cx="1545870" cy="211776"/>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900" b="1" dirty="0">
                <a:solidFill>
                  <a:prstClr val="white"/>
                </a:solidFill>
                <a:effectLst>
                  <a:outerShdw blurRad="38100" dist="38100" dir="2700000" algn="tl">
                    <a:srgbClr val="000000">
                      <a:alpha val="43137"/>
                    </a:srgbClr>
                  </a:outerShdw>
                </a:effectLst>
              </a:rPr>
              <a:t>Киноклуб </a:t>
            </a:r>
            <a:endParaRPr lang="ru-RU" sz="700" b="1" dirty="0">
              <a:solidFill>
                <a:prstClr val="white"/>
              </a:solidFill>
              <a:effectLst>
                <a:outerShdw blurRad="38100" dist="38100" dir="2700000" algn="tl">
                  <a:srgbClr val="000000">
                    <a:alpha val="43137"/>
                  </a:srgbClr>
                </a:outerShdw>
              </a:effectLst>
            </a:endParaRPr>
          </a:p>
        </p:txBody>
      </p:sp>
      <p:cxnSp>
        <p:nvCxnSpPr>
          <p:cNvPr id="104" name="Прямая со стрелкой 103">
            <a:extLst>
              <a:ext uri="{FF2B5EF4-FFF2-40B4-BE49-F238E27FC236}">
                <a16:creationId xmlns:a16="http://schemas.microsoft.com/office/drawing/2014/main" xmlns="" id="{97CDC1B4-A6DE-4F11-80F3-B9AAC08928C0}"/>
              </a:ext>
            </a:extLst>
          </p:cNvPr>
          <p:cNvCxnSpPr/>
          <p:nvPr/>
        </p:nvCxnSpPr>
        <p:spPr>
          <a:xfrm>
            <a:off x="3465513" y="2741613"/>
            <a:ext cx="1619250" cy="2047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6" name="Блок-схема: альтернативный процесс 115">
            <a:extLst>
              <a:ext uri="{FF2B5EF4-FFF2-40B4-BE49-F238E27FC236}">
                <a16:creationId xmlns:a16="http://schemas.microsoft.com/office/drawing/2014/main" xmlns="" id="{F1A9DE51-B567-48E1-B312-AE6C2C6759F2}"/>
              </a:ext>
            </a:extLst>
          </p:cNvPr>
          <p:cNvSpPr/>
          <p:nvPr/>
        </p:nvSpPr>
        <p:spPr>
          <a:xfrm>
            <a:off x="6037263" y="2990850"/>
            <a:ext cx="1438275" cy="2197100"/>
          </a:xfrm>
          <a:prstGeom prst="flowChartAlternateProcess">
            <a:avLst/>
          </a:prstGeom>
          <a:gradFill flip="none" rotWithShape="1">
            <a:gsLst>
              <a:gs pos="0">
                <a:srgbClr val="2603BD">
                  <a:tint val="66000"/>
                  <a:satMod val="160000"/>
                </a:srgbClr>
              </a:gs>
              <a:gs pos="50000">
                <a:srgbClr val="2603BD">
                  <a:tint val="44500"/>
                  <a:satMod val="160000"/>
                </a:srgbClr>
              </a:gs>
              <a:gs pos="100000">
                <a:srgbClr val="2603BD">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endParaRPr lang="ru-RU">
              <a:solidFill>
                <a:prstClr val="white"/>
              </a:solidFill>
            </a:endParaRPr>
          </a:p>
        </p:txBody>
      </p:sp>
      <p:sp>
        <p:nvSpPr>
          <p:cNvPr id="126" name="Скругленный прямоугольник 125">
            <a:extLst>
              <a:ext uri="{FF2B5EF4-FFF2-40B4-BE49-F238E27FC236}">
                <a16:creationId xmlns:a16="http://schemas.microsoft.com/office/drawing/2014/main" xmlns="" id="{F0DD0321-7E32-42FA-B6D6-3C971571E9B2}"/>
              </a:ext>
            </a:extLst>
          </p:cNvPr>
          <p:cNvSpPr/>
          <p:nvPr/>
        </p:nvSpPr>
        <p:spPr>
          <a:xfrm>
            <a:off x="6128099" y="3049223"/>
            <a:ext cx="1347790" cy="213215"/>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800" b="1" dirty="0">
                <a:solidFill>
                  <a:prstClr val="white"/>
                </a:solidFill>
                <a:effectLst>
                  <a:outerShdw blurRad="38100" dist="38100" dir="2700000" algn="tl">
                    <a:srgbClr val="000000">
                      <a:alpha val="43137"/>
                    </a:srgbClr>
                  </a:outerShdw>
                </a:effectLst>
              </a:rPr>
              <a:t>Секции одаренных детей </a:t>
            </a:r>
            <a:endParaRPr lang="ru-RU" sz="700" b="1" dirty="0">
              <a:solidFill>
                <a:prstClr val="white"/>
              </a:solidFill>
              <a:effectLst>
                <a:outerShdw blurRad="38100" dist="38100" dir="2700000" algn="tl">
                  <a:srgbClr val="000000">
                    <a:alpha val="43137"/>
                  </a:srgbClr>
                </a:outerShdw>
              </a:effectLst>
            </a:endParaRPr>
          </a:p>
        </p:txBody>
      </p:sp>
      <p:sp>
        <p:nvSpPr>
          <p:cNvPr id="131" name="Скругленный прямоугольник 130">
            <a:extLst>
              <a:ext uri="{FF2B5EF4-FFF2-40B4-BE49-F238E27FC236}">
                <a16:creationId xmlns:a16="http://schemas.microsoft.com/office/drawing/2014/main" xmlns="" id="{0D12C130-D56B-4BD8-8624-4B6BA767C5B1}"/>
              </a:ext>
            </a:extLst>
          </p:cNvPr>
          <p:cNvSpPr/>
          <p:nvPr/>
        </p:nvSpPr>
        <p:spPr>
          <a:xfrm>
            <a:off x="6037749" y="3298154"/>
            <a:ext cx="1518752" cy="1714905"/>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700" b="1" dirty="0">
                <a:solidFill>
                  <a:prstClr val="white"/>
                </a:solidFill>
                <a:effectLst>
                  <a:outerShdw blurRad="38100" dist="38100" dir="2700000" algn="tl">
                    <a:srgbClr val="000000">
                      <a:alpha val="43137"/>
                    </a:srgbClr>
                  </a:outerShdw>
                </a:effectLst>
              </a:rPr>
              <a:t>Филология – </a:t>
            </a:r>
          </a:p>
          <a:p>
            <a:pPr algn="ctr" eaLnBrk="1" hangingPunct="1">
              <a:defRPr/>
            </a:pPr>
            <a:r>
              <a:rPr lang="ru-RU" sz="700" b="1" dirty="0">
                <a:solidFill>
                  <a:prstClr val="white"/>
                </a:solidFill>
                <a:effectLst>
                  <a:outerShdw blurRad="38100" dist="38100" dir="2700000" algn="tl">
                    <a:srgbClr val="000000">
                      <a:alpha val="43137"/>
                    </a:srgbClr>
                  </a:outerShdw>
                </a:effectLst>
              </a:rPr>
              <a:t>«Логос»</a:t>
            </a:r>
          </a:p>
          <a:p>
            <a:pPr algn="ctr" eaLnBrk="1" hangingPunct="1">
              <a:defRPr/>
            </a:pPr>
            <a:r>
              <a:rPr lang="ru-RU" sz="700" b="1" dirty="0">
                <a:solidFill>
                  <a:prstClr val="white"/>
                </a:solidFill>
                <a:effectLst>
                  <a:outerShdw blurRad="38100" dist="38100" dir="2700000" algn="tl">
                    <a:srgbClr val="000000">
                      <a:alpha val="43137"/>
                    </a:srgbClr>
                  </a:outerShdw>
                </a:effectLst>
              </a:rPr>
              <a:t>Физико-математические – «Интеграл»</a:t>
            </a:r>
          </a:p>
          <a:p>
            <a:pPr algn="ctr" eaLnBrk="1" hangingPunct="1">
              <a:defRPr/>
            </a:pPr>
            <a:r>
              <a:rPr lang="ru-RU" sz="700" b="1" dirty="0">
                <a:solidFill>
                  <a:prstClr val="white"/>
                </a:solidFill>
                <a:effectLst>
                  <a:outerShdw blurRad="38100" dist="38100" dir="2700000" algn="tl">
                    <a:srgbClr val="000000">
                      <a:alpha val="43137"/>
                    </a:srgbClr>
                  </a:outerShdw>
                </a:effectLst>
              </a:rPr>
              <a:t>Социально-гуманитарные – «Архивариус»</a:t>
            </a:r>
          </a:p>
          <a:p>
            <a:pPr algn="ctr" eaLnBrk="1" hangingPunct="1">
              <a:defRPr/>
            </a:pPr>
            <a:r>
              <a:rPr lang="ru-RU" sz="700" b="1" dirty="0">
                <a:solidFill>
                  <a:prstClr val="white"/>
                </a:solidFill>
                <a:effectLst>
                  <a:outerShdw blurRad="38100" dist="38100" dir="2700000" algn="tl">
                    <a:srgbClr val="000000">
                      <a:alpha val="43137"/>
                    </a:srgbClr>
                  </a:outerShdw>
                </a:effectLst>
              </a:rPr>
              <a:t>Естественно-научные –</a:t>
            </a:r>
          </a:p>
          <a:p>
            <a:pPr algn="ctr" eaLnBrk="1" hangingPunct="1">
              <a:defRPr/>
            </a:pPr>
            <a:r>
              <a:rPr lang="ru-RU" sz="700" b="1" dirty="0">
                <a:solidFill>
                  <a:prstClr val="white"/>
                </a:solidFill>
                <a:effectLst>
                  <a:outerShdw blurRad="38100" dist="38100" dir="2700000" algn="tl">
                    <a:srgbClr val="000000">
                      <a:alpha val="43137"/>
                    </a:srgbClr>
                  </a:outerShdw>
                </a:effectLst>
              </a:rPr>
              <a:t>«Эколог»</a:t>
            </a:r>
          </a:p>
          <a:p>
            <a:pPr algn="ctr" eaLnBrk="1" hangingPunct="1">
              <a:defRPr/>
            </a:pPr>
            <a:r>
              <a:rPr lang="ru-RU" sz="700" b="1" dirty="0">
                <a:solidFill>
                  <a:prstClr val="white"/>
                </a:solidFill>
                <a:effectLst>
                  <a:outerShdw blurRad="38100" dist="38100" dir="2700000" algn="tl">
                    <a:srgbClr val="000000">
                      <a:alpha val="43137"/>
                    </a:srgbClr>
                  </a:outerShdw>
                </a:effectLst>
              </a:rPr>
              <a:t>Творческие – </a:t>
            </a:r>
          </a:p>
          <a:p>
            <a:pPr algn="ctr" eaLnBrk="1" hangingPunct="1">
              <a:defRPr/>
            </a:pPr>
            <a:r>
              <a:rPr lang="ru-RU" sz="700" b="1" dirty="0">
                <a:solidFill>
                  <a:prstClr val="white"/>
                </a:solidFill>
                <a:effectLst>
                  <a:outerShdw blurRad="38100" dist="38100" dir="2700000" algn="tl">
                    <a:srgbClr val="000000">
                      <a:alpha val="43137"/>
                    </a:srgbClr>
                  </a:outerShdw>
                </a:effectLst>
              </a:rPr>
              <a:t>«Радуга»</a:t>
            </a:r>
          </a:p>
          <a:p>
            <a:pPr algn="ctr" eaLnBrk="1" hangingPunct="1">
              <a:defRPr/>
            </a:pPr>
            <a:r>
              <a:rPr lang="ru-RU" sz="700" b="1" dirty="0">
                <a:solidFill>
                  <a:prstClr val="white"/>
                </a:solidFill>
                <a:effectLst>
                  <a:outerShdw blurRad="38100" dist="38100" dir="2700000" algn="tl">
                    <a:srgbClr val="000000">
                      <a:alpha val="43137"/>
                    </a:srgbClr>
                  </a:outerShdw>
                </a:effectLst>
              </a:rPr>
              <a:t>Лингвистика- </a:t>
            </a:r>
          </a:p>
          <a:p>
            <a:pPr algn="ctr" eaLnBrk="1" hangingPunct="1">
              <a:defRPr/>
            </a:pPr>
            <a:r>
              <a:rPr lang="ru-RU" sz="700" b="1" dirty="0">
                <a:solidFill>
                  <a:prstClr val="white"/>
                </a:solidFill>
                <a:effectLst>
                  <a:outerShdw blurRad="38100" dist="38100" dir="2700000" algn="tl">
                    <a:srgbClr val="000000">
                      <a:alpha val="43137"/>
                    </a:srgbClr>
                  </a:outerShdw>
                </a:effectLst>
              </a:rPr>
              <a:t>«Сага»</a:t>
            </a:r>
          </a:p>
          <a:p>
            <a:pPr algn="ctr" eaLnBrk="1" hangingPunct="1">
              <a:defRPr/>
            </a:pPr>
            <a:r>
              <a:rPr lang="ru-RU" sz="700" b="1" dirty="0">
                <a:solidFill>
                  <a:prstClr val="white"/>
                </a:solidFill>
                <a:effectLst>
                  <a:outerShdw blurRad="38100" dist="38100" dir="2700000" algn="tl">
                    <a:srgbClr val="000000">
                      <a:alpha val="43137"/>
                    </a:srgbClr>
                  </a:outerShdw>
                </a:effectLst>
              </a:rPr>
              <a:t>Родные языки –</a:t>
            </a:r>
          </a:p>
          <a:p>
            <a:pPr algn="ctr" eaLnBrk="1" hangingPunct="1">
              <a:defRPr/>
            </a:pPr>
            <a:r>
              <a:rPr lang="ru-RU" sz="700" b="1" dirty="0">
                <a:solidFill>
                  <a:prstClr val="white"/>
                </a:solidFill>
                <a:effectLst>
                  <a:outerShdw blurRad="38100" dist="38100" dir="2700000" algn="tl">
                    <a:srgbClr val="000000">
                      <a:alpha val="43137"/>
                    </a:srgbClr>
                  </a:outerShdw>
                </a:effectLst>
              </a:rPr>
              <a:t>«</a:t>
            </a:r>
            <a:r>
              <a:rPr lang="ru-RU" sz="700" b="1" dirty="0" err="1">
                <a:solidFill>
                  <a:prstClr val="white"/>
                </a:solidFill>
                <a:effectLst>
                  <a:outerShdw blurRad="38100" dist="38100" dir="2700000" algn="tl">
                    <a:srgbClr val="000000">
                      <a:alpha val="43137"/>
                    </a:srgbClr>
                  </a:outerShdw>
                </a:effectLst>
              </a:rPr>
              <a:t>Ватандаш</a:t>
            </a:r>
            <a:r>
              <a:rPr lang="ru-RU" sz="700" b="1" dirty="0">
                <a:solidFill>
                  <a:prstClr val="white"/>
                </a:solidFill>
                <a:effectLst>
                  <a:outerShdw blurRad="38100" dist="38100" dir="2700000" algn="tl">
                    <a:srgbClr val="000000">
                      <a:alpha val="43137"/>
                    </a:srgbClr>
                  </a:outerShdw>
                </a:effectLst>
              </a:rPr>
              <a:t>»</a:t>
            </a:r>
          </a:p>
          <a:p>
            <a:pPr algn="ctr" eaLnBrk="1" hangingPunct="1">
              <a:defRPr/>
            </a:pPr>
            <a:r>
              <a:rPr lang="ru-RU" sz="700" b="1" dirty="0">
                <a:solidFill>
                  <a:prstClr val="white"/>
                </a:solidFill>
                <a:effectLst>
                  <a:outerShdw blurRad="38100" dist="38100" dir="2700000" algn="tl">
                    <a:srgbClr val="000000">
                      <a:alpha val="43137"/>
                    </a:srgbClr>
                  </a:outerShdw>
                </a:effectLst>
              </a:rPr>
              <a:t>Начальные классы –</a:t>
            </a:r>
          </a:p>
          <a:p>
            <a:pPr algn="ctr" eaLnBrk="1" hangingPunct="1">
              <a:defRPr/>
            </a:pPr>
            <a:r>
              <a:rPr lang="ru-RU" sz="700" b="1" dirty="0">
                <a:solidFill>
                  <a:prstClr val="white"/>
                </a:solidFill>
                <a:effectLst>
                  <a:outerShdw blurRad="38100" dist="38100" dir="2700000" algn="tl">
                    <a:srgbClr val="000000">
                      <a:alpha val="43137"/>
                    </a:srgbClr>
                  </a:outerShdw>
                </a:effectLst>
              </a:rPr>
              <a:t>«Первые шаги»</a:t>
            </a:r>
          </a:p>
        </p:txBody>
      </p:sp>
      <p:pic>
        <p:nvPicPr>
          <p:cNvPr id="88176" name="Изображение 1" descr="element-07.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177" name="Изображение 4" descr="element-0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178" name="Shape 100"/>
          <p:cNvSpPr>
            <a:spLocks noGrp="1"/>
          </p:cNvSpPr>
          <p:nvPr>
            <p:ph type="sldNum" sz="quarter" idx="12"/>
          </p:nvPr>
        </p:nvSpPr>
        <p:spPr>
          <a:xfrm>
            <a:off x="604838" y="354013"/>
            <a:ext cx="114300"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868" tIns="30934" rIns="61868" bIns="30934"/>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l" hangingPunct="1"/>
            <a:r>
              <a:rPr lang="ru-RU" altLang="ru-RU">
                <a:solidFill>
                  <a:srgbClr val="FFFFFF"/>
                </a:solidFill>
                <a:latin typeface="Journal Sans New"/>
                <a:ea typeface="Journal Sans New"/>
                <a:cs typeface="Journal Sans New"/>
              </a:rPr>
              <a:t>7</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a:extLst>
              <a:ext uri="{FF2B5EF4-FFF2-40B4-BE49-F238E27FC236}">
                <a16:creationId xmlns:a16="http://schemas.microsoft.com/office/drawing/2014/main" xmlns="" id="{F573767E-4421-44E3-8786-ED0E97C588B7}"/>
              </a:ext>
            </a:extLst>
          </p:cNvPr>
          <p:cNvSpPr/>
          <p:nvPr/>
        </p:nvSpPr>
        <p:spPr>
          <a:xfrm flipH="1">
            <a:off x="52388" y="1828800"/>
            <a:ext cx="2905125" cy="2751138"/>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endParaRPr lang="ru-RU" sz="700" b="1" dirty="0">
              <a:solidFill>
                <a:prstClr val="white"/>
              </a:solidFill>
            </a:endParaRPr>
          </a:p>
        </p:txBody>
      </p:sp>
      <p:sp>
        <p:nvSpPr>
          <p:cNvPr id="5" name="Скругленный прямоугольник 4">
            <a:extLst>
              <a:ext uri="{FF2B5EF4-FFF2-40B4-BE49-F238E27FC236}">
                <a16:creationId xmlns:a16="http://schemas.microsoft.com/office/drawing/2014/main" xmlns="" id="{3C4D65E2-9293-4DB5-89DB-E432E7F4682D}"/>
              </a:ext>
            </a:extLst>
          </p:cNvPr>
          <p:cNvSpPr/>
          <p:nvPr/>
        </p:nvSpPr>
        <p:spPr>
          <a:xfrm flipH="1">
            <a:off x="1763713" y="115888"/>
            <a:ext cx="4364037" cy="5746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black"/>
                </a:solidFill>
              </a:rPr>
              <a:t>ШКОЛА ОЛИМПИАДНИКА</a:t>
            </a:r>
          </a:p>
        </p:txBody>
      </p:sp>
      <p:sp>
        <p:nvSpPr>
          <p:cNvPr id="6" name="Скругленный прямоугольник 5">
            <a:extLst>
              <a:ext uri="{FF2B5EF4-FFF2-40B4-BE49-F238E27FC236}">
                <a16:creationId xmlns:a16="http://schemas.microsoft.com/office/drawing/2014/main" xmlns="" id="{D24B1763-686A-4A4D-952B-95AE9AFF9C89}"/>
              </a:ext>
            </a:extLst>
          </p:cNvPr>
          <p:cNvSpPr/>
          <p:nvPr/>
        </p:nvSpPr>
        <p:spPr>
          <a:xfrm>
            <a:off x="1895475" y="896938"/>
            <a:ext cx="1308100" cy="6254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black"/>
                </a:solidFill>
              </a:rPr>
              <a:t>ЦЕЛЬ: </a:t>
            </a:r>
          </a:p>
        </p:txBody>
      </p:sp>
      <p:sp>
        <p:nvSpPr>
          <p:cNvPr id="7" name="Скругленный прямоугольник 6">
            <a:extLst>
              <a:ext uri="{FF2B5EF4-FFF2-40B4-BE49-F238E27FC236}">
                <a16:creationId xmlns:a16="http://schemas.microsoft.com/office/drawing/2014/main" xmlns="" id="{74AD0035-1045-4A49-BD95-E8B2991CEE71}"/>
              </a:ext>
            </a:extLst>
          </p:cNvPr>
          <p:cNvSpPr/>
          <p:nvPr/>
        </p:nvSpPr>
        <p:spPr>
          <a:xfrm flipH="1">
            <a:off x="3430588" y="854075"/>
            <a:ext cx="3860800" cy="97472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400" b="1" dirty="0">
                <a:solidFill>
                  <a:prstClr val="black"/>
                </a:solidFill>
              </a:rPr>
              <a:t>Подготовка победителей и призеров всероссийских и международных олимпиад</a:t>
            </a:r>
          </a:p>
        </p:txBody>
      </p:sp>
      <p:sp>
        <p:nvSpPr>
          <p:cNvPr id="8" name="Скругленный прямоугольник 7">
            <a:extLst>
              <a:ext uri="{FF2B5EF4-FFF2-40B4-BE49-F238E27FC236}">
                <a16:creationId xmlns:a16="http://schemas.microsoft.com/office/drawing/2014/main" xmlns="" id="{40090B53-20CD-4326-9070-86F36FA3F95B}"/>
              </a:ext>
            </a:extLst>
          </p:cNvPr>
          <p:cNvSpPr/>
          <p:nvPr/>
        </p:nvSpPr>
        <p:spPr>
          <a:xfrm>
            <a:off x="3430588" y="1930400"/>
            <a:ext cx="1308100" cy="6254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black"/>
                </a:solidFill>
              </a:rPr>
              <a:t>Задачи: </a:t>
            </a:r>
          </a:p>
        </p:txBody>
      </p:sp>
      <p:sp>
        <p:nvSpPr>
          <p:cNvPr id="9" name="Скругленный прямоугольник 8">
            <a:extLst>
              <a:ext uri="{FF2B5EF4-FFF2-40B4-BE49-F238E27FC236}">
                <a16:creationId xmlns:a16="http://schemas.microsoft.com/office/drawing/2014/main" xmlns="" id="{95C66A47-D3B4-444C-8909-270293BE933C}"/>
              </a:ext>
            </a:extLst>
          </p:cNvPr>
          <p:cNvSpPr/>
          <p:nvPr/>
        </p:nvSpPr>
        <p:spPr>
          <a:xfrm flipH="1">
            <a:off x="3203575" y="2732088"/>
            <a:ext cx="4087813" cy="1847850"/>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marL="232006" indent="-232006" eaLnBrk="1" hangingPunct="1">
              <a:buFont typeface="Wingdings" panose="05000000000000000000" pitchFamily="2" charset="2"/>
              <a:buChar char="ü"/>
              <a:defRPr/>
            </a:pPr>
            <a:r>
              <a:rPr lang="ru-RU" sz="1100" b="1" dirty="0">
                <a:solidFill>
                  <a:prstClr val="black"/>
                </a:solidFill>
              </a:rPr>
              <a:t>Обмен опытом между победителями олимпиад и потенциальными участниками</a:t>
            </a:r>
            <a:r>
              <a:rPr lang="en-US" sz="1100" b="1" dirty="0">
                <a:solidFill>
                  <a:prstClr val="black"/>
                </a:solidFill>
              </a:rPr>
              <a:t>;</a:t>
            </a:r>
          </a:p>
          <a:p>
            <a:pPr eaLnBrk="1" hangingPunct="1">
              <a:defRPr/>
            </a:pPr>
            <a:endParaRPr lang="ru-RU" sz="1100" b="1" dirty="0">
              <a:solidFill>
                <a:prstClr val="black"/>
              </a:solidFill>
            </a:endParaRPr>
          </a:p>
          <a:p>
            <a:pPr marL="232006" indent="-232006" eaLnBrk="1" hangingPunct="1">
              <a:buFont typeface="Wingdings" panose="05000000000000000000" pitchFamily="2" charset="2"/>
              <a:buChar char="ü"/>
              <a:defRPr/>
            </a:pPr>
            <a:r>
              <a:rPr lang="ru-RU" sz="1100" b="1" dirty="0">
                <a:solidFill>
                  <a:prstClr val="black"/>
                </a:solidFill>
              </a:rPr>
              <a:t>Профориентация обучающихся</a:t>
            </a:r>
            <a:r>
              <a:rPr lang="en-US" sz="1100" b="1" dirty="0">
                <a:solidFill>
                  <a:prstClr val="black"/>
                </a:solidFill>
              </a:rPr>
              <a:t>;</a:t>
            </a:r>
          </a:p>
          <a:p>
            <a:pPr marL="232006" indent="-232006" eaLnBrk="1" hangingPunct="1">
              <a:buFont typeface="Wingdings" panose="05000000000000000000" pitchFamily="2" charset="2"/>
              <a:buChar char="ü"/>
              <a:defRPr/>
            </a:pPr>
            <a:endParaRPr lang="ru-RU" sz="1100" b="1" dirty="0">
              <a:solidFill>
                <a:prstClr val="black"/>
              </a:solidFill>
            </a:endParaRPr>
          </a:p>
          <a:p>
            <a:pPr marL="232006" indent="-232006" eaLnBrk="1" hangingPunct="1">
              <a:buFont typeface="Wingdings" panose="05000000000000000000" pitchFamily="2" charset="2"/>
              <a:buChar char="ü"/>
              <a:defRPr/>
            </a:pPr>
            <a:r>
              <a:rPr lang="ru-RU" sz="1100" b="1" dirty="0">
                <a:solidFill>
                  <a:prstClr val="black"/>
                </a:solidFill>
              </a:rPr>
              <a:t>Консультирование по вопросам олимпиадного движения</a:t>
            </a:r>
            <a:r>
              <a:rPr lang="en-US" sz="1100" b="1" dirty="0">
                <a:solidFill>
                  <a:prstClr val="black"/>
                </a:solidFill>
              </a:rPr>
              <a:t>;</a:t>
            </a:r>
          </a:p>
          <a:p>
            <a:pPr eaLnBrk="1" hangingPunct="1">
              <a:defRPr/>
            </a:pPr>
            <a:endParaRPr lang="ru-RU" sz="1100" b="1" dirty="0">
              <a:solidFill>
                <a:prstClr val="black"/>
              </a:solidFill>
            </a:endParaRPr>
          </a:p>
          <a:p>
            <a:pPr marL="232006" indent="-232006" eaLnBrk="1" hangingPunct="1">
              <a:buFont typeface="Wingdings" panose="05000000000000000000" pitchFamily="2" charset="2"/>
              <a:buChar char="ü"/>
              <a:defRPr/>
            </a:pPr>
            <a:r>
              <a:rPr lang="ru-RU" sz="1100" b="1" dirty="0">
                <a:solidFill>
                  <a:prstClr val="black"/>
                </a:solidFill>
              </a:rPr>
              <a:t>Организация работы олимпиадного движения.</a:t>
            </a:r>
          </a:p>
        </p:txBody>
      </p:sp>
      <p:pic>
        <p:nvPicPr>
          <p:cNvPr id="5122" name="Picture 2" descr="https://pp.vk.me/c629125/v629125148/39018/2keB5bEcCRY.jpg">
            <a:extLst>
              <a:ext uri="{FF2B5EF4-FFF2-40B4-BE49-F238E27FC236}">
                <a16:creationId xmlns:a16="http://schemas.microsoft.com/office/drawing/2014/main" xmlns="" id="{0D8723D5-E9A2-44ED-AF62-02A01ED92FD3}"/>
              </a:ext>
            </a:extLst>
          </p:cNvPr>
          <p:cNvPicPr>
            <a:picLocks noChangeAspect="1" noChangeArrowheads="1"/>
          </p:cNvPicPr>
          <p:nvPr/>
        </p:nvPicPr>
        <p:blipFill>
          <a:blip r:embed="rId2"/>
          <a:srcRect/>
          <a:stretch>
            <a:fillRect/>
          </a:stretch>
        </p:blipFill>
        <p:spPr bwMode="auto">
          <a:xfrm>
            <a:off x="315913" y="1930400"/>
            <a:ext cx="2451100" cy="23066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9097" name="Изображение 1" descr="element-07.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8" name="Изображение 4" descr="element-0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9" name="Shape 100"/>
          <p:cNvSpPr>
            <a:spLocks noGrp="1"/>
          </p:cNvSpPr>
          <p:nvPr>
            <p:ph type="sldNum" sz="quarter" idx="12"/>
          </p:nvPr>
        </p:nvSpPr>
        <p:spPr>
          <a:xfrm>
            <a:off x="604838" y="354013"/>
            <a:ext cx="114300"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868" tIns="30934" rIns="61868" bIns="30934"/>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l" hangingPunct="1"/>
            <a:r>
              <a:rPr lang="ru-RU" altLang="ru-RU">
                <a:solidFill>
                  <a:srgbClr val="FFFFFF"/>
                </a:solidFill>
                <a:latin typeface="Journal Sans New"/>
                <a:ea typeface="Journal Sans New"/>
                <a:cs typeface="Journal Sans New"/>
              </a:rPr>
              <a:t>8</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a:extLst>
              <a:ext uri="{FF2B5EF4-FFF2-40B4-BE49-F238E27FC236}">
                <a16:creationId xmlns:a16="http://schemas.microsoft.com/office/drawing/2014/main" xmlns="" id="{4E7D80EA-4EC4-4D7F-9C3C-B4DF5B834403}"/>
              </a:ext>
            </a:extLst>
          </p:cNvPr>
          <p:cNvSpPr/>
          <p:nvPr/>
        </p:nvSpPr>
        <p:spPr>
          <a:xfrm flipH="1">
            <a:off x="52388" y="1828800"/>
            <a:ext cx="3108325" cy="2767013"/>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endParaRPr lang="ru-RU" sz="700" b="1" dirty="0">
              <a:solidFill>
                <a:prstClr val="white"/>
              </a:solidFill>
            </a:endParaRPr>
          </a:p>
        </p:txBody>
      </p:sp>
      <p:pic>
        <p:nvPicPr>
          <p:cNvPr id="10" name="Рисунок 9">
            <a:extLst>
              <a:ext uri="{FF2B5EF4-FFF2-40B4-BE49-F238E27FC236}">
                <a16:creationId xmlns:a16="http://schemas.microsoft.com/office/drawing/2014/main" xmlns="" id="{1B26B123-C1AF-471F-9878-03D7ED4D1972}"/>
              </a:ext>
            </a:extLst>
          </p:cNvPr>
          <p:cNvPicPr>
            <a:picLocks noChangeAspect="1"/>
          </p:cNvPicPr>
          <p:nvPr/>
        </p:nvPicPr>
        <p:blipFill>
          <a:blip r:embed="rId2"/>
          <a:stretch>
            <a:fillRect/>
          </a:stretch>
        </p:blipFill>
        <p:spPr>
          <a:xfrm>
            <a:off x="200025" y="2268538"/>
            <a:ext cx="2743200" cy="1935162"/>
          </a:xfrm>
          <a:prstGeom prst="rect">
            <a:avLst/>
          </a:prstGeom>
          <a:ln>
            <a:noFill/>
          </a:ln>
          <a:effectLst>
            <a:outerShdw blurRad="190500" algn="tl" rotWithShape="0">
              <a:srgbClr val="000000">
                <a:alpha val="70000"/>
              </a:srgbClr>
            </a:outerShdw>
          </a:effectLst>
        </p:spPr>
      </p:pic>
      <p:sp>
        <p:nvSpPr>
          <p:cNvPr id="5" name="Скругленный прямоугольник 4">
            <a:extLst>
              <a:ext uri="{FF2B5EF4-FFF2-40B4-BE49-F238E27FC236}">
                <a16:creationId xmlns:a16="http://schemas.microsoft.com/office/drawing/2014/main" xmlns="" id="{A876F40D-908F-495C-AB29-848FB302A20B}"/>
              </a:ext>
            </a:extLst>
          </p:cNvPr>
          <p:cNvSpPr/>
          <p:nvPr/>
        </p:nvSpPr>
        <p:spPr>
          <a:xfrm flipH="1">
            <a:off x="1719263" y="61913"/>
            <a:ext cx="4365625" cy="576262"/>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200" b="1" dirty="0">
                <a:solidFill>
                  <a:prstClr val="black"/>
                </a:solidFill>
              </a:rPr>
              <a:t>ШКОЛА ОЛИМПИАДНИКА</a:t>
            </a:r>
          </a:p>
        </p:txBody>
      </p:sp>
      <p:sp>
        <p:nvSpPr>
          <p:cNvPr id="6" name="Скругленный прямоугольник 5">
            <a:extLst>
              <a:ext uri="{FF2B5EF4-FFF2-40B4-BE49-F238E27FC236}">
                <a16:creationId xmlns:a16="http://schemas.microsoft.com/office/drawing/2014/main" xmlns="" id="{5FEF7A23-1354-468C-BD8B-5D007D80E066}"/>
              </a:ext>
            </a:extLst>
          </p:cNvPr>
          <p:cNvSpPr/>
          <p:nvPr/>
        </p:nvSpPr>
        <p:spPr>
          <a:xfrm>
            <a:off x="1851025" y="844550"/>
            <a:ext cx="1309688" cy="6254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200" b="1" dirty="0">
                <a:solidFill>
                  <a:prstClr val="black"/>
                </a:solidFill>
              </a:rPr>
              <a:t>Организация работы:</a:t>
            </a:r>
          </a:p>
        </p:txBody>
      </p:sp>
      <p:sp>
        <p:nvSpPr>
          <p:cNvPr id="7" name="Скругленный прямоугольник 6">
            <a:extLst>
              <a:ext uri="{FF2B5EF4-FFF2-40B4-BE49-F238E27FC236}">
                <a16:creationId xmlns:a16="http://schemas.microsoft.com/office/drawing/2014/main" xmlns="" id="{AE636198-86FE-4B18-B1A3-DB7755871E04}"/>
              </a:ext>
            </a:extLst>
          </p:cNvPr>
          <p:cNvSpPr/>
          <p:nvPr/>
        </p:nvSpPr>
        <p:spPr>
          <a:xfrm flipH="1">
            <a:off x="3386138" y="801688"/>
            <a:ext cx="4062412" cy="97472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marL="232006" indent="-232006" eaLnBrk="1" hangingPunct="1">
              <a:buFont typeface="Arial" panose="020B0604020202020204" pitchFamily="34" charset="0"/>
              <a:buChar char="•"/>
              <a:defRPr/>
            </a:pPr>
            <a:r>
              <a:rPr lang="ru-RU" sz="1100" b="1" dirty="0">
                <a:solidFill>
                  <a:prstClr val="black"/>
                </a:solidFill>
              </a:rPr>
              <a:t>Работа проводится в виде еженедельных занятий по направлением школы для 5 – 8 классов</a:t>
            </a:r>
            <a:r>
              <a:rPr lang="en-US" sz="1100" b="1" dirty="0">
                <a:solidFill>
                  <a:prstClr val="black"/>
                </a:solidFill>
              </a:rPr>
              <a:t>;</a:t>
            </a:r>
            <a:endParaRPr lang="ru-RU" sz="1100" b="1" dirty="0">
              <a:solidFill>
                <a:prstClr val="black"/>
              </a:solidFill>
            </a:endParaRPr>
          </a:p>
          <a:p>
            <a:pPr marL="232006" indent="-232006" eaLnBrk="1" hangingPunct="1">
              <a:buFont typeface="Arial" panose="020B0604020202020204" pitchFamily="34" charset="0"/>
              <a:buChar char="•"/>
              <a:defRPr/>
            </a:pPr>
            <a:r>
              <a:rPr lang="ru-RU" sz="1100" b="1" dirty="0">
                <a:solidFill>
                  <a:prstClr val="black"/>
                </a:solidFill>
              </a:rPr>
              <a:t>В виде индивидуальных консультация  и индивидуальной работы для 9-11 классов</a:t>
            </a:r>
          </a:p>
        </p:txBody>
      </p:sp>
      <p:sp>
        <p:nvSpPr>
          <p:cNvPr id="8" name="Скругленный прямоугольник 7">
            <a:extLst>
              <a:ext uri="{FF2B5EF4-FFF2-40B4-BE49-F238E27FC236}">
                <a16:creationId xmlns:a16="http://schemas.microsoft.com/office/drawing/2014/main" xmlns="" id="{A7ADDD14-B8F8-4497-80DB-3188DC60B375}"/>
              </a:ext>
            </a:extLst>
          </p:cNvPr>
          <p:cNvSpPr/>
          <p:nvPr/>
        </p:nvSpPr>
        <p:spPr>
          <a:xfrm>
            <a:off x="3817938" y="1828800"/>
            <a:ext cx="1308100" cy="6254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200" b="1" dirty="0">
                <a:solidFill>
                  <a:prstClr val="black"/>
                </a:solidFill>
              </a:rPr>
              <a:t>Для 5 – 8 классов:</a:t>
            </a:r>
          </a:p>
        </p:txBody>
      </p:sp>
      <p:sp>
        <p:nvSpPr>
          <p:cNvPr id="9" name="Скругленный прямоугольник 8">
            <a:extLst>
              <a:ext uri="{FF2B5EF4-FFF2-40B4-BE49-F238E27FC236}">
                <a16:creationId xmlns:a16="http://schemas.microsoft.com/office/drawing/2014/main" xmlns="" id="{79C69A4A-A0C2-4F8C-ADE4-787BE6F3FBF0}"/>
              </a:ext>
            </a:extLst>
          </p:cNvPr>
          <p:cNvSpPr/>
          <p:nvPr/>
        </p:nvSpPr>
        <p:spPr>
          <a:xfrm flipH="1">
            <a:off x="3386138" y="2454275"/>
            <a:ext cx="4062412" cy="1987550"/>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marL="232006" indent="-232006" eaLnBrk="1" hangingPunct="1">
              <a:buFont typeface="Wingdings" panose="05000000000000000000" pitchFamily="2" charset="2"/>
              <a:buChar char="ü"/>
              <a:defRPr/>
            </a:pPr>
            <a:r>
              <a:rPr lang="ru-RU" sz="1100" b="1" dirty="0">
                <a:solidFill>
                  <a:prstClr val="black"/>
                </a:solidFill>
              </a:rPr>
              <a:t>Группа набирается в начале года.</a:t>
            </a:r>
          </a:p>
          <a:p>
            <a:pPr marL="232006" indent="-232006" eaLnBrk="1" hangingPunct="1">
              <a:buFont typeface="Wingdings" panose="05000000000000000000" pitchFamily="2" charset="2"/>
              <a:buChar char="ü"/>
              <a:defRPr/>
            </a:pPr>
            <a:r>
              <a:rPr lang="ru-RU" sz="1100" b="1" dirty="0">
                <a:solidFill>
                  <a:prstClr val="black"/>
                </a:solidFill>
              </a:rPr>
              <a:t>Группу ведет педагог и ученик-куратор</a:t>
            </a:r>
          </a:p>
          <a:p>
            <a:pPr marL="232006" indent="-232006" eaLnBrk="1" hangingPunct="1">
              <a:buFont typeface="Wingdings" panose="05000000000000000000" pitchFamily="2" charset="2"/>
              <a:buChar char="ü"/>
              <a:defRPr/>
            </a:pPr>
            <a:r>
              <a:rPr lang="ru-RU" sz="1100" b="1" dirty="0">
                <a:solidFill>
                  <a:prstClr val="black"/>
                </a:solidFill>
              </a:rPr>
              <a:t>Педагог и ученик-куратор составляют план 35 учебных занятий</a:t>
            </a:r>
          </a:p>
          <a:p>
            <a:pPr marL="232006" indent="-232006" eaLnBrk="1" hangingPunct="1">
              <a:buFont typeface="Wingdings" panose="05000000000000000000" pitchFamily="2" charset="2"/>
              <a:buChar char="ü"/>
              <a:defRPr/>
            </a:pPr>
            <a:r>
              <a:rPr lang="ru-RU" sz="1100" b="1" dirty="0">
                <a:solidFill>
                  <a:prstClr val="black"/>
                </a:solidFill>
              </a:rPr>
              <a:t>Формы занятия включают  в себя: лекции, семинары, зачеты, диспуты, круглые столы</a:t>
            </a:r>
          </a:p>
          <a:p>
            <a:pPr marL="232006" indent="-232006" eaLnBrk="1" hangingPunct="1">
              <a:buFont typeface="Wingdings" panose="05000000000000000000" pitchFamily="2" charset="2"/>
              <a:buChar char="ü"/>
              <a:defRPr/>
            </a:pPr>
            <a:r>
              <a:rPr lang="ru-RU" sz="1100" b="1" dirty="0">
                <a:solidFill>
                  <a:prstClr val="black"/>
                </a:solidFill>
              </a:rPr>
              <a:t>По окончании курса ученик пишет пробную олимпиаду и составляется индивидуальная образовательная траектория.</a:t>
            </a:r>
          </a:p>
        </p:txBody>
      </p:sp>
      <p:pic>
        <p:nvPicPr>
          <p:cNvPr id="90121" name="Изображение 1" descr="element-07.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Изображение 4" descr="element-0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3" name="Shape 100"/>
          <p:cNvSpPr>
            <a:spLocks noGrp="1"/>
          </p:cNvSpPr>
          <p:nvPr>
            <p:ph type="sldNum" sz="quarter" idx="12"/>
          </p:nvPr>
        </p:nvSpPr>
        <p:spPr>
          <a:xfrm>
            <a:off x="604838" y="354013"/>
            <a:ext cx="114300"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868" tIns="30934" rIns="61868" bIns="30934"/>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l" hangingPunct="1"/>
            <a:r>
              <a:rPr lang="ru-RU" altLang="ru-RU">
                <a:solidFill>
                  <a:srgbClr val="FFFFFF"/>
                </a:solidFill>
                <a:latin typeface="Journal Sans New"/>
                <a:ea typeface="Journal Sans New"/>
                <a:cs typeface="Journal Sans New"/>
              </a:rPr>
              <a:t>9</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a:extLst>
              <a:ext uri="{FF2B5EF4-FFF2-40B4-BE49-F238E27FC236}">
                <a16:creationId xmlns:a16="http://schemas.microsoft.com/office/drawing/2014/main" xmlns="" id="{90F17259-F81C-44D7-9DD3-89FA296F7A24}"/>
              </a:ext>
            </a:extLst>
          </p:cNvPr>
          <p:cNvSpPr/>
          <p:nvPr/>
        </p:nvSpPr>
        <p:spPr>
          <a:xfrm flipH="1">
            <a:off x="52388" y="1828800"/>
            <a:ext cx="3151187" cy="2849563"/>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endParaRPr lang="ru-RU" sz="700" b="1" dirty="0">
              <a:solidFill>
                <a:prstClr val="black"/>
              </a:solidFill>
            </a:endParaRPr>
          </a:p>
        </p:txBody>
      </p:sp>
      <p:sp>
        <p:nvSpPr>
          <p:cNvPr id="5" name="Скругленный прямоугольник 4">
            <a:extLst>
              <a:ext uri="{FF2B5EF4-FFF2-40B4-BE49-F238E27FC236}">
                <a16:creationId xmlns:a16="http://schemas.microsoft.com/office/drawing/2014/main" xmlns="" id="{87636AC3-66EA-43F5-AAAD-4632DE579CB0}"/>
              </a:ext>
            </a:extLst>
          </p:cNvPr>
          <p:cNvSpPr/>
          <p:nvPr/>
        </p:nvSpPr>
        <p:spPr>
          <a:xfrm flipH="1">
            <a:off x="1763713" y="115888"/>
            <a:ext cx="4364037" cy="5746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black"/>
                </a:solidFill>
              </a:rPr>
              <a:t>ШКОЛА ОЛИМПИАДНИКА</a:t>
            </a:r>
          </a:p>
        </p:txBody>
      </p:sp>
      <p:sp>
        <p:nvSpPr>
          <p:cNvPr id="6" name="Скругленный прямоугольник 5">
            <a:extLst>
              <a:ext uri="{FF2B5EF4-FFF2-40B4-BE49-F238E27FC236}">
                <a16:creationId xmlns:a16="http://schemas.microsoft.com/office/drawing/2014/main" xmlns="" id="{3342673C-0723-41AF-A1D3-3A6EB9D67695}"/>
              </a:ext>
            </a:extLst>
          </p:cNvPr>
          <p:cNvSpPr/>
          <p:nvPr/>
        </p:nvSpPr>
        <p:spPr>
          <a:xfrm>
            <a:off x="1895475" y="896938"/>
            <a:ext cx="1308100" cy="6254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black"/>
                </a:solidFill>
              </a:rPr>
              <a:t>Для 9-11 классов:</a:t>
            </a:r>
          </a:p>
        </p:txBody>
      </p:sp>
      <p:sp>
        <p:nvSpPr>
          <p:cNvPr id="7" name="Скругленный прямоугольник 6">
            <a:extLst>
              <a:ext uri="{FF2B5EF4-FFF2-40B4-BE49-F238E27FC236}">
                <a16:creationId xmlns:a16="http://schemas.microsoft.com/office/drawing/2014/main" xmlns="" id="{41CB4FEF-0401-4EE4-97DC-A5180ED05D08}"/>
              </a:ext>
            </a:extLst>
          </p:cNvPr>
          <p:cNvSpPr/>
          <p:nvPr/>
        </p:nvSpPr>
        <p:spPr>
          <a:xfrm flipH="1">
            <a:off x="3527425" y="858838"/>
            <a:ext cx="4029075" cy="3535362"/>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marL="232006" indent="-232006" eaLnBrk="1" hangingPunct="1">
              <a:buFont typeface="Wingdings" panose="05000000000000000000" pitchFamily="2" charset="2"/>
              <a:buChar char="ü"/>
              <a:defRPr/>
            </a:pPr>
            <a:r>
              <a:rPr lang="ru-RU" sz="1400" b="1" dirty="0">
                <a:solidFill>
                  <a:prstClr val="black"/>
                </a:solidFill>
              </a:rPr>
              <a:t>Составление индивидуальных образовательных траекторий</a:t>
            </a:r>
            <a:r>
              <a:rPr lang="en-US" sz="1400" b="1" dirty="0">
                <a:solidFill>
                  <a:prstClr val="black"/>
                </a:solidFill>
              </a:rPr>
              <a:t>;</a:t>
            </a:r>
          </a:p>
          <a:p>
            <a:pPr marL="232006" indent="-232006" eaLnBrk="1" hangingPunct="1">
              <a:buFont typeface="Wingdings" panose="05000000000000000000" pitchFamily="2" charset="2"/>
              <a:buChar char="ü"/>
              <a:defRPr/>
            </a:pPr>
            <a:r>
              <a:rPr lang="ru-RU" sz="1400" b="1" dirty="0">
                <a:solidFill>
                  <a:prstClr val="black"/>
                </a:solidFill>
              </a:rPr>
              <a:t>Ежемесячные тестирования</a:t>
            </a:r>
            <a:r>
              <a:rPr lang="en-US" sz="1400" b="1" dirty="0">
                <a:solidFill>
                  <a:prstClr val="black"/>
                </a:solidFill>
              </a:rPr>
              <a:t> c </a:t>
            </a:r>
            <a:r>
              <a:rPr lang="ru-RU" sz="1400" b="1" dirty="0">
                <a:solidFill>
                  <a:prstClr val="black"/>
                </a:solidFill>
              </a:rPr>
              <a:t>целью корректировки ИОТ и анализа проведенной работы</a:t>
            </a:r>
            <a:r>
              <a:rPr lang="en-US" sz="1400" b="1" dirty="0">
                <a:solidFill>
                  <a:prstClr val="black"/>
                </a:solidFill>
              </a:rPr>
              <a:t>;</a:t>
            </a:r>
            <a:endParaRPr lang="ru-RU" sz="1400" b="1" dirty="0">
              <a:solidFill>
                <a:prstClr val="black"/>
              </a:solidFill>
            </a:endParaRPr>
          </a:p>
          <a:p>
            <a:pPr marL="232006" indent="-232006" eaLnBrk="1" hangingPunct="1">
              <a:buFont typeface="Wingdings" panose="05000000000000000000" pitchFamily="2" charset="2"/>
              <a:buChar char="ü"/>
              <a:defRPr/>
            </a:pPr>
            <a:r>
              <a:rPr lang="ru-RU" sz="1400" b="1" dirty="0">
                <a:solidFill>
                  <a:prstClr val="black"/>
                </a:solidFill>
              </a:rPr>
              <a:t>Встречи с преподавателями ВУЗов</a:t>
            </a:r>
            <a:r>
              <a:rPr lang="en-US" sz="1400" b="1" dirty="0">
                <a:solidFill>
                  <a:prstClr val="black"/>
                </a:solidFill>
              </a:rPr>
              <a:t>;</a:t>
            </a:r>
            <a:endParaRPr lang="ru-RU" sz="1400" b="1" dirty="0">
              <a:solidFill>
                <a:prstClr val="black"/>
              </a:solidFill>
            </a:endParaRPr>
          </a:p>
          <a:p>
            <a:pPr marL="232006" indent="-232006" eaLnBrk="1" hangingPunct="1">
              <a:buFont typeface="Wingdings" panose="05000000000000000000" pitchFamily="2" charset="2"/>
              <a:buChar char="ü"/>
              <a:defRPr/>
            </a:pPr>
            <a:r>
              <a:rPr lang="ru-RU" sz="1400" b="1" dirty="0">
                <a:solidFill>
                  <a:prstClr val="black"/>
                </a:solidFill>
              </a:rPr>
              <a:t>Индивидуальные занятия</a:t>
            </a:r>
            <a:r>
              <a:rPr lang="en-US" sz="1400" b="1" dirty="0">
                <a:solidFill>
                  <a:prstClr val="black"/>
                </a:solidFill>
              </a:rPr>
              <a:t>;</a:t>
            </a:r>
            <a:endParaRPr lang="ru-RU" sz="1400" b="1" dirty="0">
              <a:solidFill>
                <a:prstClr val="black"/>
              </a:solidFill>
            </a:endParaRPr>
          </a:p>
          <a:p>
            <a:pPr marL="232006" indent="-232006" eaLnBrk="1" hangingPunct="1">
              <a:buFont typeface="Wingdings" panose="05000000000000000000" pitchFamily="2" charset="2"/>
              <a:buChar char="ü"/>
              <a:defRPr/>
            </a:pPr>
            <a:r>
              <a:rPr lang="ru-RU" sz="1400" b="1" dirty="0">
                <a:solidFill>
                  <a:prstClr val="black"/>
                </a:solidFill>
              </a:rPr>
              <a:t>Участие в выставках и конференция Высших учебных заведений.</a:t>
            </a:r>
          </a:p>
          <a:p>
            <a:pPr marL="232006" indent="-232006" eaLnBrk="1" hangingPunct="1">
              <a:buFont typeface="Wingdings" panose="05000000000000000000" pitchFamily="2" charset="2"/>
              <a:buChar char="ü"/>
              <a:defRPr/>
            </a:pPr>
            <a:r>
              <a:rPr lang="ru-RU" sz="1400" b="1" dirty="0">
                <a:solidFill>
                  <a:prstClr val="black"/>
                </a:solidFill>
              </a:rPr>
              <a:t>Предоставление свободного посещения перед участием в муниципальном, региональном и заключительном этапе Всероссийской олимпиады школьников.</a:t>
            </a:r>
          </a:p>
        </p:txBody>
      </p:sp>
      <p:pic>
        <p:nvPicPr>
          <p:cNvPr id="91142" name="Изображение 1"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Изображение 4" descr="element-0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4" name="AutoShape 2" descr="https://pp.userapi.com/c630021/v630021148/2d84a/J3NTsnHHi08.jpg"/>
          <p:cNvSpPr>
            <a:spLocks noChangeAspect="1" noChangeArrowheads="1"/>
          </p:cNvSpPr>
          <p:nvPr/>
        </p:nvSpPr>
        <p:spPr bwMode="auto">
          <a:xfrm>
            <a:off x="1603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hangingPunct="1"/>
            <a:endParaRPr lang="ru-RU" altLang="ru-RU"/>
          </a:p>
        </p:txBody>
      </p:sp>
      <p:sp>
        <p:nvSpPr>
          <p:cNvPr id="91145" name="AutoShape 4" descr="https://pp.userapi.com/c630021/v630021148/2d84a/J3NTsnHHi08.jpg"/>
          <p:cNvSpPr>
            <a:spLocks noChangeAspect="1" noChangeArrowheads="1"/>
          </p:cNvSpPr>
          <p:nvPr/>
        </p:nvSpPr>
        <p:spPr bwMode="auto">
          <a:xfrm>
            <a:off x="1603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hangingPunct="1"/>
            <a:endParaRPr lang="ru-RU" altLang="ru-RU"/>
          </a:p>
        </p:txBody>
      </p:sp>
      <p:sp>
        <p:nvSpPr>
          <p:cNvPr id="91146" name="AutoShape 6" descr="https://pp.userapi.com/c630021/v630021148/2d84a/J3NTsnHHi08.jpg"/>
          <p:cNvSpPr>
            <a:spLocks noChangeAspect="1" noChangeArrowheads="1"/>
          </p:cNvSpPr>
          <p:nvPr/>
        </p:nvSpPr>
        <p:spPr bwMode="auto">
          <a:xfrm>
            <a:off x="1603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hangingPunct="1"/>
            <a:endParaRPr lang="ru-RU" altLang="ru-RU"/>
          </a:p>
        </p:txBody>
      </p:sp>
      <p:sp>
        <p:nvSpPr>
          <p:cNvPr id="91147" name="AutoShape 8" descr="https://pp.userapi.com/c630021/v630021148/2d84a/J3NTsnHHi08.jpg"/>
          <p:cNvSpPr>
            <a:spLocks noChangeAspect="1" noChangeArrowheads="1"/>
          </p:cNvSpPr>
          <p:nvPr/>
        </p:nvSpPr>
        <p:spPr bwMode="auto">
          <a:xfrm>
            <a:off x="1603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hangingPunct="1"/>
            <a:endParaRPr lang="ru-RU" altLang="ru-RU"/>
          </a:p>
        </p:txBody>
      </p:sp>
      <p:sp>
        <p:nvSpPr>
          <p:cNvPr id="91148" name="Shape 100"/>
          <p:cNvSpPr>
            <a:spLocks noGrp="1"/>
          </p:cNvSpPr>
          <p:nvPr>
            <p:ph type="sldNum" sz="quarter" idx="12"/>
          </p:nvPr>
        </p:nvSpPr>
        <p:spPr>
          <a:xfrm>
            <a:off x="514350" y="354013"/>
            <a:ext cx="396875" cy="336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868" tIns="30934" rIns="61868" bIns="30934"/>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l" hangingPunct="1"/>
            <a:r>
              <a:rPr lang="ru-RU" altLang="ru-RU">
                <a:solidFill>
                  <a:srgbClr val="FFFFFF"/>
                </a:solidFill>
                <a:latin typeface="Journal Sans New"/>
                <a:ea typeface="Journal Sans New"/>
                <a:cs typeface="Journal Sans New"/>
              </a:rPr>
              <a:t>10</a:t>
            </a:r>
          </a:p>
        </p:txBody>
      </p:sp>
      <p:pic>
        <p:nvPicPr>
          <p:cNvPr id="91149" name="Рисунок 15" descr="Z6gBawuQB0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338" y="2290763"/>
            <a:ext cx="25654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Прямая соединительная линия 12">
            <a:extLst>
              <a:ext uri="{FF2B5EF4-FFF2-40B4-BE49-F238E27FC236}">
                <a16:creationId xmlns:a16="http://schemas.microsoft.com/office/drawing/2014/main" xmlns="" id="{D05C9E37-F927-4291-98E4-31718FCFC2BC}"/>
              </a:ext>
            </a:extLst>
          </p:cNvPr>
          <p:cNvCxnSpPr/>
          <p:nvPr/>
        </p:nvCxnSpPr>
        <p:spPr>
          <a:xfrm>
            <a:off x="222250" y="388922"/>
            <a:ext cx="6111893" cy="1235"/>
          </a:xfrm>
          <a:prstGeom prst="line">
            <a:avLst/>
          </a:prstGeom>
          <a:ln w="19050">
            <a:gradFill flip="none" rotWithShape="1">
              <a:gsLst>
                <a:gs pos="50000">
                  <a:srgbClr val="0070C0"/>
                </a:gs>
                <a:gs pos="100000">
                  <a:schemeClr val="accent1">
                    <a:tint val="23500"/>
                    <a:satMod val="1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xmlns="" id="{F03F25F8-CBFB-4B51-BBEC-30E9BC0AB90D}"/>
              </a:ext>
            </a:extLst>
          </p:cNvPr>
          <p:cNvCxnSpPr/>
          <p:nvPr/>
        </p:nvCxnSpPr>
        <p:spPr>
          <a:xfrm>
            <a:off x="222225" y="423567"/>
            <a:ext cx="6111918" cy="1235"/>
          </a:xfrm>
          <a:prstGeom prst="line">
            <a:avLst/>
          </a:prstGeom>
          <a:ln w="19050">
            <a:gradFill flip="none" rotWithShape="1">
              <a:gsLst>
                <a:gs pos="50000">
                  <a:srgbClr val="2B953F"/>
                </a:gs>
                <a:gs pos="100000">
                  <a:schemeClr val="accent1">
                    <a:tint val="23500"/>
                    <a:satMod val="1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6628" name="TextBox 5"/>
          <p:cNvSpPr txBox="1">
            <a:spLocks noChangeArrowheads="1"/>
          </p:cNvSpPr>
          <p:nvPr/>
        </p:nvSpPr>
        <p:spPr bwMode="auto">
          <a:xfrm>
            <a:off x="647700" y="1447800"/>
            <a:ext cx="6329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just" eaLnBrk="1" hangingPunct="1"/>
            <a:r>
              <a:rPr lang="ru-RU" altLang="ru-RU" b="1">
                <a:solidFill>
                  <a:schemeClr val="tx1"/>
                </a:solidFill>
              </a:rPr>
              <a:t>	</a:t>
            </a:r>
            <a:endParaRPr lang="ru-RU" altLang="ru-RU" b="1">
              <a:solidFill>
                <a:srgbClr val="00B050"/>
              </a:solidFill>
            </a:endParaRPr>
          </a:p>
        </p:txBody>
      </p:sp>
      <p:sp>
        <p:nvSpPr>
          <p:cNvPr id="7" name="Заголовок 1">
            <a:extLst>
              <a:ext uri="{FF2B5EF4-FFF2-40B4-BE49-F238E27FC236}">
                <a16:creationId xmlns:a16="http://schemas.microsoft.com/office/drawing/2014/main" xmlns="" id="{E8FF185B-9DEB-4E32-8F5A-E9E749A66CD3}"/>
              </a:ext>
            </a:extLst>
          </p:cNvPr>
          <p:cNvSpPr txBox="1">
            <a:spLocks/>
          </p:cNvSpPr>
          <p:nvPr/>
        </p:nvSpPr>
        <p:spPr>
          <a:xfrm>
            <a:off x="474663" y="1098550"/>
            <a:ext cx="6607175" cy="17033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defRPr/>
            </a:pPr>
            <a:endParaRPr lang="ru-RU" sz="1867" b="1" dirty="0">
              <a:solidFill>
                <a:srgbClr val="002060"/>
              </a:solidFill>
              <a:latin typeface="Arial" panose="020B0604020202020204" pitchFamily="34" charset="0"/>
              <a:cs typeface="Arial" panose="020B0604020202020204" pitchFamily="34" charset="0"/>
            </a:endParaRPr>
          </a:p>
        </p:txBody>
      </p:sp>
      <p:grpSp>
        <p:nvGrpSpPr>
          <p:cNvPr id="3" name="Diagram group">
            <a:extLst>
              <a:ext uri="{FF2B5EF4-FFF2-40B4-BE49-F238E27FC236}">
                <a16:creationId xmlns:a16="http://schemas.microsoft.com/office/drawing/2014/main" xmlns="" id="{3639BF1F-9B64-4D2B-A5C0-0FBFBB96A3AF}"/>
              </a:ext>
            </a:extLst>
          </p:cNvPr>
          <p:cNvGrpSpPr/>
          <p:nvPr/>
        </p:nvGrpSpPr>
        <p:grpSpPr>
          <a:xfrm>
            <a:off x="921933" y="594769"/>
            <a:ext cx="5600622" cy="826072"/>
            <a:chOff x="169087" y="1385332"/>
            <a:chExt cx="3908047" cy="648000"/>
          </a:xfrm>
          <a:scene3d>
            <a:camera prst="orthographicFront">
              <a:rot lat="0" lon="0" rev="0"/>
            </a:camera>
            <a:lightRig rig="soft" dir="t">
              <a:rot lat="0" lon="0" rev="0"/>
            </a:lightRig>
          </a:scene3d>
        </p:grpSpPr>
        <p:grpSp>
          <p:nvGrpSpPr>
            <p:cNvPr id="4" name="Группа 11">
              <a:extLst>
                <a:ext uri="{FF2B5EF4-FFF2-40B4-BE49-F238E27FC236}">
                  <a16:creationId xmlns:a16="http://schemas.microsoft.com/office/drawing/2014/main" xmlns="" id="{975D6DFE-3F77-4E43-B956-5A3A3AB284A0}"/>
                </a:ext>
              </a:extLst>
            </p:cNvPr>
            <p:cNvGrpSpPr/>
            <p:nvPr/>
          </p:nvGrpSpPr>
          <p:grpSpPr>
            <a:xfrm>
              <a:off x="169087" y="1385332"/>
              <a:ext cx="3908047" cy="648000"/>
              <a:chOff x="169087" y="1385332"/>
              <a:chExt cx="3908047" cy="648000"/>
            </a:xfrm>
            <a:scene3d>
              <a:camera prst="orthographicFront">
                <a:rot lat="0" lon="0" rev="0"/>
              </a:camera>
              <a:lightRig rig="soft" dir="t">
                <a:rot lat="0" lon="0" rev="0"/>
              </a:lightRig>
            </a:scene3d>
          </p:grpSpPr>
          <p:sp>
            <p:nvSpPr>
              <p:cNvPr id="14" name="Скругленный прямоугольник 13">
                <a:extLst>
                  <a:ext uri="{FF2B5EF4-FFF2-40B4-BE49-F238E27FC236}">
                    <a16:creationId xmlns:a16="http://schemas.microsoft.com/office/drawing/2014/main" xmlns="" id="{036A407B-0258-4004-BE18-53847318E22A}"/>
                  </a:ext>
                </a:extLst>
              </p:cNvPr>
              <p:cNvSpPr/>
              <p:nvPr/>
            </p:nvSpPr>
            <p:spPr>
              <a:xfrm>
                <a:off x="216028" y="1405476"/>
                <a:ext cx="3861106" cy="375256"/>
              </a:xfrm>
              <a:prstGeom prst="roundRect">
                <a:avLst>
                  <a:gd name="adj" fmla="val 10000"/>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sp>
          <p:sp>
            <p:nvSpPr>
              <p:cNvPr id="15" name="Скругленный прямоугольник 4">
                <a:extLst>
                  <a:ext uri="{FF2B5EF4-FFF2-40B4-BE49-F238E27FC236}">
                    <a16:creationId xmlns:a16="http://schemas.microsoft.com/office/drawing/2014/main" xmlns="" id="{3A42A20B-DBCA-49CA-8222-51E3BE47B73D}"/>
                  </a:ext>
                </a:extLst>
              </p:cNvPr>
              <p:cNvSpPr/>
              <p:nvPr/>
            </p:nvSpPr>
            <p:spPr>
              <a:xfrm>
                <a:off x="169087" y="1385332"/>
                <a:ext cx="3745319" cy="648000"/>
              </a:xfrm>
              <a:prstGeom prst="rect">
                <a:avLst/>
              </a:prstGeom>
              <a:sp3d/>
            </p:spPr>
            <p:style>
              <a:lnRef idx="0">
                <a:scrgbClr r="0" g="0" b="0"/>
              </a:lnRef>
              <a:fillRef idx="0">
                <a:scrgbClr r="0" g="0" b="0"/>
              </a:fillRef>
              <a:effectRef idx="0">
                <a:scrgbClr r="0" g="0" b="0"/>
              </a:effectRef>
              <a:fontRef idx="minor">
                <a:schemeClr val="dk1"/>
              </a:fontRef>
            </p:style>
            <p:txBody>
              <a:bodyPr lIns="27658" tIns="20743" rIns="27658" bIns="20743" spcCol="1270" anchor="ctr"/>
              <a:lstStyle/>
              <a:p>
                <a:pPr algn="ctr" defTabSz="484025" eaLnBrk="1" hangingPunct="1">
                  <a:lnSpc>
                    <a:spcPct val="90000"/>
                  </a:lnSpc>
                  <a:spcAft>
                    <a:spcPct val="35000"/>
                  </a:spcAft>
                  <a:defRPr/>
                </a:pPr>
                <a:endParaRPr lang="ru-RU" sz="1400" b="1"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grpSp>
      </p:grpSp>
      <p:graphicFrame>
        <p:nvGraphicFramePr>
          <p:cNvPr id="16" name="Таблица 15">
            <a:extLst>
              <a:ext uri="{FF2B5EF4-FFF2-40B4-BE49-F238E27FC236}">
                <a16:creationId xmlns:a16="http://schemas.microsoft.com/office/drawing/2014/main" xmlns="" id="{8B5138A9-5DBE-4DAD-8D61-304DA1B3FF47}"/>
              </a:ext>
            </a:extLst>
          </p:cNvPr>
          <p:cNvGraphicFramePr>
            <a:graphicFrameLocks noGrp="1"/>
          </p:cNvGraphicFramePr>
          <p:nvPr/>
        </p:nvGraphicFramePr>
        <p:xfrm>
          <a:off x="977900" y="1266825"/>
          <a:ext cx="5600699" cy="4137018"/>
        </p:xfrm>
        <a:graphic>
          <a:graphicData uri="http://schemas.openxmlformats.org/drawingml/2006/table">
            <a:tbl>
              <a:tblPr/>
              <a:tblGrid>
                <a:gridCol w="378251">
                  <a:extLst>
                    <a:ext uri="{9D8B030D-6E8A-4147-A177-3AD203B41FA5}">
                      <a16:colId xmlns:a16="http://schemas.microsoft.com/office/drawing/2014/main" xmlns="" val="20000"/>
                    </a:ext>
                  </a:extLst>
                </a:gridCol>
                <a:gridCol w="1726079">
                  <a:extLst>
                    <a:ext uri="{9D8B030D-6E8A-4147-A177-3AD203B41FA5}">
                      <a16:colId xmlns:a16="http://schemas.microsoft.com/office/drawing/2014/main" xmlns="" val="20001"/>
                    </a:ext>
                  </a:extLst>
                </a:gridCol>
                <a:gridCol w="1740816">
                  <a:extLst>
                    <a:ext uri="{9D8B030D-6E8A-4147-A177-3AD203B41FA5}">
                      <a16:colId xmlns:a16="http://schemas.microsoft.com/office/drawing/2014/main" xmlns="" val="20002"/>
                    </a:ext>
                  </a:extLst>
                </a:gridCol>
                <a:gridCol w="1755553">
                  <a:extLst>
                    <a:ext uri="{9D8B030D-6E8A-4147-A177-3AD203B41FA5}">
                      <a16:colId xmlns:a16="http://schemas.microsoft.com/office/drawing/2014/main" xmlns="" val="20003"/>
                    </a:ext>
                  </a:extLst>
                </a:gridCol>
              </a:tblGrid>
              <a:tr h="473222">
                <a:tc>
                  <a:txBody>
                    <a:bodyPr/>
                    <a:lstStyle/>
                    <a:p>
                      <a:pPr algn="ctr">
                        <a:lnSpc>
                          <a:spcPct val="115000"/>
                        </a:lnSpc>
                        <a:spcAft>
                          <a:spcPts val="0"/>
                        </a:spcAft>
                      </a:pPr>
                      <a:r>
                        <a:rPr lang="ru-RU" sz="900" b="1" dirty="0">
                          <a:solidFill>
                            <a:srgbClr val="002060"/>
                          </a:solidFill>
                        </a:rPr>
                        <a:t>№</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Предмет</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Количество </a:t>
                      </a:r>
                    </a:p>
                    <a:p>
                      <a:pPr algn="ctr">
                        <a:lnSpc>
                          <a:spcPct val="115000"/>
                        </a:lnSpc>
                        <a:spcAft>
                          <a:spcPts val="0"/>
                        </a:spcAft>
                      </a:pPr>
                      <a:r>
                        <a:rPr lang="ru-RU" sz="900" b="1" dirty="0">
                          <a:solidFill>
                            <a:srgbClr val="002060"/>
                          </a:solidFill>
                        </a:rPr>
                        <a:t>участников</a:t>
                      </a:r>
                    </a:p>
                    <a:p>
                      <a:pPr algn="ctr">
                        <a:lnSpc>
                          <a:spcPct val="115000"/>
                        </a:lnSpc>
                        <a:spcAft>
                          <a:spcPts val="0"/>
                        </a:spcAft>
                      </a:pPr>
                      <a:r>
                        <a:rPr lang="ru-RU" sz="900" b="1" dirty="0">
                          <a:solidFill>
                            <a:srgbClr val="002060"/>
                          </a:solidFill>
                        </a:rPr>
                        <a:t>2016 год</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Количество </a:t>
                      </a:r>
                    </a:p>
                    <a:p>
                      <a:pPr algn="ctr">
                        <a:lnSpc>
                          <a:spcPct val="115000"/>
                        </a:lnSpc>
                        <a:spcAft>
                          <a:spcPts val="0"/>
                        </a:spcAft>
                      </a:pPr>
                      <a:r>
                        <a:rPr lang="ru-RU" sz="900" b="1">
                          <a:solidFill>
                            <a:srgbClr val="002060"/>
                          </a:solidFill>
                        </a:rPr>
                        <a:t>участников</a:t>
                      </a:r>
                    </a:p>
                    <a:p>
                      <a:pPr algn="ctr">
                        <a:lnSpc>
                          <a:spcPct val="115000"/>
                        </a:lnSpc>
                        <a:spcAft>
                          <a:spcPts val="0"/>
                        </a:spcAft>
                      </a:pPr>
                      <a:r>
                        <a:rPr lang="ru-RU" sz="900" b="1">
                          <a:solidFill>
                            <a:srgbClr val="002060"/>
                          </a:solidFill>
                        </a:rPr>
                        <a:t>2017 год</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57740">
                <a:tc>
                  <a:txBody>
                    <a:bodyPr/>
                    <a:lstStyle/>
                    <a:p>
                      <a:pPr algn="ctr">
                        <a:lnSpc>
                          <a:spcPct val="115000"/>
                        </a:lnSpc>
                        <a:spcAft>
                          <a:spcPts val="0"/>
                        </a:spcAft>
                      </a:pPr>
                      <a:r>
                        <a:rPr lang="ru-RU" sz="900" b="1" dirty="0">
                          <a:solidFill>
                            <a:srgbClr val="002060"/>
                          </a:solidFill>
                        </a:rPr>
                        <a:t>1.</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b="1" dirty="0">
                          <a:solidFill>
                            <a:srgbClr val="002060"/>
                          </a:solidFill>
                        </a:rPr>
                        <a:t>Французский язык</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1</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1</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75627">
                <a:tc>
                  <a:txBody>
                    <a:bodyPr/>
                    <a:lstStyle/>
                    <a:p>
                      <a:pPr algn="ctr">
                        <a:lnSpc>
                          <a:spcPct val="115000"/>
                        </a:lnSpc>
                        <a:spcAft>
                          <a:spcPts val="0"/>
                        </a:spcAft>
                      </a:pPr>
                      <a:r>
                        <a:rPr lang="ru-RU" sz="900" b="1">
                          <a:solidFill>
                            <a:srgbClr val="002060"/>
                          </a:solidFill>
                        </a:rPr>
                        <a:t>2.</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b="1" dirty="0">
                          <a:solidFill>
                            <a:srgbClr val="002060"/>
                          </a:solidFill>
                        </a:rPr>
                        <a:t>Физическая культура</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14</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8</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57740">
                <a:tc>
                  <a:txBody>
                    <a:bodyPr/>
                    <a:lstStyle/>
                    <a:p>
                      <a:pPr algn="ctr">
                        <a:lnSpc>
                          <a:spcPct val="115000"/>
                        </a:lnSpc>
                        <a:spcAft>
                          <a:spcPts val="0"/>
                        </a:spcAft>
                      </a:pPr>
                      <a:r>
                        <a:rPr lang="ru-RU" sz="900" b="1">
                          <a:solidFill>
                            <a:srgbClr val="002060"/>
                          </a:solidFill>
                        </a:rPr>
                        <a:t>3.</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b="1" dirty="0">
                          <a:solidFill>
                            <a:srgbClr val="002060"/>
                          </a:solidFill>
                        </a:rPr>
                        <a:t>Английский язык</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2</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4</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57740">
                <a:tc>
                  <a:txBody>
                    <a:bodyPr/>
                    <a:lstStyle/>
                    <a:p>
                      <a:pPr algn="ctr">
                        <a:lnSpc>
                          <a:spcPct val="115000"/>
                        </a:lnSpc>
                        <a:spcAft>
                          <a:spcPts val="0"/>
                        </a:spcAft>
                      </a:pPr>
                      <a:r>
                        <a:rPr lang="ru-RU" sz="900" b="1">
                          <a:solidFill>
                            <a:srgbClr val="002060"/>
                          </a:solidFill>
                        </a:rPr>
                        <a:t>4.</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b="1" dirty="0">
                          <a:solidFill>
                            <a:srgbClr val="002060"/>
                          </a:solidFill>
                        </a:rPr>
                        <a:t>Астрономия</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2</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4</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57740">
                <a:tc>
                  <a:txBody>
                    <a:bodyPr/>
                    <a:lstStyle/>
                    <a:p>
                      <a:pPr algn="ctr">
                        <a:lnSpc>
                          <a:spcPct val="115000"/>
                        </a:lnSpc>
                        <a:spcAft>
                          <a:spcPts val="0"/>
                        </a:spcAft>
                      </a:pPr>
                      <a:r>
                        <a:rPr lang="ru-RU" sz="900" b="1">
                          <a:solidFill>
                            <a:srgbClr val="002060"/>
                          </a:solidFill>
                        </a:rPr>
                        <a:t>5.</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b="1" dirty="0">
                          <a:solidFill>
                            <a:srgbClr val="002060"/>
                          </a:solidFill>
                        </a:rPr>
                        <a:t>Право</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24</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9</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57740">
                <a:tc>
                  <a:txBody>
                    <a:bodyPr/>
                    <a:lstStyle/>
                    <a:p>
                      <a:pPr algn="ctr">
                        <a:lnSpc>
                          <a:spcPct val="115000"/>
                        </a:lnSpc>
                        <a:spcAft>
                          <a:spcPts val="0"/>
                        </a:spcAft>
                      </a:pPr>
                      <a:r>
                        <a:rPr lang="ru-RU" sz="900" b="1">
                          <a:solidFill>
                            <a:srgbClr val="002060"/>
                          </a:solidFill>
                        </a:rPr>
                        <a:t>6.</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b="1" dirty="0">
                          <a:solidFill>
                            <a:srgbClr val="002060"/>
                          </a:solidFill>
                        </a:rPr>
                        <a:t>Физика</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2</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2</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57740">
                <a:tc>
                  <a:txBody>
                    <a:bodyPr/>
                    <a:lstStyle/>
                    <a:p>
                      <a:pPr algn="ctr">
                        <a:lnSpc>
                          <a:spcPct val="115000"/>
                        </a:lnSpc>
                        <a:spcAft>
                          <a:spcPts val="0"/>
                        </a:spcAft>
                      </a:pPr>
                      <a:r>
                        <a:rPr lang="ru-RU" sz="900" b="1">
                          <a:solidFill>
                            <a:srgbClr val="002060"/>
                          </a:solidFill>
                        </a:rPr>
                        <a:t>7.</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b="1" dirty="0">
                          <a:solidFill>
                            <a:srgbClr val="002060"/>
                          </a:solidFill>
                        </a:rPr>
                        <a:t>История</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4</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4</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57740">
                <a:tc>
                  <a:txBody>
                    <a:bodyPr/>
                    <a:lstStyle/>
                    <a:p>
                      <a:pPr algn="ctr">
                        <a:lnSpc>
                          <a:spcPct val="115000"/>
                        </a:lnSpc>
                        <a:spcAft>
                          <a:spcPts val="0"/>
                        </a:spcAft>
                      </a:pPr>
                      <a:r>
                        <a:rPr lang="ru-RU" sz="900" b="1">
                          <a:solidFill>
                            <a:srgbClr val="002060"/>
                          </a:solidFill>
                        </a:rPr>
                        <a:t>8.</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b="1">
                          <a:solidFill>
                            <a:srgbClr val="002060"/>
                          </a:solidFill>
                        </a:rPr>
                        <a:t>Математика</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4</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4</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157740">
                <a:tc>
                  <a:txBody>
                    <a:bodyPr/>
                    <a:lstStyle/>
                    <a:p>
                      <a:pPr algn="ctr">
                        <a:lnSpc>
                          <a:spcPct val="115000"/>
                        </a:lnSpc>
                        <a:spcAft>
                          <a:spcPts val="0"/>
                        </a:spcAft>
                      </a:pPr>
                      <a:r>
                        <a:rPr lang="ru-RU" sz="900" b="1">
                          <a:solidFill>
                            <a:srgbClr val="002060"/>
                          </a:solidFill>
                        </a:rPr>
                        <a:t>9.</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b="1" dirty="0">
                          <a:solidFill>
                            <a:srgbClr val="002060"/>
                          </a:solidFill>
                        </a:rPr>
                        <a:t>Русский язык</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2</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2</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157740">
                <a:tc>
                  <a:txBody>
                    <a:bodyPr/>
                    <a:lstStyle/>
                    <a:p>
                      <a:pPr algn="ctr">
                        <a:lnSpc>
                          <a:spcPct val="115000"/>
                        </a:lnSpc>
                        <a:spcAft>
                          <a:spcPts val="0"/>
                        </a:spcAft>
                      </a:pPr>
                      <a:r>
                        <a:rPr lang="ru-RU" sz="900" b="1">
                          <a:solidFill>
                            <a:srgbClr val="002060"/>
                          </a:solidFill>
                        </a:rPr>
                        <a:t>10.</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b="1" dirty="0">
                          <a:solidFill>
                            <a:srgbClr val="002060"/>
                          </a:solidFill>
                        </a:rPr>
                        <a:t>Химия</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7</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7</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157740">
                <a:tc>
                  <a:txBody>
                    <a:bodyPr/>
                    <a:lstStyle/>
                    <a:p>
                      <a:pPr algn="ctr">
                        <a:lnSpc>
                          <a:spcPct val="115000"/>
                        </a:lnSpc>
                        <a:spcAft>
                          <a:spcPts val="0"/>
                        </a:spcAft>
                      </a:pPr>
                      <a:r>
                        <a:rPr lang="ru-RU" sz="900" b="1">
                          <a:solidFill>
                            <a:srgbClr val="002060"/>
                          </a:solidFill>
                        </a:rPr>
                        <a:t>11.</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b="1">
                          <a:solidFill>
                            <a:srgbClr val="002060"/>
                          </a:solidFill>
                        </a:rPr>
                        <a:t>Немецкий язык</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2</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157740">
                <a:tc>
                  <a:txBody>
                    <a:bodyPr/>
                    <a:lstStyle/>
                    <a:p>
                      <a:pPr algn="ctr">
                        <a:lnSpc>
                          <a:spcPct val="115000"/>
                        </a:lnSpc>
                        <a:spcAft>
                          <a:spcPts val="0"/>
                        </a:spcAft>
                      </a:pPr>
                      <a:r>
                        <a:rPr lang="ru-RU" sz="900" b="1">
                          <a:solidFill>
                            <a:srgbClr val="002060"/>
                          </a:solidFill>
                        </a:rPr>
                        <a:t>12.</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b="1">
                          <a:solidFill>
                            <a:srgbClr val="002060"/>
                          </a:solidFill>
                        </a:rPr>
                        <a:t>Биология</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2</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4</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157740">
                <a:tc>
                  <a:txBody>
                    <a:bodyPr/>
                    <a:lstStyle/>
                    <a:p>
                      <a:pPr algn="ctr">
                        <a:lnSpc>
                          <a:spcPct val="115000"/>
                        </a:lnSpc>
                        <a:spcAft>
                          <a:spcPts val="0"/>
                        </a:spcAft>
                      </a:pPr>
                      <a:r>
                        <a:rPr lang="ru-RU" sz="900" b="1">
                          <a:solidFill>
                            <a:srgbClr val="002060"/>
                          </a:solidFill>
                        </a:rPr>
                        <a:t>13.</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b="1">
                          <a:solidFill>
                            <a:srgbClr val="002060"/>
                          </a:solidFill>
                        </a:rPr>
                        <a:t>Обществознание</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3</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157740">
                <a:tc>
                  <a:txBody>
                    <a:bodyPr/>
                    <a:lstStyle/>
                    <a:p>
                      <a:pPr algn="ctr">
                        <a:lnSpc>
                          <a:spcPct val="115000"/>
                        </a:lnSpc>
                        <a:spcAft>
                          <a:spcPts val="0"/>
                        </a:spcAft>
                      </a:pPr>
                      <a:r>
                        <a:rPr lang="ru-RU" sz="900" b="1">
                          <a:solidFill>
                            <a:srgbClr val="002060"/>
                          </a:solidFill>
                        </a:rPr>
                        <a:t>14.</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b="1">
                          <a:solidFill>
                            <a:srgbClr val="002060"/>
                          </a:solidFill>
                        </a:rPr>
                        <a:t>Экология</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6</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7</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157740">
                <a:tc>
                  <a:txBody>
                    <a:bodyPr/>
                    <a:lstStyle/>
                    <a:p>
                      <a:pPr algn="ctr">
                        <a:lnSpc>
                          <a:spcPct val="115000"/>
                        </a:lnSpc>
                        <a:spcAft>
                          <a:spcPts val="0"/>
                        </a:spcAft>
                      </a:pPr>
                      <a:r>
                        <a:rPr lang="ru-RU" sz="900" b="1">
                          <a:solidFill>
                            <a:srgbClr val="002060"/>
                          </a:solidFill>
                        </a:rPr>
                        <a:t>15.</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b="1">
                          <a:solidFill>
                            <a:srgbClr val="002060"/>
                          </a:solidFill>
                        </a:rPr>
                        <a:t>География</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5</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6</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315482">
                <a:tc>
                  <a:txBody>
                    <a:bodyPr/>
                    <a:lstStyle/>
                    <a:p>
                      <a:pPr algn="ctr">
                        <a:lnSpc>
                          <a:spcPct val="115000"/>
                        </a:lnSpc>
                        <a:spcAft>
                          <a:spcPts val="0"/>
                        </a:spcAft>
                      </a:pPr>
                      <a:r>
                        <a:rPr lang="ru-RU" sz="900" b="1">
                          <a:solidFill>
                            <a:srgbClr val="002060"/>
                          </a:solidFill>
                        </a:rPr>
                        <a:t>16.</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b="1" dirty="0">
                          <a:solidFill>
                            <a:srgbClr val="002060"/>
                          </a:solidFill>
                        </a:rPr>
                        <a:t>Основы безопасности жизнедеятельности</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14</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13</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157740">
                <a:tc>
                  <a:txBody>
                    <a:bodyPr/>
                    <a:lstStyle/>
                    <a:p>
                      <a:pPr algn="ctr">
                        <a:lnSpc>
                          <a:spcPct val="115000"/>
                        </a:lnSpc>
                        <a:spcAft>
                          <a:spcPts val="0"/>
                        </a:spcAft>
                      </a:pPr>
                      <a:r>
                        <a:rPr lang="ru-RU" sz="900" b="1">
                          <a:solidFill>
                            <a:srgbClr val="002060"/>
                          </a:solidFill>
                        </a:rPr>
                        <a:t>17.</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b="1">
                          <a:solidFill>
                            <a:srgbClr val="002060"/>
                          </a:solidFill>
                        </a:rPr>
                        <a:t>Технология</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16</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13</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r h="175627">
                <a:tc>
                  <a:txBody>
                    <a:bodyPr/>
                    <a:lstStyle/>
                    <a:p>
                      <a:pPr algn="ctr">
                        <a:lnSpc>
                          <a:spcPct val="115000"/>
                        </a:lnSpc>
                        <a:spcAft>
                          <a:spcPts val="0"/>
                        </a:spcAft>
                      </a:pPr>
                      <a:r>
                        <a:rPr lang="ru-RU" sz="900" b="1">
                          <a:solidFill>
                            <a:srgbClr val="002060"/>
                          </a:solidFill>
                        </a:rPr>
                        <a:t>18.</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b="1">
                          <a:solidFill>
                            <a:srgbClr val="002060"/>
                          </a:solidFill>
                        </a:rPr>
                        <a:t>Информатика и ИКТ</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4</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8"/>
                  </a:ext>
                </a:extLst>
              </a:tr>
              <a:tr h="157740">
                <a:tc>
                  <a:txBody>
                    <a:bodyPr/>
                    <a:lstStyle/>
                    <a:p>
                      <a:pPr algn="ctr">
                        <a:lnSpc>
                          <a:spcPct val="115000"/>
                        </a:lnSpc>
                        <a:spcAft>
                          <a:spcPts val="0"/>
                        </a:spcAft>
                      </a:pPr>
                      <a:r>
                        <a:rPr lang="ru-RU" sz="900" b="1">
                          <a:solidFill>
                            <a:srgbClr val="002060"/>
                          </a:solidFill>
                        </a:rPr>
                        <a:t>19.</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b="1">
                          <a:solidFill>
                            <a:srgbClr val="002060"/>
                          </a:solidFill>
                        </a:rPr>
                        <a:t>Литература</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3</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9"/>
                  </a:ext>
                </a:extLst>
              </a:tr>
              <a:tr h="157740">
                <a:tc>
                  <a:txBody>
                    <a:bodyPr/>
                    <a:lstStyle/>
                    <a:p>
                      <a:pPr algn="ctr">
                        <a:lnSpc>
                          <a:spcPct val="115000"/>
                        </a:lnSpc>
                        <a:spcAft>
                          <a:spcPts val="0"/>
                        </a:spcAft>
                      </a:pPr>
                      <a:r>
                        <a:rPr lang="ru-RU" sz="900" b="1">
                          <a:solidFill>
                            <a:srgbClr val="002060"/>
                          </a:solidFill>
                        </a:rPr>
                        <a:t>20.</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b="1">
                          <a:solidFill>
                            <a:srgbClr val="002060"/>
                          </a:solidFill>
                        </a:rPr>
                        <a:t>Искусство (МХК)</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1</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0"/>
                  </a:ext>
                </a:extLst>
              </a:tr>
              <a:tr h="157740">
                <a:tc>
                  <a:txBody>
                    <a:bodyPr/>
                    <a:lstStyle/>
                    <a:p>
                      <a:pPr algn="ctr">
                        <a:lnSpc>
                          <a:spcPct val="115000"/>
                        </a:lnSpc>
                        <a:spcAft>
                          <a:spcPts val="0"/>
                        </a:spcAft>
                      </a:pPr>
                      <a:r>
                        <a:rPr lang="ru-RU" sz="900" b="1">
                          <a:solidFill>
                            <a:srgbClr val="002060"/>
                          </a:solidFill>
                        </a:rPr>
                        <a:t>21.</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b="1">
                          <a:solidFill>
                            <a:srgbClr val="002060"/>
                          </a:solidFill>
                        </a:rPr>
                        <a:t>Экономика</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1</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1"/>
                  </a:ext>
                </a:extLst>
              </a:tr>
              <a:tr h="157740">
                <a:tc gridSpan="2">
                  <a:txBody>
                    <a:bodyPr/>
                    <a:lstStyle/>
                    <a:p>
                      <a:pPr algn="ctr">
                        <a:lnSpc>
                          <a:spcPct val="115000"/>
                        </a:lnSpc>
                        <a:spcAft>
                          <a:spcPts val="0"/>
                        </a:spcAft>
                      </a:pPr>
                      <a:r>
                        <a:rPr lang="ru-RU" sz="900" b="1" dirty="0">
                          <a:solidFill>
                            <a:srgbClr val="002060"/>
                          </a:solidFill>
                        </a:rPr>
                        <a:t>ИТОГО</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lnSpc>
                          <a:spcPct val="115000"/>
                        </a:lnSpc>
                        <a:spcAft>
                          <a:spcPts val="0"/>
                        </a:spcAft>
                      </a:pPr>
                      <a:r>
                        <a:rPr lang="ru-RU" sz="900" b="1">
                          <a:solidFill>
                            <a:srgbClr val="002060"/>
                          </a:solidFill>
                        </a:rPr>
                        <a:t>116</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97</a:t>
                      </a:r>
                    </a:p>
                  </a:txBody>
                  <a:tcPr marL="32721" marR="32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2"/>
                  </a:ext>
                </a:extLst>
              </a:tr>
            </a:tbl>
          </a:graphicData>
        </a:graphic>
      </p:graphicFrame>
      <p:sp>
        <p:nvSpPr>
          <p:cNvPr id="26752" name="Прямоугольник 18"/>
          <p:cNvSpPr>
            <a:spLocks noChangeArrowheads="1"/>
          </p:cNvSpPr>
          <p:nvPr/>
        </p:nvSpPr>
        <p:spPr bwMode="auto">
          <a:xfrm rot="10800000" flipV="1">
            <a:off x="977900" y="584200"/>
            <a:ext cx="554513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hangingPunct="1"/>
            <a:r>
              <a:rPr lang="ru-RU" altLang="ru-RU" sz="900" b="1">
                <a:solidFill>
                  <a:srgbClr val="002060"/>
                </a:solidFill>
                <a:latin typeface="Calibri" pitchFamily="34" charset="0"/>
                <a:cs typeface="Times New Roman" pitchFamily="18" charset="0"/>
              </a:rPr>
              <a:t>Количество участников заключительного этапа</a:t>
            </a:r>
            <a:endParaRPr lang="ru-RU" altLang="ru-RU" sz="900">
              <a:solidFill>
                <a:srgbClr val="002060"/>
              </a:solidFill>
              <a:latin typeface="Calibri" pitchFamily="34" charset="0"/>
            </a:endParaRPr>
          </a:p>
          <a:p>
            <a:pPr algn="ctr"/>
            <a:r>
              <a:rPr lang="ru-RU" altLang="ru-RU" sz="900" b="1">
                <a:solidFill>
                  <a:srgbClr val="002060"/>
                </a:solidFill>
                <a:latin typeface="Calibri" pitchFamily="34" charset="0"/>
                <a:cs typeface="Times New Roman" pitchFamily="18" charset="0"/>
              </a:rPr>
              <a:t>Всероссийской олимпиады школьников в 2016-2017 учебном году</a:t>
            </a:r>
            <a:endParaRPr lang="ru-RU" altLang="ru-RU" sz="900">
              <a:solidFill>
                <a:srgbClr val="002060"/>
              </a:solidFill>
              <a:latin typeface="Calibri" pitchFamily="34"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a:extLst>
              <a:ext uri="{FF2B5EF4-FFF2-40B4-BE49-F238E27FC236}">
                <a16:creationId xmlns:a16="http://schemas.microsoft.com/office/drawing/2014/main" xmlns="" id="{FEE4FFE0-22F0-4477-A59C-CD6D936C8967}"/>
              </a:ext>
            </a:extLst>
          </p:cNvPr>
          <p:cNvSpPr/>
          <p:nvPr/>
        </p:nvSpPr>
        <p:spPr>
          <a:xfrm flipH="1">
            <a:off x="1822450" y="155575"/>
            <a:ext cx="4918075" cy="5746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white"/>
                </a:solidFill>
              </a:rPr>
              <a:t>ШКОЛА ОЛИМПИАДНИКА.</a:t>
            </a:r>
          </a:p>
          <a:p>
            <a:pPr algn="ctr" eaLnBrk="1" hangingPunct="1">
              <a:defRPr/>
            </a:pPr>
            <a:r>
              <a:rPr lang="ru-RU" sz="1600" b="1" dirty="0">
                <a:solidFill>
                  <a:prstClr val="white"/>
                </a:solidFill>
              </a:rPr>
              <a:t>Результаты работы за 2016-2017 учебный год</a:t>
            </a:r>
          </a:p>
        </p:txBody>
      </p:sp>
      <p:sp>
        <p:nvSpPr>
          <p:cNvPr id="9" name="Овал 8">
            <a:extLst>
              <a:ext uri="{FF2B5EF4-FFF2-40B4-BE49-F238E27FC236}">
                <a16:creationId xmlns:a16="http://schemas.microsoft.com/office/drawing/2014/main" xmlns="" id="{B0FC9CED-E653-4EEE-BCF9-C4A7DA1CA2DD}"/>
              </a:ext>
            </a:extLst>
          </p:cNvPr>
          <p:cNvSpPr/>
          <p:nvPr/>
        </p:nvSpPr>
        <p:spPr>
          <a:xfrm>
            <a:off x="2144809" y="928473"/>
            <a:ext cx="549820" cy="615666"/>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2000" b="1" dirty="0">
                <a:solidFill>
                  <a:prstClr val="black"/>
                </a:solidFill>
              </a:rPr>
              <a:t>3</a:t>
            </a:r>
          </a:p>
        </p:txBody>
      </p:sp>
      <p:sp>
        <p:nvSpPr>
          <p:cNvPr id="11" name="Скругленный прямоугольник 10">
            <a:extLst>
              <a:ext uri="{FF2B5EF4-FFF2-40B4-BE49-F238E27FC236}">
                <a16:creationId xmlns:a16="http://schemas.microsoft.com/office/drawing/2014/main" xmlns="" id="{447B671F-316D-44BE-BE1D-4C8A55817A7A}"/>
              </a:ext>
            </a:extLst>
          </p:cNvPr>
          <p:cNvSpPr/>
          <p:nvPr/>
        </p:nvSpPr>
        <p:spPr>
          <a:xfrm>
            <a:off x="2820988" y="982663"/>
            <a:ext cx="4660900" cy="627062"/>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400" b="1" dirty="0">
                <a:solidFill>
                  <a:prstClr val="black"/>
                </a:solidFill>
              </a:rPr>
              <a:t>ПРИЗЕРОВ МУНИЦИПАЛЬНОГО ЭТАПА ВСЕРОССИЙСКОЙ ОЛИМПИАДЫ ШКОЛЬНИКОВ</a:t>
            </a:r>
          </a:p>
        </p:txBody>
      </p:sp>
      <p:sp>
        <p:nvSpPr>
          <p:cNvPr id="12" name="Овал 11">
            <a:extLst>
              <a:ext uri="{FF2B5EF4-FFF2-40B4-BE49-F238E27FC236}">
                <a16:creationId xmlns:a16="http://schemas.microsoft.com/office/drawing/2014/main" xmlns="" id="{27760EB8-0CF3-4275-A101-EF86CAB28EA9}"/>
              </a:ext>
            </a:extLst>
          </p:cNvPr>
          <p:cNvSpPr/>
          <p:nvPr/>
        </p:nvSpPr>
        <p:spPr>
          <a:xfrm>
            <a:off x="2144809" y="1594620"/>
            <a:ext cx="549820" cy="615666"/>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2000" b="1" dirty="0">
                <a:solidFill>
                  <a:prstClr val="black"/>
                </a:solidFill>
              </a:rPr>
              <a:t>3</a:t>
            </a:r>
          </a:p>
        </p:txBody>
      </p:sp>
      <p:sp>
        <p:nvSpPr>
          <p:cNvPr id="13" name="Скругленный прямоугольник 12">
            <a:extLst>
              <a:ext uri="{FF2B5EF4-FFF2-40B4-BE49-F238E27FC236}">
                <a16:creationId xmlns:a16="http://schemas.microsoft.com/office/drawing/2014/main" xmlns="" id="{5018ABD0-C955-45ED-968D-15D91980F5C2}"/>
              </a:ext>
            </a:extLst>
          </p:cNvPr>
          <p:cNvSpPr/>
          <p:nvPr/>
        </p:nvSpPr>
        <p:spPr>
          <a:xfrm>
            <a:off x="2820988" y="1628775"/>
            <a:ext cx="4660900" cy="592138"/>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400" b="1" dirty="0">
                <a:solidFill>
                  <a:prstClr val="black"/>
                </a:solidFill>
              </a:rPr>
              <a:t>ПРИЗЕРА МУНИЦИПАЛЬНОГО ЭТАПА ВСЕРОССИЙСКОЙ ОЛИМПИАДЫ ШКОЛЬНИКОВ</a:t>
            </a:r>
          </a:p>
        </p:txBody>
      </p:sp>
      <p:sp>
        <p:nvSpPr>
          <p:cNvPr id="14" name="Овал 13">
            <a:extLst>
              <a:ext uri="{FF2B5EF4-FFF2-40B4-BE49-F238E27FC236}">
                <a16:creationId xmlns:a16="http://schemas.microsoft.com/office/drawing/2014/main" xmlns="" id="{58B08B6F-3742-400B-837E-B941CC88C38D}"/>
              </a:ext>
            </a:extLst>
          </p:cNvPr>
          <p:cNvSpPr/>
          <p:nvPr/>
        </p:nvSpPr>
        <p:spPr>
          <a:xfrm>
            <a:off x="2144809" y="2243487"/>
            <a:ext cx="549820" cy="615666"/>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2000" b="1" dirty="0">
                <a:solidFill>
                  <a:prstClr val="black"/>
                </a:solidFill>
              </a:rPr>
              <a:t>1</a:t>
            </a:r>
          </a:p>
        </p:txBody>
      </p:sp>
      <p:sp>
        <p:nvSpPr>
          <p:cNvPr id="15" name="Скругленный прямоугольник 14">
            <a:extLst>
              <a:ext uri="{FF2B5EF4-FFF2-40B4-BE49-F238E27FC236}">
                <a16:creationId xmlns:a16="http://schemas.microsoft.com/office/drawing/2014/main" xmlns="" id="{0E80859E-C107-49AB-9B38-E1CB10E9E86F}"/>
              </a:ext>
            </a:extLst>
          </p:cNvPr>
          <p:cNvSpPr/>
          <p:nvPr/>
        </p:nvSpPr>
        <p:spPr>
          <a:xfrm>
            <a:off x="2820988" y="2254250"/>
            <a:ext cx="4660900" cy="6254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400" b="1" dirty="0">
                <a:solidFill>
                  <a:prstClr val="black"/>
                </a:solidFill>
              </a:rPr>
              <a:t>ПРИЗЕР ЗАКЛЮЧИТЕЛЬНОГО ЭТАПА ВСЕРОССИЙСКОЙ ОЛИМПИАДЫ ШКОЛЬНИКОВ</a:t>
            </a:r>
          </a:p>
        </p:txBody>
      </p:sp>
      <p:sp>
        <p:nvSpPr>
          <p:cNvPr id="16" name="Овал 15">
            <a:extLst>
              <a:ext uri="{FF2B5EF4-FFF2-40B4-BE49-F238E27FC236}">
                <a16:creationId xmlns:a16="http://schemas.microsoft.com/office/drawing/2014/main" xmlns="" id="{DFE70FAA-0B71-416F-ADAE-94EADB12F4ED}"/>
              </a:ext>
            </a:extLst>
          </p:cNvPr>
          <p:cNvSpPr/>
          <p:nvPr/>
        </p:nvSpPr>
        <p:spPr>
          <a:xfrm>
            <a:off x="2144809" y="2909634"/>
            <a:ext cx="549820" cy="615666"/>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2000" b="1" dirty="0">
                <a:solidFill>
                  <a:prstClr val="black"/>
                </a:solidFill>
              </a:rPr>
              <a:t>2</a:t>
            </a:r>
          </a:p>
        </p:txBody>
      </p:sp>
      <p:sp>
        <p:nvSpPr>
          <p:cNvPr id="17" name="Скругленный прямоугольник 16">
            <a:extLst>
              <a:ext uri="{FF2B5EF4-FFF2-40B4-BE49-F238E27FC236}">
                <a16:creationId xmlns:a16="http://schemas.microsoft.com/office/drawing/2014/main" xmlns="" id="{9AEFF4EE-4E9C-4B8D-8BAD-8FB5B79F6144}"/>
              </a:ext>
            </a:extLst>
          </p:cNvPr>
          <p:cNvSpPr/>
          <p:nvPr/>
        </p:nvSpPr>
        <p:spPr>
          <a:xfrm>
            <a:off x="2820988" y="2909888"/>
            <a:ext cx="4660900" cy="6254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400" b="1" dirty="0">
                <a:solidFill>
                  <a:prstClr val="black"/>
                </a:solidFill>
              </a:rPr>
              <a:t>ПРИЗЕРА ГОРОДСКОЙ НПК МАН</a:t>
            </a:r>
          </a:p>
        </p:txBody>
      </p:sp>
      <p:sp>
        <p:nvSpPr>
          <p:cNvPr id="18" name="Овал 17">
            <a:extLst>
              <a:ext uri="{FF2B5EF4-FFF2-40B4-BE49-F238E27FC236}">
                <a16:creationId xmlns:a16="http://schemas.microsoft.com/office/drawing/2014/main" xmlns="" id="{A7829E5B-98B4-401C-99FE-D62E8FFF6D61}"/>
              </a:ext>
            </a:extLst>
          </p:cNvPr>
          <p:cNvSpPr/>
          <p:nvPr/>
        </p:nvSpPr>
        <p:spPr>
          <a:xfrm>
            <a:off x="2144809" y="3525299"/>
            <a:ext cx="549820" cy="615666"/>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2000" b="1" dirty="0">
                <a:solidFill>
                  <a:prstClr val="black"/>
                </a:solidFill>
              </a:rPr>
              <a:t>1</a:t>
            </a:r>
          </a:p>
        </p:txBody>
      </p:sp>
      <p:sp>
        <p:nvSpPr>
          <p:cNvPr id="19" name="Скругленный прямоугольник 18">
            <a:extLst>
              <a:ext uri="{FF2B5EF4-FFF2-40B4-BE49-F238E27FC236}">
                <a16:creationId xmlns:a16="http://schemas.microsoft.com/office/drawing/2014/main" xmlns="" id="{4CD63FFA-BE34-4FA3-8895-7BF13B6ED47C}"/>
              </a:ext>
            </a:extLst>
          </p:cNvPr>
          <p:cNvSpPr/>
          <p:nvPr/>
        </p:nvSpPr>
        <p:spPr>
          <a:xfrm>
            <a:off x="2820988" y="3556000"/>
            <a:ext cx="4660900" cy="6254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400" b="1" dirty="0">
                <a:solidFill>
                  <a:prstClr val="black"/>
                </a:solidFill>
              </a:rPr>
              <a:t>ПРИЗЕР РЕСПУБЛИКАНСКОЙ НПК МАН</a:t>
            </a:r>
          </a:p>
        </p:txBody>
      </p:sp>
      <p:sp>
        <p:nvSpPr>
          <p:cNvPr id="20" name="Овал 19">
            <a:extLst>
              <a:ext uri="{FF2B5EF4-FFF2-40B4-BE49-F238E27FC236}">
                <a16:creationId xmlns:a16="http://schemas.microsoft.com/office/drawing/2014/main" xmlns="" id="{8CDF5798-0995-4147-AD32-C9110A8941A7}"/>
              </a:ext>
            </a:extLst>
          </p:cNvPr>
          <p:cNvSpPr/>
          <p:nvPr/>
        </p:nvSpPr>
        <p:spPr>
          <a:xfrm>
            <a:off x="2144809" y="4172690"/>
            <a:ext cx="549820" cy="615666"/>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2000" b="1" dirty="0">
                <a:solidFill>
                  <a:prstClr val="black"/>
                </a:solidFill>
              </a:rPr>
              <a:t>6</a:t>
            </a:r>
          </a:p>
        </p:txBody>
      </p:sp>
      <p:sp>
        <p:nvSpPr>
          <p:cNvPr id="21" name="Скругленный прямоугольник 20">
            <a:extLst>
              <a:ext uri="{FF2B5EF4-FFF2-40B4-BE49-F238E27FC236}">
                <a16:creationId xmlns:a16="http://schemas.microsoft.com/office/drawing/2014/main" xmlns="" id="{E3457D4E-9140-456D-90A2-E3688A99D82F}"/>
              </a:ext>
            </a:extLst>
          </p:cNvPr>
          <p:cNvSpPr/>
          <p:nvPr/>
        </p:nvSpPr>
        <p:spPr>
          <a:xfrm>
            <a:off x="2820988" y="4202113"/>
            <a:ext cx="4660900" cy="6254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400" b="1" dirty="0">
                <a:solidFill>
                  <a:prstClr val="black"/>
                </a:solidFill>
              </a:rPr>
              <a:t>ПРИЗЕРА ВСЕРОССИЙСКИЙ НАУЧНО-ПРАКТИЧЕСКИХ КОНФЕРЕНЦИЙ</a:t>
            </a:r>
          </a:p>
        </p:txBody>
      </p:sp>
      <p:sp>
        <p:nvSpPr>
          <p:cNvPr id="22" name="Овал 21">
            <a:extLst>
              <a:ext uri="{FF2B5EF4-FFF2-40B4-BE49-F238E27FC236}">
                <a16:creationId xmlns:a16="http://schemas.microsoft.com/office/drawing/2014/main" xmlns="" id="{BB6FBBEB-ACA4-4242-A184-96CE34E6DDD7}"/>
              </a:ext>
            </a:extLst>
          </p:cNvPr>
          <p:cNvSpPr/>
          <p:nvPr/>
        </p:nvSpPr>
        <p:spPr>
          <a:xfrm>
            <a:off x="2144809" y="2859153"/>
            <a:ext cx="549820" cy="60505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2000" b="1" dirty="0">
                <a:solidFill>
                  <a:prstClr val="black"/>
                </a:solidFill>
              </a:rPr>
              <a:t>2</a:t>
            </a:r>
          </a:p>
        </p:txBody>
      </p:sp>
      <p:sp>
        <p:nvSpPr>
          <p:cNvPr id="23" name="Скругленный прямоугольник 22">
            <a:extLst>
              <a:ext uri="{FF2B5EF4-FFF2-40B4-BE49-F238E27FC236}">
                <a16:creationId xmlns:a16="http://schemas.microsoft.com/office/drawing/2014/main" xmlns="" id="{2369F3ED-BD3B-46AB-B471-59B5CC387212}"/>
              </a:ext>
            </a:extLst>
          </p:cNvPr>
          <p:cNvSpPr/>
          <p:nvPr/>
        </p:nvSpPr>
        <p:spPr>
          <a:xfrm>
            <a:off x="2820988" y="2909888"/>
            <a:ext cx="4660900" cy="576262"/>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400" b="1" dirty="0">
                <a:solidFill>
                  <a:prstClr val="black"/>
                </a:solidFill>
              </a:rPr>
              <a:t>ПОБЕДИТЕЛЯ ГОРОДСКОЙ НПК МАН</a:t>
            </a:r>
          </a:p>
        </p:txBody>
      </p:sp>
      <p:pic>
        <p:nvPicPr>
          <p:cNvPr id="92191" name="Изображение 1"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2" name="Изображение 4" descr="element-0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3" name="Рисунок 25" descr="timP5wkum2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254375"/>
            <a:ext cx="2036763"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4" name="Shape 100"/>
          <p:cNvSpPr>
            <a:spLocks noGrp="1"/>
          </p:cNvSpPr>
          <p:nvPr>
            <p:ph type="sldNum" sz="quarter" idx="12"/>
          </p:nvPr>
        </p:nvSpPr>
        <p:spPr>
          <a:xfrm>
            <a:off x="514350" y="354013"/>
            <a:ext cx="396875" cy="336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868" tIns="30934" rIns="61868" bIns="30934"/>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l" hangingPunct="1"/>
            <a:r>
              <a:rPr lang="ru-RU" altLang="ru-RU">
                <a:solidFill>
                  <a:srgbClr val="FFFFFF"/>
                </a:solidFill>
                <a:latin typeface="Journal Sans New"/>
                <a:ea typeface="Journal Sans New"/>
                <a:cs typeface="Journal Sans New"/>
              </a:rPr>
              <a:t>11</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Скругленный прямоугольник 25">
            <a:extLst>
              <a:ext uri="{FF2B5EF4-FFF2-40B4-BE49-F238E27FC236}">
                <a16:creationId xmlns:a16="http://schemas.microsoft.com/office/drawing/2014/main" xmlns="" id="{39A9B46C-1C85-49AC-809F-7888B944128B}"/>
              </a:ext>
            </a:extLst>
          </p:cNvPr>
          <p:cNvSpPr/>
          <p:nvPr/>
        </p:nvSpPr>
        <p:spPr>
          <a:xfrm flipH="1">
            <a:off x="911225" y="1173163"/>
            <a:ext cx="6065838" cy="3922712"/>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marL="232006" indent="-232006" eaLnBrk="1" hangingPunct="1">
              <a:buFont typeface="Wingdings" panose="05000000000000000000" pitchFamily="2" charset="2"/>
              <a:buChar char="ü"/>
              <a:defRPr/>
            </a:pPr>
            <a:endParaRPr lang="ru-RU" sz="1400" b="1" dirty="0">
              <a:solidFill>
                <a:prstClr val="white"/>
              </a:solidFill>
            </a:endParaRPr>
          </a:p>
        </p:txBody>
      </p:sp>
      <p:sp>
        <p:nvSpPr>
          <p:cNvPr id="5" name="Скругленный прямоугольник 4">
            <a:extLst>
              <a:ext uri="{FF2B5EF4-FFF2-40B4-BE49-F238E27FC236}">
                <a16:creationId xmlns:a16="http://schemas.microsoft.com/office/drawing/2014/main" xmlns="" id="{4C9B849B-A41F-42EC-BDC9-FA932AACD189}"/>
              </a:ext>
            </a:extLst>
          </p:cNvPr>
          <p:cNvSpPr/>
          <p:nvPr/>
        </p:nvSpPr>
        <p:spPr>
          <a:xfrm flipH="1">
            <a:off x="1457325" y="155575"/>
            <a:ext cx="4919663" cy="5746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black"/>
                </a:solidFill>
              </a:rPr>
              <a:t>ШКОЛА ОЛИМПИАДНИКА.</a:t>
            </a:r>
          </a:p>
          <a:p>
            <a:pPr algn="ctr" eaLnBrk="1" hangingPunct="1">
              <a:defRPr/>
            </a:pPr>
            <a:r>
              <a:rPr lang="ru-RU" sz="1600" b="1" dirty="0">
                <a:solidFill>
                  <a:prstClr val="black"/>
                </a:solidFill>
              </a:rPr>
              <a:t>Результаты работы за 2016-2017 учебный год</a:t>
            </a:r>
          </a:p>
        </p:txBody>
      </p:sp>
      <p:graphicFrame>
        <p:nvGraphicFramePr>
          <p:cNvPr id="93188" name="Диаграмма 5"/>
          <p:cNvGraphicFramePr>
            <a:graphicFrameLocks/>
          </p:cNvGraphicFramePr>
          <p:nvPr/>
        </p:nvGraphicFramePr>
        <p:xfrm>
          <a:off x="1287463" y="1122363"/>
          <a:ext cx="5140325" cy="3508375"/>
        </p:xfrm>
        <a:graphic>
          <a:graphicData uri="http://schemas.openxmlformats.org/presentationml/2006/ole">
            <mc:AlternateContent xmlns:mc="http://schemas.openxmlformats.org/markup-compatibility/2006">
              <mc:Choice xmlns:v="urn:schemas-microsoft-com:vml" Requires="v">
                <p:oleObj spid="_x0000_s93192" r:id="rId4" imgW="5139373" imgH="3511600" progId="Excel.Chart.8">
                  <p:embed/>
                </p:oleObj>
              </mc:Choice>
              <mc:Fallback>
                <p:oleObj r:id="rId4" imgW="5139373" imgH="3511600" progId="Excel.Chart.8">
                  <p:embed/>
                  <p:pic>
                    <p:nvPicPr>
                      <p:cNvPr id="0" name="Диаграмма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7463" y="1122363"/>
                        <a:ext cx="514032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3189" name="Изображение 1" descr="element-07.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Изображение 4" descr="element-02.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Shape 100"/>
          <p:cNvSpPr>
            <a:spLocks noGrp="1"/>
          </p:cNvSpPr>
          <p:nvPr>
            <p:ph type="sldNum" sz="quarter" idx="12"/>
          </p:nvPr>
        </p:nvSpPr>
        <p:spPr>
          <a:xfrm>
            <a:off x="514350" y="354013"/>
            <a:ext cx="396875" cy="336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868" tIns="30934" rIns="61868" bIns="30934"/>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l" hangingPunct="1"/>
            <a:r>
              <a:rPr lang="ru-RU" altLang="ru-RU">
                <a:solidFill>
                  <a:srgbClr val="FFFFFF"/>
                </a:solidFill>
                <a:latin typeface="Journal Sans New"/>
                <a:ea typeface="Journal Sans New"/>
                <a:cs typeface="Journal Sans New"/>
              </a:rPr>
              <a:t>12</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a:extLst>
              <a:ext uri="{FF2B5EF4-FFF2-40B4-BE49-F238E27FC236}">
                <a16:creationId xmlns:a16="http://schemas.microsoft.com/office/drawing/2014/main" xmlns="" id="{E3ACFE54-E334-43D1-ADB4-F890ACC5D40C}"/>
              </a:ext>
            </a:extLst>
          </p:cNvPr>
          <p:cNvSpPr/>
          <p:nvPr/>
        </p:nvSpPr>
        <p:spPr>
          <a:xfrm flipH="1">
            <a:off x="52388" y="1828800"/>
            <a:ext cx="2892425" cy="2660650"/>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endParaRPr lang="ru-RU" sz="700" b="1" dirty="0">
              <a:solidFill>
                <a:prstClr val="white"/>
              </a:solidFill>
            </a:endParaRPr>
          </a:p>
        </p:txBody>
      </p:sp>
      <p:sp>
        <p:nvSpPr>
          <p:cNvPr id="5" name="Скругленный прямоугольник 4">
            <a:extLst>
              <a:ext uri="{FF2B5EF4-FFF2-40B4-BE49-F238E27FC236}">
                <a16:creationId xmlns:a16="http://schemas.microsoft.com/office/drawing/2014/main" xmlns="" id="{B76928F0-76A3-41C7-A387-7886E65A1D51}"/>
              </a:ext>
            </a:extLst>
          </p:cNvPr>
          <p:cNvSpPr/>
          <p:nvPr/>
        </p:nvSpPr>
        <p:spPr>
          <a:xfrm flipH="1">
            <a:off x="1763713" y="115888"/>
            <a:ext cx="4364037" cy="5746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050" b="1" dirty="0">
                <a:solidFill>
                  <a:prstClr val="black"/>
                </a:solidFill>
              </a:rPr>
              <a:t>ШКОЛА МОЛОДОГО УЧЕНОГО</a:t>
            </a:r>
          </a:p>
        </p:txBody>
      </p:sp>
      <p:sp>
        <p:nvSpPr>
          <p:cNvPr id="6" name="Скругленный прямоугольник 5">
            <a:extLst>
              <a:ext uri="{FF2B5EF4-FFF2-40B4-BE49-F238E27FC236}">
                <a16:creationId xmlns:a16="http://schemas.microsoft.com/office/drawing/2014/main" xmlns="" id="{214839F4-8D3A-492B-8549-8F2147C765BF}"/>
              </a:ext>
            </a:extLst>
          </p:cNvPr>
          <p:cNvSpPr/>
          <p:nvPr/>
        </p:nvSpPr>
        <p:spPr>
          <a:xfrm>
            <a:off x="1895475" y="896938"/>
            <a:ext cx="1308100" cy="6254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050" b="1" dirty="0">
                <a:solidFill>
                  <a:prstClr val="black"/>
                </a:solidFill>
              </a:rPr>
              <a:t>ЦЕЛЬ: </a:t>
            </a:r>
          </a:p>
        </p:txBody>
      </p:sp>
      <p:sp>
        <p:nvSpPr>
          <p:cNvPr id="7" name="Скругленный прямоугольник 6">
            <a:extLst>
              <a:ext uri="{FF2B5EF4-FFF2-40B4-BE49-F238E27FC236}">
                <a16:creationId xmlns:a16="http://schemas.microsoft.com/office/drawing/2014/main" xmlns="" id="{49C442B2-0000-4FB4-BEE2-C4FC5E68CB50}"/>
              </a:ext>
            </a:extLst>
          </p:cNvPr>
          <p:cNvSpPr/>
          <p:nvPr/>
        </p:nvSpPr>
        <p:spPr>
          <a:xfrm flipH="1">
            <a:off x="3430588" y="854075"/>
            <a:ext cx="3860800" cy="97472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000" b="1" dirty="0">
                <a:solidFill>
                  <a:prstClr val="black"/>
                </a:solidFill>
              </a:rPr>
              <a:t>Подготовка обучающихся к проектно-исследовательской деятельности</a:t>
            </a:r>
          </a:p>
        </p:txBody>
      </p:sp>
      <p:sp>
        <p:nvSpPr>
          <p:cNvPr id="8" name="Скругленный прямоугольник 7">
            <a:extLst>
              <a:ext uri="{FF2B5EF4-FFF2-40B4-BE49-F238E27FC236}">
                <a16:creationId xmlns:a16="http://schemas.microsoft.com/office/drawing/2014/main" xmlns="" id="{2D88CF1C-F789-4D44-8965-FD9A3D71A87F}"/>
              </a:ext>
            </a:extLst>
          </p:cNvPr>
          <p:cNvSpPr/>
          <p:nvPr/>
        </p:nvSpPr>
        <p:spPr>
          <a:xfrm>
            <a:off x="3203575" y="1828800"/>
            <a:ext cx="1308100" cy="392113"/>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050" b="1" dirty="0">
                <a:solidFill>
                  <a:prstClr val="black"/>
                </a:solidFill>
              </a:rPr>
              <a:t>Задачи: </a:t>
            </a:r>
          </a:p>
        </p:txBody>
      </p:sp>
      <p:sp>
        <p:nvSpPr>
          <p:cNvPr id="9" name="Скругленный прямоугольник 8">
            <a:extLst>
              <a:ext uri="{FF2B5EF4-FFF2-40B4-BE49-F238E27FC236}">
                <a16:creationId xmlns:a16="http://schemas.microsoft.com/office/drawing/2014/main" xmlns="" id="{34D45DCD-6E47-4FC9-B79F-98E714F80532}"/>
              </a:ext>
            </a:extLst>
          </p:cNvPr>
          <p:cNvSpPr/>
          <p:nvPr/>
        </p:nvSpPr>
        <p:spPr>
          <a:xfrm flipH="1">
            <a:off x="3203575" y="2220913"/>
            <a:ext cx="4087813" cy="24796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marL="232006" indent="-232006" eaLnBrk="1" hangingPunct="1">
              <a:buFont typeface="Arial" panose="020B0604020202020204" pitchFamily="34" charset="0"/>
              <a:buChar char="•"/>
              <a:defRPr/>
            </a:pPr>
            <a:r>
              <a:rPr lang="ru-RU" sz="1100" b="1" dirty="0">
                <a:solidFill>
                  <a:prstClr val="black"/>
                </a:solidFill>
              </a:rPr>
              <a:t>Выявление и сопровождение одаренных детей;</a:t>
            </a:r>
          </a:p>
          <a:p>
            <a:pPr marL="232006" indent="-232006" eaLnBrk="1" hangingPunct="1">
              <a:buFont typeface="Arial" panose="020B0604020202020204" pitchFamily="34" charset="0"/>
              <a:buChar char="•"/>
              <a:defRPr/>
            </a:pPr>
            <a:r>
              <a:rPr lang="ru-RU" sz="1100" b="1" dirty="0">
                <a:solidFill>
                  <a:prstClr val="black"/>
                </a:solidFill>
              </a:rPr>
              <a:t>Создание единой системы по обмену опытом между обучающимися;</a:t>
            </a:r>
          </a:p>
          <a:p>
            <a:pPr marL="232006" indent="-232006" eaLnBrk="1" hangingPunct="1">
              <a:buFont typeface="Arial" panose="020B0604020202020204" pitchFamily="34" charset="0"/>
              <a:buChar char="•"/>
              <a:defRPr/>
            </a:pPr>
            <a:r>
              <a:rPr lang="ru-RU" sz="1100" b="1" dirty="0">
                <a:solidFill>
                  <a:prstClr val="black"/>
                </a:solidFill>
              </a:rPr>
              <a:t>Подготовка обучающихся к участию в Малой академии наук школьников;</a:t>
            </a:r>
          </a:p>
          <a:p>
            <a:pPr marL="232006" indent="-232006" eaLnBrk="1" hangingPunct="1">
              <a:buFont typeface="Arial" panose="020B0604020202020204" pitchFamily="34" charset="0"/>
              <a:buChar char="•"/>
              <a:defRPr/>
            </a:pPr>
            <a:r>
              <a:rPr lang="ru-RU" sz="1100" b="1" dirty="0">
                <a:solidFill>
                  <a:prstClr val="black"/>
                </a:solidFill>
              </a:rPr>
              <a:t>Разработать систему включения всех участников педагогического процесса в проектно-исследовательскую деятельность, используя возможности МБОУ лицей № 94 и других учреждений г. Уфы Республики Башкортостан;</a:t>
            </a:r>
          </a:p>
          <a:p>
            <a:pPr marL="232006" indent="-232006" eaLnBrk="1" hangingPunct="1">
              <a:buFont typeface="Arial" panose="020B0604020202020204" pitchFamily="34" charset="0"/>
              <a:buChar char="•"/>
              <a:defRPr/>
            </a:pPr>
            <a:r>
              <a:rPr lang="ru-RU" sz="1100" b="1" dirty="0">
                <a:solidFill>
                  <a:prstClr val="black"/>
                </a:solidFill>
              </a:rPr>
              <a:t>Профориентация обучающихся для дальнейшего выбора специальности.</a:t>
            </a:r>
          </a:p>
        </p:txBody>
      </p:sp>
      <p:pic>
        <p:nvPicPr>
          <p:cNvPr id="94216" name="Изображение 1"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Изображение 4" descr="element-0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8" name="AutoShape 2" descr="https://pp.userapi.com/c837621/v837621148/6849/392rPBTTSMk.jpg"/>
          <p:cNvSpPr>
            <a:spLocks noChangeAspect="1" noChangeArrowheads="1"/>
          </p:cNvSpPr>
          <p:nvPr/>
        </p:nvSpPr>
        <p:spPr bwMode="auto">
          <a:xfrm>
            <a:off x="1603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hangingPunct="1"/>
            <a:endParaRPr lang="ru-RU" altLang="ru-RU"/>
          </a:p>
        </p:txBody>
      </p:sp>
      <p:pic>
        <p:nvPicPr>
          <p:cNvPr id="94219" name="Рисунок 12" descr="392rPBTTSM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338" y="2220913"/>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0" name="Shape 100"/>
          <p:cNvSpPr>
            <a:spLocks noGrp="1"/>
          </p:cNvSpPr>
          <p:nvPr>
            <p:ph type="sldNum" sz="quarter" idx="12"/>
          </p:nvPr>
        </p:nvSpPr>
        <p:spPr>
          <a:xfrm>
            <a:off x="514350" y="354013"/>
            <a:ext cx="396875" cy="336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868" tIns="30934" rIns="61868" bIns="30934"/>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l" hangingPunct="1"/>
            <a:r>
              <a:rPr lang="ru-RU" altLang="ru-RU">
                <a:solidFill>
                  <a:srgbClr val="FFFFFF"/>
                </a:solidFill>
                <a:latin typeface="Journal Sans New"/>
                <a:ea typeface="Journal Sans New"/>
                <a:cs typeface="Journal Sans New"/>
              </a:rPr>
              <a:t>13</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a:extLst>
              <a:ext uri="{FF2B5EF4-FFF2-40B4-BE49-F238E27FC236}">
                <a16:creationId xmlns:a16="http://schemas.microsoft.com/office/drawing/2014/main" xmlns="" id="{9AB966D9-7310-4EBF-A177-459011737D43}"/>
              </a:ext>
            </a:extLst>
          </p:cNvPr>
          <p:cNvSpPr/>
          <p:nvPr/>
        </p:nvSpPr>
        <p:spPr>
          <a:xfrm flipH="1">
            <a:off x="46038" y="1828800"/>
            <a:ext cx="3494087" cy="3452813"/>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endParaRPr lang="ru-RU" sz="700" b="1" dirty="0">
              <a:solidFill>
                <a:prstClr val="white"/>
              </a:solidFill>
            </a:endParaRPr>
          </a:p>
        </p:txBody>
      </p:sp>
      <p:sp>
        <p:nvSpPr>
          <p:cNvPr id="5" name="Скругленный прямоугольник 4">
            <a:extLst>
              <a:ext uri="{FF2B5EF4-FFF2-40B4-BE49-F238E27FC236}">
                <a16:creationId xmlns:a16="http://schemas.microsoft.com/office/drawing/2014/main" xmlns="" id="{817CD29D-8B4D-482A-89CB-DBDC2F917C88}"/>
              </a:ext>
            </a:extLst>
          </p:cNvPr>
          <p:cNvSpPr/>
          <p:nvPr/>
        </p:nvSpPr>
        <p:spPr>
          <a:xfrm flipH="1">
            <a:off x="1763713" y="115888"/>
            <a:ext cx="4364037" cy="5746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white"/>
                </a:solidFill>
              </a:rPr>
              <a:t>ШКОЛА МОЛОДОГО УЧЕНОГО</a:t>
            </a:r>
          </a:p>
        </p:txBody>
      </p:sp>
      <p:sp>
        <p:nvSpPr>
          <p:cNvPr id="8" name="Скругленный прямоугольник 7">
            <a:extLst>
              <a:ext uri="{FF2B5EF4-FFF2-40B4-BE49-F238E27FC236}">
                <a16:creationId xmlns:a16="http://schemas.microsoft.com/office/drawing/2014/main" xmlns="" id="{753527FA-B16E-44AE-9790-0A75C9360038}"/>
              </a:ext>
            </a:extLst>
          </p:cNvPr>
          <p:cNvSpPr/>
          <p:nvPr/>
        </p:nvSpPr>
        <p:spPr>
          <a:xfrm>
            <a:off x="3760788" y="946150"/>
            <a:ext cx="2741612" cy="6254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200" b="1" dirty="0">
                <a:solidFill>
                  <a:prstClr val="black"/>
                </a:solidFill>
              </a:rPr>
              <a:t>Организация работы:</a:t>
            </a:r>
          </a:p>
        </p:txBody>
      </p:sp>
      <p:sp>
        <p:nvSpPr>
          <p:cNvPr id="9" name="Скругленный прямоугольник 8">
            <a:extLst>
              <a:ext uri="{FF2B5EF4-FFF2-40B4-BE49-F238E27FC236}">
                <a16:creationId xmlns:a16="http://schemas.microsoft.com/office/drawing/2014/main" xmlns="" id="{EA23B21E-E42F-4C76-9C6C-FE44C58F23CA}"/>
              </a:ext>
            </a:extLst>
          </p:cNvPr>
          <p:cNvSpPr/>
          <p:nvPr/>
        </p:nvSpPr>
        <p:spPr>
          <a:xfrm flipH="1">
            <a:off x="3857625" y="1828800"/>
            <a:ext cx="3676650" cy="2660650"/>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marL="232006" indent="-232006" eaLnBrk="1" hangingPunct="1">
              <a:buFont typeface="Arial" panose="020B0604020202020204" pitchFamily="34" charset="0"/>
              <a:buChar char="•"/>
              <a:defRPr/>
            </a:pPr>
            <a:r>
              <a:rPr lang="ru-RU" sz="1100" b="1" dirty="0">
                <a:solidFill>
                  <a:prstClr val="black"/>
                </a:solidFill>
              </a:rPr>
              <a:t>Занятия проходят с сентября по апрель по 2 часа в неделю. </a:t>
            </a:r>
          </a:p>
          <a:p>
            <a:pPr eaLnBrk="1" hangingPunct="1">
              <a:defRPr/>
            </a:pPr>
            <a:r>
              <a:rPr lang="ru-RU" sz="1100" b="1" dirty="0">
                <a:solidFill>
                  <a:prstClr val="black"/>
                </a:solidFill>
              </a:rPr>
              <a:t>1 час – структурно-организационное занятие</a:t>
            </a:r>
          </a:p>
          <a:p>
            <a:pPr eaLnBrk="1" hangingPunct="1">
              <a:defRPr/>
            </a:pPr>
            <a:r>
              <a:rPr lang="ru-RU" sz="1100" b="1" dirty="0">
                <a:solidFill>
                  <a:prstClr val="black"/>
                </a:solidFill>
              </a:rPr>
              <a:t>1 час-профильное занятие</a:t>
            </a:r>
          </a:p>
          <a:p>
            <a:pPr marL="232006" indent="-232006" eaLnBrk="1" hangingPunct="1">
              <a:buFont typeface="Arial" panose="020B0604020202020204" pitchFamily="34" charset="0"/>
              <a:buChar char="•"/>
              <a:defRPr/>
            </a:pPr>
            <a:r>
              <a:rPr lang="ru-RU" sz="1100" b="1" dirty="0">
                <a:solidFill>
                  <a:prstClr val="black"/>
                </a:solidFill>
              </a:rPr>
              <a:t>К концу апреля готовые работы передаются в научно-методический совет. Научно-методический совет назначает проведение школьной конференции «Научные чтения»</a:t>
            </a:r>
          </a:p>
          <a:p>
            <a:pPr marL="232006" indent="-232006" eaLnBrk="1" hangingPunct="1">
              <a:buFont typeface="Arial" panose="020B0604020202020204" pitchFamily="34" charset="0"/>
              <a:buChar char="•"/>
              <a:defRPr/>
            </a:pPr>
            <a:r>
              <a:rPr lang="ru-RU" sz="1100" b="1" dirty="0">
                <a:solidFill>
                  <a:prstClr val="black"/>
                </a:solidFill>
              </a:rPr>
              <a:t>Конференция проходит в конце апреля по секциям Школы молодого ученого. Лучшие работы отмечаются призами и грамотами и готовятся к участию в НПК МАН следующего учебного года</a:t>
            </a:r>
          </a:p>
        </p:txBody>
      </p:sp>
      <p:pic>
        <p:nvPicPr>
          <p:cNvPr id="95238" name="Изображение 1"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AutoShape 2" descr="https://pp.userapi.com/c837621/v837621148/6939/bZC6tWJuAY0.jpg"/>
          <p:cNvSpPr>
            <a:spLocks noChangeAspect="1" noChangeArrowheads="1"/>
          </p:cNvSpPr>
          <p:nvPr/>
        </p:nvSpPr>
        <p:spPr bwMode="auto">
          <a:xfrm>
            <a:off x="1603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hangingPunct="1"/>
            <a:endParaRPr lang="ru-RU" altLang="ru-RU"/>
          </a:p>
        </p:txBody>
      </p:sp>
      <p:pic>
        <p:nvPicPr>
          <p:cNvPr id="95240" name="Рисунок 10" descr="bZC6tWJuAY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338" y="2251075"/>
            <a:ext cx="3317875"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Изображение 4" descr="element-0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2" name="Shape 100"/>
          <p:cNvSpPr>
            <a:spLocks noGrp="1"/>
          </p:cNvSpPr>
          <p:nvPr>
            <p:ph type="sldNum" sz="quarter" idx="12"/>
          </p:nvPr>
        </p:nvSpPr>
        <p:spPr>
          <a:xfrm>
            <a:off x="514350" y="354013"/>
            <a:ext cx="396875" cy="336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868" tIns="30934" rIns="61868" bIns="30934"/>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l" hangingPunct="1"/>
            <a:r>
              <a:rPr lang="ru-RU" altLang="ru-RU">
                <a:solidFill>
                  <a:srgbClr val="FFFFFF"/>
                </a:solidFill>
                <a:latin typeface="Journal Sans New"/>
                <a:ea typeface="Journal Sans New"/>
                <a:cs typeface="Journal Sans New"/>
              </a:rPr>
              <a:t>14</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a:extLst>
              <a:ext uri="{FF2B5EF4-FFF2-40B4-BE49-F238E27FC236}">
                <a16:creationId xmlns:a16="http://schemas.microsoft.com/office/drawing/2014/main" xmlns="" id="{991006D5-CFA0-4197-A75D-4AF625F36695}"/>
              </a:ext>
            </a:extLst>
          </p:cNvPr>
          <p:cNvSpPr/>
          <p:nvPr/>
        </p:nvSpPr>
        <p:spPr>
          <a:xfrm flipH="1">
            <a:off x="46038" y="1828800"/>
            <a:ext cx="3494087" cy="3452813"/>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endParaRPr lang="ru-RU" sz="700" b="1" dirty="0">
              <a:solidFill>
                <a:prstClr val="white"/>
              </a:solidFill>
            </a:endParaRPr>
          </a:p>
        </p:txBody>
      </p:sp>
      <p:sp>
        <p:nvSpPr>
          <p:cNvPr id="5" name="Скругленный прямоугольник 4">
            <a:extLst>
              <a:ext uri="{FF2B5EF4-FFF2-40B4-BE49-F238E27FC236}">
                <a16:creationId xmlns:a16="http://schemas.microsoft.com/office/drawing/2014/main" xmlns="" id="{A8686D1F-839D-48B8-B2FE-DE2D4A053C4E}"/>
              </a:ext>
            </a:extLst>
          </p:cNvPr>
          <p:cNvSpPr/>
          <p:nvPr/>
        </p:nvSpPr>
        <p:spPr>
          <a:xfrm flipH="1">
            <a:off x="1763713" y="115888"/>
            <a:ext cx="4364037" cy="5746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black"/>
                </a:solidFill>
              </a:rPr>
              <a:t>«ЧТО? ГДЕ? КОГДА?»</a:t>
            </a:r>
          </a:p>
        </p:txBody>
      </p:sp>
      <p:sp>
        <p:nvSpPr>
          <p:cNvPr id="8" name="Скругленный прямоугольник 7">
            <a:extLst>
              <a:ext uri="{FF2B5EF4-FFF2-40B4-BE49-F238E27FC236}">
                <a16:creationId xmlns:a16="http://schemas.microsoft.com/office/drawing/2014/main" xmlns="" id="{D870FEA5-58F4-4ABA-9184-8721F1937FEC}"/>
              </a:ext>
            </a:extLst>
          </p:cNvPr>
          <p:cNvSpPr/>
          <p:nvPr/>
        </p:nvSpPr>
        <p:spPr>
          <a:xfrm>
            <a:off x="3760788" y="946150"/>
            <a:ext cx="2741612" cy="6254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black"/>
                </a:solidFill>
              </a:rPr>
              <a:t>Организация работы:</a:t>
            </a:r>
          </a:p>
        </p:txBody>
      </p:sp>
      <p:sp>
        <p:nvSpPr>
          <p:cNvPr id="9" name="Скругленный прямоугольник 8">
            <a:extLst>
              <a:ext uri="{FF2B5EF4-FFF2-40B4-BE49-F238E27FC236}">
                <a16:creationId xmlns:a16="http://schemas.microsoft.com/office/drawing/2014/main" xmlns="" id="{14548EB7-7C08-4772-AB1D-E517E42AAB0F}"/>
              </a:ext>
            </a:extLst>
          </p:cNvPr>
          <p:cNvSpPr/>
          <p:nvPr/>
        </p:nvSpPr>
        <p:spPr>
          <a:xfrm flipH="1">
            <a:off x="3857625" y="1828800"/>
            <a:ext cx="3338513" cy="2493963"/>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marL="232006" indent="-232006" eaLnBrk="1" hangingPunct="1">
              <a:buFont typeface="Arial" panose="020B0604020202020204" pitchFamily="34" charset="0"/>
              <a:buChar char="•"/>
              <a:defRPr/>
            </a:pPr>
            <a:r>
              <a:rPr lang="ru-RU" sz="1100" b="1" dirty="0">
                <a:solidFill>
                  <a:prstClr val="black"/>
                </a:solidFill>
              </a:rPr>
              <a:t>МЛАДШАЯ ШКОЛЬНАЯ ЛИГА (1-4 класс)</a:t>
            </a:r>
          </a:p>
          <a:p>
            <a:pPr marL="232006" indent="-232006" eaLnBrk="1" hangingPunct="1">
              <a:buFont typeface="Arial" panose="020B0604020202020204" pitchFamily="34" charset="0"/>
              <a:buChar char="•"/>
              <a:defRPr/>
            </a:pPr>
            <a:r>
              <a:rPr lang="ru-RU" sz="1100" b="1" dirty="0">
                <a:solidFill>
                  <a:prstClr val="black"/>
                </a:solidFill>
              </a:rPr>
              <a:t>ЛИЦЕЙСКАЯ ЛИГА (5-8 класс)</a:t>
            </a:r>
          </a:p>
          <a:p>
            <a:pPr marL="232006" indent="-232006" eaLnBrk="1" hangingPunct="1">
              <a:buFont typeface="Arial" panose="020B0604020202020204" pitchFamily="34" charset="0"/>
              <a:buChar char="•"/>
              <a:defRPr/>
            </a:pPr>
            <a:r>
              <a:rPr lang="ru-RU" sz="1100" b="1" dirty="0">
                <a:solidFill>
                  <a:prstClr val="black"/>
                </a:solidFill>
              </a:rPr>
              <a:t>СТАРШАЯ ШКОЛЬНА ЛИГА (9-11 класс)</a:t>
            </a:r>
          </a:p>
          <a:p>
            <a:pPr marL="232006" indent="-232006" eaLnBrk="1" hangingPunct="1">
              <a:buFont typeface="Arial" panose="020B0604020202020204" pitchFamily="34" charset="0"/>
              <a:buChar char="•"/>
              <a:defRPr/>
            </a:pPr>
            <a:r>
              <a:rPr lang="ru-RU" sz="1100" b="1" dirty="0">
                <a:solidFill>
                  <a:prstClr val="black"/>
                </a:solidFill>
              </a:rPr>
              <a:t>СПЕЦИАЛИЗИРОВАННЫЕ КОМАНДЫ:</a:t>
            </a:r>
          </a:p>
          <a:p>
            <a:pPr marL="232006" indent="-232006" algn="ctr" eaLnBrk="1" hangingPunct="1">
              <a:buFont typeface="Wingdings" panose="05000000000000000000" pitchFamily="2" charset="2"/>
              <a:buChar char="Ø"/>
              <a:defRPr/>
            </a:pPr>
            <a:r>
              <a:rPr lang="ru-RU" sz="1100" b="1" dirty="0">
                <a:solidFill>
                  <a:prstClr val="black"/>
                </a:solidFill>
              </a:rPr>
              <a:t>Лицейская юридическая команда</a:t>
            </a:r>
          </a:p>
          <a:p>
            <a:pPr marL="232006" indent="-232006" algn="ctr" eaLnBrk="1" hangingPunct="1">
              <a:buFont typeface="Wingdings" panose="05000000000000000000" pitchFamily="2" charset="2"/>
              <a:buChar char="Ø"/>
              <a:defRPr/>
            </a:pPr>
            <a:r>
              <a:rPr lang="ru-RU" sz="1100" b="1" dirty="0">
                <a:solidFill>
                  <a:prstClr val="black"/>
                </a:solidFill>
              </a:rPr>
              <a:t>Лицейская физико-техническая команда</a:t>
            </a:r>
          </a:p>
          <a:p>
            <a:pPr marL="232006" indent="-232006" algn="ctr" eaLnBrk="1" hangingPunct="1">
              <a:buFont typeface="Wingdings" panose="05000000000000000000" pitchFamily="2" charset="2"/>
              <a:buChar char="Ø"/>
              <a:defRPr/>
            </a:pPr>
            <a:r>
              <a:rPr lang="ru-RU" sz="1100" b="1" dirty="0">
                <a:solidFill>
                  <a:prstClr val="black"/>
                </a:solidFill>
              </a:rPr>
              <a:t>Лицейская краеведческая команда</a:t>
            </a:r>
          </a:p>
          <a:p>
            <a:pPr marL="232006" indent="-232006" algn="ctr" eaLnBrk="1" hangingPunct="1">
              <a:buFont typeface="Wingdings" panose="05000000000000000000" pitchFamily="2" charset="2"/>
              <a:buChar char="Ø"/>
              <a:defRPr/>
            </a:pPr>
            <a:r>
              <a:rPr lang="ru-RU" sz="1100" b="1" dirty="0">
                <a:solidFill>
                  <a:prstClr val="black"/>
                </a:solidFill>
              </a:rPr>
              <a:t>Лицейская химическая команда</a:t>
            </a:r>
          </a:p>
          <a:p>
            <a:pPr marL="232006" indent="-232006" algn="ctr" eaLnBrk="1" hangingPunct="1">
              <a:buFont typeface="Wingdings" panose="05000000000000000000" pitchFamily="2" charset="2"/>
              <a:buChar char="Ø"/>
              <a:defRPr/>
            </a:pPr>
            <a:r>
              <a:rPr lang="ru-RU" sz="1100" b="1" dirty="0">
                <a:solidFill>
                  <a:prstClr val="black"/>
                </a:solidFill>
              </a:rPr>
              <a:t>Лицейская математическая команда    </a:t>
            </a:r>
          </a:p>
        </p:txBody>
      </p:sp>
      <p:pic>
        <p:nvPicPr>
          <p:cNvPr id="96262" name="Изображение 1"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Изображение 4" descr="element-0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Рисунок 11" descr="Lfafpw0CK9I.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050" y="2249488"/>
            <a:ext cx="31115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5" name="Shape 100"/>
          <p:cNvSpPr>
            <a:spLocks noGrp="1"/>
          </p:cNvSpPr>
          <p:nvPr>
            <p:ph type="sldNum" sz="quarter" idx="12"/>
          </p:nvPr>
        </p:nvSpPr>
        <p:spPr>
          <a:xfrm>
            <a:off x="514350" y="354013"/>
            <a:ext cx="396875" cy="336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868" tIns="30934" rIns="61868" bIns="30934"/>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l" hangingPunct="1"/>
            <a:r>
              <a:rPr lang="ru-RU" altLang="ru-RU">
                <a:solidFill>
                  <a:srgbClr val="FFFFFF"/>
                </a:solidFill>
                <a:latin typeface="Journal Sans New"/>
                <a:ea typeface="Journal Sans New"/>
                <a:cs typeface="Journal Sans New"/>
              </a:rPr>
              <a:t>15</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a:extLst>
              <a:ext uri="{FF2B5EF4-FFF2-40B4-BE49-F238E27FC236}">
                <a16:creationId xmlns:a16="http://schemas.microsoft.com/office/drawing/2014/main" xmlns="" id="{3A109B84-89A8-482E-ADCF-92644F3F4120}"/>
              </a:ext>
            </a:extLst>
          </p:cNvPr>
          <p:cNvSpPr/>
          <p:nvPr/>
        </p:nvSpPr>
        <p:spPr>
          <a:xfrm flipH="1">
            <a:off x="46038" y="1828800"/>
            <a:ext cx="3494087" cy="3452813"/>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endParaRPr lang="ru-RU" sz="700" b="1" dirty="0">
              <a:solidFill>
                <a:prstClr val="white"/>
              </a:solidFill>
            </a:endParaRPr>
          </a:p>
        </p:txBody>
      </p:sp>
      <p:sp>
        <p:nvSpPr>
          <p:cNvPr id="5" name="Скругленный прямоугольник 4">
            <a:extLst>
              <a:ext uri="{FF2B5EF4-FFF2-40B4-BE49-F238E27FC236}">
                <a16:creationId xmlns:a16="http://schemas.microsoft.com/office/drawing/2014/main" xmlns="" id="{EC50DA04-7F68-49FE-A622-CDC465AA77B2}"/>
              </a:ext>
            </a:extLst>
          </p:cNvPr>
          <p:cNvSpPr/>
          <p:nvPr/>
        </p:nvSpPr>
        <p:spPr>
          <a:xfrm flipH="1">
            <a:off x="1763713" y="115888"/>
            <a:ext cx="4364037" cy="5746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black"/>
                </a:solidFill>
              </a:rPr>
              <a:t>«ЧТО? ГДЕ? КОГДА?»</a:t>
            </a:r>
          </a:p>
        </p:txBody>
      </p:sp>
      <p:sp>
        <p:nvSpPr>
          <p:cNvPr id="8" name="Скругленный прямоугольник 7">
            <a:extLst>
              <a:ext uri="{FF2B5EF4-FFF2-40B4-BE49-F238E27FC236}">
                <a16:creationId xmlns:a16="http://schemas.microsoft.com/office/drawing/2014/main" xmlns="" id="{F5C5810A-F8D0-4A5E-B9E5-54C5F6BE6A17}"/>
              </a:ext>
            </a:extLst>
          </p:cNvPr>
          <p:cNvSpPr/>
          <p:nvPr/>
        </p:nvSpPr>
        <p:spPr>
          <a:xfrm>
            <a:off x="3540125" y="847725"/>
            <a:ext cx="2741613" cy="627063"/>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600" b="1" dirty="0">
                <a:solidFill>
                  <a:prstClr val="black"/>
                </a:solidFill>
              </a:rPr>
              <a:t>Результаты 2016-2017 учебного года:</a:t>
            </a:r>
          </a:p>
        </p:txBody>
      </p:sp>
      <p:sp>
        <p:nvSpPr>
          <p:cNvPr id="9" name="Скругленный прямоугольник 8">
            <a:extLst>
              <a:ext uri="{FF2B5EF4-FFF2-40B4-BE49-F238E27FC236}">
                <a16:creationId xmlns:a16="http://schemas.microsoft.com/office/drawing/2014/main" xmlns="" id="{8999C3E2-3DEE-438D-8928-344417DDF0B5}"/>
              </a:ext>
            </a:extLst>
          </p:cNvPr>
          <p:cNvSpPr/>
          <p:nvPr/>
        </p:nvSpPr>
        <p:spPr>
          <a:xfrm flipH="1">
            <a:off x="3857625" y="1828800"/>
            <a:ext cx="3279775" cy="2481263"/>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marL="309342" indent="-309342" eaLnBrk="1" hangingPunct="1">
              <a:buFontTx/>
              <a:buAutoNum type="arabicPeriod"/>
              <a:defRPr/>
            </a:pPr>
            <a:r>
              <a:rPr lang="en-US" sz="1400" b="1" dirty="0">
                <a:solidFill>
                  <a:prstClr val="black"/>
                </a:solidFill>
              </a:rPr>
              <a:t>III </a:t>
            </a:r>
            <a:r>
              <a:rPr lang="ru-RU" sz="1400" b="1" dirty="0">
                <a:solidFill>
                  <a:prstClr val="black"/>
                </a:solidFill>
              </a:rPr>
              <a:t>место в </a:t>
            </a:r>
            <a:r>
              <a:rPr lang="en-US" sz="1400" b="1" dirty="0">
                <a:solidFill>
                  <a:prstClr val="black"/>
                </a:solidFill>
              </a:rPr>
              <a:t>V </a:t>
            </a:r>
            <a:r>
              <a:rPr lang="ru-RU" sz="1400" b="1" dirty="0">
                <a:solidFill>
                  <a:prstClr val="black"/>
                </a:solidFill>
              </a:rPr>
              <a:t>Республиканском Юридическом </a:t>
            </a:r>
            <a:r>
              <a:rPr lang="ru-RU" sz="1400" b="1" dirty="0" err="1">
                <a:solidFill>
                  <a:prstClr val="black"/>
                </a:solidFill>
              </a:rPr>
              <a:t>брейн</a:t>
            </a:r>
            <a:r>
              <a:rPr lang="ru-RU" sz="1400" b="1" dirty="0">
                <a:solidFill>
                  <a:prstClr val="black"/>
                </a:solidFill>
              </a:rPr>
              <a:t>-ринге</a:t>
            </a:r>
          </a:p>
          <a:p>
            <a:pPr marL="309342" indent="-309342" eaLnBrk="1" hangingPunct="1">
              <a:buFontTx/>
              <a:buAutoNum type="arabicPeriod"/>
              <a:defRPr/>
            </a:pPr>
            <a:r>
              <a:rPr lang="en-US" sz="1400" b="1" dirty="0">
                <a:solidFill>
                  <a:prstClr val="black"/>
                </a:solidFill>
              </a:rPr>
              <a:t>II </a:t>
            </a:r>
            <a:r>
              <a:rPr lang="ru-RU" sz="1400" b="1" dirty="0">
                <a:solidFill>
                  <a:prstClr val="black"/>
                </a:solidFill>
              </a:rPr>
              <a:t>место в городском турнире на Кубок права</a:t>
            </a:r>
          </a:p>
          <a:p>
            <a:pPr marL="309342" indent="-309342" eaLnBrk="1" hangingPunct="1">
              <a:buFontTx/>
              <a:buAutoNum type="arabicPeriod"/>
              <a:defRPr/>
            </a:pPr>
            <a:r>
              <a:rPr lang="en-US" sz="1400" b="1" dirty="0">
                <a:solidFill>
                  <a:prstClr val="black"/>
                </a:solidFill>
              </a:rPr>
              <a:t>III </a:t>
            </a:r>
            <a:r>
              <a:rPr lang="ru-RU" sz="1400" b="1" dirty="0">
                <a:solidFill>
                  <a:prstClr val="black"/>
                </a:solidFill>
              </a:rPr>
              <a:t>место в городском </a:t>
            </a:r>
            <a:r>
              <a:rPr lang="ru-RU" sz="1400" b="1" dirty="0" err="1">
                <a:solidFill>
                  <a:prstClr val="black"/>
                </a:solidFill>
              </a:rPr>
              <a:t>брейн</a:t>
            </a:r>
            <a:r>
              <a:rPr lang="ru-RU" sz="1400" b="1" dirty="0">
                <a:solidFill>
                  <a:prstClr val="black"/>
                </a:solidFill>
              </a:rPr>
              <a:t>-ринге  в рамках  </a:t>
            </a:r>
            <a:r>
              <a:rPr lang="en-US" sz="1400" b="1" dirty="0">
                <a:solidFill>
                  <a:prstClr val="black"/>
                </a:solidFill>
              </a:rPr>
              <a:t>I </a:t>
            </a:r>
            <a:r>
              <a:rPr lang="ru-RU" sz="1400" b="1" dirty="0">
                <a:solidFill>
                  <a:prstClr val="black"/>
                </a:solidFill>
              </a:rPr>
              <a:t>городского </a:t>
            </a:r>
            <a:r>
              <a:rPr lang="ru-RU" sz="1400" b="1" dirty="0" err="1">
                <a:solidFill>
                  <a:prstClr val="black"/>
                </a:solidFill>
              </a:rPr>
              <a:t>этнофорума</a:t>
            </a:r>
            <a:endParaRPr lang="ru-RU" sz="1400" b="1" dirty="0">
              <a:solidFill>
                <a:prstClr val="black"/>
              </a:solidFill>
            </a:endParaRPr>
          </a:p>
          <a:p>
            <a:pPr marL="309342" indent="-309342" eaLnBrk="1" hangingPunct="1">
              <a:buFontTx/>
              <a:buAutoNum type="arabicPeriod"/>
              <a:defRPr/>
            </a:pPr>
            <a:endParaRPr lang="ru-RU" sz="1400" b="1" dirty="0">
              <a:solidFill>
                <a:prstClr val="black"/>
              </a:solidFill>
            </a:endParaRPr>
          </a:p>
        </p:txBody>
      </p:sp>
      <p:pic>
        <p:nvPicPr>
          <p:cNvPr id="97286" name="Изображение 1"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Рисунок 10" descr="vhuEr4wcaW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2644775"/>
            <a:ext cx="3470275"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Изображение 4" descr="element-0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9" name="Shape 100"/>
          <p:cNvSpPr>
            <a:spLocks noGrp="1"/>
          </p:cNvSpPr>
          <p:nvPr>
            <p:ph type="sldNum" sz="quarter" idx="12"/>
          </p:nvPr>
        </p:nvSpPr>
        <p:spPr>
          <a:xfrm>
            <a:off x="514350" y="354013"/>
            <a:ext cx="396875" cy="336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868" tIns="30934" rIns="61868" bIns="30934"/>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l" hangingPunct="1"/>
            <a:r>
              <a:rPr lang="ru-RU" altLang="ru-RU">
                <a:solidFill>
                  <a:srgbClr val="FFFFFF"/>
                </a:solidFill>
                <a:latin typeface="Journal Sans New"/>
                <a:ea typeface="Journal Sans New"/>
                <a:cs typeface="Journal Sans New"/>
              </a:rPr>
              <a:t>16</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xmlns="" id="{8359A6D8-D9BA-4024-BE7D-1330CD6C3E3A}"/>
              </a:ext>
            </a:extLst>
          </p:cNvPr>
          <p:cNvSpPr>
            <a:spLocks noGrp="1"/>
          </p:cNvSpPr>
          <p:nvPr>
            <p:ph type="title" idx="4294967295"/>
          </p:nvPr>
        </p:nvSpPr>
        <p:spPr>
          <a:xfrm>
            <a:off x="1492606" y="94970"/>
            <a:ext cx="6063894" cy="676926"/>
          </a:xfrm>
          <a:prstGeom prst="roundRect">
            <a:avLst/>
          </a:prstGeom>
          <a:solidFill>
            <a:schemeClr val="accent3"/>
          </a:solidFill>
          <a:ln w="12700">
            <a:miter lim="400000"/>
            <a:headEnd/>
            <a:tailEnd/>
          </a:ln>
          <a:effectLst>
            <a:glow rad="63500">
              <a:schemeClr val="accent3">
                <a:satMod val="175000"/>
                <a:alpha val="40000"/>
              </a:schemeClr>
            </a:glow>
            <a:softEdge rad="63500"/>
          </a:effectLst>
          <a:extLst/>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a:r>
              <a:rPr lang="ru-RU" altLang="ru-RU" smtClean="0">
                <a:solidFill>
                  <a:schemeClr val="tx1"/>
                </a:solidFill>
              </a:rPr>
              <a:t>За 2017 год </a:t>
            </a:r>
            <a:r>
              <a:rPr lang="en-US" altLang="ru-RU" smtClean="0">
                <a:solidFill>
                  <a:schemeClr val="tx1"/>
                </a:solidFill>
              </a:rPr>
              <a:t> </a:t>
            </a:r>
            <a:r>
              <a:rPr lang="ru-RU" altLang="ru-RU" smtClean="0">
                <a:solidFill>
                  <a:schemeClr val="tx1"/>
                </a:solidFill>
              </a:rPr>
              <a:t>ЧЛЕНАМИ НОУ </a:t>
            </a:r>
            <a:br>
              <a:rPr lang="ru-RU" altLang="ru-RU" smtClean="0">
                <a:solidFill>
                  <a:schemeClr val="tx1"/>
                </a:solidFill>
              </a:rPr>
            </a:br>
            <a:r>
              <a:rPr lang="ru-RU" altLang="ru-RU" smtClean="0">
                <a:solidFill>
                  <a:schemeClr val="tx1"/>
                </a:solidFill>
              </a:rPr>
              <a:t>были проведены мероприятия:</a:t>
            </a:r>
          </a:p>
        </p:txBody>
      </p:sp>
      <p:sp>
        <p:nvSpPr>
          <p:cNvPr id="4" name="Скругленный прямоугольник 3">
            <a:extLst>
              <a:ext uri="{FF2B5EF4-FFF2-40B4-BE49-F238E27FC236}">
                <a16:creationId xmlns:a16="http://schemas.microsoft.com/office/drawing/2014/main" xmlns="" id="{9F5A5C35-A13A-42F0-AFF6-7C977566D7E7}"/>
              </a:ext>
            </a:extLst>
          </p:cNvPr>
          <p:cNvSpPr/>
          <p:nvPr/>
        </p:nvSpPr>
        <p:spPr>
          <a:xfrm>
            <a:off x="714375" y="1466850"/>
            <a:ext cx="4227513" cy="442913"/>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400" b="1" dirty="0">
                <a:solidFill>
                  <a:prstClr val="black"/>
                </a:solidFill>
                <a:effectLst>
                  <a:outerShdw blurRad="38100" dist="38100" dir="2700000" algn="tl">
                    <a:srgbClr val="000000">
                      <a:alpha val="43137"/>
                    </a:srgbClr>
                  </a:outerShdw>
                </a:effectLst>
              </a:rPr>
              <a:t>ОСЕННЯЯ СЕССИЯ ИГР ЛИЦЕЙСКОЙ ЛИГИ ЧЕМПИОНАТА «ЧТО? ГДЕ?Т КОГДА?»</a:t>
            </a:r>
          </a:p>
        </p:txBody>
      </p:sp>
      <p:sp>
        <p:nvSpPr>
          <p:cNvPr id="8" name="Скругленный прямоугольник 7">
            <a:extLst>
              <a:ext uri="{FF2B5EF4-FFF2-40B4-BE49-F238E27FC236}">
                <a16:creationId xmlns:a16="http://schemas.microsoft.com/office/drawing/2014/main" xmlns="" id="{B62BDDBB-6F80-438E-8BDC-43290B3323F2}"/>
              </a:ext>
            </a:extLst>
          </p:cNvPr>
          <p:cNvSpPr/>
          <p:nvPr/>
        </p:nvSpPr>
        <p:spPr>
          <a:xfrm>
            <a:off x="714375" y="1970088"/>
            <a:ext cx="4227513" cy="442912"/>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400" b="1" dirty="0">
                <a:solidFill>
                  <a:prstClr val="black"/>
                </a:solidFill>
                <a:effectLst>
                  <a:outerShdw blurRad="38100" dist="38100" dir="2700000" algn="tl">
                    <a:srgbClr val="000000">
                      <a:alpha val="43137"/>
                    </a:srgbClr>
                  </a:outerShdw>
                </a:effectLst>
              </a:rPr>
              <a:t>ШКОЛЬНАЯ ВИКТОРИНА «КОНСТИТУЦИЯ ГЛАЗАМИ МЛАДШИХ  ШКОЛЬНИКОВ»</a:t>
            </a:r>
          </a:p>
        </p:txBody>
      </p:sp>
      <p:sp>
        <p:nvSpPr>
          <p:cNvPr id="9" name="Скругленный прямоугольник 8">
            <a:extLst>
              <a:ext uri="{FF2B5EF4-FFF2-40B4-BE49-F238E27FC236}">
                <a16:creationId xmlns:a16="http://schemas.microsoft.com/office/drawing/2014/main" xmlns="" id="{8DF70A45-B07A-491E-A23D-80A442A39EB9}"/>
              </a:ext>
            </a:extLst>
          </p:cNvPr>
          <p:cNvSpPr/>
          <p:nvPr/>
        </p:nvSpPr>
        <p:spPr>
          <a:xfrm>
            <a:off x="714375" y="2482850"/>
            <a:ext cx="4227513" cy="442913"/>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400" b="1" dirty="0">
                <a:solidFill>
                  <a:prstClr val="black"/>
                </a:solidFill>
                <a:effectLst>
                  <a:outerShdw blurRad="38100" dist="38100" dir="2700000" algn="tl">
                    <a:srgbClr val="000000">
                      <a:alpha val="43137"/>
                    </a:srgbClr>
                  </a:outerShdw>
                </a:effectLst>
              </a:rPr>
              <a:t>ПОСВЯЩЕНИЕ В ЛИЦЕИСТЫ 5-ых классов</a:t>
            </a:r>
          </a:p>
        </p:txBody>
      </p:sp>
      <p:sp>
        <p:nvSpPr>
          <p:cNvPr id="10" name="Скругленный прямоугольник 9">
            <a:extLst>
              <a:ext uri="{FF2B5EF4-FFF2-40B4-BE49-F238E27FC236}">
                <a16:creationId xmlns:a16="http://schemas.microsoft.com/office/drawing/2014/main" xmlns="" id="{6634FB42-69AB-43E3-AFE4-795DC8003496}"/>
              </a:ext>
            </a:extLst>
          </p:cNvPr>
          <p:cNvSpPr/>
          <p:nvPr/>
        </p:nvSpPr>
        <p:spPr>
          <a:xfrm>
            <a:off x="714375" y="2989263"/>
            <a:ext cx="4227513" cy="444500"/>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400" b="1" dirty="0">
                <a:solidFill>
                  <a:prstClr val="black"/>
                </a:solidFill>
                <a:effectLst>
                  <a:outerShdw blurRad="38100" dist="38100" dir="2700000" algn="tl">
                    <a:srgbClr val="000000">
                      <a:alpha val="43137"/>
                    </a:srgbClr>
                  </a:outerShdw>
                </a:effectLst>
              </a:rPr>
              <a:t>ШКОЛЬНАЯ НПК «ТАЛАНТЫ ЛИЦЕЯ» ДЛЯ 1-4 КЛАССОВ</a:t>
            </a:r>
          </a:p>
        </p:txBody>
      </p:sp>
      <p:sp>
        <p:nvSpPr>
          <p:cNvPr id="11" name="Скругленный прямоугольник 10">
            <a:extLst>
              <a:ext uri="{FF2B5EF4-FFF2-40B4-BE49-F238E27FC236}">
                <a16:creationId xmlns:a16="http://schemas.microsoft.com/office/drawing/2014/main" xmlns="" id="{E7AD8134-4A31-4ABA-82FF-09E4EE570CF7}"/>
              </a:ext>
            </a:extLst>
          </p:cNvPr>
          <p:cNvSpPr/>
          <p:nvPr/>
        </p:nvSpPr>
        <p:spPr>
          <a:xfrm>
            <a:off x="714375" y="3478213"/>
            <a:ext cx="4227513" cy="442912"/>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400" b="1" dirty="0">
                <a:solidFill>
                  <a:prstClr val="black"/>
                </a:solidFill>
                <a:effectLst>
                  <a:outerShdw blurRad="38100" dist="38100" dir="2700000" algn="tl">
                    <a:srgbClr val="000000">
                      <a:alpha val="43137"/>
                    </a:srgbClr>
                  </a:outerShdw>
                </a:effectLst>
              </a:rPr>
              <a:t>КОНКУРС ПОРТФОЛИО УЧАЩИХСЯ 5-7 классов</a:t>
            </a:r>
          </a:p>
        </p:txBody>
      </p:sp>
      <p:sp>
        <p:nvSpPr>
          <p:cNvPr id="12" name="Скругленный прямоугольник 11">
            <a:extLst>
              <a:ext uri="{FF2B5EF4-FFF2-40B4-BE49-F238E27FC236}">
                <a16:creationId xmlns:a16="http://schemas.microsoft.com/office/drawing/2014/main" xmlns="" id="{D289742F-BFBB-4568-AED6-387FD922D55E}"/>
              </a:ext>
            </a:extLst>
          </p:cNvPr>
          <p:cNvSpPr/>
          <p:nvPr/>
        </p:nvSpPr>
        <p:spPr>
          <a:xfrm>
            <a:off x="714375" y="3997325"/>
            <a:ext cx="4227513" cy="442913"/>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400" b="1" dirty="0">
                <a:solidFill>
                  <a:prstClr val="black"/>
                </a:solidFill>
                <a:effectLst>
                  <a:outerShdw blurRad="38100" dist="38100" dir="2700000" algn="tl">
                    <a:srgbClr val="000000">
                      <a:alpha val="43137"/>
                    </a:srgbClr>
                  </a:outerShdw>
                </a:effectLst>
              </a:rPr>
              <a:t>ШКОЛЬНАЯ ОЛИМПИАДА ПО ИСТОРИИ КИНО «КИНОРОССИЯ»</a:t>
            </a:r>
          </a:p>
        </p:txBody>
      </p:sp>
      <p:sp>
        <p:nvSpPr>
          <p:cNvPr id="13" name="Скругленный прямоугольник 12">
            <a:extLst>
              <a:ext uri="{FF2B5EF4-FFF2-40B4-BE49-F238E27FC236}">
                <a16:creationId xmlns:a16="http://schemas.microsoft.com/office/drawing/2014/main" xmlns="" id="{2D8085D1-7867-4360-9EB9-A31CE3B478BE}"/>
              </a:ext>
            </a:extLst>
          </p:cNvPr>
          <p:cNvSpPr/>
          <p:nvPr/>
        </p:nvSpPr>
        <p:spPr>
          <a:xfrm>
            <a:off x="714375" y="4513263"/>
            <a:ext cx="4227513" cy="442912"/>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en-US" sz="1400" b="1" dirty="0">
                <a:solidFill>
                  <a:prstClr val="black"/>
                </a:solidFill>
                <a:effectLst>
                  <a:outerShdw blurRad="38100" dist="38100" dir="2700000" algn="tl">
                    <a:srgbClr val="000000">
                      <a:alpha val="43137"/>
                    </a:srgbClr>
                  </a:outerShdw>
                </a:effectLst>
              </a:rPr>
              <a:t>XVI </a:t>
            </a:r>
            <a:r>
              <a:rPr lang="ru-RU" sz="1400" b="1" dirty="0">
                <a:solidFill>
                  <a:prstClr val="black"/>
                </a:solidFill>
                <a:effectLst>
                  <a:outerShdw blurRad="38100" dist="38100" dir="2700000" algn="tl">
                    <a:srgbClr val="000000">
                      <a:alpha val="43137"/>
                    </a:srgbClr>
                  </a:outerShdw>
                </a:effectLst>
              </a:rPr>
              <a:t>ИНТЕЛЛЕКТУАЛЬНЫЙ МАРАФОН</a:t>
            </a:r>
          </a:p>
        </p:txBody>
      </p:sp>
      <p:sp>
        <p:nvSpPr>
          <p:cNvPr id="14" name="Скругленный прямоугольник 13">
            <a:extLst>
              <a:ext uri="{FF2B5EF4-FFF2-40B4-BE49-F238E27FC236}">
                <a16:creationId xmlns:a16="http://schemas.microsoft.com/office/drawing/2014/main" xmlns="" id="{F4E14C3A-EB73-449B-8FC8-E4465D44E779}"/>
              </a:ext>
            </a:extLst>
          </p:cNvPr>
          <p:cNvSpPr/>
          <p:nvPr/>
        </p:nvSpPr>
        <p:spPr>
          <a:xfrm>
            <a:off x="1492250" y="95250"/>
            <a:ext cx="6005513" cy="6762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400" b="1" dirty="0">
                <a:solidFill>
                  <a:prstClr val="black"/>
                </a:solidFill>
                <a:effectLst>
                  <a:outerShdw blurRad="38100" dist="38100" dir="2700000" algn="tl">
                    <a:srgbClr val="000000">
                      <a:alpha val="43137"/>
                    </a:srgbClr>
                  </a:outerShdw>
                </a:effectLst>
              </a:rPr>
              <a:t>За 2017-2018 членами НОУ были проведены мероприятия:</a:t>
            </a:r>
          </a:p>
        </p:txBody>
      </p:sp>
      <p:pic>
        <p:nvPicPr>
          <p:cNvPr id="98317" name="Изображение 1" descr="element-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8" name="Изображение 4" descr="element-0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9" name="AutoShape 2" descr="https://pp.userapi.com/c639125/v639125001/4f502/24J8RwiCmZs.jpg"/>
          <p:cNvSpPr>
            <a:spLocks noChangeAspect="1" noChangeArrowheads="1"/>
          </p:cNvSpPr>
          <p:nvPr/>
        </p:nvSpPr>
        <p:spPr bwMode="auto">
          <a:xfrm>
            <a:off x="1603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hangingPunct="1"/>
            <a:endParaRPr lang="ru-RU" altLang="ru-RU"/>
          </a:p>
        </p:txBody>
      </p:sp>
      <p:pic>
        <p:nvPicPr>
          <p:cNvPr id="98320" name="Рисунок 16" descr="24J8RwiCmZ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5075" y="1970088"/>
            <a:ext cx="2398713"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21" name="Shape 100"/>
          <p:cNvSpPr>
            <a:spLocks noGrp="1"/>
          </p:cNvSpPr>
          <p:nvPr>
            <p:ph type="sldNum" sz="quarter" idx="12"/>
          </p:nvPr>
        </p:nvSpPr>
        <p:spPr>
          <a:xfrm>
            <a:off x="514350" y="354013"/>
            <a:ext cx="396875" cy="336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868" tIns="30934" rIns="61868" bIns="30934"/>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l" hangingPunct="1"/>
            <a:r>
              <a:rPr lang="ru-RU" altLang="ru-RU">
                <a:solidFill>
                  <a:srgbClr val="FFFFFF"/>
                </a:solidFill>
                <a:latin typeface="Journal Sans New"/>
                <a:ea typeface="Journal Sans New"/>
                <a:cs typeface="Journal Sans New"/>
              </a:rPr>
              <a:t>17</a:t>
            </a:r>
          </a:p>
        </p:txBody>
      </p:sp>
    </p:spTree>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a:extLst>
              <a:ext uri="{FF2B5EF4-FFF2-40B4-BE49-F238E27FC236}">
                <a16:creationId xmlns:a16="http://schemas.microsoft.com/office/drawing/2014/main" xmlns="" id="{B3BDF6E4-DEB2-4282-8F95-A00358E8E903}"/>
              </a:ext>
            </a:extLst>
          </p:cNvPr>
          <p:cNvSpPr/>
          <p:nvPr/>
        </p:nvSpPr>
        <p:spPr>
          <a:xfrm flipH="1">
            <a:off x="52388" y="1828800"/>
            <a:ext cx="3708400" cy="3452813"/>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endParaRPr lang="ru-RU" sz="700" b="1" dirty="0">
              <a:solidFill>
                <a:prstClr val="white"/>
              </a:solidFill>
            </a:endParaRPr>
          </a:p>
        </p:txBody>
      </p:sp>
      <p:sp>
        <p:nvSpPr>
          <p:cNvPr id="5" name="Скругленный прямоугольник 4">
            <a:extLst>
              <a:ext uri="{FF2B5EF4-FFF2-40B4-BE49-F238E27FC236}">
                <a16:creationId xmlns:a16="http://schemas.microsoft.com/office/drawing/2014/main" xmlns="" id="{3550463B-0217-41B6-92B0-5C141354A6C1}"/>
              </a:ext>
            </a:extLst>
          </p:cNvPr>
          <p:cNvSpPr/>
          <p:nvPr/>
        </p:nvSpPr>
        <p:spPr>
          <a:xfrm flipH="1">
            <a:off x="1697038" y="249238"/>
            <a:ext cx="4365625" cy="574675"/>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400" b="1" dirty="0">
                <a:solidFill>
                  <a:prstClr val="black"/>
                </a:solidFill>
              </a:rPr>
              <a:t>Интеллектуальный марафон</a:t>
            </a:r>
          </a:p>
        </p:txBody>
      </p:sp>
      <p:sp>
        <p:nvSpPr>
          <p:cNvPr id="8" name="Скругленный прямоугольник 7">
            <a:extLst>
              <a:ext uri="{FF2B5EF4-FFF2-40B4-BE49-F238E27FC236}">
                <a16:creationId xmlns:a16="http://schemas.microsoft.com/office/drawing/2014/main" xmlns="" id="{EA692E67-0F27-4E2D-A4EC-43C313BA067F}"/>
              </a:ext>
            </a:extLst>
          </p:cNvPr>
          <p:cNvSpPr/>
          <p:nvPr/>
        </p:nvSpPr>
        <p:spPr>
          <a:xfrm>
            <a:off x="1624013" y="1079500"/>
            <a:ext cx="4811712" cy="627063"/>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sz="1400" b="1" dirty="0">
                <a:solidFill>
                  <a:prstClr val="black"/>
                </a:solidFill>
              </a:rPr>
              <a:t>Отчетное мероприятие НОУ: Подведение итогов, награждение победителей и призеров олимпиад</a:t>
            </a:r>
          </a:p>
        </p:txBody>
      </p:sp>
      <p:sp>
        <p:nvSpPr>
          <p:cNvPr id="9" name="Скругленный прямоугольник 8">
            <a:extLst>
              <a:ext uri="{FF2B5EF4-FFF2-40B4-BE49-F238E27FC236}">
                <a16:creationId xmlns:a16="http://schemas.microsoft.com/office/drawing/2014/main" xmlns="" id="{23C1D717-DD4E-4219-BCCD-CF72B8673F6E}"/>
              </a:ext>
            </a:extLst>
          </p:cNvPr>
          <p:cNvSpPr/>
          <p:nvPr/>
        </p:nvSpPr>
        <p:spPr>
          <a:xfrm flipH="1">
            <a:off x="3879850" y="1879600"/>
            <a:ext cx="3676650" cy="2419350"/>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1868" tIns="30934" rIns="61868" bIns="30934" anchor="ctr"/>
          <a:lstStyle/>
          <a:p>
            <a:pPr algn="ctr" eaLnBrk="1" hangingPunct="1">
              <a:defRPr/>
            </a:pPr>
            <a:r>
              <a:rPr lang="ru-RU" b="1" dirty="0">
                <a:solidFill>
                  <a:prstClr val="black"/>
                </a:solidFill>
                <a:latin typeface="Times New Roman" panose="02020603050405020304" pitchFamily="18" charset="0"/>
                <a:cs typeface="Times New Roman" panose="02020603050405020304" pitchFamily="18" charset="0"/>
              </a:rPr>
              <a:t>В 2017 году было:</a:t>
            </a:r>
          </a:p>
          <a:p>
            <a:pPr marL="232006" indent="-232006" eaLnBrk="1" hangingPunct="1">
              <a:buFont typeface="Arial" panose="020B0604020202020204" pitchFamily="34" charset="0"/>
              <a:buChar char="•"/>
              <a:defRPr/>
            </a:pPr>
            <a:r>
              <a:rPr lang="ru-RU" b="1" dirty="0">
                <a:solidFill>
                  <a:prstClr val="black"/>
                </a:solidFill>
                <a:latin typeface="Monotype Corsiva" panose="03010101010201010101" pitchFamily="66" charset="0"/>
              </a:rPr>
              <a:t>Почетными грамотами награждено 23 обучающихся за активное участие в жизни лицея.</a:t>
            </a:r>
          </a:p>
          <a:p>
            <a:pPr marL="232006" indent="-232006" eaLnBrk="1" hangingPunct="1">
              <a:buFont typeface="Arial" panose="020B0604020202020204" pitchFamily="34" charset="0"/>
              <a:buChar char="•"/>
              <a:defRPr/>
            </a:pPr>
            <a:r>
              <a:rPr lang="ru-RU" b="1" dirty="0">
                <a:solidFill>
                  <a:prstClr val="black"/>
                </a:solidFill>
                <a:latin typeface="Monotype Corsiva" panose="03010101010201010101" pitchFamily="66" charset="0"/>
              </a:rPr>
              <a:t>Благодарственными письмами награждены  12 классов и 6 старост за помощь в работе НОУ</a:t>
            </a:r>
          </a:p>
          <a:p>
            <a:pPr marL="232006" indent="-232006" eaLnBrk="1" hangingPunct="1">
              <a:buFont typeface="Arial" panose="020B0604020202020204" pitchFamily="34" charset="0"/>
              <a:buChar char="•"/>
              <a:defRPr/>
            </a:pPr>
            <a:r>
              <a:rPr lang="ru-RU" b="1" dirty="0">
                <a:solidFill>
                  <a:prstClr val="black"/>
                </a:solidFill>
                <a:latin typeface="Monotype Corsiva" panose="03010101010201010101" pitchFamily="66" charset="0"/>
              </a:rPr>
              <a:t>Вручены 5премий для поддержки одаренных детей.</a:t>
            </a:r>
          </a:p>
        </p:txBody>
      </p:sp>
      <p:pic>
        <p:nvPicPr>
          <p:cNvPr id="99334" name="Рисунок 9" descr="PCKTYd4BG4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0" y="2136775"/>
            <a:ext cx="3103563"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5" name="Изображение 1" descr="element-07.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Изображение 4" descr="element-0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7" name="Shape 100"/>
          <p:cNvSpPr>
            <a:spLocks noGrp="1"/>
          </p:cNvSpPr>
          <p:nvPr>
            <p:ph type="sldNum" sz="quarter" idx="12"/>
          </p:nvPr>
        </p:nvSpPr>
        <p:spPr>
          <a:xfrm>
            <a:off x="514350" y="354013"/>
            <a:ext cx="396875" cy="336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868" tIns="30934" rIns="61868" bIns="30934"/>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l" hangingPunct="1"/>
            <a:r>
              <a:rPr lang="ru-RU" altLang="ru-RU">
                <a:solidFill>
                  <a:srgbClr val="FFFFFF"/>
                </a:solidFill>
                <a:latin typeface="Journal Sans New"/>
                <a:ea typeface="Journal Sans New"/>
                <a:cs typeface="Journal Sans New"/>
              </a:rPr>
              <a:t>18</a:t>
            </a:r>
          </a:p>
        </p:txBody>
      </p:sp>
    </p:spTree>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image2.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2338" y="0"/>
            <a:ext cx="17780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0355" name="Shape 86"/>
          <p:cNvSpPr>
            <a:spLocks noChangeArrowheads="1"/>
          </p:cNvSpPr>
          <p:nvPr/>
        </p:nvSpPr>
        <p:spPr bwMode="auto">
          <a:xfrm>
            <a:off x="5056188" y="176213"/>
            <a:ext cx="2195512"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800" b="0">
                <a:solidFill>
                  <a:schemeClr val="tx1"/>
                </a:solidFill>
                <a:latin typeface="Arial" pitchFamily="34" charset="0"/>
                <a:cs typeface="Arial" pitchFamily="34" charset="0"/>
                <a:sym typeface="Arial" pitchFamily="34" charset="0"/>
              </a:rPr>
              <a:t>Токарева Надежда Юрьевна</a:t>
            </a:r>
            <a:r>
              <a:rPr lang="ru-RU" altLang="ru-RU" sz="2000" b="0">
                <a:solidFill>
                  <a:schemeClr val="tx1"/>
                </a:solidFill>
                <a:latin typeface="Arial" pitchFamily="34" charset="0"/>
                <a:cs typeface="Arial" pitchFamily="34" charset="0"/>
                <a:sym typeface="Arial" pitchFamily="34" charset="0"/>
              </a:rPr>
              <a:t>, </a:t>
            </a:r>
          </a:p>
          <a:p>
            <a:pPr eaLnBrk="1"/>
            <a:r>
              <a:rPr lang="ru-RU" altLang="ru-RU" sz="1400" b="0">
                <a:solidFill>
                  <a:schemeClr val="tx1"/>
                </a:solidFill>
                <a:latin typeface="Arial" pitchFamily="34" charset="0"/>
                <a:cs typeface="Arial" pitchFamily="34" charset="0"/>
                <a:sym typeface="Arial" pitchFamily="34" charset="0"/>
              </a:rPr>
              <a:t>директор</a:t>
            </a:r>
          </a:p>
          <a:p>
            <a:pPr eaLnBrk="1"/>
            <a:r>
              <a:rPr lang="ru-RU" altLang="ru-RU" sz="1400" b="0">
                <a:solidFill>
                  <a:schemeClr val="tx1"/>
                </a:solidFill>
                <a:latin typeface="Arial" pitchFamily="34" charset="0"/>
                <a:cs typeface="Arial" pitchFamily="34" charset="0"/>
                <a:sym typeface="Arial" pitchFamily="34" charset="0"/>
              </a:rPr>
              <a:t>МБОУ ДО «ЦДТ Парус» ГО г. Уфа</a:t>
            </a:r>
          </a:p>
        </p:txBody>
      </p:sp>
      <p:sp>
        <p:nvSpPr>
          <p:cNvPr id="100356" name="Shape 89"/>
          <p:cNvSpPr>
            <a:spLocks noChangeArrowheads="1"/>
          </p:cNvSpPr>
          <p:nvPr/>
        </p:nvSpPr>
        <p:spPr bwMode="auto">
          <a:xfrm>
            <a:off x="1208088" y="1555750"/>
            <a:ext cx="52514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2400">
                <a:solidFill>
                  <a:srgbClr val="4EAA29"/>
                </a:solidFill>
                <a:latin typeface="Journal Sans New"/>
                <a:ea typeface="Arial" pitchFamily="34" charset="0"/>
                <a:cs typeface="Journal Sans New"/>
                <a:sym typeface="Arial" pitchFamily="34" charset="0"/>
              </a:rPr>
              <a:t>Выявление и развитие способностей обучающихся путем организации разностороннего обучения и воспитания в объединении дополнительного образования в условиях реализации ФГОС</a:t>
            </a:r>
          </a:p>
        </p:txBody>
      </p:sp>
      <p:pic>
        <p:nvPicPr>
          <p:cNvPr id="100357" name="Изображение 2" descr="element-0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650" y="0"/>
            <a:ext cx="431800"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Изображение 4" descr="element-0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Изображение 1" descr="element-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Shape 99"/>
          <p:cNvSpPr>
            <a:spLocks noChangeArrowheads="1"/>
          </p:cNvSpPr>
          <p:nvPr/>
        </p:nvSpPr>
        <p:spPr bwMode="auto">
          <a:xfrm>
            <a:off x="1168400" y="3984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4EAA29"/>
                </a:solidFill>
                <a:latin typeface="Arial" pitchFamily="34" charset="0"/>
                <a:cs typeface="Arial" pitchFamily="34" charset="0"/>
                <a:sym typeface="Arial" pitchFamily="34" charset="0"/>
              </a:rPr>
              <a:t>Постановка проблемы</a:t>
            </a:r>
          </a:p>
        </p:txBody>
      </p:sp>
      <p:sp>
        <p:nvSpPr>
          <p:cNvPr id="101380" name="Shape 100"/>
          <p:cNvSpPr>
            <a:spLocks noGrp="1" noChangeArrowheads="1"/>
          </p:cNvSpPr>
          <p:nvPr>
            <p:ph type="sldNum" sz="quarter" idx="10"/>
          </p:nvPr>
        </p:nvSpPr>
        <p:spPr>
          <a:xfrm>
            <a:off x="661988" y="354013"/>
            <a:ext cx="115887"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r>
              <a:rPr lang="ru-RU" altLang="ru-RU" sz="1800" b="0">
                <a:solidFill>
                  <a:schemeClr val="bg1"/>
                </a:solidFill>
                <a:latin typeface="Journal Sans New"/>
                <a:ea typeface="Journal Sans New"/>
                <a:cs typeface="Journal Sans New"/>
              </a:rPr>
              <a:t>2</a:t>
            </a:r>
          </a:p>
        </p:txBody>
      </p:sp>
      <p:sp>
        <p:nvSpPr>
          <p:cNvPr id="101381" name="Shape 96"/>
          <p:cNvSpPr>
            <a:spLocks noChangeArrowheads="1"/>
          </p:cNvSpPr>
          <p:nvPr/>
        </p:nvSpPr>
        <p:spPr bwMode="auto">
          <a:xfrm>
            <a:off x="1163638" y="1914525"/>
            <a:ext cx="5229225"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marL="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lnSpc>
                <a:spcPct val="103000"/>
              </a:lnSpc>
              <a:buSzPct val="60000"/>
            </a:pPr>
            <a:endParaRPr lang="ru-RU" altLang="ru-RU" sz="1400" b="0">
              <a:solidFill>
                <a:srgbClr val="3E3E3E"/>
              </a:solidFill>
              <a:latin typeface="Arial" pitchFamily="34" charset="0"/>
              <a:cs typeface="Arial" pitchFamily="34" charset="0"/>
              <a:sym typeface="Arial" pitchFamily="34" charset="0"/>
            </a:endParaRPr>
          </a:p>
        </p:txBody>
      </p:sp>
      <p:pic>
        <p:nvPicPr>
          <p:cNvPr id="101382" name="Изображение 2"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Рисунок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0" y="858838"/>
            <a:ext cx="29686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4" name="Прямоугольник 2"/>
          <p:cNvSpPr>
            <a:spLocks noChangeArrowheads="1"/>
          </p:cNvSpPr>
          <p:nvPr/>
        </p:nvSpPr>
        <p:spPr bwMode="auto">
          <a:xfrm>
            <a:off x="3254375" y="795338"/>
            <a:ext cx="430212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hangingPunct="1"/>
            <a:r>
              <a:rPr lang="ru-RU" altLang="ru-RU" sz="1800" b="0">
                <a:solidFill>
                  <a:srgbClr val="000000"/>
                </a:solidFill>
              </a:rPr>
              <a:t>В современных условиях высокой динамики общественных процессов, стремительного обновления производственных технологий, большого информационного потока актуальной становится задача подготовки высокоэффективных специалистов с высокой степенью творческой активности, способных к постоянному самостоятельному освоению новых знаний, умеющих гибко и быстро перестроиться с одного вида деятельности на другой, строить рациональные коммуникации. </a:t>
            </a: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Прямая соединительная линия 12">
            <a:extLst>
              <a:ext uri="{FF2B5EF4-FFF2-40B4-BE49-F238E27FC236}">
                <a16:creationId xmlns:a16="http://schemas.microsoft.com/office/drawing/2014/main" xmlns="" id="{8C0AF314-69B6-43B4-B60C-831DAC7A273F}"/>
              </a:ext>
            </a:extLst>
          </p:cNvPr>
          <p:cNvCxnSpPr/>
          <p:nvPr/>
        </p:nvCxnSpPr>
        <p:spPr>
          <a:xfrm>
            <a:off x="222250" y="388922"/>
            <a:ext cx="6111893" cy="1235"/>
          </a:xfrm>
          <a:prstGeom prst="line">
            <a:avLst/>
          </a:prstGeom>
          <a:ln w="19050">
            <a:gradFill flip="none" rotWithShape="1">
              <a:gsLst>
                <a:gs pos="50000">
                  <a:srgbClr val="0070C0"/>
                </a:gs>
                <a:gs pos="100000">
                  <a:schemeClr val="accent1">
                    <a:tint val="23500"/>
                    <a:satMod val="1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xmlns="" id="{201490CC-21B7-4A0E-B6F4-5A454E5E8509}"/>
              </a:ext>
            </a:extLst>
          </p:cNvPr>
          <p:cNvCxnSpPr/>
          <p:nvPr/>
        </p:nvCxnSpPr>
        <p:spPr>
          <a:xfrm>
            <a:off x="222225" y="423567"/>
            <a:ext cx="6111918" cy="1235"/>
          </a:xfrm>
          <a:prstGeom prst="line">
            <a:avLst/>
          </a:prstGeom>
          <a:ln w="19050">
            <a:gradFill flip="none" rotWithShape="1">
              <a:gsLst>
                <a:gs pos="50000">
                  <a:srgbClr val="2B953F"/>
                </a:gs>
                <a:gs pos="100000">
                  <a:schemeClr val="accent1">
                    <a:tint val="23500"/>
                    <a:satMod val="1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7652" name="TextBox 5"/>
          <p:cNvSpPr txBox="1">
            <a:spLocks noChangeArrowheads="1"/>
          </p:cNvSpPr>
          <p:nvPr/>
        </p:nvSpPr>
        <p:spPr bwMode="auto">
          <a:xfrm>
            <a:off x="647700" y="1447800"/>
            <a:ext cx="6329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just" eaLnBrk="1" hangingPunct="1"/>
            <a:r>
              <a:rPr lang="ru-RU" altLang="ru-RU" b="1">
                <a:solidFill>
                  <a:schemeClr val="tx1"/>
                </a:solidFill>
              </a:rPr>
              <a:t>	</a:t>
            </a:r>
            <a:endParaRPr lang="ru-RU" altLang="ru-RU" b="1">
              <a:solidFill>
                <a:srgbClr val="00B050"/>
              </a:solidFill>
            </a:endParaRPr>
          </a:p>
        </p:txBody>
      </p:sp>
      <p:sp>
        <p:nvSpPr>
          <p:cNvPr id="7" name="Заголовок 1">
            <a:extLst>
              <a:ext uri="{FF2B5EF4-FFF2-40B4-BE49-F238E27FC236}">
                <a16:creationId xmlns:a16="http://schemas.microsoft.com/office/drawing/2014/main" xmlns="" id="{4B567F9B-6904-438C-BC2C-B412EADE4B30}"/>
              </a:ext>
            </a:extLst>
          </p:cNvPr>
          <p:cNvSpPr txBox="1">
            <a:spLocks/>
          </p:cNvSpPr>
          <p:nvPr/>
        </p:nvSpPr>
        <p:spPr>
          <a:xfrm>
            <a:off x="474663" y="1098550"/>
            <a:ext cx="6607175" cy="17033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defRPr/>
            </a:pPr>
            <a:endParaRPr lang="ru-RU" sz="1867" b="1" dirty="0">
              <a:solidFill>
                <a:srgbClr val="002060"/>
              </a:solidFill>
              <a:latin typeface="Arial" panose="020B0604020202020204" pitchFamily="34" charset="0"/>
              <a:cs typeface="Arial" panose="020B0604020202020204" pitchFamily="34" charset="0"/>
            </a:endParaRPr>
          </a:p>
        </p:txBody>
      </p:sp>
      <p:grpSp>
        <p:nvGrpSpPr>
          <p:cNvPr id="3" name="Diagram group">
            <a:extLst>
              <a:ext uri="{FF2B5EF4-FFF2-40B4-BE49-F238E27FC236}">
                <a16:creationId xmlns:a16="http://schemas.microsoft.com/office/drawing/2014/main" xmlns="" id="{0B8A9E20-4C41-46B6-9F75-0F086035BF4F}"/>
              </a:ext>
            </a:extLst>
          </p:cNvPr>
          <p:cNvGrpSpPr/>
          <p:nvPr/>
        </p:nvGrpSpPr>
        <p:grpSpPr>
          <a:xfrm>
            <a:off x="977939" y="258733"/>
            <a:ext cx="5768641" cy="616068"/>
            <a:chOff x="169087" y="1385332"/>
            <a:chExt cx="3908047" cy="648000"/>
          </a:xfrm>
          <a:scene3d>
            <a:camera prst="orthographicFront">
              <a:rot lat="0" lon="0" rev="0"/>
            </a:camera>
            <a:lightRig rig="soft" dir="t">
              <a:rot lat="0" lon="0" rev="0"/>
            </a:lightRig>
          </a:scene3d>
        </p:grpSpPr>
        <p:grpSp>
          <p:nvGrpSpPr>
            <p:cNvPr id="4" name="Группа 11">
              <a:extLst>
                <a:ext uri="{FF2B5EF4-FFF2-40B4-BE49-F238E27FC236}">
                  <a16:creationId xmlns:a16="http://schemas.microsoft.com/office/drawing/2014/main" xmlns="" id="{555CC377-FF59-499D-97AD-F424B606D04F}"/>
                </a:ext>
              </a:extLst>
            </p:cNvPr>
            <p:cNvGrpSpPr/>
            <p:nvPr/>
          </p:nvGrpSpPr>
          <p:grpSpPr>
            <a:xfrm>
              <a:off x="169087" y="1385332"/>
              <a:ext cx="3908047" cy="648000"/>
              <a:chOff x="169087" y="1385332"/>
              <a:chExt cx="3908047" cy="648000"/>
            </a:xfrm>
            <a:scene3d>
              <a:camera prst="orthographicFront">
                <a:rot lat="0" lon="0" rev="0"/>
              </a:camera>
              <a:lightRig rig="soft" dir="t">
                <a:rot lat="0" lon="0" rev="0"/>
              </a:lightRig>
            </a:scene3d>
          </p:grpSpPr>
          <p:sp>
            <p:nvSpPr>
              <p:cNvPr id="14" name="Скругленный прямоугольник 13">
                <a:extLst>
                  <a:ext uri="{FF2B5EF4-FFF2-40B4-BE49-F238E27FC236}">
                    <a16:creationId xmlns:a16="http://schemas.microsoft.com/office/drawing/2014/main" xmlns="" id="{26B9F423-C575-4630-A27B-B8E364B6C936}"/>
                  </a:ext>
                </a:extLst>
              </p:cNvPr>
              <p:cNvSpPr/>
              <p:nvPr/>
            </p:nvSpPr>
            <p:spPr>
              <a:xfrm>
                <a:off x="216028" y="1444240"/>
                <a:ext cx="3861106" cy="512224"/>
              </a:xfrm>
              <a:prstGeom prst="roundRect">
                <a:avLst>
                  <a:gd name="adj" fmla="val 10000"/>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sp>
          <p:sp>
            <p:nvSpPr>
              <p:cNvPr id="15" name="Скругленный прямоугольник 4">
                <a:extLst>
                  <a:ext uri="{FF2B5EF4-FFF2-40B4-BE49-F238E27FC236}">
                    <a16:creationId xmlns:a16="http://schemas.microsoft.com/office/drawing/2014/main" xmlns="" id="{E6057AFB-1D3E-45BA-88AE-673E311BEE50}"/>
                  </a:ext>
                </a:extLst>
              </p:cNvPr>
              <p:cNvSpPr/>
              <p:nvPr/>
            </p:nvSpPr>
            <p:spPr>
              <a:xfrm>
                <a:off x="169087" y="1385332"/>
                <a:ext cx="3745319" cy="648000"/>
              </a:xfrm>
              <a:prstGeom prst="rect">
                <a:avLst/>
              </a:prstGeom>
              <a:sp3d/>
            </p:spPr>
            <p:style>
              <a:lnRef idx="0">
                <a:scrgbClr r="0" g="0" b="0"/>
              </a:lnRef>
              <a:fillRef idx="0">
                <a:scrgbClr r="0" g="0" b="0"/>
              </a:fillRef>
              <a:effectRef idx="0">
                <a:scrgbClr r="0" g="0" b="0"/>
              </a:effectRef>
              <a:fontRef idx="minor">
                <a:schemeClr val="dk1"/>
              </a:fontRef>
            </p:style>
            <p:txBody>
              <a:bodyPr lIns="27658" tIns="20743" rIns="27658" bIns="20743" spcCol="1270" anchor="ctr"/>
              <a:lstStyle/>
              <a:p>
                <a:pPr algn="ctr" defTabSz="484025" eaLnBrk="1" hangingPunct="1">
                  <a:lnSpc>
                    <a:spcPct val="90000"/>
                  </a:lnSpc>
                  <a:spcAft>
                    <a:spcPct val="35000"/>
                  </a:spcAft>
                  <a:defRPr/>
                </a:pPr>
                <a:endParaRPr lang="ru-RU" sz="1478" b="1"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grpSp>
      </p:grpSp>
      <p:sp>
        <p:nvSpPr>
          <p:cNvPr id="27655" name="Прямоугольник 35"/>
          <p:cNvSpPr>
            <a:spLocks noChangeArrowheads="1"/>
          </p:cNvSpPr>
          <p:nvPr/>
        </p:nvSpPr>
        <p:spPr bwMode="auto">
          <a:xfrm>
            <a:off x="977900" y="314325"/>
            <a:ext cx="55451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hangingPunct="1"/>
            <a:r>
              <a:rPr lang="ru-RU" altLang="ru-RU" sz="1200" b="1">
                <a:solidFill>
                  <a:srgbClr val="002060"/>
                </a:solidFill>
                <a:latin typeface="Lucida Grande"/>
              </a:rPr>
              <a:t>Победители и призеры заключительного этапа </a:t>
            </a:r>
            <a:endParaRPr lang="ru-RU" altLang="ru-RU" sz="1200">
              <a:solidFill>
                <a:srgbClr val="002060"/>
              </a:solidFill>
              <a:latin typeface="Lucida Grande"/>
            </a:endParaRPr>
          </a:p>
          <a:p>
            <a:pPr algn="ctr" eaLnBrk="1" hangingPunct="1"/>
            <a:r>
              <a:rPr lang="ru-RU" altLang="ru-RU" sz="1200" b="1">
                <a:solidFill>
                  <a:srgbClr val="002060"/>
                </a:solidFill>
                <a:latin typeface="Lucida Grande"/>
              </a:rPr>
              <a:t>Всероссийской олимпиады школьников за 2013-2017 гг</a:t>
            </a:r>
            <a:endParaRPr lang="ru-RU" altLang="ru-RU" sz="1000">
              <a:solidFill>
                <a:srgbClr val="002060"/>
              </a:solidFill>
              <a:latin typeface="Lucida Grande"/>
            </a:endParaRPr>
          </a:p>
        </p:txBody>
      </p:sp>
      <p:graphicFrame>
        <p:nvGraphicFramePr>
          <p:cNvPr id="24" name="Таблица 23">
            <a:extLst>
              <a:ext uri="{FF2B5EF4-FFF2-40B4-BE49-F238E27FC236}">
                <a16:creationId xmlns:a16="http://schemas.microsoft.com/office/drawing/2014/main" xmlns="" id="{59EE589A-A31C-452B-BBFE-885012B22C5C}"/>
              </a:ext>
            </a:extLst>
          </p:cNvPr>
          <p:cNvGraphicFramePr>
            <a:graphicFrameLocks noGrp="1"/>
          </p:cNvGraphicFramePr>
          <p:nvPr/>
        </p:nvGraphicFramePr>
        <p:xfrm>
          <a:off x="585788" y="874713"/>
          <a:ext cx="6384925" cy="4581516"/>
        </p:xfrm>
        <a:graphic>
          <a:graphicData uri="http://schemas.openxmlformats.org/drawingml/2006/table">
            <a:tbl>
              <a:tblPr/>
              <a:tblGrid>
                <a:gridCol w="303924">
                  <a:extLst>
                    <a:ext uri="{9D8B030D-6E8A-4147-A177-3AD203B41FA5}">
                      <a16:colId xmlns:a16="http://schemas.microsoft.com/office/drawing/2014/main" xmlns="" val="20000"/>
                    </a:ext>
                  </a:extLst>
                </a:gridCol>
                <a:gridCol w="1211860">
                  <a:extLst>
                    <a:ext uri="{9D8B030D-6E8A-4147-A177-3AD203B41FA5}">
                      <a16:colId xmlns:a16="http://schemas.microsoft.com/office/drawing/2014/main" xmlns="" val="20001"/>
                    </a:ext>
                  </a:extLst>
                </a:gridCol>
                <a:gridCol w="624444">
                  <a:extLst>
                    <a:ext uri="{9D8B030D-6E8A-4147-A177-3AD203B41FA5}">
                      <a16:colId xmlns:a16="http://schemas.microsoft.com/office/drawing/2014/main" xmlns="" val="20002"/>
                    </a:ext>
                  </a:extLst>
                </a:gridCol>
                <a:gridCol w="720221">
                  <a:extLst>
                    <a:ext uri="{9D8B030D-6E8A-4147-A177-3AD203B41FA5}">
                      <a16:colId xmlns:a16="http://schemas.microsoft.com/office/drawing/2014/main" xmlns="" val="20003"/>
                    </a:ext>
                  </a:extLst>
                </a:gridCol>
                <a:gridCol w="808331">
                  <a:extLst>
                    <a:ext uri="{9D8B030D-6E8A-4147-A177-3AD203B41FA5}">
                      <a16:colId xmlns:a16="http://schemas.microsoft.com/office/drawing/2014/main" xmlns="" val="20004"/>
                    </a:ext>
                  </a:extLst>
                </a:gridCol>
                <a:gridCol w="750866">
                  <a:extLst>
                    <a:ext uri="{9D8B030D-6E8A-4147-A177-3AD203B41FA5}">
                      <a16:colId xmlns:a16="http://schemas.microsoft.com/office/drawing/2014/main" xmlns="" val="20005"/>
                    </a:ext>
                  </a:extLst>
                </a:gridCol>
                <a:gridCol w="752143">
                  <a:extLst>
                    <a:ext uri="{9D8B030D-6E8A-4147-A177-3AD203B41FA5}">
                      <a16:colId xmlns:a16="http://schemas.microsoft.com/office/drawing/2014/main" xmlns="" val="20006"/>
                    </a:ext>
                  </a:extLst>
                </a:gridCol>
                <a:gridCol w="1213136">
                  <a:extLst>
                    <a:ext uri="{9D8B030D-6E8A-4147-A177-3AD203B41FA5}">
                      <a16:colId xmlns:a16="http://schemas.microsoft.com/office/drawing/2014/main" xmlns="" val="20007"/>
                    </a:ext>
                  </a:extLst>
                </a:gridCol>
              </a:tblGrid>
              <a:tr h="473158">
                <a:tc>
                  <a:txBody>
                    <a:bodyPr/>
                    <a:lstStyle/>
                    <a:p>
                      <a:pPr algn="ctr">
                        <a:lnSpc>
                          <a:spcPct val="115000"/>
                        </a:lnSpc>
                        <a:spcAft>
                          <a:spcPts val="0"/>
                        </a:spcAft>
                      </a:pPr>
                      <a:r>
                        <a:rPr lang="ru-RU" sz="900" b="1" dirty="0">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Предметы</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2013 </a:t>
                      </a:r>
                    </a:p>
                    <a:p>
                      <a:pPr algn="ctr">
                        <a:lnSpc>
                          <a:spcPct val="115000"/>
                        </a:lnSpc>
                        <a:spcAft>
                          <a:spcPts val="0"/>
                        </a:spcAft>
                      </a:pPr>
                      <a:r>
                        <a:rPr lang="ru-RU" sz="900" b="1" dirty="0">
                          <a:solidFill>
                            <a:srgbClr val="002060"/>
                          </a:solidFill>
                        </a:rPr>
                        <a:t>год</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2014 </a:t>
                      </a:r>
                    </a:p>
                    <a:p>
                      <a:pPr algn="ctr">
                        <a:lnSpc>
                          <a:spcPct val="115000"/>
                        </a:lnSpc>
                        <a:spcAft>
                          <a:spcPts val="0"/>
                        </a:spcAft>
                      </a:pPr>
                      <a:r>
                        <a:rPr lang="ru-RU" sz="900" b="1" dirty="0">
                          <a:solidFill>
                            <a:srgbClr val="002060"/>
                          </a:solidFill>
                        </a:rPr>
                        <a:t>год</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2015</a:t>
                      </a:r>
                    </a:p>
                    <a:p>
                      <a:pPr algn="ctr">
                        <a:lnSpc>
                          <a:spcPct val="115000"/>
                        </a:lnSpc>
                        <a:spcAft>
                          <a:spcPts val="0"/>
                        </a:spcAft>
                      </a:pPr>
                      <a:r>
                        <a:rPr lang="ru-RU" sz="900" b="1">
                          <a:solidFill>
                            <a:srgbClr val="002060"/>
                          </a:solidFill>
                        </a:rPr>
                        <a:t>год</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2016 </a:t>
                      </a:r>
                    </a:p>
                    <a:p>
                      <a:pPr algn="ctr">
                        <a:lnSpc>
                          <a:spcPct val="115000"/>
                        </a:lnSpc>
                        <a:spcAft>
                          <a:spcPts val="0"/>
                        </a:spcAft>
                      </a:pPr>
                      <a:r>
                        <a:rPr lang="ru-RU" sz="900" b="1">
                          <a:solidFill>
                            <a:srgbClr val="002060"/>
                          </a:solidFill>
                        </a:rPr>
                        <a:t>год</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2017 </a:t>
                      </a:r>
                    </a:p>
                    <a:p>
                      <a:pPr algn="ctr">
                        <a:lnSpc>
                          <a:spcPct val="115000"/>
                        </a:lnSpc>
                        <a:spcAft>
                          <a:spcPts val="0"/>
                        </a:spcAft>
                      </a:pPr>
                      <a:r>
                        <a:rPr lang="ru-RU" sz="900" b="1">
                          <a:solidFill>
                            <a:srgbClr val="002060"/>
                          </a:solidFill>
                        </a:rPr>
                        <a:t>год</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Всего </a:t>
                      </a:r>
                    </a:p>
                    <a:p>
                      <a:pPr algn="ctr">
                        <a:lnSpc>
                          <a:spcPct val="115000"/>
                        </a:lnSpc>
                        <a:spcAft>
                          <a:spcPts val="0"/>
                        </a:spcAft>
                      </a:pPr>
                      <a:r>
                        <a:rPr lang="ru-RU" sz="900" b="1" dirty="0">
                          <a:solidFill>
                            <a:srgbClr val="002060"/>
                          </a:solidFill>
                        </a:rPr>
                        <a:t>за 5 лет</a:t>
                      </a:r>
                    </a:p>
                    <a:p>
                      <a:pPr algn="ctr">
                        <a:lnSpc>
                          <a:spcPct val="115000"/>
                        </a:lnSpc>
                        <a:spcAft>
                          <a:spcPts val="0"/>
                        </a:spcAft>
                      </a:pPr>
                      <a:r>
                        <a:rPr lang="ru-RU" sz="900" b="1" dirty="0">
                          <a:solidFill>
                            <a:srgbClr val="002060"/>
                          </a:solidFill>
                        </a:rPr>
                        <a:t>2013-2017</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57719">
                <a:tc>
                  <a:txBody>
                    <a:bodyPr/>
                    <a:lstStyle/>
                    <a:p>
                      <a:pPr marL="342900" lvl="0" indent="-342900" algn="ctr">
                        <a:spcAft>
                          <a:spcPts val="0"/>
                        </a:spcAft>
                        <a:buFont typeface="+mj-lt"/>
                        <a:buAutoNum type="arabicPeriod"/>
                      </a:pPr>
                      <a:endParaRPr lang="ru-RU" sz="900" b="1" dirty="0">
                        <a:solidFill>
                          <a:srgbClr val="002060"/>
                        </a:solidFill>
                      </a:endParaRP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Право</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6</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8</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18</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10</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7</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49</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57719">
                <a:tc>
                  <a:txBody>
                    <a:bodyPr/>
                    <a:lstStyle/>
                    <a:p>
                      <a:pPr marL="342900" lvl="0" indent="-342900" algn="ctr">
                        <a:spcAft>
                          <a:spcPts val="0"/>
                        </a:spcAft>
                        <a:buFont typeface="+mj-lt"/>
                        <a:buAutoNum type="arabicPeriod"/>
                      </a:pPr>
                      <a:endParaRPr lang="ru-RU" sz="900" b="1">
                        <a:solidFill>
                          <a:srgbClr val="002060"/>
                        </a:solidFill>
                      </a:endParaRP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ОБЖ</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5</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4</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4</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3</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4</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20</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57719">
                <a:tc>
                  <a:txBody>
                    <a:bodyPr/>
                    <a:lstStyle/>
                    <a:p>
                      <a:pPr marL="342900" lvl="0" indent="-342900" algn="ctr">
                        <a:spcAft>
                          <a:spcPts val="0"/>
                        </a:spcAft>
                        <a:buFont typeface="+mj-lt"/>
                        <a:buAutoNum type="arabicPeriod"/>
                      </a:pPr>
                      <a:endParaRPr lang="ru-RU" sz="900" b="1">
                        <a:solidFill>
                          <a:srgbClr val="002060"/>
                        </a:solidFill>
                      </a:endParaRP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Экология</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3</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2</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6</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4</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3</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18</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11569">
                <a:tc>
                  <a:txBody>
                    <a:bodyPr/>
                    <a:lstStyle/>
                    <a:p>
                      <a:pPr marL="342900" lvl="0" indent="-342900" algn="ctr">
                        <a:spcAft>
                          <a:spcPts val="0"/>
                        </a:spcAft>
                        <a:buFont typeface="+mj-lt"/>
                        <a:buAutoNum type="arabicPeriod"/>
                      </a:pPr>
                      <a:endParaRPr lang="ru-RU" sz="900" b="1">
                        <a:solidFill>
                          <a:srgbClr val="002060"/>
                        </a:solidFill>
                      </a:endParaRP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Обществознание</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3</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6</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57719">
                <a:tc>
                  <a:txBody>
                    <a:bodyPr/>
                    <a:lstStyle/>
                    <a:p>
                      <a:pPr marL="342900" lvl="0" indent="-342900" algn="ctr">
                        <a:spcAft>
                          <a:spcPts val="0"/>
                        </a:spcAft>
                        <a:buFont typeface="+mj-lt"/>
                        <a:buAutoNum type="arabicPeriod"/>
                      </a:pPr>
                      <a:endParaRPr lang="ru-RU" sz="900" b="1">
                        <a:solidFill>
                          <a:srgbClr val="002060"/>
                        </a:solidFill>
                      </a:endParaRP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Технология</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4</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3</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5</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5</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18</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57719">
                <a:tc>
                  <a:txBody>
                    <a:bodyPr/>
                    <a:lstStyle/>
                    <a:p>
                      <a:pPr marL="342900" lvl="0" indent="-342900" algn="ctr">
                        <a:spcAft>
                          <a:spcPts val="0"/>
                        </a:spcAft>
                        <a:buFont typeface="+mj-lt"/>
                        <a:buAutoNum type="arabicPeriod"/>
                      </a:pPr>
                      <a:endParaRPr lang="ru-RU" sz="900" b="1">
                        <a:solidFill>
                          <a:srgbClr val="002060"/>
                        </a:solidFill>
                      </a:endParaRP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Биология</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2</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2</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7</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11569">
                <a:tc>
                  <a:txBody>
                    <a:bodyPr/>
                    <a:lstStyle/>
                    <a:p>
                      <a:pPr marL="342900" lvl="0" indent="-342900" algn="ctr">
                        <a:spcAft>
                          <a:spcPts val="0"/>
                        </a:spcAft>
                        <a:buFont typeface="+mj-lt"/>
                        <a:buAutoNum type="arabicPeriod"/>
                      </a:pPr>
                      <a:endParaRPr lang="ru-RU" sz="900" b="1">
                        <a:solidFill>
                          <a:srgbClr val="002060"/>
                        </a:solidFill>
                      </a:endParaRP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Информатика</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2</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4</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2</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10</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11569">
                <a:tc>
                  <a:txBody>
                    <a:bodyPr/>
                    <a:lstStyle/>
                    <a:p>
                      <a:pPr marL="342900" lvl="0" indent="-342900" algn="ctr">
                        <a:spcAft>
                          <a:spcPts val="0"/>
                        </a:spcAft>
                        <a:buFont typeface="+mj-lt"/>
                        <a:buAutoNum type="arabicPeriod"/>
                      </a:pPr>
                      <a:endParaRPr lang="ru-RU" sz="900" b="1">
                        <a:solidFill>
                          <a:srgbClr val="002060"/>
                        </a:solidFill>
                      </a:endParaRP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Английский язык</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4</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2</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2</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8</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157719">
                <a:tc>
                  <a:txBody>
                    <a:bodyPr/>
                    <a:lstStyle/>
                    <a:p>
                      <a:pPr marL="342900" lvl="0" indent="-342900" algn="ctr">
                        <a:spcAft>
                          <a:spcPts val="0"/>
                        </a:spcAft>
                        <a:buFont typeface="+mj-lt"/>
                        <a:buAutoNum type="arabicPeriod"/>
                      </a:pPr>
                      <a:endParaRPr lang="ru-RU" sz="900" b="1">
                        <a:solidFill>
                          <a:srgbClr val="002060"/>
                        </a:solidFill>
                      </a:endParaRP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Химия</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2</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3</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2</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8</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157719">
                <a:tc>
                  <a:txBody>
                    <a:bodyPr/>
                    <a:lstStyle/>
                    <a:p>
                      <a:pPr marL="342900" lvl="0" indent="-342900" algn="ctr">
                        <a:spcAft>
                          <a:spcPts val="0"/>
                        </a:spcAft>
                        <a:buFont typeface="+mj-lt"/>
                        <a:buAutoNum type="arabicPeriod"/>
                      </a:pPr>
                      <a:endParaRPr lang="ru-RU" sz="900" b="1">
                        <a:solidFill>
                          <a:srgbClr val="002060"/>
                        </a:solidFill>
                      </a:endParaRP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Физика</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2</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0</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4</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315439">
                <a:tc>
                  <a:txBody>
                    <a:bodyPr/>
                    <a:lstStyle/>
                    <a:p>
                      <a:pPr marL="342900" lvl="0" indent="-342900" algn="ctr">
                        <a:spcAft>
                          <a:spcPts val="0"/>
                        </a:spcAft>
                        <a:buFont typeface="+mj-lt"/>
                        <a:buAutoNum type="arabicPeriod"/>
                      </a:pPr>
                      <a:endParaRPr lang="ru-RU" sz="900" b="1">
                        <a:solidFill>
                          <a:srgbClr val="002060"/>
                        </a:solidFill>
                      </a:endParaRP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Физическая культура</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2</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3</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4</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157719">
                <a:tc>
                  <a:txBody>
                    <a:bodyPr/>
                    <a:lstStyle/>
                    <a:p>
                      <a:pPr marL="342900" lvl="0" indent="-342900" algn="ctr">
                        <a:spcAft>
                          <a:spcPts val="0"/>
                        </a:spcAft>
                        <a:buFont typeface="+mj-lt"/>
                        <a:buAutoNum type="arabicPeriod"/>
                      </a:pPr>
                      <a:endParaRPr lang="ru-RU" sz="900" b="1">
                        <a:solidFill>
                          <a:srgbClr val="002060"/>
                        </a:solidFill>
                      </a:endParaRP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География</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3</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2</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7</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157719">
                <a:tc>
                  <a:txBody>
                    <a:bodyPr/>
                    <a:lstStyle/>
                    <a:p>
                      <a:pPr marL="342900" lvl="0" indent="-342900" algn="ctr">
                        <a:spcAft>
                          <a:spcPts val="0"/>
                        </a:spcAft>
                        <a:buFont typeface="+mj-lt"/>
                        <a:buAutoNum type="arabicPeriod"/>
                      </a:pPr>
                      <a:endParaRPr lang="ru-RU" sz="900" b="1">
                        <a:solidFill>
                          <a:srgbClr val="002060"/>
                        </a:solidFill>
                      </a:endParaRP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МХК</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2</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157719">
                <a:tc>
                  <a:txBody>
                    <a:bodyPr/>
                    <a:lstStyle/>
                    <a:p>
                      <a:pPr marL="342900" lvl="0" indent="-342900" algn="ctr">
                        <a:spcAft>
                          <a:spcPts val="0"/>
                        </a:spcAft>
                        <a:buFont typeface="+mj-lt"/>
                        <a:buAutoNum type="arabicPeriod"/>
                      </a:pPr>
                      <a:endParaRPr lang="ru-RU" sz="900" b="1">
                        <a:solidFill>
                          <a:srgbClr val="002060"/>
                        </a:solidFill>
                      </a:endParaRP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Математика</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2</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0</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4</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157719">
                <a:tc>
                  <a:txBody>
                    <a:bodyPr/>
                    <a:lstStyle/>
                    <a:p>
                      <a:pPr marL="342900" lvl="0" indent="-342900" algn="ctr">
                        <a:spcAft>
                          <a:spcPts val="0"/>
                        </a:spcAft>
                        <a:buFont typeface="+mj-lt"/>
                        <a:buAutoNum type="arabicPeriod"/>
                      </a:pPr>
                      <a:endParaRPr lang="ru-RU" sz="900" b="1">
                        <a:solidFill>
                          <a:srgbClr val="002060"/>
                        </a:solidFill>
                      </a:endParaRP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Экономика</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0</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3</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211569">
                <a:tc>
                  <a:txBody>
                    <a:bodyPr/>
                    <a:lstStyle/>
                    <a:p>
                      <a:pPr marL="342900" lvl="0" indent="-342900" algn="ctr">
                        <a:spcAft>
                          <a:spcPts val="0"/>
                        </a:spcAft>
                        <a:buFont typeface="+mj-lt"/>
                        <a:buAutoNum type="arabicPeriod"/>
                      </a:pPr>
                      <a:endParaRPr lang="ru-RU" sz="900" b="1">
                        <a:solidFill>
                          <a:srgbClr val="002060"/>
                        </a:solidFill>
                      </a:endParaRP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Немецкий язык</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3</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157719">
                <a:tc>
                  <a:txBody>
                    <a:bodyPr/>
                    <a:lstStyle/>
                    <a:p>
                      <a:pPr marL="342900" lvl="0" indent="-342900" algn="ctr">
                        <a:spcAft>
                          <a:spcPts val="0"/>
                        </a:spcAft>
                        <a:buFont typeface="+mj-lt"/>
                        <a:buAutoNum type="arabicPeriod"/>
                      </a:pPr>
                      <a:endParaRPr lang="ru-RU" sz="900" b="1">
                        <a:solidFill>
                          <a:srgbClr val="002060"/>
                        </a:solidFill>
                      </a:endParaRP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Литература</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0</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2</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r h="157719">
                <a:tc>
                  <a:txBody>
                    <a:bodyPr/>
                    <a:lstStyle/>
                    <a:p>
                      <a:pPr marL="342900" lvl="0" indent="-342900" algn="ctr">
                        <a:spcAft>
                          <a:spcPts val="0"/>
                        </a:spcAft>
                        <a:buFont typeface="+mj-lt"/>
                        <a:buAutoNum type="arabicPeriod"/>
                      </a:pPr>
                      <a:endParaRPr lang="ru-RU" sz="900" b="1">
                        <a:solidFill>
                          <a:srgbClr val="002060"/>
                        </a:solidFill>
                      </a:endParaRP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Астрономия</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0</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8"/>
                  </a:ext>
                </a:extLst>
              </a:tr>
              <a:tr h="157719">
                <a:tc>
                  <a:txBody>
                    <a:bodyPr/>
                    <a:lstStyle/>
                    <a:p>
                      <a:pPr marL="342900" lvl="0" indent="-342900" algn="ctr">
                        <a:spcAft>
                          <a:spcPts val="0"/>
                        </a:spcAft>
                        <a:buFont typeface="+mj-lt"/>
                        <a:buAutoNum type="arabicPeriod"/>
                      </a:pPr>
                      <a:endParaRPr lang="ru-RU" sz="900" b="1">
                        <a:solidFill>
                          <a:srgbClr val="002060"/>
                        </a:solidFill>
                      </a:endParaRP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История</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0</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9"/>
                  </a:ext>
                </a:extLst>
              </a:tr>
              <a:tr h="211569">
                <a:tc>
                  <a:txBody>
                    <a:bodyPr/>
                    <a:lstStyle/>
                    <a:p>
                      <a:pPr marL="342900" lvl="0" indent="-342900" algn="ctr">
                        <a:spcAft>
                          <a:spcPts val="0"/>
                        </a:spcAft>
                        <a:buFont typeface="+mj-lt"/>
                        <a:buAutoNum type="arabicPeriod"/>
                      </a:pPr>
                      <a:endParaRPr lang="ru-RU" sz="900" b="1">
                        <a:solidFill>
                          <a:srgbClr val="002060"/>
                        </a:solidFill>
                      </a:endParaRP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Русский язык</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1</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2</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0"/>
                  </a:ext>
                </a:extLst>
              </a:tr>
              <a:tr h="211569">
                <a:tc>
                  <a:txBody>
                    <a:bodyPr/>
                    <a:lstStyle/>
                    <a:p>
                      <a:pPr marL="342900" lvl="0" indent="-342900" algn="ctr">
                        <a:spcAft>
                          <a:spcPts val="0"/>
                        </a:spcAft>
                        <a:buFont typeface="+mj-lt"/>
                        <a:buAutoNum type="arabicPeriod"/>
                      </a:pPr>
                      <a:endParaRPr lang="ru-RU" sz="900" b="1">
                        <a:solidFill>
                          <a:srgbClr val="002060"/>
                        </a:solidFill>
                      </a:endParaRP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Французский язык</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a:solidFill>
                            <a:srgbClr val="002060"/>
                          </a:solidFill>
                        </a:rPr>
                        <a:t>0</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1"/>
                  </a:ext>
                </a:extLst>
              </a:tr>
              <a:tr h="315439">
                <a:tc gridSpan="2">
                  <a:txBody>
                    <a:bodyPr/>
                    <a:lstStyle/>
                    <a:p>
                      <a:pPr algn="ctr">
                        <a:lnSpc>
                          <a:spcPct val="115000"/>
                        </a:lnSpc>
                        <a:spcAft>
                          <a:spcPts val="0"/>
                        </a:spcAft>
                      </a:pPr>
                      <a:r>
                        <a:rPr lang="ru-RU" sz="900" b="1" dirty="0">
                          <a:solidFill>
                            <a:srgbClr val="002060"/>
                          </a:solidFill>
                        </a:rPr>
                        <a:t>Итого</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lnSpc>
                          <a:spcPct val="115000"/>
                        </a:lnSpc>
                        <a:spcAft>
                          <a:spcPts val="0"/>
                        </a:spcAft>
                      </a:pPr>
                      <a:endParaRPr lang="ru-RU" sz="900" b="1" dirty="0">
                        <a:solidFill>
                          <a:srgbClr val="002060"/>
                        </a:solidFill>
                      </a:endParaRPr>
                    </a:p>
                    <a:p>
                      <a:pPr algn="ctr">
                        <a:lnSpc>
                          <a:spcPct val="115000"/>
                        </a:lnSpc>
                        <a:spcAft>
                          <a:spcPts val="0"/>
                        </a:spcAft>
                      </a:pPr>
                      <a:r>
                        <a:rPr lang="ru-RU" sz="900" b="1" dirty="0">
                          <a:solidFill>
                            <a:srgbClr val="002060"/>
                          </a:solidFill>
                        </a:rPr>
                        <a:t>27</a:t>
                      </a:r>
                    </a:p>
                  </a:txBody>
                  <a:tcPr marL="28591" marR="2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32</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47</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43</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b="1" dirty="0">
                          <a:solidFill>
                            <a:srgbClr val="002060"/>
                          </a:solidFill>
                        </a:rPr>
                        <a:t>35</a:t>
                      </a:r>
                    </a:p>
                  </a:txBody>
                  <a:tcPr marL="28591" marR="2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900" b="1" dirty="0">
                        <a:solidFill>
                          <a:srgbClr val="002060"/>
                        </a:solidFill>
                      </a:endParaRPr>
                    </a:p>
                    <a:p>
                      <a:pPr algn="ctr">
                        <a:lnSpc>
                          <a:spcPct val="115000"/>
                        </a:lnSpc>
                        <a:spcAft>
                          <a:spcPts val="0"/>
                        </a:spcAft>
                      </a:pPr>
                      <a:r>
                        <a:rPr lang="ru-RU" sz="900" b="1" dirty="0">
                          <a:solidFill>
                            <a:srgbClr val="002060"/>
                          </a:solidFill>
                        </a:rPr>
                        <a:t>184</a:t>
                      </a:r>
                    </a:p>
                  </a:txBody>
                  <a:tcPr marL="28591" marR="2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2"/>
                  </a:ext>
                </a:extLst>
              </a:tr>
            </a:tbl>
          </a:graphicData>
        </a:graphic>
      </p:graphicFrame>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Изображение 1" descr="element-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Shape 99"/>
          <p:cNvSpPr>
            <a:spLocks noChangeArrowheads="1"/>
          </p:cNvSpPr>
          <p:nvPr/>
        </p:nvSpPr>
        <p:spPr bwMode="auto">
          <a:xfrm>
            <a:off x="984250" y="3730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4EAA29"/>
                </a:solidFill>
                <a:latin typeface="Arial" pitchFamily="34" charset="0"/>
                <a:cs typeface="Arial" pitchFamily="34" charset="0"/>
                <a:sym typeface="Arial" pitchFamily="34" charset="0"/>
              </a:rPr>
              <a:t>Постановка проблемы</a:t>
            </a:r>
          </a:p>
        </p:txBody>
      </p:sp>
      <p:sp>
        <p:nvSpPr>
          <p:cNvPr id="102404" name="Shape 100"/>
          <p:cNvSpPr>
            <a:spLocks noGrp="1" noChangeArrowheads="1"/>
          </p:cNvSpPr>
          <p:nvPr>
            <p:ph type="sldNum" sz="quarter" idx="10"/>
          </p:nvPr>
        </p:nvSpPr>
        <p:spPr>
          <a:xfrm>
            <a:off x="565150" y="366713"/>
            <a:ext cx="188913"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r>
              <a:rPr lang="ru-RU" altLang="ru-RU" sz="1800" b="0">
                <a:solidFill>
                  <a:schemeClr val="bg1"/>
                </a:solidFill>
                <a:latin typeface="Journal Sans New"/>
                <a:ea typeface="Journal Sans New"/>
                <a:cs typeface="Journal Sans New"/>
              </a:rPr>
              <a:t>3</a:t>
            </a:r>
          </a:p>
        </p:txBody>
      </p:sp>
      <p:sp>
        <p:nvSpPr>
          <p:cNvPr id="102405" name="Shape 96"/>
          <p:cNvSpPr>
            <a:spLocks noChangeArrowheads="1"/>
          </p:cNvSpPr>
          <p:nvPr/>
        </p:nvSpPr>
        <p:spPr bwMode="auto">
          <a:xfrm>
            <a:off x="1163638" y="1914525"/>
            <a:ext cx="5229225"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marL="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lnSpc>
                <a:spcPct val="103000"/>
              </a:lnSpc>
              <a:buSzPct val="60000"/>
            </a:pPr>
            <a:endParaRPr lang="ru-RU" altLang="ru-RU" sz="1400" b="0">
              <a:solidFill>
                <a:srgbClr val="3E3E3E"/>
              </a:solidFill>
              <a:latin typeface="Arial" pitchFamily="34" charset="0"/>
              <a:cs typeface="Arial" pitchFamily="34" charset="0"/>
              <a:sym typeface="Arial" pitchFamily="34" charset="0"/>
            </a:endParaRPr>
          </a:p>
        </p:txBody>
      </p:sp>
      <p:pic>
        <p:nvPicPr>
          <p:cNvPr id="102406" name="Изображение 2"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Рисунок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3525" y="1644650"/>
            <a:ext cx="297338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Прямоугольник 1"/>
          <p:cNvSpPr>
            <a:spLocks noChangeArrowheads="1"/>
          </p:cNvSpPr>
          <p:nvPr/>
        </p:nvSpPr>
        <p:spPr bwMode="auto">
          <a:xfrm>
            <a:off x="3138488" y="588963"/>
            <a:ext cx="441801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hangingPunct="1"/>
            <a:r>
              <a:rPr lang="ru-RU" altLang="ru-RU" sz="1800" b="0">
                <a:solidFill>
                  <a:srgbClr val="000000"/>
                </a:solidFill>
              </a:rPr>
              <a:t>Учреждения дополнительного образования – готовые образовательные площадки для подготовки таких высокоэффективных специалистов с раннего возраста. В МБОУ ДО «ЦДТ Парус» несколько лет реализуется модульная программа,  модули которой различных  направленностей. Цель программы –начальное, базовое образование, позволяющее позже стать высокоэффективными специалистами. </a:t>
            </a:r>
          </a:p>
          <a:p>
            <a:pPr eaLnBrk="1" hangingPunct="1"/>
            <a:r>
              <a:rPr lang="ru-RU" altLang="ru-RU" sz="1800" b="0">
                <a:solidFill>
                  <a:srgbClr val="000000"/>
                </a:solidFill>
              </a:rPr>
              <a:t>Программа построена по принципу расширения, то есть не является статичной – её модули могут меняться, дополняться. </a:t>
            </a:r>
          </a:p>
        </p:txBody>
      </p:sp>
    </p:spTree>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hape 99"/>
          <p:cNvSpPr>
            <a:spLocks noChangeArrowheads="1"/>
          </p:cNvSpPr>
          <p:nvPr/>
        </p:nvSpPr>
        <p:spPr bwMode="auto">
          <a:xfrm>
            <a:off x="1027113" y="384175"/>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4EAA29"/>
                </a:solidFill>
                <a:latin typeface="Arial" pitchFamily="34" charset="0"/>
                <a:cs typeface="Arial" pitchFamily="34" charset="0"/>
                <a:sym typeface="Arial" pitchFamily="34" charset="0"/>
              </a:rPr>
              <a:t>Предпосылки инновации</a:t>
            </a:r>
          </a:p>
        </p:txBody>
      </p:sp>
      <p:sp>
        <p:nvSpPr>
          <p:cNvPr id="103427" name="Shape 101"/>
          <p:cNvSpPr>
            <a:spLocks noChangeArrowheads="1"/>
          </p:cNvSpPr>
          <p:nvPr/>
        </p:nvSpPr>
        <p:spPr bwMode="auto">
          <a:xfrm>
            <a:off x="1174750" y="939800"/>
            <a:ext cx="14843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endParaRPr lang="ru-RU" altLang="ru-RU" sz="3600">
              <a:solidFill>
                <a:srgbClr val="595959"/>
              </a:solidFill>
              <a:latin typeface="Helvetica" pitchFamily="34" charset="0"/>
              <a:cs typeface="Helvetica" pitchFamily="34" charset="0"/>
              <a:sym typeface="Helvetica" pitchFamily="34" charset="0"/>
            </a:endParaRPr>
          </a:p>
        </p:txBody>
      </p:sp>
      <p:sp>
        <p:nvSpPr>
          <p:cNvPr id="103428" name="Shape 102"/>
          <p:cNvSpPr>
            <a:spLocks noChangeArrowheads="1"/>
          </p:cNvSpPr>
          <p:nvPr/>
        </p:nvSpPr>
        <p:spPr bwMode="auto">
          <a:xfrm>
            <a:off x="3230563" y="1316038"/>
            <a:ext cx="39370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algn="just" eaLnBrk="1">
              <a:lnSpc>
                <a:spcPct val="103000"/>
              </a:lnSpc>
            </a:pPr>
            <a:r>
              <a:rPr lang="ru-RU" altLang="ru-RU" sz="2000" b="0">
                <a:solidFill>
                  <a:schemeClr val="tx1"/>
                </a:solidFill>
                <a:cs typeface="Arial" pitchFamily="34" charset="0"/>
                <a:sym typeface="Arial" pitchFamily="34" charset="0"/>
              </a:rPr>
              <a:t>Программа разработана с учетом Атласа новых профессий Агентства стратегических инициатив, в котором определены 11 надпрофессиональных навыков, необходимых для успешного освоения профессий будущего</a:t>
            </a:r>
            <a:r>
              <a:rPr lang="ru-RU" altLang="ru-RU" sz="1400" b="0">
                <a:solidFill>
                  <a:schemeClr val="tx1"/>
                </a:solidFill>
                <a:cs typeface="Arial" pitchFamily="34" charset="0"/>
                <a:sym typeface="Arial" pitchFamily="34" charset="0"/>
              </a:rPr>
              <a:t>. </a:t>
            </a:r>
            <a:r>
              <a:rPr lang="ru-RU" altLang="ru-RU" sz="2000" b="0">
                <a:solidFill>
                  <a:schemeClr val="tx1"/>
                </a:solidFill>
                <a:cs typeface="Arial" pitchFamily="34" charset="0"/>
                <a:sym typeface="Arial" pitchFamily="34" charset="0"/>
              </a:rPr>
              <a:t>Учебный процесс направлен на раннее развитие всех этих надпрофессиональных навыков </a:t>
            </a:r>
          </a:p>
        </p:txBody>
      </p:sp>
      <p:sp>
        <p:nvSpPr>
          <p:cNvPr id="103" name="Shape 103">
            <a:extLst>
              <a:ext uri="{FF2B5EF4-FFF2-40B4-BE49-F238E27FC236}">
                <a16:creationId xmlns:a16="http://schemas.microsoft.com/office/drawing/2014/main" xmlns="" id="{C03A033F-963F-4050-8306-84AAA6D647B8}"/>
              </a:ext>
            </a:extLst>
          </p:cNvPr>
          <p:cNvSpPr/>
          <p:nvPr/>
        </p:nvSpPr>
        <p:spPr>
          <a:xfrm>
            <a:off x="1174750" y="2476500"/>
            <a:ext cx="1938338" cy="215900"/>
          </a:xfrm>
          <a:prstGeom prst="rect">
            <a:avLst/>
          </a:prstGeom>
          <a:ln w="12700">
            <a:miter lim="400000"/>
          </a:ln>
          <a:extLst>
            <a:ext uri="{C572A759-6A51-4108-AA02-DFA0A04FC94B}"/>
          </a:extLst>
        </p:spPr>
        <p:txBody>
          <a:bodyPr lIns="0" tIns="0" rIns="0" bIns="0" anchor="ctr">
            <a:spAutoFit/>
          </a:bodyPr>
          <a:lstStyle/>
          <a:p>
            <a:pPr algn="just" fontAlgn="auto">
              <a:spcBef>
                <a:spcPts val="0"/>
              </a:spcBef>
              <a:spcAft>
                <a:spcPts val="0"/>
              </a:spcAft>
              <a:buClr>
                <a:srgbClr val="4D1269"/>
              </a:buClr>
              <a:buSzPct val="125000"/>
              <a:defRPr sz="1400">
                <a:latin typeface="+mj-lt"/>
                <a:ea typeface="+mj-ea"/>
                <a:cs typeface="+mj-cs"/>
                <a:sym typeface="Helvetica"/>
              </a:defRPr>
            </a:pPr>
            <a:r>
              <a:rPr lang="ru-RU" sz="1400" kern="0" dirty="0">
                <a:solidFill>
                  <a:schemeClr val="bg2">
                    <a:lumMod val="75000"/>
                  </a:schemeClr>
                </a:solidFill>
                <a:latin typeface="+mj-lt"/>
                <a:ea typeface="+mj-ea"/>
                <a:cs typeface="+mj-cs"/>
                <a:sym typeface="Helvetica"/>
              </a:rPr>
              <a:t> </a:t>
            </a:r>
            <a:endParaRPr sz="1400" kern="0" dirty="0">
              <a:solidFill>
                <a:schemeClr val="bg2">
                  <a:lumMod val="75000"/>
                </a:schemeClr>
              </a:solidFill>
              <a:latin typeface="+mj-lt"/>
              <a:ea typeface="+mj-ea"/>
              <a:cs typeface="+mj-cs"/>
              <a:sym typeface="Helvetica"/>
            </a:endParaRPr>
          </a:p>
        </p:txBody>
      </p:sp>
      <p:pic>
        <p:nvPicPr>
          <p:cNvPr id="103430" name="Изображение 10" descr="element-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363"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1" name="Shape 100"/>
          <p:cNvSpPr>
            <a:spLocks noGrp="1" noChangeArrowheads="1"/>
          </p:cNvSpPr>
          <p:nvPr>
            <p:ph type="sldNum" sz="quarter" idx="10"/>
          </p:nvPr>
        </p:nvSpPr>
        <p:spPr>
          <a:xfrm>
            <a:off x="649288" y="354013"/>
            <a:ext cx="128587"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r>
              <a:rPr lang="ru-RU" altLang="ru-RU" sz="1800" b="0">
                <a:solidFill>
                  <a:schemeClr val="bg1"/>
                </a:solidFill>
                <a:latin typeface="Journal Sans New"/>
                <a:ea typeface="Journal Sans New"/>
                <a:cs typeface="Journal Sans New"/>
              </a:rPr>
              <a:t>4</a:t>
            </a:r>
          </a:p>
        </p:txBody>
      </p:sp>
      <p:pic>
        <p:nvPicPr>
          <p:cNvPr id="103432" name="Изображение 12"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3"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3863" y="2225675"/>
            <a:ext cx="2474912"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4" name="Прямоугольник 6"/>
          <p:cNvSpPr>
            <a:spLocks noChangeArrowheads="1"/>
          </p:cNvSpPr>
          <p:nvPr/>
        </p:nvSpPr>
        <p:spPr bwMode="auto">
          <a:xfrm>
            <a:off x="3438525" y="1841500"/>
            <a:ext cx="3900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hangingPunct="1"/>
            <a:endParaRPr lang="ru-RU" altLang="ru-RU" sz="1800" b="0">
              <a:solidFill>
                <a:srgbClr val="000000"/>
              </a:solidFill>
            </a:endParaRPr>
          </a:p>
        </p:txBody>
      </p:sp>
      <p:pic>
        <p:nvPicPr>
          <p:cNvPr id="103435" name="Рисунок 3"/>
          <p:cNvPicPr>
            <a:picLocks noChangeAspect="1"/>
          </p:cNvPicPr>
          <p:nvPr/>
        </p:nvPicPr>
        <p:blipFill>
          <a:blip r:embed="rId5">
            <a:extLst>
              <a:ext uri="{28A0092B-C50C-407E-A947-70E740481C1C}">
                <a14:useLocalDpi xmlns:a14="http://schemas.microsoft.com/office/drawing/2010/main" val="0"/>
              </a:ext>
            </a:extLst>
          </a:blip>
          <a:srcRect t="24245" b="26550"/>
          <a:stretch>
            <a:fillRect/>
          </a:stretch>
        </p:blipFill>
        <p:spPr bwMode="auto">
          <a:xfrm>
            <a:off x="538163" y="1217613"/>
            <a:ext cx="224472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hape 99"/>
          <p:cNvSpPr>
            <a:spLocks noChangeArrowheads="1"/>
          </p:cNvSpPr>
          <p:nvPr/>
        </p:nvSpPr>
        <p:spPr bwMode="auto">
          <a:xfrm>
            <a:off x="1168400" y="3984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4EAA29"/>
                </a:solidFill>
                <a:latin typeface="Arial" pitchFamily="34" charset="0"/>
                <a:cs typeface="Arial" pitchFamily="34" charset="0"/>
                <a:sym typeface="Arial" pitchFamily="34" charset="0"/>
              </a:rPr>
              <a:t>Методическое обеспечение</a:t>
            </a:r>
          </a:p>
        </p:txBody>
      </p:sp>
      <p:sp>
        <p:nvSpPr>
          <p:cNvPr id="103" name="Shape 103">
            <a:extLst>
              <a:ext uri="{FF2B5EF4-FFF2-40B4-BE49-F238E27FC236}">
                <a16:creationId xmlns:a16="http://schemas.microsoft.com/office/drawing/2014/main" xmlns="" id="{61B48AB4-EE50-4F8E-94AE-22B2DE20FDE1}"/>
              </a:ext>
            </a:extLst>
          </p:cNvPr>
          <p:cNvSpPr/>
          <p:nvPr/>
        </p:nvSpPr>
        <p:spPr>
          <a:xfrm>
            <a:off x="1174750" y="2476500"/>
            <a:ext cx="1938338" cy="215900"/>
          </a:xfrm>
          <a:prstGeom prst="rect">
            <a:avLst/>
          </a:prstGeom>
          <a:ln w="12700">
            <a:miter lim="400000"/>
          </a:ln>
          <a:extLst>
            <a:ext uri="{C572A759-6A51-4108-AA02-DFA0A04FC94B}"/>
          </a:extLst>
        </p:spPr>
        <p:txBody>
          <a:bodyPr lIns="0" tIns="0" rIns="0" bIns="0" anchor="ctr">
            <a:spAutoFit/>
          </a:bodyPr>
          <a:lstStyle/>
          <a:p>
            <a:pPr algn="just" fontAlgn="auto">
              <a:spcBef>
                <a:spcPts val="0"/>
              </a:spcBef>
              <a:spcAft>
                <a:spcPts val="0"/>
              </a:spcAft>
              <a:buClr>
                <a:srgbClr val="4D1269"/>
              </a:buClr>
              <a:buSzPct val="125000"/>
              <a:defRPr sz="1400">
                <a:latin typeface="+mj-lt"/>
                <a:ea typeface="+mj-ea"/>
                <a:cs typeface="+mj-cs"/>
                <a:sym typeface="Helvetica"/>
              </a:defRPr>
            </a:pPr>
            <a:r>
              <a:rPr lang="ru-RU" sz="1400" kern="0" dirty="0">
                <a:solidFill>
                  <a:schemeClr val="bg2">
                    <a:lumMod val="75000"/>
                  </a:schemeClr>
                </a:solidFill>
                <a:latin typeface="+mj-lt"/>
                <a:ea typeface="+mj-ea"/>
                <a:cs typeface="+mj-cs"/>
                <a:sym typeface="Helvetica"/>
              </a:rPr>
              <a:t> </a:t>
            </a:r>
            <a:endParaRPr sz="1400" kern="0" dirty="0">
              <a:solidFill>
                <a:schemeClr val="bg2">
                  <a:lumMod val="75000"/>
                </a:schemeClr>
              </a:solidFill>
              <a:latin typeface="+mj-lt"/>
              <a:ea typeface="+mj-ea"/>
              <a:cs typeface="+mj-cs"/>
              <a:sym typeface="Helvetica"/>
            </a:endParaRPr>
          </a:p>
        </p:txBody>
      </p:sp>
      <p:pic>
        <p:nvPicPr>
          <p:cNvPr id="104452" name="Изображение 10" descr="element-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Shape 100"/>
          <p:cNvSpPr>
            <a:spLocks noGrp="1" noChangeArrowheads="1"/>
          </p:cNvSpPr>
          <p:nvPr>
            <p:ph type="sldNum" sz="quarter" idx="10"/>
          </p:nvPr>
        </p:nvSpPr>
        <p:spPr>
          <a:xfrm>
            <a:off x="649288" y="354013"/>
            <a:ext cx="128587"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r>
              <a:rPr lang="ru-RU" altLang="ru-RU" sz="1800" b="0">
                <a:solidFill>
                  <a:schemeClr val="bg1"/>
                </a:solidFill>
                <a:latin typeface="Journal Sans New"/>
                <a:ea typeface="Journal Sans New"/>
                <a:cs typeface="Journal Sans New"/>
              </a:rPr>
              <a:t>5</a:t>
            </a:r>
          </a:p>
        </p:txBody>
      </p:sp>
      <p:pic>
        <p:nvPicPr>
          <p:cNvPr id="104454" name="Изображение 12"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5" name="Прямоугольник 1"/>
          <p:cNvSpPr>
            <a:spLocks noChangeArrowheads="1"/>
          </p:cNvSpPr>
          <p:nvPr/>
        </p:nvSpPr>
        <p:spPr bwMode="auto">
          <a:xfrm>
            <a:off x="1123950" y="755650"/>
            <a:ext cx="3778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hangingPunct="1"/>
            <a:endParaRPr lang="ru-RU" altLang="ru-RU" sz="1800" b="0">
              <a:solidFill>
                <a:srgbClr val="000000"/>
              </a:solidFill>
            </a:endParaRPr>
          </a:p>
        </p:txBody>
      </p:sp>
      <p:sp>
        <p:nvSpPr>
          <p:cNvPr id="104456" name="Прямоугольник 1"/>
          <p:cNvSpPr>
            <a:spLocks noChangeArrowheads="1"/>
          </p:cNvSpPr>
          <p:nvPr/>
        </p:nvSpPr>
        <p:spPr bwMode="auto">
          <a:xfrm>
            <a:off x="981075" y="723900"/>
            <a:ext cx="6430963"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hangingPunct="1"/>
            <a:r>
              <a:rPr lang="ru-RU" altLang="ru-RU" sz="1800" b="0">
                <a:solidFill>
                  <a:srgbClr val="000000"/>
                </a:solidFill>
              </a:rPr>
              <a:t>На занятиях учащиеся получают знания, навыки и умения по следующим направлениям:</a:t>
            </a:r>
          </a:p>
          <a:p>
            <a:pPr eaLnBrk="1" hangingPunct="1">
              <a:buFont typeface="Helvetica" pitchFamily="34" charset="0"/>
              <a:buAutoNum type="arabicPeriod"/>
            </a:pPr>
            <a:r>
              <a:rPr lang="ru-RU" altLang="ru-RU" sz="1800" b="0">
                <a:solidFill>
                  <a:srgbClr val="000000"/>
                </a:solidFill>
              </a:rPr>
              <a:t>основы туристической грамотности;</a:t>
            </a:r>
          </a:p>
          <a:p>
            <a:pPr eaLnBrk="1" hangingPunct="1">
              <a:buFont typeface="Helvetica" pitchFamily="34" charset="0"/>
              <a:buAutoNum type="arabicPeriod"/>
            </a:pPr>
            <a:r>
              <a:rPr lang="ru-RU" altLang="ru-RU" sz="1800" b="0">
                <a:solidFill>
                  <a:srgbClr val="000000"/>
                </a:solidFill>
              </a:rPr>
              <a:t>изобразительное, декоративно-прикладное искусство;</a:t>
            </a:r>
          </a:p>
          <a:p>
            <a:pPr eaLnBrk="1" hangingPunct="1">
              <a:buFont typeface="Helvetica" pitchFamily="34" charset="0"/>
              <a:buAutoNum type="arabicPeriod"/>
            </a:pPr>
            <a:r>
              <a:rPr lang="ru-RU" altLang="ru-RU" sz="1800" b="0">
                <a:solidFill>
                  <a:srgbClr val="000000"/>
                </a:solidFill>
              </a:rPr>
              <a:t>театральное, актерское, режиссерское искусство;</a:t>
            </a:r>
          </a:p>
          <a:p>
            <a:pPr eaLnBrk="1" hangingPunct="1">
              <a:buFont typeface="Helvetica" pitchFamily="34" charset="0"/>
              <a:buAutoNum type="arabicPeriod"/>
            </a:pPr>
            <a:r>
              <a:rPr lang="ru-RU" altLang="ru-RU" sz="1800" b="0">
                <a:solidFill>
                  <a:srgbClr val="000000"/>
                </a:solidFill>
              </a:rPr>
              <a:t>танцевальное искусство;</a:t>
            </a:r>
          </a:p>
          <a:p>
            <a:pPr eaLnBrk="1" hangingPunct="1">
              <a:buFont typeface="Helvetica" pitchFamily="34" charset="0"/>
              <a:buAutoNum type="arabicPeriod"/>
            </a:pPr>
            <a:r>
              <a:rPr lang="ru-RU" altLang="ru-RU" sz="1800" b="0">
                <a:solidFill>
                  <a:srgbClr val="000000"/>
                </a:solidFill>
              </a:rPr>
              <a:t>освоение английского языка;</a:t>
            </a:r>
          </a:p>
          <a:p>
            <a:pPr eaLnBrk="1" hangingPunct="1">
              <a:buFont typeface="Helvetica" pitchFamily="34" charset="0"/>
              <a:buAutoNum type="arabicPeriod"/>
            </a:pPr>
            <a:r>
              <a:rPr lang="ru-RU" altLang="ru-RU" sz="1800" b="0">
                <a:solidFill>
                  <a:srgbClr val="000000"/>
                </a:solidFill>
              </a:rPr>
              <a:t>литературное творчество и журналистика;</a:t>
            </a:r>
          </a:p>
          <a:p>
            <a:pPr eaLnBrk="1" hangingPunct="1">
              <a:buFont typeface="Helvetica" pitchFamily="34" charset="0"/>
              <a:buAutoNum type="arabicPeriod"/>
            </a:pPr>
            <a:r>
              <a:rPr lang="ru-RU" altLang="ru-RU" sz="1800" b="0">
                <a:solidFill>
                  <a:srgbClr val="000000"/>
                </a:solidFill>
              </a:rPr>
              <a:t>освоение логических игр;</a:t>
            </a:r>
          </a:p>
          <a:p>
            <a:pPr eaLnBrk="1" hangingPunct="1">
              <a:buFont typeface="Helvetica" pitchFamily="34" charset="0"/>
              <a:buAutoNum type="arabicPeriod"/>
            </a:pPr>
            <a:r>
              <a:rPr lang="ru-RU" altLang="ru-RU" sz="1800" b="0">
                <a:solidFill>
                  <a:srgbClr val="000000"/>
                </a:solidFill>
              </a:rPr>
              <a:t>подготовка к освоению интуитивных методов решения практических задач;</a:t>
            </a:r>
          </a:p>
          <a:p>
            <a:pPr eaLnBrk="1" hangingPunct="1">
              <a:buFont typeface="Helvetica" pitchFamily="34" charset="0"/>
              <a:buAutoNum type="arabicPeriod"/>
            </a:pPr>
            <a:r>
              <a:rPr lang="ru-RU" altLang="ru-RU" sz="1800" b="0">
                <a:solidFill>
                  <a:srgbClr val="000000"/>
                </a:solidFill>
              </a:rPr>
              <a:t>прикладное применение компьютерных технологий;</a:t>
            </a:r>
          </a:p>
          <a:p>
            <a:pPr eaLnBrk="1" hangingPunct="1">
              <a:buFont typeface="Helvetica" pitchFamily="34" charset="0"/>
              <a:buAutoNum type="arabicPeriod"/>
            </a:pPr>
            <a:r>
              <a:rPr lang="ru-RU" altLang="ru-RU" sz="1800" b="0">
                <a:solidFill>
                  <a:srgbClr val="000000"/>
                </a:solidFill>
              </a:rPr>
              <a:t>техническое творчество, изобретательство и научно-техническая деятельность;</a:t>
            </a:r>
          </a:p>
          <a:p>
            <a:pPr eaLnBrk="1" hangingPunct="1">
              <a:buFont typeface="Helvetica" pitchFamily="34" charset="0"/>
              <a:buAutoNum type="arabicPeriod"/>
            </a:pPr>
            <a:r>
              <a:rPr lang="ru-RU" altLang="ru-RU" sz="1800" b="0">
                <a:solidFill>
                  <a:srgbClr val="000000"/>
                </a:solidFill>
              </a:rPr>
              <a:t>проектная деятельность. </a:t>
            </a:r>
          </a:p>
        </p:txBody>
      </p:sp>
    </p:spTree>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hape 99"/>
          <p:cNvSpPr>
            <a:spLocks noChangeArrowheads="1"/>
          </p:cNvSpPr>
          <p:nvPr/>
        </p:nvSpPr>
        <p:spPr bwMode="auto">
          <a:xfrm>
            <a:off x="1168400" y="3984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4EAA29"/>
                </a:solidFill>
                <a:latin typeface="Arial" pitchFamily="34" charset="0"/>
                <a:cs typeface="Arial" pitchFamily="34" charset="0"/>
                <a:sym typeface="Arial" pitchFamily="34" charset="0"/>
              </a:rPr>
              <a:t>Педагогическая практика</a:t>
            </a:r>
          </a:p>
        </p:txBody>
      </p:sp>
      <p:pic>
        <p:nvPicPr>
          <p:cNvPr id="105475" name="Изображение 7" descr="element-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Shape 100"/>
          <p:cNvSpPr>
            <a:spLocks noGrp="1" noChangeArrowheads="1"/>
          </p:cNvSpPr>
          <p:nvPr>
            <p:ph type="sldNum" sz="quarter" idx="10"/>
          </p:nvPr>
        </p:nvSpPr>
        <p:spPr>
          <a:xfrm>
            <a:off x="649288" y="328613"/>
            <a:ext cx="127000" cy="27781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r>
              <a:rPr lang="ru-RU" altLang="ru-RU" sz="1800" b="0">
                <a:solidFill>
                  <a:schemeClr val="bg1"/>
                </a:solidFill>
                <a:latin typeface="Journal Sans New"/>
                <a:ea typeface="Journal Sans New"/>
                <a:cs typeface="Journal Sans New"/>
              </a:rPr>
              <a:t>6</a:t>
            </a:r>
          </a:p>
        </p:txBody>
      </p:sp>
      <p:sp>
        <p:nvSpPr>
          <p:cNvPr id="105477" name="Shape 108"/>
          <p:cNvSpPr>
            <a:spLocks noChangeArrowheads="1"/>
          </p:cNvSpPr>
          <p:nvPr/>
        </p:nvSpPr>
        <p:spPr bwMode="auto">
          <a:xfrm>
            <a:off x="1397000" y="4243388"/>
            <a:ext cx="5543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algn="ctr" eaLnBrk="1"/>
            <a:endParaRPr lang="ru-RU" altLang="ru-RU" sz="2400">
              <a:solidFill>
                <a:srgbClr val="3E3E3E"/>
              </a:solidFill>
              <a:latin typeface="Arial" pitchFamily="34" charset="0"/>
              <a:cs typeface="Arial" pitchFamily="34" charset="0"/>
              <a:sym typeface="Arial" pitchFamily="34" charset="0"/>
            </a:endParaRPr>
          </a:p>
        </p:txBody>
      </p:sp>
      <p:pic>
        <p:nvPicPr>
          <p:cNvPr id="105478" name="image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25" y="1169988"/>
            <a:ext cx="3084513"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5479" name="Shape 110"/>
          <p:cNvSpPr>
            <a:spLocks noChangeArrowheads="1"/>
          </p:cNvSpPr>
          <p:nvPr/>
        </p:nvSpPr>
        <p:spPr bwMode="auto">
          <a:xfrm>
            <a:off x="4216400" y="1943100"/>
            <a:ext cx="24304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marL="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lnSpc>
                <a:spcPct val="103000"/>
              </a:lnSpc>
              <a:buSzPct val="60000"/>
            </a:pPr>
            <a:endParaRPr lang="ru-RU" altLang="ru-RU" sz="1400" b="0">
              <a:solidFill>
                <a:srgbClr val="3E3E3E"/>
              </a:solidFill>
              <a:latin typeface="Arial" pitchFamily="34" charset="0"/>
              <a:cs typeface="Arial" pitchFamily="34" charset="0"/>
              <a:sym typeface="Arial" pitchFamily="34" charset="0"/>
            </a:endParaRPr>
          </a:p>
        </p:txBody>
      </p:sp>
      <p:pic>
        <p:nvPicPr>
          <p:cNvPr id="105480" name="Изображение 12" descr="element-04.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1"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8775" y="1273175"/>
            <a:ext cx="2970213"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2" name="Прямоугольник 1"/>
          <p:cNvSpPr>
            <a:spLocks noChangeArrowheads="1"/>
          </p:cNvSpPr>
          <p:nvPr/>
        </p:nvSpPr>
        <p:spPr bwMode="auto">
          <a:xfrm>
            <a:off x="1779588" y="4243388"/>
            <a:ext cx="5359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algn="ctr" eaLnBrk="1" hangingPunct="1"/>
            <a:r>
              <a:rPr lang="ru-RU" altLang="ru-RU" sz="1800" b="0">
                <a:solidFill>
                  <a:srgbClr val="000000"/>
                </a:solidFill>
              </a:rPr>
              <a:t>Мультиязычность и мультикультурность – изучение английского языка </a:t>
            </a:r>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hape 99"/>
          <p:cNvSpPr>
            <a:spLocks noChangeArrowheads="1"/>
          </p:cNvSpPr>
          <p:nvPr/>
        </p:nvSpPr>
        <p:spPr bwMode="auto">
          <a:xfrm>
            <a:off x="1168400" y="3984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4EAA29"/>
                </a:solidFill>
                <a:latin typeface="Arial" pitchFamily="34" charset="0"/>
                <a:cs typeface="Arial" pitchFamily="34" charset="0"/>
                <a:sym typeface="Arial" pitchFamily="34" charset="0"/>
              </a:rPr>
              <a:t>Педагогическая практика</a:t>
            </a:r>
          </a:p>
        </p:txBody>
      </p:sp>
      <p:pic>
        <p:nvPicPr>
          <p:cNvPr id="106499" name="Изображение 7" descr="element-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Shape 100"/>
          <p:cNvSpPr>
            <a:spLocks noGrp="1" noChangeArrowheads="1"/>
          </p:cNvSpPr>
          <p:nvPr>
            <p:ph type="sldNum" sz="quarter" idx="10"/>
          </p:nvPr>
        </p:nvSpPr>
        <p:spPr>
          <a:xfrm>
            <a:off x="639763" y="338138"/>
            <a:ext cx="128587"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r>
              <a:rPr lang="ru-RU" altLang="ru-RU" sz="1800" b="0">
                <a:solidFill>
                  <a:schemeClr val="bg1"/>
                </a:solidFill>
                <a:latin typeface="Journal Sans New"/>
                <a:ea typeface="Journal Sans New"/>
                <a:cs typeface="Journal Sans New"/>
              </a:rPr>
              <a:t>7</a:t>
            </a:r>
          </a:p>
        </p:txBody>
      </p:sp>
      <p:sp>
        <p:nvSpPr>
          <p:cNvPr id="106501" name="Shape 108"/>
          <p:cNvSpPr>
            <a:spLocks noChangeArrowheads="1"/>
          </p:cNvSpPr>
          <p:nvPr/>
        </p:nvSpPr>
        <p:spPr bwMode="auto">
          <a:xfrm>
            <a:off x="1168400" y="4162425"/>
            <a:ext cx="59674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2000">
                <a:solidFill>
                  <a:schemeClr val="tx1"/>
                </a:solidFill>
                <a:latin typeface="Arial" pitchFamily="34" charset="0"/>
                <a:cs typeface="Arial" pitchFamily="34" charset="0"/>
                <a:sym typeface="Arial" pitchFamily="34" charset="0"/>
              </a:rPr>
              <a:t>Проектная</a:t>
            </a:r>
            <a:r>
              <a:rPr lang="ru-RU" altLang="ru-RU" sz="2000">
                <a:solidFill>
                  <a:srgbClr val="3E3E3E"/>
                </a:solidFill>
                <a:latin typeface="Arial" pitchFamily="34" charset="0"/>
                <a:cs typeface="Arial" pitchFamily="34" charset="0"/>
                <a:sym typeface="Arial" pitchFamily="34" charset="0"/>
              </a:rPr>
              <a:t> </a:t>
            </a:r>
            <a:r>
              <a:rPr lang="ru-RU" altLang="ru-RU" sz="2000">
                <a:solidFill>
                  <a:schemeClr val="tx1"/>
                </a:solidFill>
                <a:latin typeface="Arial" pitchFamily="34" charset="0"/>
                <a:cs typeface="Arial" pitchFamily="34" charset="0"/>
                <a:sym typeface="Arial" pitchFamily="34" charset="0"/>
              </a:rPr>
              <a:t>деятельность экологической направленности</a:t>
            </a:r>
          </a:p>
        </p:txBody>
      </p:sp>
      <p:pic>
        <p:nvPicPr>
          <p:cNvPr id="106502" name="image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225" y="1128713"/>
            <a:ext cx="2263775"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6503" name="Shape 110"/>
          <p:cNvSpPr>
            <a:spLocks noChangeArrowheads="1"/>
          </p:cNvSpPr>
          <p:nvPr/>
        </p:nvSpPr>
        <p:spPr bwMode="auto">
          <a:xfrm>
            <a:off x="4216400" y="1943100"/>
            <a:ext cx="24304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marL="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lnSpc>
                <a:spcPct val="103000"/>
              </a:lnSpc>
              <a:buSzPct val="60000"/>
            </a:pPr>
            <a:endParaRPr lang="ru-RU" altLang="ru-RU" sz="1400" b="0">
              <a:solidFill>
                <a:srgbClr val="3E3E3E"/>
              </a:solidFill>
              <a:latin typeface="Arial" pitchFamily="34" charset="0"/>
              <a:cs typeface="Arial" pitchFamily="34" charset="0"/>
              <a:sym typeface="Arial" pitchFamily="34" charset="0"/>
            </a:endParaRPr>
          </a:p>
        </p:txBody>
      </p:sp>
      <p:pic>
        <p:nvPicPr>
          <p:cNvPr id="106504" name="Изображение 12" descr="element-04.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5" name="Рисунок 1"/>
          <p:cNvPicPr>
            <a:picLocks noChangeAspect="1"/>
          </p:cNvPicPr>
          <p:nvPr/>
        </p:nvPicPr>
        <p:blipFill>
          <a:blip r:embed="rId5">
            <a:extLst>
              <a:ext uri="{28A0092B-C50C-407E-A947-70E740481C1C}">
                <a14:useLocalDpi xmlns:a14="http://schemas.microsoft.com/office/drawing/2010/main" val="0"/>
              </a:ext>
            </a:extLst>
          </a:blip>
          <a:srcRect l="20341" r="12866"/>
          <a:stretch>
            <a:fillRect/>
          </a:stretch>
        </p:blipFill>
        <p:spPr bwMode="auto">
          <a:xfrm>
            <a:off x="3813175" y="514350"/>
            <a:ext cx="3236913"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hape 99"/>
          <p:cNvSpPr>
            <a:spLocks noChangeArrowheads="1"/>
          </p:cNvSpPr>
          <p:nvPr/>
        </p:nvSpPr>
        <p:spPr bwMode="auto">
          <a:xfrm>
            <a:off x="1168400" y="3984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4EAA29"/>
                </a:solidFill>
                <a:latin typeface="Arial" pitchFamily="34" charset="0"/>
                <a:cs typeface="Arial" pitchFamily="34" charset="0"/>
                <a:sym typeface="Arial" pitchFamily="34" charset="0"/>
              </a:rPr>
              <a:t>Педагогическая практика</a:t>
            </a:r>
          </a:p>
        </p:txBody>
      </p:sp>
      <p:pic>
        <p:nvPicPr>
          <p:cNvPr id="107523" name="Изображение 7" descr="element-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Shape 100"/>
          <p:cNvSpPr>
            <a:spLocks noGrp="1" noChangeArrowheads="1"/>
          </p:cNvSpPr>
          <p:nvPr>
            <p:ph type="sldNum" sz="quarter" idx="10"/>
          </p:nvPr>
        </p:nvSpPr>
        <p:spPr>
          <a:xfrm>
            <a:off x="649288" y="354013"/>
            <a:ext cx="128587"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r>
              <a:rPr lang="ru-RU" altLang="ru-RU" sz="1800" b="0">
                <a:solidFill>
                  <a:schemeClr val="bg1"/>
                </a:solidFill>
                <a:latin typeface="Journal Sans New"/>
                <a:ea typeface="Journal Sans New"/>
                <a:cs typeface="Journal Sans New"/>
              </a:rPr>
              <a:t>8</a:t>
            </a:r>
          </a:p>
        </p:txBody>
      </p:sp>
      <p:sp>
        <p:nvSpPr>
          <p:cNvPr id="107525" name="Shape 108"/>
          <p:cNvSpPr>
            <a:spLocks noChangeArrowheads="1"/>
          </p:cNvSpPr>
          <p:nvPr/>
        </p:nvSpPr>
        <p:spPr bwMode="auto">
          <a:xfrm>
            <a:off x="1397000" y="3967163"/>
            <a:ext cx="52498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2000">
                <a:solidFill>
                  <a:schemeClr val="tx1"/>
                </a:solidFill>
                <a:latin typeface="Arial" pitchFamily="34" charset="0"/>
                <a:cs typeface="Arial" pitchFamily="34" charset="0"/>
                <a:sym typeface="Arial" pitchFamily="34" charset="0"/>
              </a:rPr>
              <a:t>Способность к художественному творчеству, развитие эстетического вкуса</a:t>
            </a:r>
          </a:p>
        </p:txBody>
      </p:sp>
      <p:pic>
        <p:nvPicPr>
          <p:cNvPr id="107526" name="image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288" y="1282700"/>
            <a:ext cx="3065462"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7527" name="Shape 110"/>
          <p:cNvSpPr>
            <a:spLocks noChangeArrowheads="1"/>
          </p:cNvSpPr>
          <p:nvPr/>
        </p:nvSpPr>
        <p:spPr bwMode="auto">
          <a:xfrm>
            <a:off x="4216400" y="1943100"/>
            <a:ext cx="24304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marL="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lnSpc>
                <a:spcPct val="103000"/>
              </a:lnSpc>
              <a:buSzPct val="60000"/>
            </a:pPr>
            <a:endParaRPr lang="ru-RU" altLang="ru-RU" sz="1400" b="0">
              <a:solidFill>
                <a:srgbClr val="3E3E3E"/>
              </a:solidFill>
              <a:latin typeface="Arial" pitchFamily="34" charset="0"/>
              <a:cs typeface="Arial" pitchFamily="34" charset="0"/>
              <a:sym typeface="Arial" pitchFamily="34" charset="0"/>
            </a:endParaRPr>
          </a:p>
        </p:txBody>
      </p:sp>
      <p:pic>
        <p:nvPicPr>
          <p:cNvPr id="107528" name="Изображение 12" descr="element-04.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05325" y="614363"/>
            <a:ext cx="230505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hape 99"/>
          <p:cNvSpPr>
            <a:spLocks noChangeArrowheads="1"/>
          </p:cNvSpPr>
          <p:nvPr/>
        </p:nvSpPr>
        <p:spPr bwMode="auto">
          <a:xfrm>
            <a:off x="1168400" y="3984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4EAA29"/>
                </a:solidFill>
                <a:latin typeface="Arial" pitchFamily="34" charset="0"/>
                <a:cs typeface="Arial" pitchFamily="34" charset="0"/>
                <a:sym typeface="Arial" pitchFamily="34" charset="0"/>
              </a:rPr>
              <a:t>Экспертиза проекта</a:t>
            </a:r>
          </a:p>
        </p:txBody>
      </p:sp>
      <p:pic>
        <p:nvPicPr>
          <p:cNvPr id="108547" name="Изображение 7" descr="element-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Shape 100"/>
          <p:cNvSpPr>
            <a:spLocks noGrp="1" noChangeArrowheads="1"/>
          </p:cNvSpPr>
          <p:nvPr>
            <p:ph type="sldNum" sz="quarter" idx="10"/>
          </p:nvPr>
        </p:nvSpPr>
        <p:spPr>
          <a:xfrm>
            <a:off x="649288" y="327025"/>
            <a:ext cx="127000"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r>
              <a:rPr lang="ru-RU" altLang="ru-RU" sz="1800" b="0">
                <a:solidFill>
                  <a:schemeClr val="bg1"/>
                </a:solidFill>
                <a:latin typeface="Journal Sans New"/>
                <a:ea typeface="Journal Sans New"/>
                <a:cs typeface="Journal Sans New"/>
              </a:rPr>
              <a:t>9</a:t>
            </a:r>
          </a:p>
        </p:txBody>
      </p:sp>
      <p:sp>
        <p:nvSpPr>
          <p:cNvPr id="108549" name="Shape 108"/>
          <p:cNvSpPr>
            <a:spLocks noChangeArrowheads="1"/>
          </p:cNvSpPr>
          <p:nvPr/>
        </p:nvSpPr>
        <p:spPr bwMode="auto">
          <a:xfrm>
            <a:off x="1168400" y="4162425"/>
            <a:ext cx="59674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2000">
                <a:solidFill>
                  <a:schemeClr val="tx1"/>
                </a:solidFill>
                <a:latin typeface="Arial" pitchFamily="34" charset="0"/>
                <a:cs typeface="Arial" pitchFamily="34" charset="0"/>
                <a:sym typeface="Arial" pitchFamily="34" charset="0"/>
              </a:rPr>
              <a:t>Научная экспертиза - открытие инновационных педагогических площадок</a:t>
            </a:r>
          </a:p>
        </p:txBody>
      </p:sp>
      <p:pic>
        <p:nvPicPr>
          <p:cNvPr id="108550" name="image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8400" y="941388"/>
            <a:ext cx="2065338" cy="2921000"/>
          </a:xfrm>
          <a:prstGeom prst="rect">
            <a:avLst/>
          </a:prstGeom>
          <a:noFill/>
          <a:ln w="12700">
            <a:solidFill>
              <a:srgbClr val="000000"/>
            </a:solidFill>
            <a:miter lim="400000"/>
            <a:headEnd/>
            <a:tailEnd/>
          </a:ln>
          <a:extLst>
            <a:ext uri="{909E8E84-426E-40DD-AFC4-6F175D3DCCD1}">
              <a14:hiddenFill xmlns:a14="http://schemas.microsoft.com/office/drawing/2010/main">
                <a:solidFill>
                  <a:srgbClr val="FFFFFF"/>
                </a:solidFill>
              </a14:hiddenFill>
            </a:ext>
          </a:extLst>
        </p:spPr>
      </p:pic>
      <p:sp>
        <p:nvSpPr>
          <p:cNvPr id="108551" name="Shape 110"/>
          <p:cNvSpPr>
            <a:spLocks noChangeArrowheads="1"/>
          </p:cNvSpPr>
          <p:nvPr/>
        </p:nvSpPr>
        <p:spPr bwMode="auto">
          <a:xfrm>
            <a:off x="4216400" y="1943100"/>
            <a:ext cx="24304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marL="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lnSpc>
                <a:spcPct val="103000"/>
              </a:lnSpc>
              <a:buSzPct val="60000"/>
            </a:pPr>
            <a:endParaRPr lang="ru-RU" altLang="ru-RU" sz="1400" b="0">
              <a:solidFill>
                <a:srgbClr val="3E3E3E"/>
              </a:solidFill>
              <a:latin typeface="Arial" pitchFamily="34" charset="0"/>
              <a:cs typeface="Arial" pitchFamily="34" charset="0"/>
              <a:sym typeface="Arial" pitchFamily="34" charset="0"/>
            </a:endParaRPr>
          </a:p>
        </p:txBody>
      </p:sp>
      <p:pic>
        <p:nvPicPr>
          <p:cNvPr id="108552" name="Изображение 12" descr="element-04.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3"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21175" y="663575"/>
            <a:ext cx="2325688" cy="31988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hape 99"/>
          <p:cNvSpPr>
            <a:spLocks noChangeArrowheads="1"/>
          </p:cNvSpPr>
          <p:nvPr/>
        </p:nvSpPr>
        <p:spPr bwMode="auto">
          <a:xfrm>
            <a:off x="1168400" y="3984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4EAA29"/>
                </a:solidFill>
                <a:latin typeface="Arial" pitchFamily="34" charset="0"/>
                <a:cs typeface="Arial" pitchFamily="34" charset="0"/>
                <a:sym typeface="Arial" pitchFamily="34" charset="0"/>
              </a:rPr>
              <a:t>Экспертиза проекта</a:t>
            </a:r>
          </a:p>
        </p:txBody>
      </p:sp>
      <p:pic>
        <p:nvPicPr>
          <p:cNvPr id="109571" name="Изображение 7" descr="element-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Shape 100"/>
          <p:cNvSpPr>
            <a:spLocks noGrp="1" noChangeArrowheads="1"/>
          </p:cNvSpPr>
          <p:nvPr>
            <p:ph type="sldNum" sz="quarter" idx="10"/>
          </p:nvPr>
        </p:nvSpPr>
        <p:spPr>
          <a:xfrm>
            <a:off x="574675" y="338138"/>
            <a:ext cx="257175"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r>
              <a:rPr lang="ru-RU" altLang="ru-RU" sz="1800" b="0">
                <a:solidFill>
                  <a:schemeClr val="bg1"/>
                </a:solidFill>
                <a:latin typeface="Journal Sans New"/>
                <a:ea typeface="Journal Sans New"/>
                <a:cs typeface="Journal Sans New"/>
              </a:rPr>
              <a:t>10</a:t>
            </a:r>
          </a:p>
        </p:txBody>
      </p:sp>
      <p:sp>
        <p:nvSpPr>
          <p:cNvPr id="109573" name="Shape 108"/>
          <p:cNvSpPr>
            <a:spLocks noChangeArrowheads="1"/>
          </p:cNvSpPr>
          <p:nvPr/>
        </p:nvSpPr>
        <p:spPr bwMode="auto">
          <a:xfrm>
            <a:off x="1168400" y="4316413"/>
            <a:ext cx="5967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2000">
                <a:solidFill>
                  <a:schemeClr val="tx1"/>
                </a:solidFill>
                <a:latin typeface="Arial" pitchFamily="34" charset="0"/>
                <a:cs typeface="Arial" pitchFamily="34" charset="0"/>
                <a:sym typeface="Arial" pitchFamily="34" charset="0"/>
              </a:rPr>
              <a:t>Обобщение и трансляция опыта</a:t>
            </a:r>
          </a:p>
        </p:txBody>
      </p:sp>
      <p:pic>
        <p:nvPicPr>
          <p:cNvPr id="109574" name="image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3275" y="614363"/>
            <a:ext cx="2468563" cy="3394075"/>
          </a:xfrm>
          <a:prstGeom prst="rect">
            <a:avLst/>
          </a:prstGeom>
          <a:noFill/>
          <a:ln w="12700">
            <a:solidFill>
              <a:srgbClr val="000000"/>
            </a:solidFill>
            <a:miter lim="400000"/>
            <a:headEnd/>
            <a:tailEnd/>
          </a:ln>
          <a:extLst>
            <a:ext uri="{909E8E84-426E-40DD-AFC4-6F175D3DCCD1}">
              <a14:hiddenFill xmlns:a14="http://schemas.microsoft.com/office/drawing/2010/main">
                <a:solidFill>
                  <a:srgbClr val="FFFFFF"/>
                </a:solidFill>
              </a14:hiddenFill>
            </a:ext>
          </a:extLst>
        </p:spPr>
      </p:pic>
      <p:sp>
        <p:nvSpPr>
          <p:cNvPr id="109575" name="Shape 110"/>
          <p:cNvSpPr>
            <a:spLocks noChangeArrowheads="1"/>
          </p:cNvSpPr>
          <p:nvPr/>
        </p:nvSpPr>
        <p:spPr bwMode="auto">
          <a:xfrm>
            <a:off x="4216400" y="1943100"/>
            <a:ext cx="24304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marL="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lnSpc>
                <a:spcPct val="103000"/>
              </a:lnSpc>
              <a:buSzPct val="60000"/>
            </a:pPr>
            <a:endParaRPr lang="ru-RU" altLang="ru-RU" sz="1400" b="0">
              <a:solidFill>
                <a:srgbClr val="3E3E3E"/>
              </a:solidFill>
              <a:latin typeface="Arial" pitchFamily="34" charset="0"/>
              <a:cs typeface="Arial" pitchFamily="34" charset="0"/>
              <a:sym typeface="Arial" pitchFamily="34" charset="0"/>
            </a:endParaRPr>
          </a:p>
        </p:txBody>
      </p:sp>
      <p:pic>
        <p:nvPicPr>
          <p:cNvPr id="109576" name="Изображение 12" descr="element-04.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7" name="Рисунок 1"/>
          <p:cNvPicPr>
            <a:picLocks noChangeAspect="1"/>
          </p:cNvPicPr>
          <p:nvPr/>
        </p:nvPicPr>
        <p:blipFill>
          <a:blip r:embed="rId5">
            <a:extLst>
              <a:ext uri="{28A0092B-C50C-407E-A947-70E740481C1C}">
                <a14:useLocalDpi xmlns:a14="http://schemas.microsoft.com/office/drawing/2010/main" val="0"/>
              </a:ext>
            </a:extLst>
          </a:blip>
          <a:srcRect r="3662" b="50000"/>
          <a:stretch>
            <a:fillRect/>
          </a:stretch>
        </p:blipFill>
        <p:spPr bwMode="auto">
          <a:xfrm>
            <a:off x="469900" y="1335088"/>
            <a:ext cx="3746500" cy="2673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image2.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2338" y="0"/>
            <a:ext cx="17780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0595" name="Shape 86"/>
          <p:cNvSpPr>
            <a:spLocks noChangeArrowheads="1"/>
          </p:cNvSpPr>
          <p:nvPr/>
        </p:nvSpPr>
        <p:spPr bwMode="auto">
          <a:xfrm>
            <a:off x="5056188" y="176213"/>
            <a:ext cx="2097087"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2000" b="0">
                <a:solidFill>
                  <a:srgbClr val="535353"/>
                </a:solidFill>
                <a:latin typeface="Arial" pitchFamily="34" charset="0"/>
                <a:cs typeface="Arial" pitchFamily="34" charset="0"/>
                <a:sym typeface="Arial" pitchFamily="34" charset="0"/>
              </a:rPr>
              <a:t>Конюхов Игорь Николаевич,  </a:t>
            </a:r>
          </a:p>
          <a:p>
            <a:pPr algn="ctr" eaLnBrk="1"/>
            <a:r>
              <a:rPr lang="ru-RU" altLang="ru-RU" sz="1400" b="0">
                <a:solidFill>
                  <a:srgbClr val="535353"/>
                </a:solidFill>
                <a:latin typeface="Arial" pitchFamily="34" charset="0"/>
                <a:cs typeface="Arial" pitchFamily="34" charset="0"/>
                <a:sym typeface="Arial" pitchFamily="34" charset="0"/>
              </a:rPr>
              <a:t>методист </a:t>
            </a:r>
          </a:p>
          <a:p>
            <a:pPr algn="ctr" eaLnBrk="1"/>
            <a:r>
              <a:rPr lang="ru-RU" altLang="ru-RU" sz="1400" b="0">
                <a:solidFill>
                  <a:srgbClr val="535353"/>
                </a:solidFill>
                <a:latin typeface="Arial" pitchFamily="34" charset="0"/>
                <a:cs typeface="Arial" pitchFamily="34" charset="0"/>
                <a:sym typeface="Arial" pitchFamily="34" charset="0"/>
              </a:rPr>
              <a:t>МБОУ ДО «ЦДТ Парус» ГО г. Уфа</a:t>
            </a:r>
          </a:p>
        </p:txBody>
      </p:sp>
      <p:sp>
        <p:nvSpPr>
          <p:cNvPr id="110596" name="Shape 89"/>
          <p:cNvSpPr>
            <a:spLocks noChangeArrowheads="1"/>
          </p:cNvSpPr>
          <p:nvPr/>
        </p:nvSpPr>
        <p:spPr bwMode="auto">
          <a:xfrm>
            <a:off x="1208088" y="1555750"/>
            <a:ext cx="525145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3600">
                <a:solidFill>
                  <a:srgbClr val="4EAA29"/>
                </a:solidFill>
                <a:latin typeface="Journal Sans New"/>
                <a:ea typeface="Arial" pitchFamily="34" charset="0"/>
                <a:cs typeface="Journal Sans New"/>
                <a:sym typeface="Arial" pitchFamily="34" charset="0"/>
              </a:rPr>
              <a:t>ТВОРЧЕСКОЕ ТЕХНИЧЕСКОЕ МОДЕЛИРОВАНИЕ И КОНСТРУИРОВАНИЕ</a:t>
            </a:r>
          </a:p>
        </p:txBody>
      </p:sp>
      <p:sp>
        <p:nvSpPr>
          <p:cNvPr id="110597" name="Shape 90"/>
          <p:cNvSpPr>
            <a:spLocks noChangeArrowheads="1"/>
          </p:cNvSpPr>
          <p:nvPr/>
        </p:nvSpPr>
        <p:spPr bwMode="auto">
          <a:xfrm>
            <a:off x="1290638" y="3875088"/>
            <a:ext cx="37655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600">
                <a:solidFill>
                  <a:srgbClr val="535353"/>
                </a:solidFill>
                <a:latin typeface="Journal Sans New"/>
                <a:ea typeface="Arial" pitchFamily="34" charset="0"/>
                <a:cs typeface="Journal Sans New"/>
                <a:sym typeface="Arial" pitchFamily="34" charset="0"/>
              </a:rPr>
              <a:t>В СИСТЕМЕ ДОПОЛНИТЕЛЬНОГО ОБРАЗОВАНИЯ ДЕТЕЙ</a:t>
            </a:r>
          </a:p>
        </p:txBody>
      </p:sp>
      <p:pic>
        <p:nvPicPr>
          <p:cNvPr id="110598" name="Изображение 2" descr="element-0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650" y="0"/>
            <a:ext cx="431800"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Изображение 4" descr="element-0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875" y="457993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Изображение 1" descr="element-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Shape 99"/>
          <p:cNvSpPr>
            <a:spLocks noChangeArrowheads="1"/>
          </p:cNvSpPr>
          <p:nvPr/>
        </p:nvSpPr>
        <p:spPr bwMode="auto">
          <a:xfrm>
            <a:off x="1168400" y="3984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4EAA29"/>
                </a:solidFill>
                <a:latin typeface="Arial" pitchFamily="34" charset="0"/>
                <a:cs typeface="Arial" pitchFamily="34" charset="0"/>
                <a:sym typeface="Arial" pitchFamily="34" charset="0"/>
              </a:rPr>
              <a:t>Постановка проблемы</a:t>
            </a:r>
          </a:p>
        </p:txBody>
      </p:sp>
      <p:sp>
        <p:nvSpPr>
          <p:cNvPr id="111620" name="Shape 100"/>
          <p:cNvSpPr>
            <a:spLocks noGrp="1"/>
          </p:cNvSpPr>
          <p:nvPr>
            <p:ph type="sldNum" sz="quarter" idx="10"/>
          </p:nvPr>
        </p:nvSpPr>
        <p:spPr>
          <a:xfrm>
            <a:off x="661988" y="354013"/>
            <a:ext cx="115887" cy="276225"/>
          </a:xfrm>
          <a:noFill/>
        </p:spPr>
        <p:txBody>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r>
              <a:rPr lang="ru-RU" altLang="ru-RU" sz="1800" b="0">
                <a:latin typeface="Journal Sans New"/>
                <a:ea typeface="Journal Sans New"/>
                <a:cs typeface="Journal Sans New"/>
              </a:rPr>
              <a:t>2</a:t>
            </a:r>
          </a:p>
        </p:txBody>
      </p:sp>
      <p:sp>
        <p:nvSpPr>
          <p:cNvPr id="111621" name="Shape 96"/>
          <p:cNvSpPr>
            <a:spLocks noChangeArrowheads="1"/>
          </p:cNvSpPr>
          <p:nvPr/>
        </p:nvSpPr>
        <p:spPr bwMode="auto">
          <a:xfrm>
            <a:off x="1163638" y="1914525"/>
            <a:ext cx="5229225"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marL="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lnSpc>
                <a:spcPct val="103000"/>
              </a:lnSpc>
              <a:buSzPct val="60000"/>
            </a:pPr>
            <a:endParaRPr lang="ru-RU" altLang="ru-RU" sz="1400" b="0">
              <a:solidFill>
                <a:srgbClr val="3E3E3E"/>
              </a:solidFill>
              <a:latin typeface="Arial" pitchFamily="34" charset="0"/>
              <a:cs typeface="Arial" pitchFamily="34" charset="0"/>
              <a:sym typeface="Arial" pitchFamily="34" charset="0"/>
            </a:endParaRPr>
          </a:p>
        </p:txBody>
      </p:sp>
      <p:pic>
        <p:nvPicPr>
          <p:cNvPr id="111622" name="Изображение 2"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Прямоугольник 1"/>
          <p:cNvSpPr>
            <a:spLocks noChangeArrowheads="1"/>
          </p:cNvSpPr>
          <p:nvPr/>
        </p:nvSpPr>
        <p:spPr bwMode="auto">
          <a:xfrm>
            <a:off x="3476625" y="1465263"/>
            <a:ext cx="37782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hangingPunct="1"/>
            <a:r>
              <a:rPr lang="ru-RU" altLang="ru-RU" sz="1800" b="0">
                <a:solidFill>
                  <a:srgbClr val="000000"/>
                </a:solidFill>
              </a:rPr>
              <a:t>Агентством Стратегических Инициатив выдвинута Национальная Технологическая Инициатива, которую Президент РФ В.В. Путин назвал приоритетом государственной политики. Цель НТИ - достижение Россией глобального технологического лидерства к 2035 году.</a:t>
            </a:r>
          </a:p>
        </p:txBody>
      </p:sp>
      <p:pic>
        <p:nvPicPr>
          <p:cNvPr id="111624" name="Рисунок 2"/>
          <p:cNvPicPr>
            <a:picLocks noChangeAspect="1"/>
          </p:cNvPicPr>
          <p:nvPr/>
        </p:nvPicPr>
        <p:blipFill>
          <a:blip r:embed="rId4">
            <a:extLst>
              <a:ext uri="{28A0092B-C50C-407E-A947-70E740481C1C}">
                <a14:useLocalDpi xmlns:a14="http://schemas.microsoft.com/office/drawing/2010/main" val="0"/>
              </a:ext>
            </a:extLst>
          </a:blip>
          <a:srcRect t="17342" b="20819"/>
          <a:stretch>
            <a:fillRect/>
          </a:stretch>
        </p:blipFill>
        <p:spPr bwMode="auto">
          <a:xfrm>
            <a:off x="514350" y="1235075"/>
            <a:ext cx="262413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5" name="Рисунок 3"/>
          <p:cNvPicPr>
            <a:picLocks noChangeAspect="1"/>
          </p:cNvPicPr>
          <p:nvPr/>
        </p:nvPicPr>
        <p:blipFill>
          <a:blip r:embed="rId5">
            <a:extLst>
              <a:ext uri="{28A0092B-C50C-407E-A947-70E740481C1C}">
                <a14:useLocalDpi xmlns:a14="http://schemas.microsoft.com/office/drawing/2010/main" val="0"/>
              </a:ext>
            </a:extLst>
          </a:blip>
          <a:srcRect l="11935" r="12148"/>
          <a:stretch>
            <a:fillRect/>
          </a:stretch>
        </p:blipFill>
        <p:spPr bwMode="auto">
          <a:xfrm>
            <a:off x="514350" y="2755900"/>
            <a:ext cx="2814638"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Прямая соединительная линия 12">
            <a:extLst>
              <a:ext uri="{FF2B5EF4-FFF2-40B4-BE49-F238E27FC236}">
                <a16:creationId xmlns:a16="http://schemas.microsoft.com/office/drawing/2014/main" xmlns="" id="{C471FCAA-3264-4B36-949C-355F6DB82C7E}"/>
              </a:ext>
            </a:extLst>
          </p:cNvPr>
          <p:cNvCxnSpPr/>
          <p:nvPr/>
        </p:nvCxnSpPr>
        <p:spPr>
          <a:xfrm>
            <a:off x="222250" y="388922"/>
            <a:ext cx="6111893" cy="1235"/>
          </a:xfrm>
          <a:prstGeom prst="line">
            <a:avLst/>
          </a:prstGeom>
          <a:ln w="19050">
            <a:gradFill flip="none" rotWithShape="1">
              <a:gsLst>
                <a:gs pos="50000">
                  <a:srgbClr val="0070C0"/>
                </a:gs>
                <a:gs pos="100000">
                  <a:schemeClr val="accent1">
                    <a:tint val="23500"/>
                    <a:satMod val="1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xmlns="" id="{E440CB50-FB83-4B14-A810-BD39230BAE6B}"/>
              </a:ext>
            </a:extLst>
          </p:cNvPr>
          <p:cNvCxnSpPr/>
          <p:nvPr/>
        </p:nvCxnSpPr>
        <p:spPr>
          <a:xfrm>
            <a:off x="222225" y="423567"/>
            <a:ext cx="6111918" cy="1235"/>
          </a:xfrm>
          <a:prstGeom prst="line">
            <a:avLst/>
          </a:prstGeom>
          <a:ln w="19050">
            <a:gradFill flip="none" rotWithShape="1">
              <a:gsLst>
                <a:gs pos="50000">
                  <a:srgbClr val="2B953F"/>
                </a:gs>
                <a:gs pos="100000">
                  <a:schemeClr val="accent1">
                    <a:tint val="23500"/>
                    <a:satMod val="1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8676" name="TextBox 5"/>
          <p:cNvSpPr txBox="1">
            <a:spLocks noChangeArrowheads="1"/>
          </p:cNvSpPr>
          <p:nvPr/>
        </p:nvSpPr>
        <p:spPr bwMode="auto">
          <a:xfrm>
            <a:off x="641350" y="1854200"/>
            <a:ext cx="6329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just" eaLnBrk="1" hangingPunct="1"/>
            <a:r>
              <a:rPr lang="ru-RU" altLang="ru-RU" b="1">
                <a:solidFill>
                  <a:schemeClr val="tx1"/>
                </a:solidFill>
              </a:rPr>
              <a:t>	</a:t>
            </a:r>
            <a:endParaRPr lang="ru-RU" altLang="ru-RU" b="1">
              <a:solidFill>
                <a:srgbClr val="00B050"/>
              </a:solidFill>
            </a:endParaRPr>
          </a:p>
        </p:txBody>
      </p:sp>
      <p:sp>
        <p:nvSpPr>
          <p:cNvPr id="7" name="Заголовок 1">
            <a:extLst>
              <a:ext uri="{FF2B5EF4-FFF2-40B4-BE49-F238E27FC236}">
                <a16:creationId xmlns:a16="http://schemas.microsoft.com/office/drawing/2014/main" xmlns="" id="{9AA5A584-FCC5-40D2-8CEE-82248A931262}"/>
              </a:ext>
            </a:extLst>
          </p:cNvPr>
          <p:cNvSpPr txBox="1">
            <a:spLocks/>
          </p:cNvSpPr>
          <p:nvPr/>
        </p:nvSpPr>
        <p:spPr>
          <a:xfrm>
            <a:off x="474663" y="1098550"/>
            <a:ext cx="6607175" cy="17033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defRPr/>
            </a:pPr>
            <a:endParaRPr lang="ru-RU" sz="1867" b="1" dirty="0">
              <a:solidFill>
                <a:srgbClr val="002060"/>
              </a:solidFill>
              <a:latin typeface="Arial" panose="020B0604020202020204" pitchFamily="34" charset="0"/>
              <a:cs typeface="Arial" panose="020B0604020202020204" pitchFamily="34" charset="0"/>
            </a:endParaRPr>
          </a:p>
        </p:txBody>
      </p:sp>
      <p:grpSp>
        <p:nvGrpSpPr>
          <p:cNvPr id="3" name="Diagram group">
            <a:extLst>
              <a:ext uri="{FF2B5EF4-FFF2-40B4-BE49-F238E27FC236}">
                <a16:creationId xmlns:a16="http://schemas.microsoft.com/office/drawing/2014/main" xmlns="" id="{F26282D8-CEFB-4913-B0A4-4F33BBD0BD5F}"/>
              </a:ext>
            </a:extLst>
          </p:cNvPr>
          <p:cNvGrpSpPr/>
          <p:nvPr/>
        </p:nvGrpSpPr>
        <p:grpSpPr>
          <a:xfrm>
            <a:off x="921933" y="426751"/>
            <a:ext cx="5768641" cy="1400156"/>
            <a:chOff x="169087" y="1385332"/>
            <a:chExt cx="3908047" cy="648000"/>
          </a:xfrm>
          <a:scene3d>
            <a:camera prst="orthographicFront">
              <a:rot lat="0" lon="0" rev="0"/>
            </a:camera>
            <a:lightRig rig="soft" dir="t">
              <a:rot lat="0" lon="0" rev="0"/>
            </a:lightRig>
          </a:scene3d>
        </p:grpSpPr>
        <p:grpSp>
          <p:nvGrpSpPr>
            <p:cNvPr id="4" name="Группа 11">
              <a:extLst>
                <a:ext uri="{FF2B5EF4-FFF2-40B4-BE49-F238E27FC236}">
                  <a16:creationId xmlns:a16="http://schemas.microsoft.com/office/drawing/2014/main" xmlns="" id="{0473997A-6704-4872-AFEC-DD5A59D76AD3}"/>
                </a:ext>
              </a:extLst>
            </p:cNvPr>
            <p:cNvGrpSpPr/>
            <p:nvPr/>
          </p:nvGrpSpPr>
          <p:grpSpPr>
            <a:xfrm>
              <a:off x="169087" y="1385332"/>
              <a:ext cx="3908047" cy="648000"/>
              <a:chOff x="169087" y="1385332"/>
              <a:chExt cx="3908047" cy="648000"/>
            </a:xfrm>
            <a:scene3d>
              <a:camera prst="orthographicFront">
                <a:rot lat="0" lon="0" rev="0"/>
              </a:camera>
              <a:lightRig rig="soft" dir="t">
                <a:rot lat="0" lon="0" rev="0"/>
              </a:lightRig>
            </a:scene3d>
          </p:grpSpPr>
          <p:sp>
            <p:nvSpPr>
              <p:cNvPr id="14" name="Скругленный прямоугольник 13">
                <a:extLst>
                  <a:ext uri="{FF2B5EF4-FFF2-40B4-BE49-F238E27FC236}">
                    <a16:creationId xmlns:a16="http://schemas.microsoft.com/office/drawing/2014/main" xmlns="" id="{64B51F6A-9E46-4B39-92C0-72BDFDDA0212}"/>
                  </a:ext>
                </a:extLst>
              </p:cNvPr>
              <p:cNvSpPr/>
              <p:nvPr/>
            </p:nvSpPr>
            <p:spPr>
              <a:xfrm>
                <a:off x="216028" y="1405476"/>
                <a:ext cx="3861106" cy="550989"/>
              </a:xfrm>
              <a:prstGeom prst="roundRect">
                <a:avLst>
                  <a:gd name="adj" fmla="val 10000"/>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sp>
          <p:sp>
            <p:nvSpPr>
              <p:cNvPr id="15" name="Скругленный прямоугольник 4">
                <a:extLst>
                  <a:ext uri="{FF2B5EF4-FFF2-40B4-BE49-F238E27FC236}">
                    <a16:creationId xmlns:a16="http://schemas.microsoft.com/office/drawing/2014/main" xmlns="" id="{3E1AD02D-4B60-4194-A23D-4D9C06374BF6}"/>
                  </a:ext>
                </a:extLst>
              </p:cNvPr>
              <p:cNvSpPr/>
              <p:nvPr/>
            </p:nvSpPr>
            <p:spPr>
              <a:xfrm>
                <a:off x="169087" y="1385332"/>
                <a:ext cx="3745319" cy="648000"/>
              </a:xfrm>
              <a:prstGeom prst="rect">
                <a:avLst/>
              </a:prstGeom>
              <a:sp3d/>
            </p:spPr>
            <p:style>
              <a:lnRef idx="0">
                <a:scrgbClr r="0" g="0" b="0"/>
              </a:lnRef>
              <a:fillRef idx="0">
                <a:scrgbClr r="0" g="0" b="0"/>
              </a:fillRef>
              <a:effectRef idx="0">
                <a:scrgbClr r="0" g="0" b="0"/>
              </a:effectRef>
              <a:fontRef idx="minor">
                <a:schemeClr val="dk1"/>
              </a:fontRef>
            </p:style>
            <p:txBody>
              <a:bodyPr lIns="27658" tIns="20743" rIns="27658" bIns="20743" spcCol="1270" anchor="ctr"/>
              <a:lstStyle/>
              <a:p>
                <a:pPr algn="ctr" defTabSz="484025" eaLnBrk="1" hangingPunct="1">
                  <a:lnSpc>
                    <a:spcPct val="90000"/>
                  </a:lnSpc>
                  <a:spcAft>
                    <a:spcPct val="35000"/>
                  </a:spcAft>
                  <a:defRPr/>
                </a:pPr>
                <a:endParaRPr lang="ru-RU" sz="1478" b="1"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grpSp>
      </p:grpSp>
      <p:grpSp>
        <p:nvGrpSpPr>
          <p:cNvPr id="5" name="Diagram group">
            <a:extLst>
              <a:ext uri="{FF2B5EF4-FFF2-40B4-BE49-F238E27FC236}">
                <a16:creationId xmlns:a16="http://schemas.microsoft.com/office/drawing/2014/main" xmlns="" id="{36852287-FBC8-464F-9413-2838E14E41D2}"/>
              </a:ext>
            </a:extLst>
          </p:cNvPr>
          <p:cNvGrpSpPr/>
          <p:nvPr/>
        </p:nvGrpSpPr>
        <p:grpSpPr>
          <a:xfrm>
            <a:off x="865927" y="1714894"/>
            <a:ext cx="5824647" cy="1344149"/>
            <a:chOff x="169087" y="1385332"/>
            <a:chExt cx="3908047" cy="648000"/>
          </a:xfrm>
          <a:scene3d>
            <a:camera prst="orthographicFront">
              <a:rot lat="0" lon="0" rev="0"/>
            </a:camera>
            <a:lightRig rig="soft" dir="t">
              <a:rot lat="0" lon="0" rev="0"/>
            </a:lightRig>
          </a:scene3d>
        </p:grpSpPr>
        <p:grpSp>
          <p:nvGrpSpPr>
            <p:cNvPr id="8" name="Группа 11">
              <a:extLst>
                <a:ext uri="{FF2B5EF4-FFF2-40B4-BE49-F238E27FC236}">
                  <a16:creationId xmlns:a16="http://schemas.microsoft.com/office/drawing/2014/main" xmlns="" id="{3653656A-8616-4E7A-8D67-7A619C396970}"/>
                </a:ext>
              </a:extLst>
            </p:cNvPr>
            <p:cNvGrpSpPr/>
            <p:nvPr/>
          </p:nvGrpSpPr>
          <p:grpSpPr>
            <a:xfrm>
              <a:off x="169087" y="1385332"/>
              <a:ext cx="3908047" cy="648000"/>
              <a:chOff x="169087" y="1385332"/>
              <a:chExt cx="3908047" cy="648000"/>
            </a:xfrm>
            <a:scene3d>
              <a:camera prst="orthographicFront">
                <a:rot lat="0" lon="0" rev="0"/>
              </a:camera>
              <a:lightRig rig="soft" dir="t">
                <a:rot lat="0" lon="0" rev="0"/>
              </a:lightRig>
            </a:scene3d>
          </p:grpSpPr>
          <p:sp>
            <p:nvSpPr>
              <p:cNvPr id="22" name="Скругленный прямоугольник 21">
                <a:extLst>
                  <a:ext uri="{FF2B5EF4-FFF2-40B4-BE49-F238E27FC236}">
                    <a16:creationId xmlns:a16="http://schemas.microsoft.com/office/drawing/2014/main" xmlns="" id="{304D9B6F-EBA4-4632-8BB7-088715A7CE99}"/>
                  </a:ext>
                </a:extLst>
              </p:cNvPr>
              <p:cNvSpPr/>
              <p:nvPr/>
            </p:nvSpPr>
            <p:spPr>
              <a:xfrm>
                <a:off x="216028" y="1405476"/>
                <a:ext cx="3861106" cy="550989"/>
              </a:xfrm>
              <a:prstGeom prst="roundRect">
                <a:avLst>
                  <a:gd name="adj" fmla="val 10000"/>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sp>
          <p:sp>
            <p:nvSpPr>
              <p:cNvPr id="23" name="Скругленный прямоугольник 4">
                <a:extLst>
                  <a:ext uri="{FF2B5EF4-FFF2-40B4-BE49-F238E27FC236}">
                    <a16:creationId xmlns:a16="http://schemas.microsoft.com/office/drawing/2014/main" xmlns="" id="{C9A8D490-183C-40B2-8423-725C719CF442}"/>
                  </a:ext>
                </a:extLst>
              </p:cNvPr>
              <p:cNvSpPr/>
              <p:nvPr/>
            </p:nvSpPr>
            <p:spPr>
              <a:xfrm>
                <a:off x="169087" y="1385332"/>
                <a:ext cx="3745319" cy="648000"/>
              </a:xfrm>
              <a:prstGeom prst="rect">
                <a:avLst/>
              </a:prstGeom>
              <a:sp3d/>
            </p:spPr>
            <p:style>
              <a:lnRef idx="0">
                <a:scrgbClr r="0" g="0" b="0"/>
              </a:lnRef>
              <a:fillRef idx="0">
                <a:scrgbClr r="0" g="0" b="0"/>
              </a:fillRef>
              <a:effectRef idx="0">
                <a:scrgbClr r="0" g="0" b="0"/>
              </a:effectRef>
              <a:fontRef idx="minor">
                <a:schemeClr val="dk1"/>
              </a:fontRef>
            </p:style>
            <p:txBody>
              <a:bodyPr lIns="27658" tIns="20743" rIns="27658" bIns="20743" spcCol="1270" anchor="ctr"/>
              <a:lstStyle/>
              <a:p>
                <a:pPr algn="ctr" defTabSz="484025" eaLnBrk="1" hangingPunct="1">
                  <a:lnSpc>
                    <a:spcPct val="90000"/>
                  </a:lnSpc>
                  <a:spcAft>
                    <a:spcPct val="35000"/>
                  </a:spcAft>
                  <a:defRPr/>
                </a:pPr>
                <a:endParaRPr lang="ru-RU" sz="1478" b="1"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grpSp>
      </p:grpSp>
      <p:sp>
        <p:nvSpPr>
          <p:cNvPr id="28680" name="Rectangle 3"/>
          <p:cNvSpPr>
            <a:spLocks noChangeArrowheads="1"/>
          </p:cNvSpPr>
          <p:nvPr/>
        </p:nvSpPr>
        <p:spPr bwMode="auto">
          <a:xfrm rot="10800000" flipV="1">
            <a:off x="977900" y="1771650"/>
            <a:ext cx="57404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120" tIns="35560" rIns="71120" bIns="35560" anchor="ctr">
            <a:spAutoFit/>
          </a:bodyPr>
          <a:lstStyle>
            <a:lvl1pPr defTabSz="71120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defTabSz="71120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defTabSz="7112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defTabSz="7112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defTabSz="7112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defTabSz="7112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defTabSz="7112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defTabSz="7112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defTabSz="7112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hangingPunct="1"/>
            <a:r>
              <a:rPr lang="ru-RU" altLang="ru-RU" sz="1200">
                <a:solidFill>
                  <a:srgbClr val="002060"/>
                </a:solidFill>
                <a:latin typeface="Lucida Grande"/>
                <a:cs typeface="Times New Roman" pitchFamily="18" charset="0"/>
              </a:rPr>
              <a:t>Самое большое количество победителей  призеров по предмету «Право» - </a:t>
            </a:r>
            <a:r>
              <a:rPr lang="ru-RU" altLang="ru-RU" sz="1200" b="1">
                <a:solidFill>
                  <a:srgbClr val="002060"/>
                </a:solidFill>
                <a:latin typeface="Lucida Grande"/>
                <a:cs typeface="Times New Roman" pitchFamily="18" charset="0"/>
              </a:rPr>
              <a:t>2 победителя и 5 призеров</a:t>
            </a:r>
            <a:r>
              <a:rPr lang="ru-RU" altLang="ru-RU" sz="1200">
                <a:solidFill>
                  <a:srgbClr val="002060"/>
                </a:solidFill>
                <a:latin typeface="Lucida Grande"/>
                <a:cs typeface="Times New Roman" pitchFamily="18" charset="0"/>
              </a:rPr>
              <a:t>. </a:t>
            </a:r>
            <a:r>
              <a:rPr lang="ru-RU" altLang="ru-RU" sz="1200" b="1">
                <a:solidFill>
                  <a:srgbClr val="002060"/>
                </a:solidFill>
                <a:latin typeface="Lucida Grande"/>
                <a:cs typeface="Times New Roman" pitchFamily="18" charset="0"/>
              </a:rPr>
              <a:t>По 4 призера </a:t>
            </a:r>
            <a:r>
              <a:rPr lang="ru-RU" altLang="ru-RU" sz="1200">
                <a:solidFill>
                  <a:srgbClr val="002060"/>
                </a:solidFill>
                <a:latin typeface="Lucida Grande"/>
                <a:cs typeface="Times New Roman" pitchFamily="18" charset="0"/>
              </a:rPr>
              <a:t>по предметам </a:t>
            </a:r>
            <a:r>
              <a:rPr lang="ru-RU" altLang="ru-RU" sz="1200" b="1">
                <a:solidFill>
                  <a:srgbClr val="002060"/>
                </a:solidFill>
                <a:latin typeface="Lucida Grande"/>
                <a:cs typeface="Times New Roman" pitchFamily="18" charset="0"/>
              </a:rPr>
              <a:t>«Физическая культура»</a:t>
            </a:r>
            <a:r>
              <a:rPr lang="ru-RU" altLang="ru-RU" sz="1200">
                <a:solidFill>
                  <a:srgbClr val="002060"/>
                </a:solidFill>
                <a:latin typeface="Lucida Grande"/>
                <a:cs typeface="Times New Roman" pitchFamily="18" charset="0"/>
              </a:rPr>
              <a:t>, </a:t>
            </a:r>
            <a:r>
              <a:rPr lang="ru-RU" altLang="ru-RU" sz="1200" b="1">
                <a:solidFill>
                  <a:srgbClr val="002060"/>
                </a:solidFill>
                <a:latin typeface="Lucida Grande"/>
                <a:cs typeface="Times New Roman" pitchFamily="18" charset="0"/>
              </a:rPr>
              <a:t>«Основы безопасности жизнедеятельности», «Технология»</a:t>
            </a:r>
            <a:r>
              <a:rPr lang="ru-RU" altLang="ru-RU" sz="1200">
                <a:solidFill>
                  <a:srgbClr val="002060"/>
                </a:solidFill>
                <a:latin typeface="Lucida Grande"/>
                <a:cs typeface="Times New Roman" pitchFamily="18" charset="0"/>
              </a:rPr>
              <a:t>. </a:t>
            </a:r>
          </a:p>
          <a:p>
            <a:pPr algn="ctr" eaLnBrk="1" hangingPunct="1"/>
            <a:r>
              <a:rPr lang="ru-RU" altLang="ru-RU" sz="1200">
                <a:solidFill>
                  <a:srgbClr val="002060"/>
                </a:solidFill>
                <a:latin typeface="Lucida Grande"/>
                <a:cs typeface="Times New Roman" pitchFamily="18" charset="0"/>
              </a:rPr>
              <a:t>Отрадно, что в этом учебном году по предметам </a:t>
            </a:r>
            <a:r>
              <a:rPr lang="ru-RU" altLang="ru-RU" sz="1200" b="1">
                <a:solidFill>
                  <a:srgbClr val="002060"/>
                </a:solidFill>
                <a:latin typeface="Lucida Grande"/>
                <a:cs typeface="Times New Roman" pitchFamily="18" charset="0"/>
              </a:rPr>
              <a:t>«Английский язык» </a:t>
            </a:r>
            <a:r>
              <a:rPr lang="ru-RU" altLang="ru-RU" sz="1200">
                <a:solidFill>
                  <a:srgbClr val="002060"/>
                </a:solidFill>
                <a:latin typeface="Lucida Grande"/>
                <a:cs typeface="Times New Roman" pitchFamily="18" charset="0"/>
              </a:rPr>
              <a:t>и </a:t>
            </a:r>
            <a:r>
              <a:rPr lang="ru-RU" altLang="ru-RU" sz="1200" b="1">
                <a:solidFill>
                  <a:srgbClr val="002060"/>
                </a:solidFill>
                <a:latin typeface="Lucida Grande"/>
                <a:cs typeface="Times New Roman" pitchFamily="18" charset="0"/>
              </a:rPr>
              <a:t>«Немецкий язык» </a:t>
            </a:r>
            <a:r>
              <a:rPr lang="ru-RU" altLang="ru-RU" sz="1200">
                <a:solidFill>
                  <a:srgbClr val="002060"/>
                </a:solidFill>
                <a:latin typeface="Lucida Grande"/>
                <a:cs typeface="Times New Roman" pitchFamily="18" charset="0"/>
              </a:rPr>
              <a:t>появились призовые места.</a:t>
            </a:r>
            <a:endParaRPr lang="ru-RU" altLang="ru-RU" sz="1200">
              <a:solidFill>
                <a:srgbClr val="002060"/>
              </a:solidFill>
              <a:latin typeface="Lucida Grande"/>
            </a:endParaRPr>
          </a:p>
        </p:txBody>
      </p:sp>
      <p:sp>
        <p:nvSpPr>
          <p:cNvPr id="28681" name="Прямоугольник 35"/>
          <p:cNvSpPr>
            <a:spLocks noChangeArrowheads="1"/>
          </p:cNvSpPr>
          <p:nvPr/>
        </p:nvSpPr>
        <p:spPr bwMode="auto">
          <a:xfrm>
            <a:off x="977900" y="427038"/>
            <a:ext cx="526415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hangingPunct="1"/>
            <a:r>
              <a:rPr lang="ru-RU" altLang="ru-RU" sz="1200" b="1">
                <a:solidFill>
                  <a:srgbClr val="002060"/>
                </a:solidFill>
              </a:rPr>
              <a:t>Заключительный этап всероссийской олимпиады школьников.</a:t>
            </a:r>
            <a:r>
              <a:rPr lang="ru-RU" altLang="ru-RU" sz="1000" b="1"/>
              <a:t> </a:t>
            </a:r>
          </a:p>
          <a:p>
            <a:pPr algn="ctr" eaLnBrk="1" hangingPunct="1"/>
            <a:r>
              <a:rPr lang="ru-RU" altLang="ru-RU" sz="1200">
                <a:solidFill>
                  <a:srgbClr val="002060"/>
                </a:solidFill>
                <a:latin typeface="Lucida Grande"/>
              </a:rPr>
              <a:t>97 чел. победителей и призеров регионального этапа приняли участие в 21 предметной олимпиаде. </a:t>
            </a:r>
          </a:p>
          <a:p>
            <a:pPr algn="ctr" eaLnBrk="1" hangingPunct="1"/>
            <a:endParaRPr lang="ru-RU" altLang="ru-RU" sz="1000">
              <a:solidFill>
                <a:srgbClr val="002060"/>
              </a:solidFill>
            </a:endParaRPr>
          </a:p>
        </p:txBody>
      </p:sp>
      <p:sp>
        <p:nvSpPr>
          <p:cNvPr id="39" name="Скругленный прямоугольник 38">
            <a:extLst>
              <a:ext uri="{FF2B5EF4-FFF2-40B4-BE49-F238E27FC236}">
                <a16:creationId xmlns:a16="http://schemas.microsoft.com/office/drawing/2014/main" xmlns="" id="{B98FCFC2-E730-4398-842B-8B2286D9F77E}"/>
              </a:ext>
            </a:extLst>
          </p:cNvPr>
          <p:cNvSpPr/>
          <p:nvPr/>
        </p:nvSpPr>
        <p:spPr>
          <a:xfrm flipV="1">
            <a:off x="977939" y="2947031"/>
            <a:ext cx="5824647" cy="2016224"/>
          </a:xfrm>
          <a:prstGeom prst="roundRect">
            <a:avLst>
              <a:gd name="adj" fmla="val 1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sp>
      <p:sp>
        <p:nvSpPr>
          <p:cNvPr id="28685" name="Rectangle 5"/>
          <p:cNvSpPr>
            <a:spLocks noChangeArrowheads="1"/>
          </p:cNvSpPr>
          <p:nvPr/>
        </p:nvSpPr>
        <p:spPr bwMode="auto">
          <a:xfrm>
            <a:off x="977900" y="3076575"/>
            <a:ext cx="5824538"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120" tIns="35560" rIns="71120" bIns="35560" anchor="ctr">
            <a:spAutoFit/>
          </a:bodyPr>
          <a:lstStyle>
            <a:lvl1pPr>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algn="ctr" eaLnBrk="1" hangingPunct="1"/>
            <a:r>
              <a:rPr lang="ru-RU" altLang="ru-RU" sz="1200">
                <a:solidFill>
                  <a:srgbClr val="002060"/>
                </a:solidFill>
                <a:latin typeface="Lucida Grande"/>
                <a:cs typeface="Times New Roman" pitchFamily="18" charset="0"/>
              </a:rPr>
              <a:t>По итогам заключительного этапа всероссийской олимпиады школьников в 2017 году на счету команды республики </a:t>
            </a:r>
            <a:r>
              <a:rPr lang="ru-RU" altLang="ru-RU" sz="1200" b="1">
                <a:solidFill>
                  <a:srgbClr val="002060"/>
                </a:solidFill>
                <a:latin typeface="Lucida Grande"/>
                <a:cs typeface="Times New Roman" pitchFamily="18" charset="0"/>
              </a:rPr>
              <a:t>4 победителя и 31 призер</a:t>
            </a:r>
            <a:r>
              <a:rPr lang="ru-RU" altLang="ru-RU" sz="1200">
                <a:solidFill>
                  <a:srgbClr val="002060"/>
                </a:solidFill>
                <a:latin typeface="Lucida Grande"/>
                <a:cs typeface="Times New Roman" pitchFamily="18" charset="0"/>
              </a:rPr>
              <a:t>.</a:t>
            </a:r>
            <a:r>
              <a:rPr lang="ru-RU" altLang="ru-RU" sz="1200"/>
              <a:t> </a:t>
            </a:r>
            <a:r>
              <a:rPr lang="ru-RU" altLang="ru-RU" sz="1200">
                <a:solidFill>
                  <a:srgbClr val="292929"/>
                </a:solidFill>
                <a:latin typeface="Lucida Grande"/>
              </a:rPr>
              <a:t>Всего в финале всероссийской олимпиады школьников на счету нашей республики </a:t>
            </a:r>
            <a:r>
              <a:rPr lang="ru-RU" altLang="ru-RU" sz="1200" b="1">
                <a:solidFill>
                  <a:srgbClr val="292929"/>
                </a:solidFill>
                <a:latin typeface="Lucida Grande"/>
              </a:rPr>
              <a:t>35 призовых мест по 14 предметам. </a:t>
            </a:r>
          </a:p>
          <a:p>
            <a:pPr algn="ctr" eaLnBrk="1" hangingPunct="1"/>
            <a:r>
              <a:rPr lang="ru-RU" altLang="ru-RU" sz="1200">
                <a:solidFill>
                  <a:srgbClr val="292929"/>
                </a:solidFill>
                <a:latin typeface="Lucida Grande"/>
              </a:rPr>
              <a:t>В 2017 году самыми «результативными» стали следующие предметные олимпиады: </a:t>
            </a:r>
          </a:p>
          <a:p>
            <a:pPr algn="ctr" eaLnBrk="1" hangingPunct="1"/>
            <a:r>
              <a:rPr lang="ru-RU" altLang="ru-RU" sz="1200" b="1">
                <a:solidFill>
                  <a:srgbClr val="292929"/>
                </a:solidFill>
                <a:latin typeface="Lucida Grande"/>
              </a:rPr>
              <a:t>- право - 7 призовых мест (2победителя и 5призеров);</a:t>
            </a:r>
          </a:p>
          <a:p>
            <a:pPr algn="ctr" eaLnBrk="1" hangingPunct="1"/>
            <a:r>
              <a:rPr lang="ru-RU" altLang="ru-RU" sz="1200" b="1">
                <a:solidFill>
                  <a:srgbClr val="292929"/>
                </a:solidFill>
                <a:latin typeface="Lucida Grande"/>
              </a:rPr>
              <a:t>- технология – 1 победитель и 4призера;</a:t>
            </a:r>
          </a:p>
          <a:p>
            <a:pPr algn="ctr" eaLnBrk="1" hangingPunct="1"/>
            <a:r>
              <a:rPr lang="ru-RU" altLang="ru-RU" sz="1200">
                <a:solidFill>
                  <a:srgbClr val="292929"/>
                </a:solidFill>
                <a:latin typeface="Lucida Grande"/>
              </a:rPr>
              <a:t>Улучшились результаты </a:t>
            </a:r>
            <a:r>
              <a:rPr lang="ru-RU" altLang="ru-RU" sz="1200" b="1">
                <a:solidFill>
                  <a:srgbClr val="292929"/>
                </a:solidFill>
                <a:latin typeface="Lucida Grande"/>
              </a:rPr>
              <a:t>по физической культуре, ОБЖ </a:t>
            </a:r>
          </a:p>
        </p:txBody>
      </p:sp>
      <p:pic>
        <p:nvPicPr>
          <p:cNvPr id="28686" name="Рисунок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00" y="4792663"/>
            <a:ext cx="928688"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Изображение 1" descr="element-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Shape 99"/>
          <p:cNvSpPr>
            <a:spLocks noChangeArrowheads="1"/>
          </p:cNvSpPr>
          <p:nvPr/>
        </p:nvSpPr>
        <p:spPr bwMode="auto">
          <a:xfrm>
            <a:off x="1168400" y="3984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4EAA29"/>
                </a:solidFill>
                <a:latin typeface="Arial" pitchFamily="34" charset="0"/>
                <a:cs typeface="Arial" pitchFamily="34" charset="0"/>
                <a:sym typeface="Arial" pitchFamily="34" charset="0"/>
              </a:rPr>
              <a:t>Постановка проблемы</a:t>
            </a:r>
          </a:p>
        </p:txBody>
      </p:sp>
      <p:sp>
        <p:nvSpPr>
          <p:cNvPr id="112644" name="Shape 100"/>
          <p:cNvSpPr>
            <a:spLocks noGrp="1"/>
          </p:cNvSpPr>
          <p:nvPr>
            <p:ph type="sldNum" sz="quarter" idx="10"/>
          </p:nvPr>
        </p:nvSpPr>
        <p:spPr>
          <a:xfrm>
            <a:off x="565150" y="366713"/>
            <a:ext cx="188913" cy="276225"/>
          </a:xfrm>
          <a:noFill/>
        </p:spPr>
        <p:txBody>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r>
              <a:rPr lang="ru-RU" altLang="ru-RU" sz="1800" b="0">
                <a:latin typeface="Journal Sans New"/>
                <a:ea typeface="Journal Sans New"/>
                <a:cs typeface="Journal Sans New"/>
              </a:rPr>
              <a:t>3</a:t>
            </a:r>
          </a:p>
        </p:txBody>
      </p:sp>
      <p:sp>
        <p:nvSpPr>
          <p:cNvPr id="112645" name="Shape 96"/>
          <p:cNvSpPr>
            <a:spLocks noChangeArrowheads="1"/>
          </p:cNvSpPr>
          <p:nvPr/>
        </p:nvSpPr>
        <p:spPr bwMode="auto">
          <a:xfrm>
            <a:off x="1163638" y="1914525"/>
            <a:ext cx="5229225"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marL="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lnSpc>
                <a:spcPct val="103000"/>
              </a:lnSpc>
              <a:buSzPct val="60000"/>
            </a:pPr>
            <a:endParaRPr lang="ru-RU" altLang="ru-RU" sz="1400" b="0">
              <a:solidFill>
                <a:srgbClr val="3E3E3E"/>
              </a:solidFill>
              <a:latin typeface="Arial" pitchFamily="34" charset="0"/>
              <a:cs typeface="Arial" pitchFamily="34" charset="0"/>
              <a:sym typeface="Arial" pitchFamily="34" charset="0"/>
            </a:endParaRPr>
          </a:p>
        </p:txBody>
      </p:sp>
      <p:pic>
        <p:nvPicPr>
          <p:cNvPr id="112646" name="Изображение 2"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Прямоугольник 1"/>
          <p:cNvSpPr>
            <a:spLocks noChangeArrowheads="1"/>
          </p:cNvSpPr>
          <p:nvPr/>
        </p:nvSpPr>
        <p:spPr bwMode="auto">
          <a:xfrm>
            <a:off x="3476625" y="1465263"/>
            <a:ext cx="37782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hangingPunct="1"/>
            <a:r>
              <a:rPr lang="ru-RU" altLang="ru-RU" sz="2000" b="0">
                <a:solidFill>
                  <a:srgbClr val="000000"/>
                </a:solidFill>
              </a:rPr>
              <a:t>Необходима разработка учебного процесса,  позволяющего произвести активизацию интеллектуальных возможностей учащихся, без превышения физиологически допустимых нагрузок на детей во время обучения</a:t>
            </a:r>
          </a:p>
        </p:txBody>
      </p:sp>
      <p:pic>
        <p:nvPicPr>
          <p:cNvPr id="112648" name="Рисунок 3"/>
          <p:cNvPicPr>
            <a:picLocks noChangeAspect="1"/>
          </p:cNvPicPr>
          <p:nvPr/>
        </p:nvPicPr>
        <p:blipFill>
          <a:blip r:embed="rId4">
            <a:extLst>
              <a:ext uri="{28A0092B-C50C-407E-A947-70E740481C1C}">
                <a14:useLocalDpi xmlns:a14="http://schemas.microsoft.com/office/drawing/2010/main" val="0"/>
              </a:ext>
            </a:extLst>
          </a:blip>
          <a:srcRect l="20039" r="9242"/>
          <a:stretch>
            <a:fillRect/>
          </a:stretch>
        </p:blipFill>
        <p:spPr bwMode="auto">
          <a:xfrm>
            <a:off x="263525" y="1322388"/>
            <a:ext cx="2973388"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hape 99"/>
          <p:cNvSpPr>
            <a:spLocks noChangeArrowheads="1"/>
          </p:cNvSpPr>
          <p:nvPr/>
        </p:nvSpPr>
        <p:spPr bwMode="auto">
          <a:xfrm>
            <a:off x="1168400" y="3984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4EAA29"/>
                </a:solidFill>
                <a:latin typeface="Arial" pitchFamily="34" charset="0"/>
                <a:cs typeface="Arial" pitchFamily="34" charset="0"/>
                <a:sym typeface="Arial" pitchFamily="34" charset="0"/>
              </a:rPr>
              <a:t>Научные предпосылки</a:t>
            </a:r>
          </a:p>
        </p:txBody>
      </p:sp>
      <p:sp>
        <p:nvSpPr>
          <p:cNvPr id="113667" name="Shape 101"/>
          <p:cNvSpPr>
            <a:spLocks noChangeArrowheads="1"/>
          </p:cNvSpPr>
          <p:nvPr/>
        </p:nvSpPr>
        <p:spPr bwMode="auto">
          <a:xfrm>
            <a:off x="1174750" y="939800"/>
            <a:ext cx="14843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3600">
                <a:solidFill>
                  <a:srgbClr val="595959"/>
                </a:solidFill>
                <a:latin typeface="Helvetica" pitchFamily="34" charset="0"/>
                <a:cs typeface="Helvetica" pitchFamily="34" charset="0"/>
                <a:sym typeface="Helvetica" pitchFamily="34" charset="0"/>
              </a:rPr>
              <a:t>ТРИЗ</a:t>
            </a:r>
          </a:p>
        </p:txBody>
      </p:sp>
      <p:sp>
        <p:nvSpPr>
          <p:cNvPr id="113668" name="Shape 102"/>
          <p:cNvSpPr>
            <a:spLocks noChangeArrowheads="1"/>
          </p:cNvSpPr>
          <p:nvPr/>
        </p:nvSpPr>
        <p:spPr bwMode="auto">
          <a:xfrm>
            <a:off x="3962400" y="1812925"/>
            <a:ext cx="2852738"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lnSpc>
                <a:spcPct val="103000"/>
              </a:lnSpc>
            </a:pPr>
            <a:endParaRPr lang="ru-RU" altLang="ru-RU" sz="1400" b="0">
              <a:solidFill>
                <a:srgbClr val="3E3E3E"/>
              </a:solidFill>
              <a:latin typeface="Arial" pitchFamily="34" charset="0"/>
              <a:cs typeface="Arial" pitchFamily="34" charset="0"/>
              <a:sym typeface="Arial" pitchFamily="34" charset="0"/>
            </a:endParaRPr>
          </a:p>
        </p:txBody>
      </p:sp>
      <p:sp>
        <p:nvSpPr>
          <p:cNvPr id="103" name="Shape 103">
            <a:extLst>
              <a:ext uri="{FF2B5EF4-FFF2-40B4-BE49-F238E27FC236}">
                <a16:creationId xmlns:a16="http://schemas.microsoft.com/office/drawing/2014/main" xmlns="" id="{8926060E-5109-4EEF-B94B-60C5E4010351}"/>
              </a:ext>
            </a:extLst>
          </p:cNvPr>
          <p:cNvSpPr/>
          <p:nvPr/>
        </p:nvSpPr>
        <p:spPr>
          <a:xfrm>
            <a:off x="1174750" y="2476500"/>
            <a:ext cx="1938338" cy="215900"/>
          </a:xfrm>
          <a:prstGeom prst="rect">
            <a:avLst/>
          </a:prstGeom>
          <a:ln w="12700">
            <a:miter lim="400000"/>
          </a:ln>
          <a:extLst>
            <a:ext uri="{C572A759-6A51-4108-AA02-DFA0A04FC94B}"/>
          </a:extLst>
        </p:spPr>
        <p:txBody>
          <a:bodyPr lIns="0" tIns="0" rIns="0" bIns="0" anchor="ctr">
            <a:spAutoFit/>
          </a:bodyPr>
          <a:lstStyle/>
          <a:p>
            <a:pPr algn="just" eaLnBrk="1" fontAlgn="auto">
              <a:spcBef>
                <a:spcPts val="0"/>
              </a:spcBef>
              <a:spcAft>
                <a:spcPts val="0"/>
              </a:spcAft>
              <a:buClr>
                <a:srgbClr val="4D1269"/>
              </a:buClr>
              <a:buSzPct val="125000"/>
              <a:defRPr sz="1400">
                <a:latin typeface="+mj-lt"/>
                <a:ea typeface="+mj-ea"/>
                <a:cs typeface="+mj-cs"/>
                <a:sym typeface="Helvetica"/>
              </a:defRPr>
            </a:pPr>
            <a:r>
              <a:rPr lang="ru-RU" sz="1400" kern="0" dirty="0">
                <a:solidFill>
                  <a:srgbClr val="535353">
                    <a:lumMod val="75000"/>
                  </a:srgbClr>
                </a:solidFill>
                <a:latin typeface="Helvetica"/>
                <a:ea typeface="+mj-ea"/>
                <a:cs typeface="Helvetica"/>
                <a:sym typeface="Helvetica"/>
              </a:rPr>
              <a:t> </a:t>
            </a:r>
            <a:endParaRPr sz="1400" kern="0" dirty="0">
              <a:solidFill>
                <a:srgbClr val="535353">
                  <a:lumMod val="75000"/>
                </a:srgbClr>
              </a:solidFill>
              <a:latin typeface="Helvetica"/>
              <a:ea typeface="+mj-ea"/>
              <a:cs typeface="Helvetica"/>
              <a:sym typeface="Helvetica"/>
            </a:endParaRPr>
          </a:p>
        </p:txBody>
      </p:sp>
      <p:pic>
        <p:nvPicPr>
          <p:cNvPr id="113670" name="Изображение 10" descr="element-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1" name="Shape 100"/>
          <p:cNvSpPr>
            <a:spLocks noGrp="1"/>
          </p:cNvSpPr>
          <p:nvPr>
            <p:ph type="sldNum" sz="quarter" idx="10"/>
          </p:nvPr>
        </p:nvSpPr>
        <p:spPr>
          <a:xfrm>
            <a:off x="649288" y="354013"/>
            <a:ext cx="128587" cy="276225"/>
          </a:xfrm>
          <a:noFill/>
        </p:spPr>
        <p:txBody>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r>
              <a:rPr lang="ru-RU" altLang="ru-RU" sz="1800" b="0">
                <a:latin typeface="Journal Sans New"/>
                <a:ea typeface="Journal Sans New"/>
                <a:cs typeface="Journal Sans New"/>
              </a:rPr>
              <a:t>4</a:t>
            </a:r>
          </a:p>
        </p:txBody>
      </p:sp>
      <p:pic>
        <p:nvPicPr>
          <p:cNvPr id="113672" name="Изображение 12"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3"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85938"/>
            <a:ext cx="3552825"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4" name="Прямоугольник 6"/>
          <p:cNvSpPr>
            <a:spLocks noChangeArrowheads="1"/>
          </p:cNvSpPr>
          <p:nvPr/>
        </p:nvSpPr>
        <p:spPr bwMode="auto">
          <a:xfrm>
            <a:off x="3581400" y="1216025"/>
            <a:ext cx="3902075"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hangingPunct="1"/>
            <a:r>
              <a:rPr lang="ru-RU" altLang="ru-RU" sz="1800" b="0">
                <a:solidFill>
                  <a:srgbClr val="000000"/>
                </a:solidFill>
              </a:rPr>
              <a:t>ТРИЗ, разработанная Генрихом Сауловичем Альтшуллером и его коллегами, впервые опубликованная в 1956 году, основана на идее ускорения изобретательского процесса, исключения из него элементов случайности: внезапного и непредсказуемого озарения, слепого перебора и отбрасывания вариантов, зависимости от настроения и т. п. </a:t>
            </a:r>
          </a:p>
        </p:txBody>
      </p:sp>
    </p:spTree>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hape 99"/>
          <p:cNvSpPr>
            <a:spLocks noChangeArrowheads="1"/>
          </p:cNvSpPr>
          <p:nvPr/>
        </p:nvSpPr>
        <p:spPr bwMode="auto">
          <a:xfrm>
            <a:off x="1168400" y="3984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4EAA29"/>
                </a:solidFill>
                <a:latin typeface="Arial" pitchFamily="34" charset="0"/>
                <a:cs typeface="Arial" pitchFamily="34" charset="0"/>
                <a:sym typeface="Arial" pitchFamily="34" charset="0"/>
              </a:rPr>
              <a:t>Научные предпосылки</a:t>
            </a:r>
          </a:p>
        </p:txBody>
      </p:sp>
      <p:sp>
        <p:nvSpPr>
          <p:cNvPr id="114691" name="Shape 101"/>
          <p:cNvSpPr>
            <a:spLocks noChangeArrowheads="1"/>
          </p:cNvSpPr>
          <p:nvPr/>
        </p:nvSpPr>
        <p:spPr bwMode="auto">
          <a:xfrm>
            <a:off x="1174750" y="939800"/>
            <a:ext cx="14843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endParaRPr lang="ru-RU" altLang="ru-RU" sz="3600">
              <a:solidFill>
                <a:srgbClr val="595959"/>
              </a:solidFill>
              <a:latin typeface="Helvetica" pitchFamily="34" charset="0"/>
              <a:cs typeface="Helvetica" pitchFamily="34" charset="0"/>
              <a:sym typeface="Helvetica" pitchFamily="34" charset="0"/>
            </a:endParaRPr>
          </a:p>
        </p:txBody>
      </p:sp>
      <p:sp>
        <p:nvSpPr>
          <p:cNvPr id="114692" name="Shape 102"/>
          <p:cNvSpPr>
            <a:spLocks noChangeArrowheads="1"/>
          </p:cNvSpPr>
          <p:nvPr/>
        </p:nvSpPr>
        <p:spPr bwMode="auto">
          <a:xfrm>
            <a:off x="3352800" y="1812925"/>
            <a:ext cx="3878263"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marL="2857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lnSpc>
                <a:spcPct val="103000"/>
              </a:lnSpc>
              <a:buFontTx/>
              <a:buChar char="•"/>
            </a:pPr>
            <a:r>
              <a:rPr lang="ru-RU" altLang="ru-RU" sz="1400" b="0">
                <a:solidFill>
                  <a:srgbClr val="3E3E3E"/>
                </a:solidFill>
                <a:cs typeface="Arial" pitchFamily="34" charset="0"/>
                <a:sym typeface="Arial" pitchFamily="34" charset="0"/>
              </a:rPr>
              <a:t>Исследование  процессов проявления и</a:t>
            </a:r>
          </a:p>
          <a:p>
            <a:pPr eaLnBrk="1">
              <a:lnSpc>
                <a:spcPct val="103000"/>
              </a:lnSpc>
            </a:pPr>
            <a:r>
              <a:rPr lang="ru-RU" altLang="ru-RU" sz="1400" b="0">
                <a:solidFill>
                  <a:srgbClr val="3E3E3E"/>
                </a:solidFill>
                <a:cs typeface="Arial" pitchFamily="34" charset="0"/>
                <a:sym typeface="Arial" pitchFamily="34" charset="0"/>
              </a:rPr>
              <a:t>развития  способностей человека с научной точки зрения было произведено в рамках реализации Государственной программы исследования феноменальных способностей человека под руководством  Алексея Юрьевича Савина</a:t>
            </a:r>
          </a:p>
        </p:txBody>
      </p:sp>
      <p:sp>
        <p:nvSpPr>
          <p:cNvPr id="103" name="Shape 103">
            <a:extLst>
              <a:ext uri="{FF2B5EF4-FFF2-40B4-BE49-F238E27FC236}">
                <a16:creationId xmlns:a16="http://schemas.microsoft.com/office/drawing/2014/main" xmlns="" id="{67D932E0-08D0-43FC-9377-F3E0F38AB975}"/>
              </a:ext>
            </a:extLst>
          </p:cNvPr>
          <p:cNvSpPr/>
          <p:nvPr/>
        </p:nvSpPr>
        <p:spPr>
          <a:xfrm>
            <a:off x="1174750" y="2476500"/>
            <a:ext cx="1938338" cy="215900"/>
          </a:xfrm>
          <a:prstGeom prst="rect">
            <a:avLst/>
          </a:prstGeom>
          <a:ln w="12700">
            <a:miter lim="400000"/>
          </a:ln>
          <a:extLst>
            <a:ext uri="{C572A759-6A51-4108-AA02-DFA0A04FC94B}"/>
          </a:extLst>
        </p:spPr>
        <p:txBody>
          <a:bodyPr lIns="0" tIns="0" rIns="0" bIns="0" anchor="ctr">
            <a:spAutoFit/>
          </a:bodyPr>
          <a:lstStyle/>
          <a:p>
            <a:pPr algn="just" eaLnBrk="1" fontAlgn="auto">
              <a:spcBef>
                <a:spcPts val="0"/>
              </a:spcBef>
              <a:spcAft>
                <a:spcPts val="0"/>
              </a:spcAft>
              <a:buClr>
                <a:srgbClr val="4D1269"/>
              </a:buClr>
              <a:buSzPct val="125000"/>
              <a:defRPr sz="1400">
                <a:latin typeface="+mj-lt"/>
                <a:ea typeface="+mj-ea"/>
                <a:cs typeface="+mj-cs"/>
                <a:sym typeface="Helvetica"/>
              </a:defRPr>
            </a:pPr>
            <a:r>
              <a:rPr lang="ru-RU" sz="1400" kern="0" dirty="0">
                <a:solidFill>
                  <a:srgbClr val="535353">
                    <a:lumMod val="75000"/>
                  </a:srgbClr>
                </a:solidFill>
                <a:latin typeface="Helvetica"/>
                <a:ea typeface="+mj-ea"/>
                <a:cs typeface="Helvetica"/>
                <a:sym typeface="Helvetica"/>
              </a:rPr>
              <a:t> </a:t>
            </a:r>
            <a:endParaRPr sz="1400" kern="0" dirty="0">
              <a:solidFill>
                <a:srgbClr val="535353">
                  <a:lumMod val="75000"/>
                </a:srgbClr>
              </a:solidFill>
              <a:latin typeface="Helvetica"/>
              <a:ea typeface="+mj-ea"/>
              <a:cs typeface="Helvetica"/>
              <a:sym typeface="Helvetica"/>
            </a:endParaRPr>
          </a:p>
        </p:txBody>
      </p:sp>
      <p:pic>
        <p:nvPicPr>
          <p:cNvPr id="114694" name="Изображение 10" descr="element-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5" name="Shape 100"/>
          <p:cNvSpPr>
            <a:spLocks noGrp="1"/>
          </p:cNvSpPr>
          <p:nvPr>
            <p:ph type="sldNum" sz="quarter" idx="10"/>
          </p:nvPr>
        </p:nvSpPr>
        <p:spPr>
          <a:xfrm>
            <a:off x="649288" y="354013"/>
            <a:ext cx="128587" cy="276225"/>
          </a:xfrm>
          <a:noFill/>
        </p:spPr>
        <p:txBody>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r>
              <a:rPr lang="ru-RU" altLang="ru-RU" sz="1800" b="0">
                <a:latin typeface="Journal Sans New"/>
                <a:ea typeface="Journal Sans New"/>
                <a:cs typeface="Journal Sans New"/>
              </a:rPr>
              <a:t>5</a:t>
            </a:r>
          </a:p>
        </p:txBody>
      </p:sp>
      <p:pic>
        <p:nvPicPr>
          <p:cNvPr id="114696" name="Изображение 12"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7"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3" y="1785938"/>
            <a:ext cx="2474912"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8" name="Прямоугольник 6"/>
          <p:cNvSpPr>
            <a:spLocks noChangeArrowheads="1"/>
          </p:cNvSpPr>
          <p:nvPr/>
        </p:nvSpPr>
        <p:spPr bwMode="auto">
          <a:xfrm>
            <a:off x="3438525" y="1841500"/>
            <a:ext cx="3900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hangingPunct="1"/>
            <a:endParaRPr lang="ru-RU" altLang="ru-RU" sz="1800" b="0">
              <a:solidFill>
                <a:srgbClr val="000000"/>
              </a:solidFill>
            </a:endParaRPr>
          </a:p>
        </p:txBody>
      </p:sp>
      <p:sp>
        <p:nvSpPr>
          <p:cNvPr id="114699" name="Прямоугольник 1"/>
          <p:cNvSpPr>
            <a:spLocks noChangeArrowheads="1"/>
          </p:cNvSpPr>
          <p:nvPr/>
        </p:nvSpPr>
        <p:spPr bwMode="auto">
          <a:xfrm>
            <a:off x="1123950" y="755650"/>
            <a:ext cx="37782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hangingPunct="1"/>
            <a:r>
              <a:rPr lang="ru-RU" altLang="ru-RU" sz="1800" b="0">
                <a:solidFill>
                  <a:srgbClr val="000000"/>
                </a:solidFill>
              </a:rPr>
              <a:t>Государственная программа исследования феноменальных способностей человека</a:t>
            </a:r>
          </a:p>
        </p:txBody>
      </p:sp>
      <p:sp>
        <p:nvSpPr>
          <p:cNvPr id="3" name="TextBox 2">
            <a:extLst>
              <a:ext uri="{FF2B5EF4-FFF2-40B4-BE49-F238E27FC236}">
                <a16:creationId xmlns:a16="http://schemas.microsoft.com/office/drawing/2014/main" xmlns="" id="{3930CDAA-DB0D-46E1-A319-3C2731A63ABD}"/>
              </a:ext>
            </a:extLst>
          </p:cNvPr>
          <p:cNvSpPr txBox="1"/>
          <p:nvPr/>
        </p:nvSpPr>
        <p:spPr>
          <a:xfrm>
            <a:off x="3352799" y="3330453"/>
            <a:ext cx="4203701"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marL="285750" indent="-285750" eaLnBrk="1" fontAlgn="auto">
              <a:spcBef>
                <a:spcPts val="0"/>
              </a:spcBef>
              <a:spcAft>
                <a:spcPts val="0"/>
              </a:spcAft>
              <a:buFont typeface="Arial" pitchFamily="34" charset="0"/>
              <a:buChar char="•"/>
              <a:defRPr/>
            </a:pPr>
            <a:r>
              <a:rPr lang="ru-RU" sz="1400" dirty="0">
                <a:latin typeface="Trebuchet MS"/>
                <a:ea typeface="Trebuchet MS"/>
                <a:cs typeface="Trebuchet MS"/>
                <a:sym typeface="Trebuchet MS"/>
              </a:rPr>
              <a:t>А.Ю. Савиным была составлена программа </a:t>
            </a:r>
          </a:p>
          <a:p>
            <a:pPr eaLnBrk="1" fontAlgn="auto">
              <a:spcBef>
                <a:spcPts val="0"/>
              </a:spcBef>
              <a:spcAft>
                <a:spcPts val="0"/>
              </a:spcAft>
              <a:defRPr/>
            </a:pPr>
            <a:r>
              <a:rPr lang="ru-RU" sz="1400" dirty="0">
                <a:latin typeface="Trebuchet MS"/>
                <a:ea typeface="Trebuchet MS"/>
                <a:cs typeface="Trebuchet MS"/>
                <a:sym typeface="Trebuchet MS"/>
              </a:rPr>
              <a:t>«Гениальная Россия» с рекомендациями для разработки  образовательных программ, направленных на активизацию  интеллектуальных ресурсов человека</a:t>
            </a:r>
          </a:p>
        </p:txBody>
      </p:sp>
    </p:spTree>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hape 99"/>
          <p:cNvSpPr>
            <a:spLocks noChangeArrowheads="1"/>
          </p:cNvSpPr>
          <p:nvPr/>
        </p:nvSpPr>
        <p:spPr bwMode="auto">
          <a:xfrm>
            <a:off x="1168400" y="3984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4EAA29"/>
                </a:solidFill>
                <a:latin typeface="Arial" pitchFamily="34" charset="0"/>
                <a:cs typeface="Arial" pitchFamily="34" charset="0"/>
                <a:sym typeface="Arial" pitchFamily="34" charset="0"/>
              </a:rPr>
              <a:t>Методическое обеспечение</a:t>
            </a:r>
          </a:p>
        </p:txBody>
      </p:sp>
      <p:sp>
        <p:nvSpPr>
          <p:cNvPr id="115715" name="Shape 101"/>
          <p:cNvSpPr>
            <a:spLocks noChangeArrowheads="1"/>
          </p:cNvSpPr>
          <p:nvPr/>
        </p:nvSpPr>
        <p:spPr bwMode="auto">
          <a:xfrm>
            <a:off x="1174750" y="1001713"/>
            <a:ext cx="50466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2800">
                <a:solidFill>
                  <a:srgbClr val="595959"/>
                </a:solidFill>
                <a:latin typeface="Helvetica" pitchFamily="34" charset="0"/>
                <a:cs typeface="Helvetica" pitchFamily="34" charset="0"/>
                <a:sym typeface="Helvetica" pitchFamily="34" charset="0"/>
              </a:rPr>
              <a:t>ДООП «Самоцветы России» </a:t>
            </a:r>
          </a:p>
        </p:txBody>
      </p:sp>
      <p:sp>
        <p:nvSpPr>
          <p:cNvPr id="115716" name="Shape 102"/>
          <p:cNvSpPr>
            <a:spLocks noChangeArrowheads="1"/>
          </p:cNvSpPr>
          <p:nvPr/>
        </p:nvSpPr>
        <p:spPr bwMode="auto">
          <a:xfrm>
            <a:off x="3573463" y="1881188"/>
            <a:ext cx="3730625"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lnSpc>
                <a:spcPct val="103000"/>
              </a:lnSpc>
            </a:pPr>
            <a:r>
              <a:rPr lang="ru-RU" altLang="ru-RU" sz="1600" b="0">
                <a:solidFill>
                  <a:srgbClr val="3E3E3E"/>
                </a:solidFill>
                <a:cs typeface="Arial" pitchFamily="34" charset="0"/>
                <a:sym typeface="Arial" pitchFamily="34" charset="0"/>
              </a:rPr>
              <a:t>С учетом  рекомендаций программы</a:t>
            </a:r>
          </a:p>
          <a:p>
            <a:pPr algn="ctr" eaLnBrk="1">
              <a:lnSpc>
                <a:spcPct val="103000"/>
              </a:lnSpc>
            </a:pPr>
            <a:r>
              <a:rPr lang="ru-RU" altLang="ru-RU" sz="1600" b="0">
                <a:solidFill>
                  <a:srgbClr val="3E3E3E"/>
                </a:solidFill>
                <a:cs typeface="Arial" pitchFamily="34" charset="0"/>
                <a:sym typeface="Arial" pitchFamily="34" charset="0"/>
              </a:rPr>
              <a:t>«Гениальная Россия» </a:t>
            </a:r>
          </a:p>
          <a:p>
            <a:pPr algn="just" eaLnBrk="1">
              <a:lnSpc>
                <a:spcPct val="103000"/>
              </a:lnSpc>
            </a:pPr>
            <a:r>
              <a:rPr lang="ru-RU" altLang="ru-RU" sz="1600" b="0">
                <a:solidFill>
                  <a:srgbClr val="3E3E3E"/>
                </a:solidFill>
                <a:cs typeface="Arial" pitchFamily="34" charset="0"/>
                <a:sym typeface="Arial" pitchFamily="34" charset="0"/>
              </a:rPr>
              <a:t>разработана и реализуется дополнительная общеобразовательная программа </a:t>
            </a:r>
          </a:p>
          <a:p>
            <a:pPr algn="ctr" eaLnBrk="1">
              <a:lnSpc>
                <a:spcPct val="103000"/>
              </a:lnSpc>
            </a:pPr>
            <a:r>
              <a:rPr lang="ru-RU" altLang="ru-RU" sz="1600" b="0">
                <a:solidFill>
                  <a:srgbClr val="3E3E3E"/>
                </a:solidFill>
                <a:cs typeface="Arial" pitchFamily="34" charset="0"/>
                <a:sym typeface="Arial" pitchFamily="34" charset="0"/>
              </a:rPr>
              <a:t>«Самоцветы России»</a:t>
            </a:r>
            <a:r>
              <a:rPr lang="ru-RU" altLang="ru-RU" sz="1600" b="0">
                <a:solidFill>
                  <a:srgbClr val="000000"/>
                </a:solidFill>
                <a:cs typeface="Arial" pitchFamily="34" charset="0"/>
              </a:rPr>
              <a:t>,</a:t>
            </a:r>
          </a:p>
          <a:p>
            <a:pPr algn="just" eaLnBrk="1">
              <a:lnSpc>
                <a:spcPct val="103000"/>
              </a:lnSpc>
            </a:pPr>
            <a:r>
              <a:rPr lang="ru-RU" altLang="ru-RU" sz="1600" b="0">
                <a:solidFill>
                  <a:srgbClr val="000000"/>
                </a:solidFill>
              </a:rPr>
              <a:t>построенная по модульному принципу и рассчитанная на: </a:t>
            </a:r>
          </a:p>
          <a:p>
            <a:pPr algn="just" eaLnBrk="1">
              <a:lnSpc>
                <a:spcPct val="103000"/>
              </a:lnSpc>
            </a:pPr>
            <a:r>
              <a:rPr lang="ru-RU" altLang="ru-RU" sz="1600" b="0">
                <a:solidFill>
                  <a:srgbClr val="000000"/>
                </a:solidFill>
              </a:rPr>
              <a:t>3 учебных года, </a:t>
            </a:r>
          </a:p>
          <a:p>
            <a:pPr algn="just" eaLnBrk="1">
              <a:lnSpc>
                <a:spcPct val="103000"/>
              </a:lnSpc>
            </a:pPr>
            <a:r>
              <a:rPr lang="ru-RU" altLang="ru-RU" sz="1600" b="0">
                <a:solidFill>
                  <a:srgbClr val="000000"/>
                </a:solidFill>
              </a:rPr>
              <a:t>возраст детей 7-15 лет </a:t>
            </a:r>
          </a:p>
          <a:p>
            <a:pPr algn="just" eaLnBrk="1">
              <a:lnSpc>
                <a:spcPct val="103000"/>
              </a:lnSpc>
            </a:pPr>
            <a:r>
              <a:rPr lang="ru-RU" altLang="ru-RU" sz="1600" b="0">
                <a:solidFill>
                  <a:srgbClr val="000000"/>
                </a:solidFill>
              </a:rPr>
              <a:t>(три возрастные группы)</a:t>
            </a:r>
          </a:p>
          <a:p>
            <a:pPr eaLnBrk="1">
              <a:lnSpc>
                <a:spcPct val="103000"/>
              </a:lnSpc>
            </a:pPr>
            <a:endParaRPr lang="ru-RU" altLang="ru-RU" sz="1600" b="0">
              <a:solidFill>
                <a:srgbClr val="3E3E3E"/>
              </a:solidFill>
              <a:cs typeface="Arial" pitchFamily="34" charset="0"/>
              <a:sym typeface="Arial" pitchFamily="34" charset="0"/>
            </a:endParaRPr>
          </a:p>
        </p:txBody>
      </p:sp>
      <p:sp>
        <p:nvSpPr>
          <p:cNvPr id="103" name="Shape 103">
            <a:extLst>
              <a:ext uri="{FF2B5EF4-FFF2-40B4-BE49-F238E27FC236}">
                <a16:creationId xmlns:a16="http://schemas.microsoft.com/office/drawing/2014/main" xmlns="" id="{0127A7FF-D604-4082-AB6C-E0D659AECFBF}"/>
              </a:ext>
            </a:extLst>
          </p:cNvPr>
          <p:cNvSpPr/>
          <p:nvPr/>
        </p:nvSpPr>
        <p:spPr>
          <a:xfrm>
            <a:off x="1174750" y="2476500"/>
            <a:ext cx="1938338" cy="215900"/>
          </a:xfrm>
          <a:prstGeom prst="rect">
            <a:avLst/>
          </a:prstGeom>
          <a:ln w="12700">
            <a:miter lim="400000"/>
          </a:ln>
          <a:extLst>
            <a:ext uri="{C572A759-6A51-4108-AA02-DFA0A04FC94B}"/>
          </a:extLst>
        </p:spPr>
        <p:txBody>
          <a:bodyPr lIns="0" tIns="0" rIns="0" bIns="0" anchor="ctr">
            <a:spAutoFit/>
          </a:bodyPr>
          <a:lstStyle/>
          <a:p>
            <a:pPr algn="just" eaLnBrk="1" fontAlgn="auto">
              <a:spcBef>
                <a:spcPts val="0"/>
              </a:spcBef>
              <a:spcAft>
                <a:spcPts val="0"/>
              </a:spcAft>
              <a:buClr>
                <a:srgbClr val="4D1269"/>
              </a:buClr>
              <a:buSzPct val="125000"/>
              <a:defRPr sz="1400">
                <a:latin typeface="+mj-lt"/>
                <a:ea typeface="+mj-ea"/>
                <a:cs typeface="+mj-cs"/>
                <a:sym typeface="Helvetica"/>
              </a:defRPr>
            </a:pPr>
            <a:r>
              <a:rPr lang="ru-RU" sz="1400" kern="0" dirty="0">
                <a:solidFill>
                  <a:srgbClr val="535353">
                    <a:lumMod val="75000"/>
                  </a:srgbClr>
                </a:solidFill>
                <a:latin typeface="Helvetica"/>
                <a:ea typeface="+mj-ea"/>
                <a:cs typeface="Helvetica"/>
                <a:sym typeface="Helvetica"/>
              </a:rPr>
              <a:t> </a:t>
            </a:r>
            <a:endParaRPr sz="1400" kern="0" dirty="0">
              <a:solidFill>
                <a:srgbClr val="535353">
                  <a:lumMod val="75000"/>
                </a:srgbClr>
              </a:solidFill>
              <a:latin typeface="Helvetica"/>
              <a:ea typeface="+mj-ea"/>
              <a:cs typeface="Helvetica"/>
              <a:sym typeface="Helvetica"/>
            </a:endParaRPr>
          </a:p>
        </p:txBody>
      </p:sp>
      <p:pic>
        <p:nvPicPr>
          <p:cNvPr id="115718" name="Изображение 10" descr="element-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Shape 100"/>
          <p:cNvSpPr>
            <a:spLocks noGrp="1"/>
          </p:cNvSpPr>
          <p:nvPr>
            <p:ph type="sldNum" sz="quarter" idx="10"/>
          </p:nvPr>
        </p:nvSpPr>
        <p:spPr>
          <a:xfrm>
            <a:off x="649288" y="354013"/>
            <a:ext cx="128587" cy="276225"/>
          </a:xfrm>
          <a:noFill/>
        </p:spPr>
        <p:txBody>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r>
              <a:rPr lang="ru-RU" altLang="ru-RU" sz="1800" b="0">
                <a:latin typeface="Journal Sans New"/>
                <a:ea typeface="Journal Sans New"/>
                <a:cs typeface="Journal Sans New"/>
              </a:rPr>
              <a:t>6</a:t>
            </a:r>
          </a:p>
        </p:txBody>
      </p:sp>
      <p:pic>
        <p:nvPicPr>
          <p:cNvPr id="115720" name="Изображение 12"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1"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1300" y="1841500"/>
            <a:ext cx="3043238"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2" name="Прямоугольник 1"/>
          <p:cNvSpPr>
            <a:spLocks noChangeArrowheads="1"/>
          </p:cNvSpPr>
          <p:nvPr/>
        </p:nvSpPr>
        <p:spPr bwMode="auto">
          <a:xfrm>
            <a:off x="1123950" y="755650"/>
            <a:ext cx="3778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hangingPunct="1"/>
            <a:endParaRPr lang="ru-RU" altLang="ru-RU" sz="1800" b="0">
              <a:solidFill>
                <a:srgbClr val="000000"/>
              </a:solidFill>
            </a:endParaRPr>
          </a:p>
        </p:txBody>
      </p:sp>
    </p:spTree>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hape 99"/>
          <p:cNvSpPr>
            <a:spLocks noChangeArrowheads="1"/>
          </p:cNvSpPr>
          <p:nvPr/>
        </p:nvSpPr>
        <p:spPr bwMode="auto">
          <a:xfrm>
            <a:off x="1168400" y="3984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4EAA29"/>
                </a:solidFill>
                <a:latin typeface="Arial" pitchFamily="34" charset="0"/>
                <a:cs typeface="Arial" pitchFamily="34" charset="0"/>
                <a:sym typeface="Arial" pitchFamily="34" charset="0"/>
              </a:rPr>
              <a:t>Методическое обеспечение</a:t>
            </a:r>
          </a:p>
        </p:txBody>
      </p:sp>
      <p:sp>
        <p:nvSpPr>
          <p:cNvPr id="103" name="Shape 103">
            <a:extLst>
              <a:ext uri="{FF2B5EF4-FFF2-40B4-BE49-F238E27FC236}">
                <a16:creationId xmlns:a16="http://schemas.microsoft.com/office/drawing/2014/main" xmlns="" id="{ED24A018-1354-4F50-8997-7C7B2A77F22E}"/>
              </a:ext>
            </a:extLst>
          </p:cNvPr>
          <p:cNvSpPr/>
          <p:nvPr/>
        </p:nvSpPr>
        <p:spPr>
          <a:xfrm>
            <a:off x="1174750" y="2476500"/>
            <a:ext cx="1938338" cy="215900"/>
          </a:xfrm>
          <a:prstGeom prst="rect">
            <a:avLst/>
          </a:prstGeom>
          <a:ln w="12700">
            <a:miter lim="400000"/>
          </a:ln>
          <a:extLst>
            <a:ext uri="{C572A759-6A51-4108-AA02-DFA0A04FC94B}"/>
          </a:extLst>
        </p:spPr>
        <p:txBody>
          <a:bodyPr lIns="0" tIns="0" rIns="0" bIns="0" anchor="ctr">
            <a:spAutoFit/>
          </a:bodyPr>
          <a:lstStyle/>
          <a:p>
            <a:pPr algn="just" eaLnBrk="1" fontAlgn="auto">
              <a:spcBef>
                <a:spcPts val="0"/>
              </a:spcBef>
              <a:spcAft>
                <a:spcPts val="0"/>
              </a:spcAft>
              <a:buClr>
                <a:srgbClr val="4D1269"/>
              </a:buClr>
              <a:buSzPct val="125000"/>
              <a:defRPr sz="1400">
                <a:latin typeface="+mj-lt"/>
                <a:ea typeface="+mj-ea"/>
                <a:cs typeface="+mj-cs"/>
                <a:sym typeface="Helvetica"/>
              </a:defRPr>
            </a:pPr>
            <a:r>
              <a:rPr lang="ru-RU" sz="1400" kern="0" dirty="0">
                <a:solidFill>
                  <a:srgbClr val="535353">
                    <a:lumMod val="75000"/>
                  </a:srgbClr>
                </a:solidFill>
                <a:latin typeface="Helvetica"/>
                <a:ea typeface="+mj-ea"/>
                <a:cs typeface="Helvetica"/>
                <a:sym typeface="Helvetica"/>
              </a:rPr>
              <a:t> </a:t>
            </a:r>
            <a:endParaRPr sz="1400" kern="0" dirty="0">
              <a:solidFill>
                <a:srgbClr val="535353">
                  <a:lumMod val="75000"/>
                </a:srgbClr>
              </a:solidFill>
              <a:latin typeface="Helvetica"/>
              <a:ea typeface="+mj-ea"/>
              <a:cs typeface="Helvetica"/>
              <a:sym typeface="Helvetica"/>
            </a:endParaRPr>
          </a:p>
        </p:txBody>
      </p:sp>
      <p:pic>
        <p:nvPicPr>
          <p:cNvPr id="116740" name="Изображение 10" descr="element-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Shape 100"/>
          <p:cNvSpPr>
            <a:spLocks noGrp="1"/>
          </p:cNvSpPr>
          <p:nvPr>
            <p:ph type="sldNum" sz="quarter" idx="10"/>
          </p:nvPr>
        </p:nvSpPr>
        <p:spPr>
          <a:xfrm>
            <a:off x="649288" y="354013"/>
            <a:ext cx="128587" cy="276225"/>
          </a:xfrm>
          <a:noFill/>
        </p:spPr>
        <p:txBody>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r>
              <a:rPr lang="ru-RU" altLang="ru-RU" sz="1800" b="0">
                <a:latin typeface="Journal Sans New"/>
                <a:ea typeface="Journal Sans New"/>
                <a:cs typeface="Journal Sans New"/>
              </a:rPr>
              <a:t>7</a:t>
            </a:r>
          </a:p>
        </p:txBody>
      </p:sp>
      <p:pic>
        <p:nvPicPr>
          <p:cNvPr id="116742" name="Изображение 12" descr="element-0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3"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3950" y="755650"/>
            <a:ext cx="5535613"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4" name="Прямоугольник 1"/>
          <p:cNvSpPr>
            <a:spLocks noChangeArrowheads="1"/>
          </p:cNvSpPr>
          <p:nvPr/>
        </p:nvSpPr>
        <p:spPr bwMode="auto">
          <a:xfrm>
            <a:off x="1123950" y="755650"/>
            <a:ext cx="3778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hangingPunct="1"/>
            <a:endParaRPr lang="ru-RU" altLang="ru-RU" sz="1800" b="0">
              <a:solidFill>
                <a:srgbClr val="000000"/>
              </a:solidFill>
            </a:endParaRPr>
          </a:p>
        </p:txBody>
      </p:sp>
    </p:spTree>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hape 99"/>
          <p:cNvSpPr>
            <a:spLocks noChangeArrowheads="1"/>
          </p:cNvSpPr>
          <p:nvPr/>
        </p:nvSpPr>
        <p:spPr bwMode="auto">
          <a:xfrm>
            <a:off x="1168400" y="3984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4EAA29"/>
                </a:solidFill>
                <a:latin typeface="Arial" pitchFamily="34" charset="0"/>
                <a:cs typeface="Arial" pitchFamily="34" charset="0"/>
                <a:sym typeface="Arial" pitchFamily="34" charset="0"/>
              </a:rPr>
              <a:t>Педагогическая практика</a:t>
            </a:r>
          </a:p>
        </p:txBody>
      </p:sp>
      <p:pic>
        <p:nvPicPr>
          <p:cNvPr id="117763" name="Изображение 7" descr="element-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Shape 100"/>
          <p:cNvSpPr>
            <a:spLocks noGrp="1"/>
          </p:cNvSpPr>
          <p:nvPr>
            <p:ph type="sldNum" sz="quarter" idx="10"/>
          </p:nvPr>
        </p:nvSpPr>
        <p:spPr>
          <a:xfrm>
            <a:off x="649288" y="354013"/>
            <a:ext cx="128587" cy="276225"/>
          </a:xfrm>
          <a:noFill/>
        </p:spPr>
        <p:txBody>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r>
              <a:rPr lang="ru-RU" altLang="ru-RU" sz="1800" b="0">
                <a:latin typeface="Journal Sans New"/>
                <a:ea typeface="Journal Sans New"/>
                <a:cs typeface="Journal Sans New"/>
              </a:rPr>
              <a:t>8</a:t>
            </a:r>
          </a:p>
        </p:txBody>
      </p:sp>
      <p:sp>
        <p:nvSpPr>
          <p:cNvPr id="117765" name="Shape 108"/>
          <p:cNvSpPr>
            <a:spLocks noChangeArrowheads="1"/>
          </p:cNvSpPr>
          <p:nvPr/>
        </p:nvSpPr>
        <p:spPr bwMode="auto">
          <a:xfrm>
            <a:off x="1397000" y="4151313"/>
            <a:ext cx="52498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1200">
                <a:solidFill>
                  <a:srgbClr val="3E3E3E"/>
                </a:solidFill>
                <a:latin typeface="Arial" pitchFamily="34" charset="0"/>
                <a:cs typeface="Arial" pitchFamily="34" charset="0"/>
                <a:sym typeface="Arial" pitchFamily="34" charset="0"/>
              </a:rPr>
              <a:t>Упражнения на развитие мыслительной деятельности, памяти, внимания - подготовка к освоению интуитивных эвристических методов решения практических задач</a:t>
            </a:r>
          </a:p>
        </p:txBody>
      </p:sp>
      <p:pic>
        <p:nvPicPr>
          <p:cNvPr id="117766" name="image1.jpeg"/>
          <p:cNvPicPr>
            <a:picLocks noChangeAspect="1"/>
          </p:cNvPicPr>
          <p:nvPr/>
        </p:nvPicPr>
        <p:blipFill>
          <a:blip r:embed="rId3">
            <a:extLst>
              <a:ext uri="{28A0092B-C50C-407E-A947-70E740481C1C}">
                <a14:useLocalDpi xmlns:a14="http://schemas.microsoft.com/office/drawing/2010/main" val="0"/>
              </a:ext>
            </a:extLst>
          </a:blip>
          <a:srcRect l="10768"/>
          <a:stretch>
            <a:fillRect/>
          </a:stretch>
        </p:blipFill>
        <p:spPr bwMode="auto">
          <a:xfrm>
            <a:off x="514350" y="1169988"/>
            <a:ext cx="3260725"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7767" name="Shape 110"/>
          <p:cNvSpPr>
            <a:spLocks noChangeArrowheads="1"/>
          </p:cNvSpPr>
          <p:nvPr/>
        </p:nvSpPr>
        <p:spPr bwMode="auto">
          <a:xfrm>
            <a:off x="4216400" y="1943100"/>
            <a:ext cx="24304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marL="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lnSpc>
                <a:spcPct val="103000"/>
              </a:lnSpc>
              <a:buSzPct val="60000"/>
            </a:pPr>
            <a:endParaRPr lang="ru-RU" altLang="ru-RU" sz="1400" b="0">
              <a:solidFill>
                <a:srgbClr val="3E3E3E"/>
              </a:solidFill>
              <a:latin typeface="Arial" pitchFamily="34" charset="0"/>
              <a:cs typeface="Arial" pitchFamily="34" charset="0"/>
              <a:sym typeface="Arial" pitchFamily="34" charset="0"/>
            </a:endParaRPr>
          </a:p>
        </p:txBody>
      </p:sp>
      <p:pic>
        <p:nvPicPr>
          <p:cNvPr id="117768" name="Изображение 12" descr="element-04.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9"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16400" y="1169988"/>
            <a:ext cx="2982913"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hape 99"/>
          <p:cNvSpPr>
            <a:spLocks noChangeArrowheads="1"/>
          </p:cNvSpPr>
          <p:nvPr/>
        </p:nvSpPr>
        <p:spPr bwMode="auto">
          <a:xfrm>
            <a:off x="1168400" y="3984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4EAA29"/>
                </a:solidFill>
                <a:latin typeface="Arial" pitchFamily="34" charset="0"/>
                <a:cs typeface="Arial" pitchFamily="34" charset="0"/>
                <a:sym typeface="Arial" pitchFamily="34" charset="0"/>
              </a:rPr>
              <a:t>Педагогическая практика</a:t>
            </a:r>
          </a:p>
        </p:txBody>
      </p:sp>
      <p:pic>
        <p:nvPicPr>
          <p:cNvPr id="118787" name="Изображение 7" descr="element-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Shape 100"/>
          <p:cNvSpPr>
            <a:spLocks noGrp="1"/>
          </p:cNvSpPr>
          <p:nvPr>
            <p:ph type="sldNum" sz="quarter" idx="10"/>
          </p:nvPr>
        </p:nvSpPr>
        <p:spPr>
          <a:xfrm>
            <a:off x="649288" y="354013"/>
            <a:ext cx="128587" cy="276225"/>
          </a:xfrm>
          <a:noFill/>
        </p:spPr>
        <p:txBody>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r>
              <a:rPr lang="ru-RU" altLang="ru-RU" sz="1800" b="0">
                <a:latin typeface="Journal Sans New"/>
                <a:ea typeface="Journal Sans New"/>
                <a:cs typeface="Journal Sans New"/>
              </a:rPr>
              <a:t>9</a:t>
            </a:r>
          </a:p>
        </p:txBody>
      </p:sp>
      <p:sp>
        <p:nvSpPr>
          <p:cNvPr id="118789" name="Shape 108"/>
          <p:cNvSpPr>
            <a:spLocks noChangeArrowheads="1"/>
          </p:cNvSpPr>
          <p:nvPr/>
        </p:nvSpPr>
        <p:spPr bwMode="auto">
          <a:xfrm>
            <a:off x="1397000" y="4059238"/>
            <a:ext cx="52498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2400">
                <a:solidFill>
                  <a:srgbClr val="3E3E3E"/>
                </a:solidFill>
                <a:latin typeface="Arial" pitchFamily="34" charset="0"/>
                <a:cs typeface="Arial" pitchFamily="34" charset="0"/>
                <a:sym typeface="Arial" pitchFamily="34" charset="0"/>
              </a:rPr>
              <a:t>Развитие эстетического вкуса, освоение основ черчения</a:t>
            </a:r>
          </a:p>
        </p:txBody>
      </p:sp>
      <p:pic>
        <p:nvPicPr>
          <p:cNvPr id="118790" name="image1.jpeg"/>
          <p:cNvPicPr>
            <a:picLocks noChangeAspect="1"/>
          </p:cNvPicPr>
          <p:nvPr/>
        </p:nvPicPr>
        <p:blipFill>
          <a:blip r:embed="rId3">
            <a:extLst>
              <a:ext uri="{28A0092B-C50C-407E-A947-70E740481C1C}">
                <a14:useLocalDpi xmlns:a14="http://schemas.microsoft.com/office/drawing/2010/main" val="0"/>
              </a:ext>
            </a:extLst>
          </a:blip>
          <a:srcRect r="23897"/>
          <a:stretch>
            <a:fillRect/>
          </a:stretch>
        </p:blipFill>
        <p:spPr bwMode="auto">
          <a:xfrm>
            <a:off x="649288" y="1154113"/>
            <a:ext cx="2797175"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8791" name="Shape 110"/>
          <p:cNvSpPr>
            <a:spLocks noChangeArrowheads="1"/>
          </p:cNvSpPr>
          <p:nvPr/>
        </p:nvSpPr>
        <p:spPr bwMode="auto">
          <a:xfrm>
            <a:off x="4216400" y="1943100"/>
            <a:ext cx="24304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marL="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lnSpc>
                <a:spcPct val="103000"/>
              </a:lnSpc>
              <a:buSzPct val="60000"/>
            </a:pPr>
            <a:endParaRPr lang="ru-RU" altLang="ru-RU" sz="1400" b="0">
              <a:solidFill>
                <a:srgbClr val="3E3E3E"/>
              </a:solidFill>
              <a:latin typeface="Arial" pitchFamily="34" charset="0"/>
              <a:cs typeface="Arial" pitchFamily="34" charset="0"/>
              <a:sym typeface="Arial" pitchFamily="34" charset="0"/>
            </a:endParaRPr>
          </a:p>
        </p:txBody>
      </p:sp>
      <p:pic>
        <p:nvPicPr>
          <p:cNvPr id="118792" name="Изображение 12" descr="element-04.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3" name="Рисунок 1"/>
          <p:cNvPicPr>
            <a:picLocks noChangeAspect="1"/>
          </p:cNvPicPr>
          <p:nvPr/>
        </p:nvPicPr>
        <p:blipFill>
          <a:blip r:embed="rId5">
            <a:extLst>
              <a:ext uri="{28A0092B-C50C-407E-A947-70E740481C1C}">
                <a14:useLocalDpi xmlns:a14="http://schemas.microsoft.com/office/drawing/2010/main" val="0"/>
              </a:ext>
            </a:extLst>
          </a:blip>
          <a:srcRect t="31979"/>
          <a:stretch>
            <a:fillRect/>
          </a:stretch>
        </p:blipFill>
        <p:spPr bwMode="auto">
          <a:xfrm>
            <a:off x="4021138" y="1169988"/>
            <a:ext cx="30226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hape 99"/>
          <p:cNvSpPr>
            <a:spLocks noChangeArrowheads="1"/>
          </p:cNvSpPr>
          <p:nvPr/>
        </p:nvSpPr>
        <p:spPr bwMode="auto">
          <a:xfrm>
            <a:off x="1168400" y="3984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4EAA29"/>
                </a:solidFill>
                <a:latin typeface="Arial" pitchFamily="34" charset="0"/>
                <a:cs typeface="Arial" pitchFamily="34" charset="0"/>
                <a:sym typeface="Arial" pitchFamily="34" charset="0"/>
              </a:rPr>
              <a:t>Педагогическая практика</a:t>
            </a:r>
          </a:p>
        </p:txBody>
      </p:sp>
      <p:pic>
        <p:nvPicPr>
          <p:cNvPr id="119811" name="Изображение 7" descr="element-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Shape 100"/>
          <p:cNvSpPr>
            <a:spLocks noGrp="1"/>
          </p:cNvSpPr>
          <p:nvPr>
            <p:ph type="sldNum" sz="quarter" idx="10"/>
          </p:nvPr>
        </p:nvSpPr>
        <p:spPr>
          <a:xfrm>
            <a:off x="520700" y="354013"/>
            <a:ext cx="298450" cy="276225"/>
          </a:xfrm>
          <a:noFill/>
        </p:spPr>
        <p:txBody>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r>
              <a:rPr lang="ru-RU" altLang="ru-RU" sz="1800" b="0">
                <a:latin typeface="Journal Sans New"/>
                <a:ea typeface="Journal Sans New"/>
                <a:cs typeface="Journal Sans New"/>
              </a:rPr>
              <a:t>10</a:t>
            </a:r>
          </a:p>
        </p:txBody>
      </p:sp>
      <p:sp>
        <p:nvSpPr>
          <p:cNvPr id="119813" name="Shape 108"/>
          <p:cNvSpPr>
            <a:spLocks noChangeArrowheads="1"/>
          </p:cNvSpPr>
          <p:nvPr/>
        </p:nvSpPr>
        <p:spPr bwMode="auto">
          <a:xfrm>
            <a:off x="1397000" y="4059238"/>
            <a:ext cx="55435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2400">
                <a:solidFill>
                  <a:srgbClr val="3E3E3E"/>
                </a:solidFill>
                <a:latin typeface="Arial" pitchFamily="34" charset="0"/>
                <a:cs typeface="Arial" pitchFamily="34" charset="0"/>
                <a:sym typeface="Arial" pitchFamily="34" charset="0"/>
              </a:rPr>
              <a:t>Освоение компьютерных программ графических редакторов</a:t>
            </a:r>
          </a:p>
        </p:txBody>
      </p:sp>
      <p:pic>
        <p:nvPicPr>
          <p:cNvPr id="119814" name="image1.jpeg"/>
          <p:cNvPicPr>
            <a:picLocks noChangeAspect="1"/>
          </p:cNvPicPr>
          <p:nvPr/>
        </p:nvPicPr>
        <p:blipFill>
          <a:blip r:embed="rId3">
            <a:extLst>
              <a:ext uri="{28A0092B-C50C-407E-A947-70E740481C1C}">
                <a14:useLocalDpi xmlns:a14="http://schemas.microsoft.com/office/drawing/2010/main" val="0"/>
              </a:ext>
            </a:extLst>
          </a:blip>
          <a:srcRect l="15106" r="10431"/>
          <a:stretch>
            <a:fillRect/>
          </a:stretch>
        </p:blipFill>
        <p:spPr bwMode="auto">
          <a:xfrm>
            <a:off x="649288" y="1169988"/>
            <a:ext cx="2720975"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9815" name="Shape 110"/>
          <p:cNvSpPr>
            <a:spLocks noChangeArrowheads="1"/>
          </p:cNvSpPr>
          <p:nvPr/>
        </p:nvSpPr>
        <p:spPr bwMode="auto">
          <a:xfrm>
            <a:off x="4216400" y="1943100"/>
            <a:ext cx="24304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marL="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lnSpc>
                <a:spcPct val="103000"/>
              </a:lnSpc>
              <a:buSzPct val="60000"/>
            </a:pPr>
            <a:endParaRPr lang="ru-RU" altLang="ru-RU" sz="1400" b="0">
              <a:solidFill>
                <a:srgbClr val="3E3E3E"/>
              </a:solidFill>
              <a:latin typeface="Arial" pitchFamily="34" charset="0"/>
              <a:cs typeface="Arial" pitchFamily="34" charset="0"/>
              <a:sym typeface="Arial" pitchFamily="34" charset="0"/>
            </a:endParaRPr>
          </a:p>
        </p:txBody>
      </p:sp>
      <p:pic>
        <p:nvPicPr>
          <p:cNvPr id="119816" name="Изображение 12" descr="element-04.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7" name="Рисунок 1"/>
          <p:cNvPicPr>
            <a:picLocks noChangeAspect="1"/>
          </p:cNvPicPr>
          <p:nvPr/>
        </p:nvPicPr>
        <p:blipFill>
          <a:blip r:embed="rId5">
            <a:extLst>
              <a:ext uri="{28A0092B-C50C-407E-A947-70E740481C1C}">
                <a14:useLocalDpi xmlns:a14="http://schemas.microsoft.com/office/drawing/2010/main" val="0"/>
              </a:ext>
            </a:extLst>
          </a:blip>
          <a:srcRect r="19934"/>
          <a:stretch>
            <a:fillRect/>
          </a:stretch>
        </p:blipFill>
        <p:spPr bwMode="auto">
          <a:xfrm>
            <a:off x="4021138" y="1169988"/>
            <a:ext cx="2919412"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hape 99"/>
          <p:cNvSpPr>
            <a:spLocks noChangeArrowheads="1"/>
          </p:cNvSpPr>
          <p:nvPr/>
        </p:nvSpPr>
        <p:spPr bwMode="auto">
          <a:xfrm>
            <a:off x="1168400" y="3984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4EAA29"/>
                </a:solidFill>
                <a:latin typeface="Arial" pitchFamily="34" charset="0"/>
                <a:cs typeface="Arial" pitchFamily="34" charset="0"/>
                <a:sym typeface="Arial" pitchFamily="34" charset="0"/>
              </a:rPr>
              <a:t>Педагогическая практика</a:t>
            </a:r>
          </a:p>
        </p:txBody>
      </p:sp>
      <p:pic>
        <p:nvPicPr>
          <p:cNvPr id="120835" name="Изображение 7" descr="element-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Shape 100"/>
          <p:cNvSpPr>
            <a:spLocks noGrp="1"/>
          </p:cNvSpPr>
          <p:nvPr>
            <p:ph type="sldNum" sz="quarter" idx="10"/>
          </p:nvPr>
        </p:nvSpPr>
        <p:spPr>
          <a:xfrm>
            <a:off x="593725" y="338138"/>
            <a:ext cx="238125" cy="276225"/>
          </a:xfrm>
          <a:noFill/>
        </p:spPr>
        <p:txBody>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r>
              <a:rPr lang="ru-RU" altLang="ru-RU" sz="1800" b="0">
                <a:latin typeface="Journal Sans New"/>
                <a:ea typeface="Journal Sans New"/>
                <a:cs typeface="Journal Sans New"/>
              </a:rPr>
              <a:t>11</a:t>
            </a:r>
          </a:p>
        </p:txBody>
      </p:sp>
      <p:sp>
        <p:nvSpPr>
          <p:cNvPr id="120837" name="Shape 108"/>
          <p:cNvSpPr>
            <a:spLocks noChangeArrowheads="1"/>
          </p:cNvSpPr>
          <p:nvPr/>
        </p:nvSpPr>
        <p:spPr bwMode="auto">
          <a:xfrm>
            <a:off x="1628775" y="4156075"/>
            <a:ext cx="55435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2400">
                <a:solidFill>
                  <a:srgbClr val="3E3E3E"/>
                </a:solidFill>
                <a:latin typeface="Arial" pitchFamily="34" charset="0"/>
                <a:cs typeface="Arial" pitchFamily="34" charset="0"/>
                <a:sym typeface="Arial" pitchFamily="34" charset="0"/>
              </a:rPr>
              <a:t>Начальное техническое моделирование и проектирование</a:t>
            </a:r>
          </a:p>
        </p:txBody>
      </p:sp>
      <p:pic>
        <p:nvPicPr>
          <p:cNvPr id="120838" name="image1.jpeg"/>
          <p:cNvPicPr>
            <a:picLocks noChangeAspect="1"/>
          </p:cNvPicPr>
          <p:nvPr/>
        </p:nvPicPr>
        <p:blipFill>
          <a:blip r:embed="rId3">
            <a:extLst>
              <a:ext uri="{28A0092B-C50C-407E-A947-70E740481C1C}">
                <a14:useLocalDpi xmlns:a14="http://schemas.microsoft.com/office/drawing/2010/main" val="0"/>
              </a:ext>
            </a:extLst>
          </a:blip>
          <a:srcRect r="35023"/>
          <a:stretch>
            <a:fillRect/>
          </a:stretch>
        </p:blipFill>
        <p:spPr bwMode="auto">
          <a:xfrm>
            <a:off x="911225" y="982663"/>
            <a:ext cx="266065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0839" name="Shape 110"/>
          <p:cNvSpPr>
            <a:spLocks noChangeArrowheads="1"/>
          </p:cNvSpPr>
          <p:nvPr/>
        </p:nvSpPr>
        <p:spPr bwMode="auto">
          <a:xfrm>
            <a:off x="4216400" y="1943100"/>
            <a:ext cx="24304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marL="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lnSpc>
                <a:spcPct val="103000"/>
              </a:lnSpc>
              <a:buSzPct val="60000"/>
            </a:pPr>
            <a:endParaRPr lang="ru-RU" altLang="ru-RU" sz="1400" b="0">
              <a:solidFill>
                <a:srgbClr val="3E3E3E"/>
              </a:solidFill>
              <a:latin typeface="Arial" pitchFamily="34" charset="0"/>
              <a:cs typeface="Arial" pitchFamily="34" charset="0"/>
              <a:sym typeface="Arial" pitchFamily="34" charset="0"/>
            </a:endParaRPr>
          </a:p>
        </p:txBody>
      </p:sp>
      <p:pic>
        <p:nvPicPr>
          <p:cNvPr id="120840" name="Изображение 12" descr="element-04.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1"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6750" y="982663"/>
            <a:ext cx="2306638"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hape 99"/>
          <p:cNvSpPr>
            <a:spLocks noChangeArrowheads="1"/>
          </p:cNvSpPr>
          <p:nvPr/>
        </p:nvSpPr>
        <p:spPr bwMode="auto">
          <a:xfrm>
            <a:off x="1168400" y="398463"/>
            <a:ext cx="397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r>
              <a:rPr lang="ru-RU" altLang="ru-RU" sz="1400">
                <a:solidFill>
                  <a:srgbClr val="4EAA29"/>
                </a:solidFill>
                <a:latin typeface="Arial" pitchFamily="34" charset="0"/>
                <a:cs typeface="Arial" pitchFamily="34" charset="0"/>
                <a:sym typeface="Arial" pitchFamily="34" charset="0"/>
              </a:rPr>
              <a:t>Педагогическая практика</a:t>
            </a:r>
          </a:p>
        </p:txBody>
      </p:sp>
      <p:pic>
        <p:nvPicPr>
          <p:cNvPr id="121859" name="Изображение 7" descr="element-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88"/>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Shape 100"/>
          <p:cNvSpPr>
            <a:spLocks noGrp="1"/>
          </p:cNvSpPr>
          <p:nvPr>
            <p:ph type="sldNum" sz="quarter" idx="10"/>
          </p:nvPr>
        </p:nvSpPr>
        <p:spPr>
          <a:xfrm>
            <a:off x="576263" y="338138"/>
            <a:ext cx="255587" cy="276225"/>
          </a:xfrm>
          <a:noFill/>
        </p:spPr>
        <p:txBody>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r>
              <a:rPr lang="ru-RU" altLang="ru-RU" sz="1800" b="0">
                <a:latin typeface="Journal Sans New"/>
                <a:ea typeface="Journal Sans New"/>
                <a:cs typeface="Journal Sans New"/>
              </a:rPr>
              <a:t>12</a:t>
            </a:r>
          </a:p>
        </p:txBody>
      </p:sp>
      <p:sp>
        <p:nvSpPr>
          <p:cNvPr id="121861" name="Shape 108"/>
          <p:cNvSpPr>
            <a:spLocks noChangeArrowheads="1"/>
          </p:cNvSpPr>
          <p:nvPr/>
        </p:nvSpPr>
        <p:spPr bwMode="auto">
          <a:xfrm>
            <a:off x="1397000" y="4059238"/>
            <a:ext cx="55435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algn="ctr" eaLnBrk="1"/>
            <a:r>
              <a:rPr lang="ru-RU" altLang="ru-RU" sz="2400">
                <a:solidFill>
                  <a:srgbClr val="3E3E3E"/>
                </a:solidFill>
                <a:latin typeface="Arial" pitchFamily="34" charset="0"/>
                <a:cs typeface="Arial" pitchFamily="34" charset="0"/>
                <a:sym typeface="Arial" pitchFamily="34" charset="0"/>
              </a:rPr>
              <a:t>Основы электросхемотехники и робототехниики</a:t>
            </a:r>
          </a:p>
        </p:txBody>
      </p:sp>
      <p:pic>
        <p:nvPicPr>
          <p:cNvPr id="121862" name="image1.jpeg"/>
          <p:cNvPicPr>
            <a:picLocks noChangeAspect="1"/>
          </p:cNvPicPr>
          <p:nvPr/>
        </p:nvPicPr>
        <p:blipFill>
          <a:blip r:embed="rId3">
            <a:extLst>
              <a:ext uri="{28A0092B-C50C-407E-A947-70E740481C1C}">
                <a14:useLocalDpi xmlns:a14="http://schemas.microsoft.com/office/drawing/2010/main" val="0"/>
              </a:ext>
            </a:extLst>
          </a:blip>
          <a:srcRect r="7730"/>
          <a:stretch>
            <a:fillRect/>
          </a:stretch>
        </p:blipFill>
        <p:spPr bwMode="auto">
          <a:xfrm>
            <a:off x="400050" y="1169988"/>
            <a:ext cx="3268663"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1863" name="Shape 110"/>
          <p:cNvSpPr>
            <a:spLocks noChangeArrowheads="1"/>
          </p:cNvSpPr>
          <p:nvPr/>
        </p:nvSpPr>
        <p:spPr bwMode="auto">
          <a:xfrm>
            <a:off x="4216400" y="1943100"/>
            <a:ext cx="24304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marL="12700">
              <a:defRPr sz="1500" b="1">
                <a:solidFill>
                  <a:srgbClr val="FFFFFF"/>
                </a:solidFill>
                <a:latin typeface="Trebuchet MS" pitchFamily="34" charset="0"/>
                <a:ea typeface="Trebuchet MS" pitchFamily="34" charset="0"/>
                <a:cs typeface="Trebuchet MS" pitchFamily="34" charset="0"/>
                <a:sym typeface="Trebuchet MS" pitchFamily="34" charset="0"/>
              </a:defRPr>
            </a:lvl1pPr>
            <a:lvl2pPr marL="742950" indent="-285750">
              <a:defRPr sz="1500" b="1">
                <a:solidFill>
                  <a:srgbClr val="FFFFFF"/>
                </a:solidFill>
                <a:latin typeface="Trebuchet MS" pitchFamily="34" charset="0"/>
                <a:ea typeface="Trebuchet MS" pitchFamily="34" charset="0"/>
                <a:cs typeface="Trebuchet MS" pitchFamily="34" charset="0"/>
                <a:sym typeface="Trebuchet MS" pitchFamily="34" charset="0"/>
              </a:defRPr>
            </a:lvl2pPr>
            <a:lvl3pPr marL="11430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3pPr>
            <a:lvl4pPr marL="16002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4pPr>
            <a:lvl5pPr marL="2057400" indent="-228600">
              <a:defRPr sz="1500" b="1">
                <a:solidFill>
                  <a:srgbClr val="FFFFFF"/>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sz="1500" b="1">
                <a:solidFill>
                  <a:srgbClr val="FFFFFF"/>
                </a:solidFill>
                <a:latin typeface="Trebuchet MS" pitchFamily="34" charset="0"/>
                <a:ea typeface="Trebuchet MS" pitchFamily="34" charset="0"/>
                <a:cs typeface="Trebuchet MS" pitchFamily="34" charset="0"/>
                <a:sym typeface="Trebuchet MS" pitchFamily="34" charset="0"/>
              </a:defRPr>
            </a:lvl9pPr>
          </a:lstStyle>
          <a:p>
            <a:pPr eaLnBrk="1">
              <a:lnSpc>
                <a:spcPct val="103000"/>
              </a:lnSpc>
              <a:buSzPct val="60000"/>
            </a:pPr>
            <a:endParaRPr lang="ru-RU" altLang="ru-RU" sz="1400" b="0">
              <a:solidFill>
                <a:srgbClr val="3E3E3E"/>
              </a:solidFill>
              <a:latin typeface="Arial" pitchFamily="34" charset="0"/>
              <a:cs typeface="Arial" pitchFamily="34" charset="0"/>
              <a:sym typeface="Arial" pitchFamily="34" charset="0"/>
            </a:endParaRPr>
          </a:p>
        </p:txBody>
      </p:sp>
      <p:pic>
        <p:nvPicPr>
          <p:cNvPr id="121864" name="Изображение 12" descr="element-04.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4894263"/>
            <a:ext cx="933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5"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8775" y="1169988"/>
            <a:ext cx="2970213"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Whit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3_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496</TotalTime>
  <Words>4583</Words>
  <Application>Microsoft Office PowerPoint</Application>
  <PresentationFormat>Произвольный</PresentationFormat>
  <Paragraphs>1099</Paragraphs>
  <Slides>102</Slides>
  <Notes>1</Notes>
  <HiddenSlides>0</HiddenSlides>
  <MMClips>0</MMClips>
  <ScaleCrop>false</ScaleCrop>
  <HeadingPairs>
    <vt:vector size="8" baseType="variant">
      <vt:variant>
        <vt:lpstr>Использованные шрифты</vt:lpstr>
      </vt:variant>
      <vt:variant>
        <vt:i4>10</vt:i4>
      </vt:variant>
      <vt:variant>
        <vt:lpstr>Тема</vt:lpstr>
      </vt:variant>
      <vt:variant>
        <vt:i4>4</vt:i4>
      </vt:variant>
      <vt:variant>
        <vt:lpstr>Внедренные серверы OLE</vt:lpstr>
      </vt:variant>
      <vt:variant>
        <vt:i4>2</vt:i4>
      </vt:variant>
      <vt:variant>
        <vt:lpstr>Заголовки слайдов</vt:lpstr>
      </vt:variant>
      <vt:variant>
        <vt:i4>102</vt:i4>
      </vt:variant>
    </vt:vector>
  </HeadingPairs>
  <TitlesOfParts>
    <vt:vector size="118" baseType="lpstr">
      <vt:lpstr>Trebuchet MS</vt:lpstr>
      <vt:lpstr>Arial</vt:lpstr>
      <vt:lpstr>Lucida Grande</vt:lpstr>
      <vt:lpstr>Journal Sans New</vt:lpstr>
      <vt:lpstr>Helvetica</vt:lpstr>
      <vt:lpstr>Calibri</vt:lpstr>
      <vt:lpstr>Times New Roman</vt:lpstr>
      <vt:lpstr>Wingdings</vt:lpstr>
      <vt:lpstr>Cambria</vt:lpstr>
      <vt:lpstr>Monotype Corsiva</vt:lpstr>
      <vt:lpstr>White</vt:lpstr>
      <vt:lpstr>1_White</vt:lpstr>
      <vt:lpstr>2_White</vt:lpstr>
      <vt:lpstr>3_White</vt:lpstr>
      <vt:lpstr>Диаграмма Microsoft Excel</vt:lpstr>
      <vt:lpstr>Лист Microsoft Excel</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Определение (американский психолог Р. Элберт): Талант - человек, который на протяжении длительного периода времени выполняет огромную работу, оказывающую существенное влияние на других людей в течение многих лет. </vt:lpstr>
      <vt:lpstr>Черты высокоодаренной личности (американский психолог К. Тэйлор)</vt:lpstr>
      <vt:lpstr>  Гений — это умение проявлять универсализм в каждом ответственном творческом моменте, выразить «бесконечное в конечном», направить в нужный момент весь творческий потенциал в едином направлении </vt:lpstr>
      <vt:lpstr> Модель человеческого потенциала Дж. Рензулли</vt:lpstr>
      <vt:lpstr>Определение  понятия одаренности по «Рабочей концепции одаренности»</vt:lpstr>
      <vt:lpstr> Виды деятельности и виды одаренности   </vt:lpstr>
      <vt:lpstr>Признаки одаренности</vt:lpstr>
      <vt:lpstr>Презентация PowerPoint</vt:lpstr>
      <vt:lpstr>Общая концепция диагностики и мониторинга </vt:lpstr>
      <vt:lpstr>Цели диагностики и мониторинга</vt:lpstr>
      <vt:lpstr>Задачи диагностики и мониторинга</vt:lpstr>
      <vt:lpstr>Виды одаренности по А.И. Савенкову</vt:lpstr>
      <vt:lpstr>Сравнение диаграмм распределения видов одаренности у обучающихся Стерлитамакского лицея-интерната №2 (ряд 1) и Башкирской Республиканской гимназии-интерната г. Кумертау  (ряд 2) (2007-2008 уч.год) лицея-интерната №2 (ряд 1) и Башкирской Республиканской гимназии-интерната г. Кумертау  (ряд 2) (2007-2008 уч.год)</vt:lpstr>
      <vt:lpstr>Сравнение диаграмм распределения видов одаренности у обучающихся МОУ СОШ с. Дуван Дуванского района за 2006-2007 (ряд 1) и 2007-2008 (ряд 2) уч.годыван Дуванского района за 2006-2007 (ряд 1) и 2007-2008 (ряд 2) уч.годы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 2017 год  ЧЛЕНАМИ НОУ  были проведены мероприятия: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Тематический блок</dc:title>
  <dc:creator>User</dc:creator>
  <cp:lastModifiedBy>НМО</cp:lastModifiedBy>
  <cp:revision>35</cp:revision>
  <dcterms:modified xsi:type="dcterms:W3CDTF">2017-10-25T07:01:57Z</dcterms:modified>
</cp:coreProperties>
</file>