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21"/>
  </p:handoutMasterIdLst>
  <p:sldIdLst>
    <p:sldId id="256" r:id="rId2"/>
    <p:sldId id="269" r:id="rId3"/>
    <p:sldId id="333" r:id="rId4"/>
    <p:sldId id="273" r:id="rId5"/>
    <p:sldId id="339" r:id="rId6"/>
    <p:sldId id="329" r:id="rId7"/>
    <p:sldId id="323" r:id="rId8"/>
    <p:sldId id="330" r:id="rId9"/>
    <p:sldId id="338" r:id="rId10"/>
    <p:sldId id="322" r:id="rId11"/>
    <p:sldId id="320" r:id="rId12"/>
    <p:sldId id="335" r:id="rId13"/>
    <p:sldId id="336" r:id="rId14"/>
    <p:sldId id="337" r:id="rId15"/>
    <p:sldId id="326" r:id="rId16"/>
    <p:sldId id="328" r:id="rId17"/>
    <p:sldId id="325" r:id="rId18"/>
    <p:sldId id="334" r:id="rId19"/>
    <p:sldId id="324" r:id="rId20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20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95267F10-4C5B-40E6-A6F3-5C8E4E62283E}"/>
    <pc:docChg chg="addSld delSld modSld sldOrd">
      <pc:chgData name="" userId="" providerId="" clId="Web-{95267F10-4C5B-40E6-A6F3-5C8E4E62283E}" dt="2018-11-09T04:51:08.617" v="1025" actId="20577"/>
      <pc:docMkLst>
        <pc:docMk/>
      </pc:docMkLst>
      <pc:sldChg chg="modSp ord">
        <pc:chgData name="" userId="" providerId="" clId="Web-{95267F10-4C5B-40E6-A6F3-5C8E4E62283E}" dt="2018-11-09T04:51:05.898" v="1023" actId="20577"/>
        <pc:sldMkLst>
          <pc:docMk/>
          <pc:sldMk cId="1608742851" sldId="273"/>
        </pc:sldMkLst>
        <pc:spChg chg="mod">
          <ac:chgData name="" userId="" providerId="" clId="Web-{95267F10-4C5B-40E6-A6F3-5C8E4E62283E}" dt="2018-11-09T04:51:05.898" v="1023" actId="20577"/>
          <ac:spMkLst>
            <pc:docMk/>
            <pc:sldMk cId="1608742851" sldId="273"/>
            <ac:spMk id="3" creationId="{00000000-0000-0000-0000-000000000000}"/>
          </ac:spMkLst>
        </pc:spChg>
      </pc:sldChg>
      <pc:sldChg chg="ord">
        <pc:chgData name="" userId="" providerId="" clId="Web-{95267F10-4C5B-40E6-A6F3-5C8E4E62283E}" dt="2018-11-09T04:27:29.700" v="3"/>
        <pc:sldMkLst>
          <pc:docMk/>
          <pc:sldMk cId="644715433" sldId="278"/>
        </pc:sldMkLst>
      </pc:sldChg>
      <pc:sldChg chg="del">
        <pc:chgData name="" userId="" providerId="" clId="Web-{95267F10-4C5B-40E6-A6F3-5C8E4E62283E}" dt="2018-11-09T04:41:45.601" v="621"/>
        <pc:sldMkLst>
          <pc:docMk/>
          <pc:sldMk cId="600163222" sldId="314"/>
        </pc:sldMkLst>
      </pc:sldChg>
      <pc:sldChg chg="modSp">
        <pc:chgData name="" userId="" providerId="" clId="Web-{95267F10-4C5B-40E6-A6F3-5C8E4E62283E}" dt="2018-11-09T04:41:19.007" v="618" actId="20577"/>
        <pc:sldMkLst>
          <pc:docMk/>
          <pc:sldMk cId="1819462080" sldId="328"/>
        </pc:sldMkLst>
        <pc:spChg chg="mod">
          <ac:chgData name="" userId="" providerId="" clId="Web-{95267F10-4C5B-40E6-A6F3-5C8E4E62283E}" dt="2018-11-09T04:41:19.007" v="618" actId="20577"/>
          <ac:spMkLst>
            <pc:docMk/>
            <pc:sldMk cId="1819462080" sldId="328"/>
            <ac:spMk id="6" creationId="{00000000-0000-0000-0000-000000000000}"/>
          </ac:spMkLst>
        </pc:spChg>
      </pc:sldChg>
      <pc:sldChg chg="modSp new">
        <pc:chgData name="" userId="" providerId="" clId="Web-{95267F10-4C5B-40E6-A6F3-5C8E4E62283E}" dt="2018-11-09T04:39:49.867" v="610" actId="20577"/>
        <pc:sldMkLst>
          <pc:docMk/>
          <pc:sldMk cId="2056164420" sldId="333"/>
        </pc:sldMkLst>
        <pc:spChg chg="mod">
          <ac:chgData name="" userId="" providerId="" clId="Web-{95267F10-4C5B-40E6-A6F3-5C8E4E62283E}" dt="2018-11-09T04:31:46.291" v="320" actId="1076"/>
          <ac:spMkLst>
            <pc:docMk/>
            <pc:sldMk cId="2056164420" sldId="333"/>
            <ac:spMk id="2" creationId="{0ADCA9AC-2D59-423C-84ED-0A82DFCDB8CD}"/>
          </ac:spMkLst>
        </pc:spChg>
        <pc:spChg chg="mod">
          <ac:chgData name="" userId="" providerId="" clId="Web-{95267F10-4C5B-40E6-A6F3-5C8E4E62283E}" dt="2018-11-09T04:39:49.867" v="610" actId="20577"/>
          <ac:spMkLst>
            <pc:docMk/>
            <pc:sldMk cId="2056164420" sldId="333"/>
            <ac:spMk id="3" creationId="{7D417B13-72C4-4190-BF86-F70E2C37828D}"/>
          </ac:spMkLst>
        </pc:spChg>
      </pc:sldChg>
      <pc:sldChg chg="modSp new ord">
        <pc:chgData name="" userId="" providerId="" clId="Web-{95267F10-4C5B-40E6-A6F3-5C8E4E62283E}" dt="2018-11-09T04:49:53.602" v="969" actId="20577"/>
        <pc:sldMkLst>
          <pc:docMk/>
          <pc:sldMk cId="3345974039" sldId="334"/>
        </pc:sldMkLst>
        <pc:spChg chg="mod">
          <ac:chgData name="" userId="" providerId="" clId="Web-{95267F10-4C5B-40E6-A6F3-5C8E4E62283E}" dt="2018-11-09T04:43:32.787" v="637" actId="1076"/>
          <ac:spMkLst>
            <pc:docMk/>
            <pc:sldMk cId="3345974039" sldId="334"/>
            <ac:spMk id="2" creationId="{AC870768-7E70-45A8-863F-758281201E35}"/>
          </ac:spMkLst>
        </pc:spChg>
        <pc:spChg chg="mod">
          <ac:chgData name="" userId="" providerId="" clId="Web-{95267F10-4C5B-40E6-A6F3-5C8E4E62283E}" dt="2018-11-09T04:49:53.602" v="969" actId="20577"/>
          <ac:spMkLst>
            <pc:docMk/>
            <pc:sldMk cId="3345974039" sldId="334"/>
            <ac:spMk id="3" creationId="{ACDE09E8-913B-44F9-B21E-B28FFA221E9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image" Target="../media/image9.jpg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7245C2-164B-4C51-9EAE-E5EC55C27A56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7200D51-AABB-43D8-A231-08337E833EC4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друзья</a:t>
          </a:r>
        </a:p>
      </dgm:t>
    </dgm:pt>
    <dgm:pt modelId="{E474406B-C47B-4470-B20D-164444117AA5}" type="parTrans" cxnId="{8E6B1804-987E-415B-A0DE-124A98F716DD}">
      <dgm:prSet/>
      <dgm:spPr/>
      <dgm:t>
        <a:bodyPr/>
        <a:lstStyle/>
        <a:p>
          <a:endParaRPr lang="ru-RU"/>
        </a:p>
      </dgm:t>
    </dgm:pt>
    <dgm:pt modelId="{E74A40AB-27DF-4BA7-8260-F5ACA6763552}" type="sibTrans" cxnId="{8E6B1804-987E-415B-A0DE-124A98F716DD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C95D5AE2-2905-4EF7-80D1-7A74DB5926B9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интернет</a:t>
          </a:r>
        </a:p>
      </dgm:t>
    </dgm:pt>
    <dgm:pt modelId="{C2068AFA-F0F8-429B-AA3B-C9F9EA40FCE3}" type="parTrans" cxnId="{DECD5BA1-D6B0-46C9-BEDA-0A21410A4F59}">
      <dgm:prSet/>
      <dgm:spPr/>
      <dgm:t>
        <a:bodyPr/>
        <a:lstStyle/>
        <a:p>
          <a:endParaRPr lang="ru-RU"/>
        </a:p>
      </dgm:t>
    </dgm:pt>
    <dgm:pt modelId="{2ADE6811-6662-4B58-A571-8B29D9643339}" type="sibTrans" cxnId="{DECD5BA1-D6B0-46C9-BEDA-0A21410A4F59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F1A95C18-EF6E-42B0-950E-38D5420994CD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ребенок</a:t>
          </a:r>
        </a:p>
      </dgm:t>
    </dgm:pt>
    <dgm:pt modelId="{456225CB-50DB-46D2-B8FD-1AF4B430C2EE}" type="parTrans" cxnId="{9600D294-BBC2-49E1-A898-4CD4DA12C192}">
      <dgm:prSet/>
      <dgm:spPr/>
      <dgm:t>
        <a:bodyPr/>
        <a:lstStyle/>
        <a:p>
          <a:endParaRPr lang="ru-RU"/>
        </a:p>
      </dgm:t>
    </dgm:pt>
    <dgm:pt modelId="{43421059-C1BE-4F33-9B06-932B92369C5B}" type="sibTrans" cxnId="{9600D294-BBC2-49E1-A898-4CD4DA12C192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6000" r="-36000"/>
          </a:stretch>
        </a:blipFill>
      </dgm:spPr>
      <dgm:t>
        <a:bodyPr/>
        <a:lstStyle/>
        <a:p>
          <a:endParaRPr lang="ru-RU"/>
        </a:p>
      </dgm:t>
    </dgm:pt>
    <dgm:pt modelId="{CB36403D-2D51-4B6D-8F55-C9B322873A39}">
      <dgm:prSet/>
      <dgm:spPr>
        <a:solidFill>
          <a:srgbClr val="FFC000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Классный час</a:t>
          </a:r>
        </a:p>
      </dgm:t>
    </dgm:pt>
    <dgm:pt modelId="{D6E00C75-663B-42C8-9BCA-0FD77EAF57E3}" type="parTrans" cxnId="{794CCAF9-D271-4477-9C4D-09415083755E}">
      <dgm:prSet/>
      <dgm:spPr/>
      <dgm:t>
        <a:bodyPr/>
        <a:lstStyle/>
        <a:p>
          <a:endParaRPr lang="ru-RU"/>
        </a:p>
      </dgm:t>
    </dgm:pt>
    <dgm:pt modelId="{F76A9E87-3E11-4CD3-B303-43CD61ECA927}" type="sibTrans" cxnId="{794CCAF9-D271-4477-9C4D-09415083755E}">
      <dgm:prSet/>
      <dgm:spPr/>
      <dgm:t>
        <a:bodyPr/>
        <a:lstStyle/>
        <a:p>
          <a:endParaRPr lang="ru-RU"/>
        </a:p>
      </dgm:t>
    </dgm:pt>
    <dgm:pt modelId="{0F24F19F-83EB-465D-8469-BBC579F7B748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учителя</a:t>
          </a:r>
        </a:p>
      </dgm:t>
    </dgm:pt>
    <dgm:pt modelId="{AAF09E55-E4FB-4DDA-BCF7-B957D83DF2A0}" type="parTrans" cxnId="{270DBF8F-E016-412E-AB13-78E67E9273ED}">
      <dgm:prSet/>
      <dgm:spPr/>
      <dgm:t>
        <a:bodyPr/>
        <a:lstStyle/>
        <a:p>
          <a:endParaRPr lang="ru-RU"/>
        </a:p>
      </dgm:t>
    </dgm:pt>
    <dgm:pt modelId="{844BABE6-E8FA-439A-B11D-9345E059EED8}" type="sibTrans" cxnId="{270DBF8F-E016-412E-AB13-78E67E9273ED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ru-RU"/>
        </a:p>
      </dgm:t>
    </dgm:pt>
    <dgm:pt modelId="{BBFF4B9C-A79E-4BAE-853D-7643FACE17BF}">
      <dgm:prSet/>
      <dgm:spPr>
        <a:solidFill>
          <a:srgbClr val="C00000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экскурсии</a:t>
          </a:r>
        </a:p>
      </dgm:t>
    </dgm:pt>
    <dgm:pt modelId="{35FAB983-7B57-453B-AB6B-E657B057D398}" type="parTrans" cxnId="{40C8DD33-A7D1-4757-B7BF-B787FB02B9C2}">
      <dgm:prSet/>
      <dgm:spPr/>
      <dgm:t>
        <a:bodyPr/>
        <a:lstStyle/>
        <a:p>
          <a:endParaRPr lang="ru-RU"/>
        </a:p>
      </dgm:t>
    </dgm:pt>
    <dgm:pt modelId="{D7E7CBE8-DD7C-439E-BD21-6D36D0502093}" type="sibTrans" cxnId="{40C8DD33-A7D1-4757-B7BF-B787FB02B9C2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  <dgm:t>
        <a:bodyPr/>
        <a:lstStyle/>
        <a:p>
          <a:endParaRPr lang="ru-RU"/>
        </a:p>
      </dgm:t>
    </dgm:pt>
    <dgm:pt modelId="{F275BB2F-9EB8-4043-B70B-D0A7B2660344}">
      <dgm:prSet/>
      <dgm:spPr>
        <a:solidFill>
          <a:srgbClr val="7030A0"/>
        </a:solidFill>
      </dgm:spPr>
      <dgm:t>
        <a:bodyPr/>
        <a:lstStyle/>
        <a:p>
          <a:r>
            <a:rPr lang="ru-RU" dirty="0">
              <a:solidFill>
                <a:schemeClr val="tx1"/>
              </a:solidFill>
            </a:rPr>
            <a:t>тесты</a:t>
          </a:r>
        </a:p>
      </dgm:t>
    </dgm:pt>
    <dgm:pt modelId="{C214059A-E0AC-4BBF-A138-8F96C106BB04}" type="parTrans" cxnId="{0F7C6A91-2ED0-4ED7-9A38-847C0713B18E}">
      <dgm:prSet/>
      <dgm:spPr/>
      <dgm:t>
        <a:bodyPr/>
        <a:lstStyle/>
        <a:p>
          <a:endParaRPr lang="ru-RU"/>
        </a:p>
      </dgm:t>
    </dgm:pt>
    <dgm:pt modelId="{2AAC3079-B813-44B7-BB19-1CAAD8F6FE71}" type="sibTrans" cxnId="{0F7C6A91-2ED0-4ED7-9A38-847C0713B18E}">
      <dgm:prSet/>
      <dgm:spPr/>
      <dgm:t>
        <a:bodyPr/>
        <a:lstStyle/>
        <a:p>
          <a:endParaRPr lang="ru-RU"/>
        </a:p>
      </dgm:t>
    </dgm:pt>
    <dgm:pt modelId="{C6CB4136-78A4-45F9-B524-EAD2D103CEAF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родители</a:t>
          </a:r>
        </a:p>
      </dgm:t>
    </dgm:pt>
    <dgm:pt modelId="{C752D7B7-0A11-4A10-B2E2-03F2E580C2F2}" type="parTrans" cxnId="{225EC4F7-A9D1-414B-B1E6-69C739ADD563}">
      <dgm:prSet/>
      <dgm:spPr/>
      <dgm:t>
        <a:bodyPr/>
        <a:lstStyle/>
        <a:p>
          <a:endParaRPr lang="ru-RU"/>
        </a:p>
      </dgm:t>
    </dgm:pt>
    <dgm:pt modelId="{DB3FA367-CFA5-40B3-B486-DF37B0401EB3}" type="sibTrans" cxnId="{225EC4F7-A9D1-414B-B1E6-69C739ADD563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  <dgm:t>
        <a:bodyPr/>
        <a:lstStyle/>
        <a:p>
          <a:endParaRPr lang="ru-RU"/>
        </a:p>
      </dgm:t>
    </dgm:pt>
    <dgm:pt modelId="{36489907-214D-49D2-A160-3FB833D9F18D}" type="pres">
      <dgm:prSet presAssocID="{327245C2-164B-4C51-9EAE-E5EC55C27A56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F9235AE1-8AD7-458F-BFC8-0B363565F4BA}" type="pres">
      <dgm:prSet presAssocID="{87200D51-AABB-43D8-A231-08337E833EC4}" presName="text1" presStyleCnt="0"/>
      <dgm:spPr/>
    </dgm:pt>
    <dgm:pt modelId="{E16FDA8C-3611-4362-A0A1-FDF44C87EC60}" type="pres">
      <dgm:prSet presAssocID="{87200D51-AABB-43D8-A231-08337E833EC4}" presName="textRepeatNode" presStyleLbl="alignNode1" presStyleIdx="0" presStyleCnt="8" custLinFactNeighborX="-84602" custLinFactNeighborY="1727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321B8-0D1D-4144-BB42-B0D2AE6A585A}" type="pres">
      <dgm:prSet presAssocID="{87200D51-AABB-43D8-A231-08337E833EC4}" presName="textaccent1" presStyleCnt="0"/>
      <dgm:spPr/>
    </dgm:pt>
    <dgm:pt modelId="{0614BA20-954D-4FAB-9120-A4F85ABD7DE0}" type="pres">
      <dgm:prSet presAssocID="{87200D51-AABB-43D8-A231-08337E833EC4}" presName="accentRepeatNode" presStyleLbl="solidAlignAcc1" presStyleIdx="0" presStyleCnt="16"/>
      <dgm:spPr/>
    </dgm:pt>
    <dgm:pt modelId="{CF0727CF-CA15-4D1C-A051-F5D0A2D90FB5}" type="pres">
      <dgm:prSet presAssocID="{E74A40AB-27DF-4BA7-8260-F5ACA6763552}" presName="image1" presStyleCnt="0"/>
      <dgm:spPr/>
    </dgm:pt>
    <dgm:pt modelId="{7988D37D-87BD-4BEB-8B88-F14E9A6B705D}" type="pres">
      <dgm:prSet presAssocID="{E74A40AB-27DF-4BA7-8260-F5ACA6763552}" presName="imageRepeatNode" presStyleLbl="alignAcc1" presStyleIdx="0" presStyleCnt="8"/>
      <dgm:spPr/>
      <dgm:t>
        <a:bodyPr/>
        <a:lstStyle/>
        <a:p>
          <a:endParaRPr lang="ru-RU"/>
        </a:p>
      </dgm:t>
    </dgm:pt>
    <dgm:pt modelId="{0A1D8843-E456-4331-BA5F-6B9B4333105B}" type="pres">
      <dgm:prSet presAssocID="{E74A40AB-27DF-4BA7-8260-F5ACA6763552}" presName="imageaccent1" presStyleCnt="0"/>
      <dgm:spPr/>
    </dgm:pt>
    <dgm:pt modelId="{0EEF3DAB-A22B-4EC5-81BB-EE49078ECE58}" type="pres">
      <dgm:prSet presAssocID="{E74A40AB-27DF-4BA7-8260-F5ACA6763552}" presName="accentRepeatNode" presStyleLbl="solidAlignAcc1" presStyleIdx="1" presStyleCnt="16"/>
      <dgm:spPr/>
    </dgm:pt>
    <dgm:pt modelId="{6B00BAFA-3CC5-4862-BB28-5EF690692AD0}" type="pres">
      <dgm:prSet presAssocID="{C95D5AE2-2905-4EF7-80D1-7A74DB5926B9}" presName="text2" presStyleCnt="0"/>
      <dgm:spPr/>
    </dgm:pt>
    <dgm:pt modelId="{D2F054D0-4011-4C73-966F-D9A6CBB51EF0}" type="pres">
      <dgm:prSet presAssocID="{C95D5AE2-2905-4EF7-80D1-7A74DB5926B9}" presName="textRepeatNode" presStyleLbl="alignNode1" presStyleIdx="1" presStyleCnt="8" custLinFactNeighborX="4361" custLinFactNeighborY="81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F626D-5E6C-4D61-A20E-9AF97FD7A771}" type="pres">
      <dgm:prSet presAssocID="{C95D5AE2-2905-4EF7-80D1-7A74DB5926B9}" presName="textaccent2" presStyleCnt="0"/>
      <dgm:spPr/>
    </dgm:pt>
    <dgm:pt modelId="{F2883F67-F726-43F7-84E8-0B1246ACB6F3}" type="pres">
      <dgm:prSet presAssocID="{C95D5AE2-2905-4EF7-80D1-7A74DB5926B9}" presName="accentRepeatNode" presStyleLbl="solidAlignAcc1" presStyleIdx="2" presStyleCnt="16"/>
      <dgm:spPr/>
    </dgm:pt>
    <dgm:pt modelId="{EF5E32FD-7597-4596-B792-CB9CAB4EB033}" type="pres">
      <dgm:prSet presAssocID="{2ADE6811-6662-4B58-A571-8B29D9643339}" presName="image2" presStyleCnt="0"/>
      <dgm:spPr/>
    </dgm:pt>
    <dgm:pt modelId="{7B197A1C-0BA2-4432-B250-18B15919A447}" type="pres">
      <dgm:prSet presAssocID="{2ADE6811-6662-4B58-A571-8B29D9643339}" presName="imageRepeatNode" presStyleLbl="alignAcc1" presStyleIdx="1" presStyleCnt="8"/>
      <dgm:spPr/>
      <dgm:t>
        <a:bodyPr/>
        <a:lstStyle/>
        <a:p>
          <a:endParaRPr lang="ru-RU"/>
        </a:p>
      </dgm:t>
    </dgm:pt>
    <dgm:pt modelId="{6ABC93F9-F194-4DD6-BDFA-A837C008395F}" type="pres">
      <dgm:prSet presAssocID="{2ADE6811-6662-4B58-A571-8B29D9643339}" presName="imageaccent2" presStyleCnt="0"/>
      <dgm:spPr/>
    </dgm:pt>
    <dgm:pt modelId="{73B1C315-52F7-4262-90C5-B59E6E280C62}" type="pres">
      <dgm:prSet presAssocID="{2ADE6811-6662-4B58-A571-8B29D9643339}" presName="accentRepeatNode" presStyleLbl="solidAlignAcc1" presStyleIdx="3" presStyleCnt="16"/>
      <dgm:spPr/>
    </dgm:pt>
    <dgm:pt modelId="{218EA1A7-59FC-41DF-82DA-BE27716288DF}" type="pres">
      <dgm:prSet presAssocID="{BBFF4B9C-A79E-4BAE-853D-7643FACE17BF}" presName="text3" presStyleCnt="0"/>
      <dgm:spPr/>
    </dgm:pt>
    <dgm:pt modelId="{710479BB-3BD1-4C3C-AD6E-3EA5D6C89770}" type="pres">
      <dgm:prSet presAssocID="{BBFF4B9C-A79E-4BAE-853D-7643FACE17BF}" presName="textRepeatNode" presStyleLbl="alignNode1" presStyleIdx="2" presStyleCnt="8" custLinFactNeighborX="15700" custLinFactNeighborY="-20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0408C-E5E0-4239-9240-E01714B11165}" type="pres">
      <dgm:prSet presAssocID="{BBFF4B9C-A79E-4BAE-853D-7643FACE17BF}" presName="textaccent3" presStyleCnt="0"/>
      <dgm:spPr/>
    </dgm:pt>
    <dgm:pt modelId="{B76D6090-F71C-4F65-B4AF-E226EF83BEB7}" type="pres">
      <dgm:prSet presAssocID="{BBFF4B9C-A79E-4BAE-853D-7643FACE17BF}" presName="accentRepeatNode" presStyleLbl="solidAlignAcc1" presStyleIdx="4" presStyleCnt="16"/>
      <dgm:spPr/>
    </dgm:pt>
    <dgm:pt modelId="{520D699B-C48E-497B-A9AB-317E4569FB6B}" type="pres">
      <dgm:prSet presAssocID="{D7E7CBE8-DD7C-439E-BD21-6D36D0502093}" presName="image3" presStyleCnt="0"/>
      <dgm:spPr/>
    </dgm:pt>
    <dgm:pt modelId="{FE3654A9-B958-4BF3-9AC1-1AEC7955CB04}" type="pres">
      <dgm:prSet presAssocID="{D7E7CBE8-DD7C-439E-BD21-6D36D0502093}" presName="imageRepeatNode" presStyleLbl="alignAcc1" presStyleIdx="2" presStyleCnt="8" custLinFactNeighborX="-11338" custLinFactNeighborY="-4064"/>
      <dgm:spPr/>
      <dgm:t>
        <a:bodyPr/>
        <a:lstStyle/>
        <a:p>
          <a:endParaRPr lang="ru-RU"/>
        </a:p>
      </dgm:t>
    </dgm:pt>
    <dgm:pt modelId="{3073B7AF-FA1B-4998-BBFE-94FED44E509F}" type="pres">
      <dgm:prSet presAssocID="{D7E7CBE8-DD7C-439E-BD21-6D36D0502093}" presName="imageaccent3" presStyleCnt="0"/>
      <dgm:spPr/>
    </dgm:pt>
    <dgm:pt modelId="{F2E02DCC-1A21-4B07-849E-01D326420BE8}" type="pres">
      <dgm:prSet presAssocID="{D7E7CBE8-DD7C-439E-BD21-6D36D0502093}" presName="accentRepeatNode" presStyleLbl="solidAlignAcc1" presStyleIdx="5" presStyleCnt="16"/>
      <dgm:spPr/>
    </dgm:pt>
    <dgm:pt modelId="{42F7B9F9-EE48-4331-8CE3-FAB9A326F1BC}" type="pres">
      <dgm:prSet presAssocID="{F275BB2F-9EB8-4043-B70B-D0A7B2660344}" presName="text4" presStyleCnt="0"/>
      <dgm:spPr/>
    </dgm:pt>
    <dgm:pt modelId="{C5A045FB-40A0-4F00-BE44-7917B9762F36}" type="pres">
      <dgm:prSet presAssocID="{F275BB2F-9EB8-4043-B70B-D0A7B2660344}" presName="textRepeatNode" presStyleLbl="alignNode1" presStyleIdx="3" presStyleCnt="8" custLinFactNeighborX="14827" custLinFactNeighborY="-497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0B21B4-18F7-4D5C-9267-70565D8E2F4D}" type="pres">
      <dgm:prSet presAssocID="{F275BB2F-9EB8-4043-B70B-D0A7B2660344}" presName="textaccent4" presStyleCnt="0"/>
      <dgm:spPr/>
    </dgm:pt>
    <dgm:pt modelId="{2ABB393E-5D5F-42B3-AFB1-BAC871D44E5D}" type="pres">
      <dgm:prSet presAssocID="{F275BB2F-9EB8-4043-B70B-D0A7B2660344}" presName="accentRepeatNode" presStyleLbl="solidAlignAcc1" presStyleIdx="6" presStyleCnt="16"/>
      <dgm:spPr/>
    </dgm:pt>
    <dgm:pt modelId="{0BFF2597-1523-468F-BB62-FC6410DC67A9}" type="pres">
      <dgm:prSet presAssocID="{2AAC3079-B813-44B7-BB19-1CAAD8F6FE71}" presName="image4" presStyleCnt="0"/>
      <dgm:spPr/>
    </dgm:pt>
    <dgm:pt modelId="{BA620B93-7884-4189-B7A9-5591351A54A5}" type="pres">
      <dgm:prSet presAssocID="{2AAC3079-B813-44B7-BB19-1CAAD8F6FE71}" presName="imageRepeatNode" presStyleLbl="alignAcc1" presStyleIdx="3" presStyleCnt="8"/>
      <dgm:spPr/>
      <dgm:t>
        <a:bodyPr/>
        <a:lstStyle/>
        <a:p>
          <a:endParaRPr lang="ru-RU"/>
        </a:p>
      </dgm:t>
    </dgm:pt>
    <dgm:pt modelId="{1F0DFB61-ABC7-44E9-8DDE-1B5A13011A23}" type="pres">
      <dgm:prSet presAssocID="{2AAC3079-B813-44B7-BB19-1CAAD8F6FE71}" presName="imageaccent4" presStyleCnt="0"/>
      <dgm:spPr/>
    </dgm:pt>
    <dgm:pt modelId="{5DA398BF-B58D-4BA6-BC30-17644E294962}" type="pres">
      <dgm:prSet presAssocID="{2AAC3079-B813-44B7-BB19-1CAAD8F6FE71}" presName="accentRepeatNode" presStyleLbl="solidAlignAcc1" presStyleIdx="7" presStyleCnt="16"/>
      <dgm:spPr/>
    </dgm:pt>
    <dgm:pt modelId="{D5560421-A978-4695-B732-E6F210D85004}" type="pres">
      <dgm:prSet presAssocID="{CB36403D-2D51-4B6D-8F55-C9B322873A39}" presName="text5" presStyleCnt="0"/>
      <dgm:spPr/>
    </dgm:pt>
    <dgm:pt modelId="{00F7F2C0-A484-4A65-BCA1-EC7373E7BF5C}" type="pres">
      <dgm:prSet presAssocID="{CB36403D-2D51-4B6D-8F55-C9B322873A39}" presName="textRepeatNode" presStyleLbl="alignNode1" presStyleIdx="4" presStyleCnt="8" custLinFactNeighborX="27910" custLinFactNeighborY="-487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76BED-2483-4128-983E-68CE1F99AA4D}" type="pres">
      <dgm:prSet presAssocID="{CB36403D-2D51-4B6D-8F55-C9B322873A39}" presName="textaccent5" presStyleCnt="0"/>
      <dgm:spPr/>
    </dgm:pt>
    <dgm:pt modelId="{5784F2B8-125A-499B-9D1B-26A8D21A2ECC}" type="pres">
      <dgm:prSet presAssocID="{CB36403D-2D51-4B6D-8F55-C9B322873A39}" presName="accentRepeatNode" presStyleLbl="solidAlignAcc1" presStyleIdx="8" presStyleCnt="16"/>
      <dgm:spPr/>
    </dgm:pt>
    <dgm:pt modelId="{12F957FC-8294-43C1-A2EF-93D3DD04F26D}" type="pres">
      <dgm:prSet presAssocID="{F76A9E87-3E11-4CD3-B303-43CD61ECA927}" presName="image5" presStyleCnt="0"/>
      <dgm:spPr/>
    </dgm:pt>
    <dgm:pt modelId="{67D54994-9746-41D7-842A-C55CF96FEAF3}" type="pres">
      <dgm:prSet presAssocID="{F76A9E87-3E11-4CD3-B303-43CD61ECA927}" presName="imageRepeatNode" presStyleLbl="alignAcc1" presStyleIdx="4" presStyleCnt="8" custLinFactNeighborX="20060" custLinFactNeighborY="-51820"/>
      <dgm:spPr/>
      <dgm:t>
        <a:bodyPr/>
        <a:lstStyle/>
        <a:p>
          <a:endParaRPr lang="ru-RU"/>
        </a:p>
      </dgm:t>
    </dgm:pt>
    <dgm:pt modelId="{9E51F3A3-A7B3-46EB-B5ED-FB221ACE4131}" type="pres">
      <dgm:prSet presAssocID="{F76A9E87-3E11-4CD3-B303-43CD61ECA927}" presName="imageaccent5" presStyleCnt="0"/>
      <dgm:spPr/>
    </dgm:pt>
    <dgm:pt modelId="{E8CB6D10-1C0D-4415-A18F-0147EBA22C07}" type="pres">
      <dgm:prSet presAssocID="{F76A9E87-3E11-4CD3-B303-43CD61ECA927}" presName="accentRepeatNode" presStyleLbl="solidAlignAcc1" presStyleIdx="9" presStyleCnt="16"/>
      <dgm:spPr/>
    </dgm:pt>
    <dgm:pt modelId="{6D7D8BDA-13C2-4D25-BB69-0AAAA3828AE6}" type="pres">
      <dgm:prSet presAssocID="{0F24F19F-83EB-465D-8469-BBC579F7B748}" presName="text6" presStyleCnt="0"/>
      <dgm:spPr/>
    </dgm:pt>
    <dgm:pt modelId="{853305C6-9856-43A4-8C03-DA507B80B697}" type="pres">
      <dgm:prSet presAssocID="{0F24F19F-83EB-465D-8469-BBC579F7B748}" presName="textRepeatNode" presStyleLbl="alignNode1" presStyleIdx="5" presStyleCnt="8" custScaleX="114189" custScaleY="1232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4AC79-5CB2-47A1-BF8A-F31A1D4C02CE}" type="pres">
      <dgm:prSet presAssocID="{0F24F19F-83EB-465D-8469-BBC579F7B748}" presName="textaccent6" presStyleCnt="0"/>
      <dgm:spPr/>
    </dgm:pt>
    <dgm:pt modelId="{E3E992C7-0BC6-4C91-A720-A0A243DE4519}" type="pres">
      <dgm:prSet presAssocID="{0F24F19F-83EB-465D-8469-BBC579F7B748}" presName="accentRepeatNode" presStyleLbl="solidAlignAcc1" presStyleIdx="10" presStyleCnt="16"/>
      <dgm:spPr/>
    </dgm:pt>
    <dgm:pt modelId="{81FA1F28-7A96-4313-BC4A-0272966CE521}" type="pres">
      <dgm:prSet presAssocID="{844BABE6-E8FA-439A-B11D-9345E059EED8}" presName="image6" presStyleCnt="0"/>
      <dgm:spPr/>
    </dgm:pt>
    <dgm:pt modelId="{31C0BAD5-0210-4527-9026-4DAB46FBE1EC}" type="pres">
      <dgm:prSet presAssocID="{844BABE6-E8FA-439A-B11D-9345E059EED8}" presName="imageRepeatNode" presStyleLbl="alignAcc1" presStyleIdx="5" presStyleCnt="8" custScaleX="106562" custScaleY="118986" custLinFactNeighborX="-54075" custLinFactNeighborY="57916"/>
      <dgm:spPr/>
      <dgm:t>
        <a:bodyPr/>
        <a:lstStyle/>
        <a:p>
          <a:endParaRPr lang="ru-RU"/>
        </a:p>
      </dgm:t>
    </dgm:pt>
    <dgm:pt modelId="{77C34342-8454-4C58-A3AF-7BD65EDC64F7}" type="pres">
      <dgm:prSet presAssocID="{844BABE6-E8FA-439A-B11D-9345E059EED8}" presName="imageaccent6" presStyleCnt="0"/>
      <dgm:spPr/>
    </dgm:pt>
    <dgm:pt modelId="{4F4102BF-6B15-43FD-8467-E2788FB3FD08}" type="pres">
      <dgm:prSet presAssocID="{844BABE6-E8FA-439A-B11D-9345E059EED8}" presName="accentRepeatNode" presStyleLbl="solidAlignAcc1" presStyleIdx="11" presStyleCnt="16"/>
      <dgm:spPr/>
    </dgm:pt>
    <dgm:pt modelId="{59B7348C-4854-4318-BAE1-F0D3B910E60D}" type="pres">
      <dgm:prSet presAssocID="{F1A95C18-EF6E-42B0-950E-38D5420994CD}" presName="text7" presStyleCnt="0"/>
      <dgm:spPr/>
    </dgm:pt>
    <dgm:pt modelId="{DD3A0E1D-6940-4007-B576-2C050C8A7894}" type="pres">
      <dgm:prSet presAssocID="{F1A95C18-EF6E-42B0-950E-38D5420994CD}" presName="textRepeatNode" presStyleLbl="alignNode1" presStyleIdx="6" presStyleCnt="8" custScaleX="115978" custScaleY="115205" custLinFactNeighborX="-18315" custLinFactNeighborY="924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CB653-E8F2-4138-AE7C-CB7EB5CD904E}" type="pres">
      <dgm:prSet presAssocID="{F1A95C18-EF6E-42B0-950E-38D5420994CD}" presName="textaccent7" presStyleCnt="0"/>
      <dgm:spPr/>
    </dgm:pt>
    <dgm:pt modelId="{6DC81F31-22C2-41BC-B2EB-BC14BEDC627D}" type="pres">
      <dgm:prSet presAssocID="{F1A95C18-EF6E-42B0-950E-38D5420994CD}" presName="accentRepeatNode" presStyleLbl="solidAlignAcc1" presStyleIdx="12" presStyleCnt="16"/>
      <dgm:spPr/>
    </dgm:pt>
    <dgm:pt modelId="{01853272-639C-47C8-B8C8-C32A34B11D6F}" type="pres">
      <dgm:prSet presAssocID="{43421059-C1BE-4F33-9B06-932B92369C5B}" presName="image7" presStyleCnt="0"/>
      <dgm:spPr/>
    </dgm:pt>
    <dgm:pt modelId="{20D1A354-10D4-4E96-A6BB-F28B7D7BE06F}" type="pres">
      <dgm:prSet presAssocID="{43421059-C1BE-4F33-9B06-932B92369C5B}" presName="imageRepeatNode" presStyleLbl="alignAcc1" presStyleIdx="6" presStyleCnt="8"/>
      <dgm:spPr/>
      <dgm:t>
        <a:bodyPr/>
        <a:lstStyle/>
        <a:p>
          <a:endParaRPr lang="ru-RU"/>
        </a:p>
      </dgm:t>
    </dgm:pt>
    <dgm:pt modelId="{D50AFEFD-8D76-4E1A-9650-66E29059DB28}" type="pres">
      <dgm:prSet presAssocID="{43421059-C1BE-4F33-9B06-932B92369C5B}" presName="imageaccent7" presStyleCnt="0"/>
      <dgm:spPr/>
    </dgm:pt>
    <dgm:pt modelId="{470C3D65-EB83-418C-AD71-741EA531CA30}" type="pres">
      <dgm:prSet presAssocID="{43421059-C1BE-4F33-9B06-932B92369C5B}" presName="accentRepeatNode" presStyleLbl="solidAlignAcc1" presStyleIdx="13" presStyleCnt="16"/>
      <dgm:spPr/>
    </dgm:pt>
    <dgm:pt modelId="{25388CCE-3800-47E1-8164-6E96BFF0EB09}" type="pres">
      <dgm:prSet presAssocID="{C6CB4136-78A4-45F9-B524-EAD2D103CEAF}" presName="text8" presStyleCnt="0"/>
      <dgm:spPr/>
    </dgm:pt>
    <dgm:pt modelId="{B2D88B20-BC43-4F04-966E-15070B4C53BA}" type="pres">
      <dgm:prSet presAssocID="{C6CB4136-78A4-45F9-B524-EAD2D103CEAF}" presName="textRepeatNode" presStyleLbl="alignNode1" presStyleIdx="7" presStyleCnt="8" custScaleX="105836" custScaleY="113428" custLinFactNeighborX="4361" custLinFactNeighborY="182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FDDF0-3ADE-4FFD-8D83-3BEFFF093937}" type="pres">
      <dgm:prSet presAssocID="{C6CB4136-78A4-45F9-B524-EAD2D103CEAF}" presName="textaccent8" presStyleCnt="0"/>
      <dgm:spPr/>
    </dgm:pt>
    <dgm:pt modelId="{F0191E84-EE1F-4218-A638-64269F96C291}" type="pres">
      <dgm:prSet presAssocID="{C6CB4136-78A4-45F9-B524-EAD2D103CEAF}" presName="accentRepeatNode" presStyleLbl="solidAlignAcc1" presStyleIdx="14" presStyleCnt="16"/>
      <dgm:spPr/>
    </dgm:pt>
    <dgm:pt modelId="{914B1694-7C86-4FA3-90C0-5852673BC6F1}" type="pres">
      <dgm:prSet presAssocID="{DB3FA367-CFA5-40B3-B486-DF37B0401EB3}" presName="image8" presStyleCnt="0"/>
      <dgm:spPr/>
    </dgm:pt>
    <dgm:pt modelId="{E1FD0BFE-6A2E-471A-B3B6-CBB6B3E5B659}" type="pres">
      <dgm:prSet presAssocID="{DB3FA367-CFA5-40B3-B486-DF37B0401EB3}" presName="imageRepeatNode" presStyleLbl="alignAcc1" presStyleIdx="7" presStyleCnt="8" custScaleX="130906" custScaleY="146143" custLinFactNeighborX="-17444" custLinFactNeighborY="34547"/>
      <dgm:spPr/>
      <dgm:t>
        <a:bodyPr/>
        <a:lstStyle/>
        <a:p>
          <a:endParaRPr lang="ru-RU"/>
        </a:p>
      </dgm:t>
    </dgm:pt>
    <dgm:pt modelId="{A9A05629-51A4-4456-9337-6CAC7454062D}" type="pres">
      <dgm:prSet presAssocID="{DB3FA367-CFA5-40B3-B486-DF37B0401EB3}" presName="imageaccent8" presStyleCnt="0"/>
      <dgm:spPr/>
    </dgm:pt>
    <dgm:pt modelId="{63D92825-D4DE-49BD-B5AD-74DEAC3D7B5D}" type="pres">
      <dgm:prSet presAssocID="{DB3FA367-CFA5-40B3-B486-DF37B0401EB3}" presName="accentRepeatNode" presStyleLbl="solidAlignAcc1" presStyleIdx="15" presStyleCnt="16"/>
      <dgm:spPr/>
    </dgm:pt>
  </dgm:ptLst>
  <dgm:cxnLst>
    <dgm:cxn modelId="{3954A56A-4A2D-44E4-A19D-BF9F8A5EBACD}" type="presOf" srcId="{F1A95C18-EF6E-42B0-950E-38D5420994CD}" destId="{DD3A0E1D-6940-4007-B576-2C050C8A7894}" srcOrd="0" destOrd="0" presId="urn:microsoft.com/office/officeart/2008/layout/HexagonCluster"/>
    <dgm:cxn modelId="{6CEBD0BD-1158-45A3-93F5-9DAB76013F9F}" type="presOf" srcId="{2AAC3079-B813-44B7-BB19-1CAAD8F6FE71}" destId="{BA620B93-7884-4189-B7A9-5591351A54A5}" srcOrd="0" destOrd="0" presId="urn:microsoft.com/office/officeart/2008/layout/HexagonCluster"/>
    <dgm:cxn modelId="{351824A0-8615-4237-9796-0BF577610FBD}" type="presOf" srcId="{D7E7CBE8-DD7C-439E-BD21-6D36D0502093}" destId="{FE3654A9-B958-4BF3-9AC1-1AEC7955CB04}" srcOrd="0" destOrd="0" presId="urn:microsoft.com/office/officeart/2008/layout/HexagonCluster"/>
    <dgm:cxn modelId="{DECD5BA1-D6B0-46C9-BEDA-0A21410A4F59}" srcId="{327245C2-164B-4C51-9EAE-E5EC55C27A56}" destId="{C95D5AE2-2905-4EF7-80D1-7A74DB5926B9}" srcOrd="1" destOrd="0" parTransId="{C2068AFA-F0F8-429B-AA3B-C9F9EA40FCE3}" sibTransId="{2ADE6811-6662-4B58-A571-8B29D9643339}"/>
    <dgm:cxn modelId="{30479EC9-AC56-4CDC-8651-B5E3DC20F1F7}" type="presOf" srcId="{DB3FA367-CFA5-40B3-B486-DF37B0401EB3}" destId="{E1FD0BFE-6A2E-471A-B3B6-CBB6B3E5B659}" srcOrd="0" destOrd="0" presId="urn:microsoft.com/office/officeart/2008/layout/HexagonCluster"/>
    <dgm:cxn modelId="{6583B06D-D3E6-4165-B579-BADF49A97BB4}" type="presOf" srcId="{327245C2-164B-4C51-9EAE-E5EC55C27A56}" destId="{36489907-214D-49D2-A160-3FB833D9F18D}" srcOrd="0" destOrd="0" presId="urn:microsoft.com/office/officeart/2008/layout/HexagonCluster"/>
    <dgm:cxn modelId="{794CCAF9-D271-4477-9C4D-09415083755E}" srcId="{327245C2-164B-4C51-9EAE-E5EC55C27A56}" destId="{CB36403D-2D51-4B6D-8F55-C9B322873A39}" srcOrd="4" destOrd="0" parTransId="{D6E00C75-663B-42C8-9BCA-0FD77EAF57E3}" sibTransId="{F76A9E87-3E11-4CD3-B303-43CD61ECA927}"/>
    <dgm:cxn modelId="{7DA27F2C-54BF-4A0B-97DF-15E3602AF1BB}" type="presOf" srcId="{F275BB2F-9EB8-4043-B70B-D0A7B2660344}" destId="{C5A045FB-40A0-4F00-BE44-7917B9762F36}" srcOrd="0" destOrd="0" presId="urn:microsoft.com/office/officeart/2008/layout/HexagonCluster"/>
    <dgm:cxn modelId="{0F7C6A91-2ED0-4ED7-9A38-847C0713B18E}" srcId="{327245C2-164B-4C51-9EAE-E5EC55C27A56}" destId="{F275BB2F-9EB8-4043-B70B-D0A7B2660344}" srcOrd="3" destOrd="0" parTransId="{C214059A-E0AC-4BBF-A138-8F96C106BB04}" sibTransId="{2AAC3079-B813-44B7-BB19-1CAAD8F6FE71}"/>
    <dgm:cxn modelId="{A08D6ECE-B40A-4730-997B-4FAB013F3780}" type="presOf" srcId="{F76A9E87-3E11-4CD3-B303-43CD61ECA927}" destId="{67D54994-9746-41D7-842A-C55CF96FEAF3}" srcOrd="0" destOrd="0" presId="urn:microsoft.com/office/officeart/2008/layout/HexagonCluster"/>
    <dgm:cxn modelId="{08417905-1B17-4601-8164-67059FC30EB6}" type="presOf" srcId="{C6CB4136-78A4-45F9-B524-EAD2D103CEAF}" destId="{B2D88B20-BC43-4F04-966E-15070B4C53BA}" srcOrd="0" destOrd="0" presId="urn:microsoft.com/office/officeart/2008/layout/HexagonCluster"/>
    <dgm:cxn modelId="{B1E0C676-406D-4A1D-9CA4-40A084AF81F7}" type="presOf" srcId="{E74A40AB-27DF-4BA7-8260-F5ACA6763552}" destId="{7988D37D-87BD-4BEB-8B88-F14E9A6B705D}" srcOrd="0" destOrd="0" presId="urn:microsoft.com/office/officeart/2008/layout/HexagonCluster"/>
    <dgm:cxn modelId="{857B88AF-D5CE-4D82-AE07-DE6A53A42699}" type="presOf" srcId="{43421059-C1BE-4F33-9B06-932B92369C5B}" destId="{20D1A354-10D4-4E96-A6BB-F28B7D7BE06F}" srcOrd="0" destOrd="0" presId="urn:microsoft.com/office/officeart/2008/layout/HexagonCluster"/>
    <dgm:cxn modelId="{9600D294-BBC2-49E1-A898-4CD4DA12C192}" srcId="{327245C2-164B-4C51-9EAE-E5EC55C27A56}" destId="{F1A95C18-EF6E-42B0-950E-38D5420994CD}" srcOrd="6" destOrd="0" parTransId="{456225CB-50DB-46D2-B8FD-1AF4B430C2EE}" sibTransId="{43421059-C1BE-4F33-9B06-932B92369C5B}"/>
    <dgm:cxn modelId="{187FFCDB-C1A0-4F81-AC02-5BAA71BDD53C}" type="presOf" srcId="{CB36403D-2D51-4B6D-8F55-C9B322873A39}" destId="{00F7F2C0-A484-4A65-BCA1-EC7373E7BF5C}" srcOrd="0" destOrd="0" presId="urn:microsoft.com/office/officeart/2008/layout/HexagonCluster"/>
    <dgm:cxn modelId="{258AB01B-3410-4E1E-B247-1E6EED507853}" type="presOf" srcId="{BBFF4B9C-A79E-4BAE-853D-7643FACE17BF}" destId="{710479BB-3BD1-4C3C-AD6E-3EA5D6C89770}" srcOrd="0" destOrd="0" presId="urn:microsoft.com/office/officeart/2008/layout/HexagonCluster"/>
    <dgm:cxn modelId="{270DBF8F-E016-412E-AB13-78E67E9273ED}" srcId="{327245C2-164B-4C51-9EAE-E5EC55C27A56}" destId="{0F24F19F-83EB-465D-8469-BBC579F7B748}" srcOrd="5" destOrd="0" parTransId="{AAF09E55-E4FB-4DDA-BCF7-B957D83DF2A0}" sibTransId="{844BABE6-E8FA-439A-B11D-9345E059EED8}"/>
    <dgm:cxn modelId="{40C8DD33-A7D1-4757-B7BF-B787FB02B9C2}" srcId="{327245C2-164B-4C51-9EAE-E5EC55C27A56}" destId="{BBFF4B9C-A79E-4BAE-853D-7643FACE17BF}" srcOrd="2" destOrd="0" parTransId="{35FAB983-7B57-453B-AB6B-E657B057D398}" sibTransId="{D7E7CBE8-DD7C-439E-BD21-6D36D0502093}"/>
    <dgm:cxn modelId="{03604265-FF26-4D78-A708-7C7156EDAC0A}" type="presOf" srcId="{87200D51-AABB-43D8-A231-08337E833EC4}" destId="{E16FDA8C-3611-4362-A0A1-FDF44C87EC60}" srcOrd="0" destOrd="0" presId="urn:microsoft.com/office/officeart/2008/layout/HexagonCluster"/>
    <dgm:cxn modelId="{9AB8EFED-AB25-470D-A6F8-B544F04040C2}" type="presOf" srcId="{2ADE6811-6662-4B58-A571-8B29D9643339}" destId="{7B197A1C-0BA2-4432-B250-18B15919A447}" srcOrd="0" destOrd="0" presId="urn:microsoft.com/office/officeart/2008/layout/HexagonCluster"/>
    <dgm:cxn modelId="{B09E4A43-B3A9-4349-AC00-B67F66D062FA}" type="presOf" srcId="{0F24F19F-83EB-465D-8469-BBC579F7B748}" destId="{853305C6-9856-43A4-8C03-DA507B80B697}" srcOrd="0" destOrd="0" presId="urn:microsoft.com/office/officeart/2008/layout/HexagonCluster"/>
    <dgm:cxn modelId="{8E6B1804-987E-415B-A0DE-124A98F716DD}" srcId="{327245C2-164B-4C51-9EAE-E5EC55C27A56}" destId="{87200D51-AABB-43D8-A231-08337E833EC4}" srcOrd="0" destOrd="0" parTransId="{E474406B-C47B-4470-B20D-164444117AA5}" sibTransId="{E74A40AB-27DF-4BA7-8260-F5ACA6763552}"/>
    <dgm:cxn modelId="{3B1AA015-8355-4944-A762-1146DE205220}" type="presOf" srcId="{C95D5AE2-2905-4EF7-80D1-7A74DB5926B9}" destId="{D2F054D0-4011-4C73-966F-D9A6CBB51EF0}" srcOrd="0" destOrd="0" presId="urn:microsoft.com/office/officeart/2008/layout/HexagonCluster"/>
    <dgm:cxn modelId="{225EC4F7-A9D1-414B-B1E6-69C739ADD563}" srcId="{327245C2-164B-4C51-9EAE-E5EC55C27A56}" destId="{C6CB4136-78A4-45F9-B524-EAD2D103CEAF}" srcOrd="7" destOrd="0" parTransId="{C752D7B7-0A11-4A10-B2E2-03F2E580C2F2}" sibTransId="{DB3FA367-CFA5-40B3-B486-DF37B0401EB3}"/>
    <dgm:cxn modelId="{B438E2D9-7697-46B9-B7AC-999A47BE84CB}" type="presOf" srcId="{844BABE6-E8FA-439A-B11D-9345E059EED8}" destId="{31C0BAD5-0210-4527-9026-4DAB46FBE1EC}" srcOrd="0" destOrd="0" presId="urn:microsoft.com/office/officeart/2008/layout/HexagonCluster"/>
    <dgm:cxn modelId="{B9DCD9CF-B513-4692-AB7F-6C84EA8BA87A}" type="presParOf" srcId="{36489907-214D-49D2-A160-3FB833D9F18D}" destId="{F9235AE1-8AD7-458F-BFC8-0B363565F4BA}" srcOrd="0" destOrd="0" presId="urn:microsoft.com/office/officeart/2008/layout/HexagonCluster"/>
    <dgm:cxn modelId="{08088772-D93F-4792-8B49-A005331ABA13}" type="presParOf" srcId="{F9235AE1-8AD7-458F-BFC8-0B363565F4BA}" destId="{E16FDA8C-3611-4362-A0A1-FDF44C87EC60}" srcOrd="0" destOrd="0" presId="urn:microsoft.com/office/officeart/2008/layout/HexagonCluster"/>
    <dgm:cxn modelId="{6A111B3D-5340-4FFF-B396-259A0D4A4376}" type="presParOf" srcId="{36489907-214D-49D2-A160-3FB833D9F18D}" destId="{61B321B8-0D1D-4144-BB42-B0D2AE6A585A}" srcOrd="1" destOrd="0" presId="urn:microsoft.com/office/officeart/2008/layout/HexagonCluster"/>
    <dgm:cxn modelId="{8D6229A2-39D3-40E0-A78C-25236E90693D}" type="presParOf" srcId="{61B321B8-0D1D-4144-BB42-B0D2AE6A585A}" destId="{0614BA20-954D-4FAB-9120-A4F85ABD7DE0}" srcOrd="0" destOrd="0" presId="urn:microsoft.com/office/officeart/2008/layout/HexagonCluster"/>
    <dgm:cxn modelId="{5B3F32F3-2258-48E5-AEE7-2C9968C5A62F}" type="presParOf" srcId="{36489907-214D-49D2-A160-3FB833D9F18D}" destId="{CF0727CF-CA15-4D1C-A051-F5D0A2D90FB5}" srcOrd="2" destOrd="0" presId="urn:microsoft.com/office/officeart/2008/layout/HexagonCluster"/>
    <dgm:cxn modelId="{925FE604-DE0D-43F6-8BB8-38F65E768126}" type="presParOf" srcId="{CF0727CF-CA15-4D1C-A051-F5D0A2D90FB5}" destId="{7988D37D-87BD-4BEB-8B88-F14E9A6B705D}" srcOrd="0" destOrd="0" presId="urn:microsoft.com/office/officeart/2008/layout/HexagonCluster"/>
    <dgm:cxn modelId="{1A594D99-34D0-4413-82E7-C6375900BB11}" type="presParOf" srcId="{36489907-214D-49D2-A160-3FB833D9F18D}" destId="{0A1D8843-E456-4331-BA5F-6B9B4333105B}" srcOrd="3" destOrd="0" presId="urn:microsoft.com/office/officeart/2008/layout/HexagonCluster"/>
    <dgm:cxn modelId="{6330590A-331E-4695-B61E-665E8D20E9F5}" type="presParOf" srcId="{0A1D8843-E456-4331-BA5F-6B9B4333105B}" destId="{0EEF3DAB-A22B-4EC5-81BB-EE49078ECE58}" srcOrd="0" destOrd="0" presId="urn:microsoft.com/office/officeart/2008/layout/HexagonCluster"/>
    <dgm:cxn modelId="{7A22E427-E3C2-4ED8-8E31-5D65198847AE}" type="presParOf" srcId="{36489907-214D-49D2-A160-3FB833D9F18D}" destId="{6B00BAFA-3CC5-4862-BB28-5EF690692AD0}" srcOrd="4" destOrd="0" presId="urn:microsoft.com/office/officeart/2008/layout/HexagonCluster"/>
    <dgm:cxn modelId="{56D5730C-D8F8-45BF-B769-2AE9B2523BA7}" type="presParOf" srcId="{6B00BAFA-3CC5-4862-BB28-5EF690692AD0}" destId="{D2F054D0-4011-4C73-966F-D9A6CBB51EF0}" srcOrd="0" destOrd="0" presId="urn:microsoft.com/office/officeart/2008/layout/HexagonCluster"/>
    <dgm:cxn modelId="{69717B90-3BB9-4D00-B461-37D00D29EDE2}" type="presParOf" srcId="{36489907-214D-49D2-A160-3FB833D9F18D}" destId="{028F626D-5E6C-4D61-A20E-9AF97FD7A771}" srcOrd="5" destOrd="0" presId="urn:microsoft.com/office/officeart/2008/layout/HexagonCluster"/>
    <dgm:cxn modelId="{015767E9-D836-4E3E-B84C-C4EB30C03171}" type="presParOf" srcId="{028F626D-5E6C-4D61-A20E-9AF97FD7A771}" destId="{F2883F67-F726-43F7-84E8-0B1246ACB6F3}" srcOrd="0" destOrd="0" presId="urn:microsoft.com/office/officeart/2008/layout/HexagonCluster"/>
    <dgm:cxn modelId="{B1517B18-6607-4758-88CD-2CB3855CA433}" type="presParOf" srcId="{36489907-214D-49D2-A160-3FB833D9F18D}" destId="{EF5E32FD-7597-4596-B792-CB9CAB4EB033}" srcOrd="6" destOrd="0" presId="urn:microsoft.com/office/officeart/2008/layout/HexagonCluster"/>
    <dgm:cxn modelId="{B674AC9E-1DDF-4159-AFB6-FD48EFF80703}" type="presParOf" srcId="{EF5E32FD-7597-4596-B792-CB9CAB4EB033}" destId="{7B197A1C-0BA2-4432-B250-18B15919A447}" srcOrd="0" destOrd="0" presId="urn:microsoft.com/office/officeart/2008/layout/HexagonCluster"/>
    <dgm:cxn modelId="{5235DA0E-D39C-4127-BDE3-1FAD69A5B60F}" type="presParOf" srcId="{36489907-214D-49D2-A160-3FB833D9F18D}" destId="{6ABC93F9-F194-4DD6-BDFA-A837C008395F}" srcOrd="7" destOrd="0" presId="urn:microsoft.com/office/officeart/2008/layout/HexagonCluster"/>
    <dgm:cxn modelId="{FC456AD3-E97E-4B8C-B943-48D39A299326}" type="presParOf" srcId="{6ABC93F9-F194-4DD6-BDFA-A837C008395F}" destId="{73B1C315-52F7-4262-90C5-B59E6E280C62}" srcOrd="0" destOrd="0" presId="urn:microsoft.com/office/officeart/2008/layout/HexagonCluster"/>
    <dgm:cxn modelId="{1E272A3E-1B4C-4D28-B036-09879C6F3437}" type="presParOf" srcId="{36489907-214D-49D2-A160-3FB833D9F18D}" destId="{218EA1A7-59FC-41DF-82DA-BE27716288DF}" srcOrd="8" destOrd="0" presId="urn:microsoft.com/office/officeart/2008/layout/HexagonCluster"/>
    <dgm:cxn modelId="{83F965E6-E124-43A1-B14E-E90C8E16BEDB}" type="presParOf" srcId="{218EA1A7-59FC-41DF-82DA-BE27716288DF}" destId="{710479BB-3BD1-4C3C-AD6E-3EA5D6C89770}" srcOrd="0" destOrd="0" presId="urn:microsoft.com/office/officeart/2008/layout/HexagonCluster"/>
    <dgm:cxn modelId="{41A211F0-B3D1-4D4A-A42C-FBDB0529562C}" type="presParOf" srcId="{36489907-214D-49D2-A160-3FB833D9F18D}" destId="{FBF0408C-E5E0-4239-9240-E01714B11165}" srcOrd="9" destOrd="0" presId="urn:microsoft.com/office/officeart/2008/layout/HexagonCluster"/>
    <dgm:cxn modelId="{91FCCE49-3C2B-4961-9F79-D721F6283488}" type="presParOf" srcId="{FBF0408C-E5E0-4239-9240-E01714B11165}" destId="{B76D6090-F71C-4F65-B4AF-E226EF83BEB7}" srcOrd="0" destOrd="0" presId="urn:microsoft.com/office/officeart/2008/layout/HexagonCluster"/>
    <dgm:cxn modelId="{21F92981-B15B-443D-96DD-78B078170552}" type="presParOf" srcId="{36489907-214D-49D2-A160-3FB833D9F18D}" destId="{520D699B-C48E-497B-A9AB-317E4569FB6B}" srcOrd="10" destOrd="0" presId="urn:microsoft.com/office/officeart/2008/layout/HexagonCluster"/>
    <dgm:cxn modelId="{BFBA6EFC-5CC7-40C7-B5BF-A44A4D3F79AE}" type="presParOf" srcId="{520D699B-C48E-497B-A9AB-317E4569FB6B}" destId="{FE3654A9-B958-4BF3-9AC1-1AEC7955CB04}" srcOrd="0" destOrd="0" presId="urn:microsoft.com/office/officeart/2008/layout/HexagonCluster"/>
    <dgm:cxn modelId="{FA6D9402-4F97-4291-8FE7-FDA673EE1ADB}" type="presParOf" srcId="{36489907-214D-49D2-A160-3FB833D9F18D}" destId="{3073B7AF-FA1B-4998-BBFE-94FED44E509F}" srcOrd="11" destOrd="0" presId="urn:microsoft.com/office/officeart/2008/layout/HexagonCluster"/>
    <dgm:cxn modelId="{C7ED80E6-A005-49C4-8462-4471CD3E446A}" type="presParOf" srcId="{3073B7AF-FA1B-4998-BBFE-94FED44E509F}" destId="{F2E02DCC-1A21-4B07-849E-01D326420BE8}" srcOrd="0" destOrd="0" presId="urn:microsoft.com/office/officeart/2008/layout/HexagonCluster"/>
    <dgm:cxn modelId="{0112C9EE-0E70-4D93-A68F-626C82199612}" type="presParOf" srcId="{36489907-214D-49D2-A160-3FB833D9F18D}" destId="{42F7B9F9-EE48-4331-8CE3-FAB9A326F1BC}" srcOrd="12" destOrd="0" presId="urn:microsoft.com/office/officeart/2008/layout/HexagonCluster"/>
    <dgm:cxn modelId="{66538A37-5CB0-4DF1-9327-EE49FF1DE760}" type="presParOf" srcId="{42F7B9F9-EE48-4331-8CE3-FAB9A326F1BC}" destId="{C5A045FB-40A0-4F00-BE44-7917B9762F36}" srcOrd="0" destOrd="0" presId="urn:microsoft.com/office/officeart/2008/layout/HexagonCluster"/>
    <dgm:cxn modelId="{23432EED-B5E7-41BB-BCC0-A46988239A92}" type="presParOf" srcId="{36489907-214D-49D2-A160-3FB833D9F18D}" destId="{7C0B21B4-18F7-4D5C-9267-70565D8E2F4D}" srcOrd="13" destOrd="0" presId="urn:microsoft.com/office/officeart/2008/layout/HexagonCluster"/>
    <dgm:cxn modelId="{65D2F2F8-66D4-4E02-B5FB-AE90A32E1D8E}" type="presParOf" srcId="{7C0B21B4-18F7-4D5C-9267-70565D8E2F4D}" destId="{2ABB393E-5D5F-42B3-AFB1-BAC871D44E5D}" srcOrd="0" destOrd="0" presId="urn:microsoft.com/office/officeart/2008/layout/HexagonCluster"/>
    <dgm:cxn modelId="{92D9F704-4614-45E3-89F5-FB2CC74F8A48}" type="presParOf" srcId="{36489907-214D-49D2-A160-3FB833D9F18D}" destId="{0BFF2597-1523-468F-BB62-FC6410DC67A9}" srcOrd="14" destOrd="0" presId="urn:microsoft.com/office/officeart/2008/layout/HexagonCluster"/>
    <dgm:cxn modelId="{852A5337-985C-449D-995A-B2EF3C19B5D8}" type="presParOf" srcId="{0BFF2597-1523-468F-BB62-FC6410DC67A9}" destId="{BA620B93-7884-4189-B7A9-5591351A54A5}" srcOrd="0" destOrd="0" presId="urn:microsoft.com/office/officeart/2008/layout/HexagonCluster"/>
    <dgm:cxn modelId="{96BABE5E-0ECF-4C2D-BCC0-C99B3BB34217}" type="presParOf" srcId="{36489907-214D-49D2-A160-3FB833D9F18D}" destId="{1F0DFB61-ABC7-44E9-8DDE-1B5A13011A23}" srcOrd="15" destOrd="0" presId="urn:microsoft.com/office/officeart/2008/layout/HexagonCluster"/>
    <dgm:cxn modelId="{66B78E71-93CC-4E62-B417-936AEA1BEC87}" type="presParOf" srcId="{1F0DFB61-ABC7-44E9-8DDE-1B5A13011A23}" destId="{5DA398BF-B58D-4BA6-BC30-17644E294962}" srcOrd="0" destOrd="0" presId="urn:microsoft.com/office/officeart/2008/layout/HexagonCluster"/>
    <dgm:cxn modelId="{996ED3BD-7BC7-4C58-86BA-DC46102581B7}" type="presParOf" srcId="{36489907-214D-49D2-A160-3FB833D9F18D}" destId="{D5560421-A978-4695-B732-E6F210D85004}" srcOrd="16" destOrd="0" presId="urn:microsoft.com/office/officeart/2008/layout/HexagonCluster"/>
    <dgm:cxn modelId="{4B83D12B-EFD4-47CC-812D-47E9283CF7A6}" type="presParOf" srcId="{D5560421-A978-4695-B732-E6F210D85004}" destId="{00F7F2C0-A484-4A65-BCA1-EC7373E7BF5C}" srcOrd="0" destOrd="0" presId="urn:microsoft.com/office/officeart/2008/layout/HexagonCluster"/>
    <dgm:cxn modelId="{3BE2E230-CAB5-43D8-9C4C-CD68F85AFD11}" type="presParOf" srcId="{36489907-214D-49D2-A160-3FB833D9F18D}" destId="{FFA76BED-2483-4128-983E-68CE1F99AA4D}" srcOrd="17" destOrd="0" presId="urn:microsoft.com/office/officeart/2008/layout/HexagonCluster"/>
    <dgm:cxn modelId="{9185FF4C-BB44-4132-B0EC-643CC1F54A01}" type="presParOf" srcId="{FFA76BED-2483-4128-983E-68CE1F99AA4D}" destId="{5784F2B8-125A-499B-9D1B-26A8D21A2ECC}" srcOrd="0" destOrd="0" presId="urn:microsoft.com/office/officeart/2008/layout/HexagonCluster"/>
    <dgm:cxn modelId="{32399B63-27E8-441A-8EB8-BCF2A10DC08A}" type="presParOf" srcId="{36489907-214D-49D2-A160-3FB833D9F18D}" destId="{12F957FC-8294-43C1-A2EF-93D3DD04F26D}" srcOrd="18" destOrd="0" presId="urn:microsoft.com/office/officeart/2008/layout/HexagonCluster"/>
    <dgm:cxn modelId="{E270F473-CF01-4B92-9E11-BDAA84EDFC57}" type="presParOf" srcId="{12F957FC-8294-43C1-A2EF-93D3DD04F26D}" destId="{67D54994-9746-41D7-842A-C55CF96FEAF3}" srcOrd="0" destOrd="0" presId="urn:microsoft.com/office/officeart/2008/layout/HexagonCluster"/>
    <dgm:cxn modelId="{32552682-CB46-46FE-ACBF-6C474051FDB4}" type="presParOf" srcId="{36489907-214D-49D2-A160-3FB833D9F18D}" destId="{9E51F3A3-A7B3-46EB-B5ED-FB221ACE4131}" srcOrd="19" destOrd="0" presId="urn:microsoft.com/office/officeart/2008/layout/HexagonCluster"/>
    <dgm:cxn modelId="{6568C26F-D031-44BD-829C-308D4689E88D}" type="presParOf" srcId="{9E51F3A3-A7B3-46EB-B5ED-FB221ACE4131}" destId="{E8CB6D10-1C0D-4415-A18F-0147EBA22C07}" srcOrd="0" destOrd="0" presId="urn:microsoft.com/office/officeart/2008/layout/HexagonCluster"/>
    <dgm:cxn modelId="{611BD0ED-D432-420D-BAD4-61105352F4A8}" type="presParOf" srcId="{36489907-214D-49D2-A160-3FB833D9F18D}" destId="{6D7D8BDA-13C2-4D25-BB69-0AAAA3828AE6}" srcOrd="20" destOrd="0" presId="urn:microsoft.com/office/officeart/2008/layout/HexagonCluster"/>
    <dgm:cxn modelId="{56236AF4-42CE-46F0-877C-0E0E41D6CD4D}" type="presParOf" srcId="{6D7D8BDA-13C2-4D25-BB69-0AAAA3828AE6}" destId="{853305C6-9856-43A4-8C03-DA507B80B697}" srcOrd="0" destOrd="0" presId="urn:microsoft.com/office/officeart/2008/layout/HexagonCluster"/>
    <dgm:cxn modelId="{066A2AF7-8349-4774-9D67-D19A6A49A795}" type="presParOf" srcId="{36489907-214D-49D2-A160-3FB833D9F18D}" destId="{F314AC79-5CB2-47A1-BF8A-F31A1D4C02CE}" srcOrd="21" destOrd="0" presId="urn:microsoft.com/office/officeart/2008/layout/HexagonCluster"/>
    <dgm:cxn modelId="{65222A33-5A9F-435E-A01E-DE33E1DAC79E}" type="presParOf" srcId="{F314AC79-5CB2-47A1-BF8A-F31A1D4C02CE}" destId="{E3E992C7-0BC6-4C91-A720-A0A243DE4519}" srcOrd="0" destOrd="0" presId="urn:microsoft.com/office/officeart/2008/layout/HexagonCluster"/>
    <dgm:cxn modelId="{6921D2C7-AFE0-4F99-AF86-93F28E9FC0E6}" type="presParOf" srcId="{36489907-214D-49D2-A160-3FB833D9F18D}" destId="{81FA1F28-7A96-4313-BC4A-0272966CE521}" srcOrd="22" destOrd="0" presId="urn:microsoft.com/office/officeart/2008/layout/HexagonCluster"/>
    <dgm:cxn modelId="{E1F9FDC6-A65F-44CF-A512-998C884E898E}" type="presParOf" srcId="{81FA1F28-7A96-4313-BC4A-0272966CE521}" destId="{31C0BAD5-0210-4527-9026-4DAB46FBE1EC}" srcOrd="0" destOrd="0" presId="urn:microsoft.com/office/officeart/2008/layout/HexagonCluster"/>
    <dgm:cxn modelId="{872552FC-645B-482D-A06A-04CC1D79FE36}" type="presParOf" srcId="{36489907-214D-49D2-A160-3FB833D9F18D}" destId="{77C34342-8454-4C58-A3AF-7BD65EDC64F7}" srcOrd="23" destOrd="0" presId="urn:microsoft.com/office/officeart/2008/layout/HexagonCluster"/>
    <dgm:cxn modelId="{9D6D3E5C-C161-4EDE-86D4-BD9DC45EF956}" type="presParOf" srcId="{77C34342-8454-4C58-A3AF-7BD65EDC64F7}" destId="{4F4102BF-6B15-43FD-8467-E2788FB3FD08}" srcOrd="0" destOrd="0" presId="urn:microsoft.com/office/officeart/2008/layout/HexagonCluster"/>
    <dgm:cxn modelId="{AA1A27FF-D420-4389-A3B4-B0F5E37665F8}" type="presParOf" srcId="{36489907-214D-49D2-A160-3FB833D9F18D}" destId="{59B7348C-4854-4318-BAE1-F0D3B910E60D}" srcOrd="24" destOrd="0" presId="urn:microsoft.com/office/officeart/2008/layout/HexagonCluster"/>
    <dgm:cxn modelId="{CD447DE0-2AD6-4B02-8888-90F662A92F0A}" type="presParOf" srcId="{59B7348C-4854-4318-BAE1-F0D3B910E60D}" destId="{DD3A0E1D-6940-4007-B576-2C050C8A7894}" srcOrd="0" destOrd="0" presId="urn:microsoft.com/office/officeart/2008/layout/HexagonCluster"/>
    <dgm:cxn modelId="{9C327CF6-56D1-4679-9279-8DB103CEE6D5}" type="presParOf" srcId="{36489907-214D-49D2-A160-3FB833D9F18D}" destId="{823CB653-E8F2-4138-AE7C-CB7EB5CD904E}" srcOrd="25" destOrd="0" presId="urn:microsoft.com/office/officeart/2008/layout/HexagonCluster"/>
    <dgm:cxn modelId="{E41A26FD-5844-4756-A9B6-395F194637D0}" type="presParOf" srcId="{823CB653-E8F2-4138-AE7C-CB7EB5CD904E}" destId="{6DC81F31-22C2-41BC-B2EB-BC14BEDC627D}" srcOrd="0" destOrd="0" presId="urn:microsoft.com/office/officeart/2008/layout/HexagonCluster"/>
    <dgm:cxn modelId="{116620A7-1A54-4092-BC7E-34EB148C77FE}" type="presParOf" srcId="{36489907-214D-49D2-A160-3FB833D9F18D}" destId="{01853272-639C-47C8-B8C8-C32A34B11D6F}" srcOrd="26" destOrd="0" presId="urn:microsoft.com/office/officeart/2008/layout/HexagonCluster"/>
    <dgm:cxn modelId="{E70778A2-F434-42EF-87AB-FE427514B74E}" type="presParOf" srcId="{01853272-639C-47C8-B8C8-C32A34B11D6F}" destId="{20D1A354-10D4-4E96-A6BB-F28B7D7BE06F}" srcOrd="0" destOrd="0" presId="urn:microsoft.com/office/officeart/2008/layout/HexagonCluster"/>
    <dgm:cxn modelId="{935FB3A1-243D-4636-AD6C-4099AA2B6F4C}" type="presParOf" srcId="{36489907-214D-49D2-A160-3FB833D9F18D}" destId="{D50AFEFD-8D76-4E1A-9650-66E29059DB28}" srcOrd="27" destOrd="0" presId="urn:microsoft.com/office/officeart/2008/layout/HexagonCluster"/>
    <dgm:cxn modelId="{938A0B62-9917-427D-832F-130D6B671345}" type="presParOf" srcId="{D50AFEFD-8D76-4E1A-9650-66E29059DB28}" destId="{470C3D65-EB83-418C-AD71-741EA531CA30}" srcOrd="0" destOrd="0" presId="urn:microsoft.com/office/officeart/2008/layout/HexagonCluster"/>
    <dgm:cxn modelId="{F4F97A44-CBCC-4297-B81A-4BD956773085}" type="presParOf" srcId="{36489907-214D-49D2-A160-3FB833D9F18D}" destId="{25388CCE-3800-47E1-8164-6E96BFF0EB09}" srcOrd="28" destOrd="0" presId="urn:microsoft.com/office/officeart/2008/layout/HexagonCluster"/>
    <dgm:cxn modelId="{45C6BF5D-3876-4BC0-BF32-8BA6F875A78F}" type="presParOf" srcId="{25388CCE-3800-47E1-8164-6E96BFF0EB09}" destId="{B2D88B20-BC43-4F04-966E-15070B4C53BA}" srcOrd="0" destOrd="0" presId="urn:microsoft.com/office/officeart/2008/layout/HexagonCluster"/>
    <dgm:cxn modelId="{B902DE4E-1FA1-4BB9-B3F6-C4C5DF019975}" type="presParOf" srcId="{36489907-214D-49D2-A160-3FB833D9F18D}" destId="{655FDDF0-3ADE-4FFD-8D83-3BEFFF093937}" srcOrd="29" destOrd="0" presId="urn:microsoft.com/office/officeart/2008/layout/HexagonCluster"/>
    <dgm:cxn modelId="{AA579F58-F30E-40D5-B1C6-9ACF24992EC2}" type="presParOf" srcId="{655FDDF0-3ADE-4FFD-8D83-3BEFFF093937}" destId="{F0191E84-EE1F-4218-A638-64269F96C291}" srcOrd="0" destOrd="0" presId="urn:microsoft.com/office/officeart/2008/layout/HexagonCluster"/>
    <dgm:cxn modelId="{3658E991-195E-4176-9008-3B0BE6096522}" type="presParOf" srcId="{36489907-214D-49D2-A160-3FB833D9F18D}" destId="{914B1694-7C86-4FA3-90C0-5852673BC6F1}" srcOrd="30" destOrd="0" presId="urn:microsoft.com/office/officeart/2008/layout/HexagonCluster"/>
    <dgm:cxn modelId="{2BD152A3-323E-4DA1-9A9D-A1A3C3533ED1}" type="presParOf" srcId="{914B1694-7C86-4FA3-90C0-5852673BC6F1}" destId="{E1FD0BFE-6A2E-471A-B3B6-CBB6B3E5B659}" srcOrd="0" destOrd="0" presId="urn:microsoft.com/office/officeart/2008/layout/HexagonCluster"/>
    <dgm:cxn modelId="{F04205E3-A692-43B0-8140-420AB7D19633}" type="presParOf" srcId="{36489907-214D-49D2-A160-3FB833D9F18D}" destId="{A9A05629-51A4-4456-9337-6CAC7454062D}" srcOrd="31" destOrd="0" presId="urn:microsoft.com/office/officeart/2008/layout/HexagonCluster"/>
    <dgm:cxn modelId="{4EC54E9C-286A-498D-9945-EC4EFD3F27D7}" type="presParOf" srcId="{A9A05629-51A4-4456-9337-6CAC7454062D}" destId="{63D92825-D4DE-49BD-B5AD-74DEAC3D7B5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5DA3A2-72F3-4C5D-821F-91BC33CB4F54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1C3F68FE-37E4-41DD-8748-D63DCF8E5907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B567DD10-53F0-4E0C-A65B-333BD25146C4}" type="parTrans" cxnId="{BB9C695C-F372-4EEE-A7D2-9D830477F077}">
      <dgm:prSet/>
      <dgm:spPr/>
      <dgm:t>
        <a:bodyPr/>
        <a:lstStyle/>
        <a:p>
          <a:endParaRPr lang="ru-RU"/>
        </a:p>
      </dgm:t>
    </dgm:pt>
    <dgm:pt modelId="{385E4B57-55B9-48C8-A179-F26AA62A66FD}" type="sibTrans" cxnId="{BB9C695C-F372-4EEE-A7D2-9D830477F077}">
      <dgm:prSet/>
      <dgm:spPr/>
      <dgm:t>
        <a:bodyPr/>
        <a:lstStyle/>
        <a:p>
          <a:endParaRPr lang="ru-RU"/>
        </a:p>
      </dgm:t>
    </dgm:pt>
    <dgm:pt modelId="{EED8E44D-C5CD-48FB-986A-0B6CC5D654E7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6820D0A-C346-4737-A490-EE1F62F443F2}" type="parTrans" cxnId="{9E7E6A60-BE01-4F65-87AB-ABB957AA179A}">
      <dgm:prSet/>
      <dgm:spPr/>
      <dgm:t>
        <a:bodyPr/>
        <a:lstStyle/>
        <a:p>
          <a:endParaRPr lang="ru-RU"/>
        </a:p>
      </dgm:t>
    </dgm:pt>
    <dgm:pt modelId="{0B9214F9-804C-4067-B241-3DFD6B9E0671}" type="sibTrans" cxnId="{9E7E6A60-BE01-4F65-87AB-ABB957AA179A}">
      <dgm:prSet/>
      <dgm:spPr/>
      <dgm:t>
        <a:bodyPr/>
        <a:lstStyle/>
        <a:p>
          <a:endParaRPr lang="ru-RU"/>
        </a:p>
      </dgm:t>
    </dgm:pt>
    <dgm:pt modelId="{4A4E61A3-3DF2-4EAA-9CEE-FB4A2FB64043}">
      <dgm:prSet phldrT="[Текст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FDB2E08-92E2-488F-8BB8-A49E12BCE98A}" type="sibTrans" cxnId="{61B12A3F-DD89-47E7-8EBE-6678C78C8192}">
      <dgm:prSet/>
      <dgm:spPr/>
      <dgm:t>
        <a:bodyPr/>
        <a:lstStyle/>
        <a:p>
          <a:endParaRPr lang="ru-RU"/>
        </a:p>
      </dgm:t>
    </dgm:pt>
    <dgm:pt modelId="{B7913D66-1209-49AA-879C-2853CBF63D38}" type="parTrans" cxnId="{61B12A3F-DD89-47E7-8EBE-6678C78C8192}">
      <dgm:prSet/>
      <dgm:spPr/>
      <dgm:t>
        <a:bodyPr/>
        <a:lstStyle/>
        <a:p>
          <a:endParaRPr lang="ru-RU"/>
        </a:p>
      </dgm:t>
    </dgm:pt>
    <dgm:pt modelId="{EAE378DA-A9CF-4B6D-8779-E531487D5D69}" type="pres">
      <dgm:prSet presAssocID="{685DA3A2-72F3-4C5D-821F-91BC33CB4F54}" presName="arrowDiagram" presStyleCnt="0">
        <dgm:presLayoutVars>
          <dgm:chMax val="5"/>
          <dgm:dir/>
          <dgm:resizeHandles val="exact"/>
        </dgm:presLayoutVars>
      </dgm:prSet>
      <dgm:spPr/>
    </dgm:pt>
    <dgm:pt modelId="{144A75AA-5E20-4A2D-91A5-690887A7BA36}" type="pres">
      <dgm:prSet presAssocID="{685DA3A2-72F3-4C5D-821F-91BC33CB4F54}" presName="arrow" presStyleLbl="bgShp" presStyleIdx="0" presStyleCnt="1"/>
      <dgm:spPr/>
    </dgm:pt>
    <dgm:pt modelId="{DE6BC2FB-58BC-42A1-88E4-E0CB710D82A2}" type="pres">
      <dgm:prSet presAssocID="{685DA3A2-72F3-4C5D-821F-91BC33CB4F54}" presName="arrowDiagram3" presStyleCnt="0"/>
      <dgm:spPr/>
    </dgm:pt>
    <dgm:pt modelId="{128658F8-5B2A-42E3-A2E1-34F5FD976D50}" type="pres">
      <dgm:prSet presAssocID="{4A4E61A3-3DF2-4EAA-9CEE-FB4A2FB64043}" presName="bullet3a" presStyleLbl="node1" presStyleIdx="0" presStyleCnt="3"/>
      <dgm:spPr/>
    </dgm:pt>
    <dgm:pt modelId="{453DE4C4-72D8-42E6-9930-DAFC619C0624}" type="pres">
      <dgm:prSet presAssocID="{4A4E61A3-3DF2-4EAA-9CEE-FB4A2FB64043}" presName="textBox3a" presStyleLbl="revTx" presStyleIdx="0" presStyleCnt="3" custScaleX="123241" custScaleY="95316" custLinFactNeighborX="-19237" custLinFactNeighborY="8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AAB4B-FCBE-46B2-98BB-9880CAA74A25}" type="pres">
      <dgm:prSet presAssocID="{EED8E44D-C5CD-48FB-986A-0B6CC5D654E7}" presName="bullet3b" presStyleLbl="node1" presStyleIdx="1" presStyleCnt="3"/>
      <dgm:spPr/>
    </dgm:pt>
    <dgm:pt modelId="{659076C2-07A1-4DFB-9BE1-DD279B3A5A05}" type="pres">
      <dgm:prSet presAssocID="{EED8E44D-C5CD-48FB-986A-0B6CC5D654E7}" presName="textBox3b" presStyleLbl="revTx" presStyleIdx="1" presStyleCnt="3" custScaleX="109778" custScaleY="47269" custLinFactNeighborX="-4351" custLinFactNeighborY="26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8FD6F-D839-4F41-A9C6-5BD40A16F619}" type="pres">
      <dgm:prSet presAssocID="{1C3F68FE-37E4-41DD-8748-D63DCF8E5907}" presName="bullet3c" presStyleLbl="node1" presStyleIdx="2" presStyleCnt="3"/>
      <dgm:spPr/>
    </dgm:pt>
    <dgm:pt modelId="{5937B9B2-82BE-49CC-9E3C-E525F57CE8D4}" type="pres">
      <dgm:prSet presAssocID="{1C3F68FE-37E4-41DD-8748-D63DCF8E5907}" presName="textBox3c" presStyleLbl="revTx" presStyleIdx="2" presStyleCnt="3" custScaleX="119283" custScaleY="43497" custLinFactNeighborX="-1943" custLinFactNeighborY="-9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31FA03-5372-48B3-BAE7-90F4E93FC457}" type="presOf" srcId="{685DA3A2-72F3-4C5D-821F-91BC33CB4F54}" destId="{EAE378DA-A9CF-4B6D-8779-E531487D5D69}" srcOrd="0" destOrd="0" presId="urn:microsoft.com/office/officeart/2005/8/layout/arrow2"/>
    <dgm:cxn modelId="{7D82B8A7-82BE-4D7F-ACCA-31BA6DC6F783}" type="presOf" srcId="{4A4E61A3-3DF2-4EAA-9CEE-FB4A2FB64043}" destId="{453DE4C4-72D8-42E6-9930-DAFC619C0624}" srcOrd="0" destOrd="0" presId="urn:microsoft.com/office/officeart/2005/8/layout/arrow2"/>
    <dgm:cxn modelId="{F1BC6A48-F60C-4E00-A7AD-594938BA348D}" type="presOf" srcId="{EED8E44D-C5CD-48FB-986A-0B6CC5D654E7}" destId="{659076C2-07A1-4DFB-9BE1-DD279B3A5A05}" srcOrd="0" destOrd="0" presId="urn:microsoft.com/office/officeart/2005/8/layout/arrow2"/>
    <dgm:cxn modelId="{9E7E6A60-BE01-4F65-87AB-ABB957AA179A}" srcId="{685DA3A2-72F3-4C5D-821F-91BC33CB4F54}" destId="{EED8E44D-C5CD-48FB-986A-0B6CC5D654E7}" srcOrd="1" destOrd="0" parTransId="{D6820D0A-C346-4737-A490-EE1F62F443F2}" sibTransId="{0B9214F9-804C-4067-B241-3DFD6B9E0671}"/>
    <dgm:cxn modelId="{6E4E330F-F26B-4DD8-B739-88FBEC0B5E61}" type="presOf" srcId="{1C3F68FE-37E4-41DD-8748-D63DCF8E5907}" destId="{5937B9B2-82BE-49CC-9E3C-E525F57CE8D4}" srcOrd="0" destOrd="0" presId="urn:microsoft.com/office/officeart/2005/8/layout/arrow2"/>
    <dgm:cxn modelId="{61B12A3F-DD89-47E7-8EBE-6678C78C8192}" srcId="{685DA3A2-72F3-4C5D-821F-91BC33CB4F54}" destId="{4A4E61A3-3DF2-4EAA-9CEE-FB4A2FB64043}" srcOrd="0" destOrd="0" parTransId="{B7913D66-1209-49AA-879C-2853CBF63D38}" sibTransId="{6FDB2E08-92E2-488F-8BB8-A49E12BCE98A}"/>
    <dgm:cxn modelId="{BB9C695C-F372-4EEE-A7D2-9D830477F077}" srcId="{685DA3A2-72F3-4C5D-821F-91BC33CB4F54}" destId="{1C3F68FE-37E4-41DD-8748-D63DCF8E5907}" srcOrd="2" destOrd="0" parTransId="{B567DD10-53F0-4E0C-A65B-333BD25146C4}" sibTransId="{385E4B57-55B9-48C8-A179-F26AA62A66FD}"/>
    <dgm:cxn modelId="{0439DA38-01DF-4AB3-8D03-CD6F6A20C2A0}" type="presParOf" srcId="{EAE378DA-A9CF-4B6D-8779-E531487D5D69}" destId="{144A75AA-5E20-4A2D-91A5-690887A7BA36}" srcOrd="0" destOrd="0" presId="urn:microsoft.com/office/officeart/2005/8/layout/arrow2"/>
    <dgm:cxn modelId="{C1BED09B-D62B-44C6-BE59-AA22B1C51EAE}" type="presParOf" srcId="{EAE378DA-A9CF-4B6D-8779-E531487D5D69}" destId="{DE6BC2FB-58BC-42A1-88E4-E0CB710D82A2}" srcOrd="1" destOrd="0" presId="urn:microsoft.com/office/officeart/2005/8/layout/arrow2"/>
    <dgm:cxn modelId="{059C5423-2BCE-41E9-A20F-D0881F70CB9D}" type="presParOf" srcId="{DE6BC2FB-58BC-42A1-88E4-E0CB710D82A2}" destId="{128658F8-5B2A-42E3-A2E1-34F5FD976D50}" srcOrd="0" destOrd="0" presId="urn:microsoft.com/office/officeart/2005/8/layout/arrow2"/>
    <dgm:cxn modelId="{21C13723-EDC1-4501-8172-AC11AF60AEF6}" type="presParOf" srcId="{DE6BC2FB-58BC-42A1-88E4-E0CB710D82A2}" destId="{453DE4C4-72D8-42E6-9930-DAFC619C0624}" srcOrd="1" destOrd="0" presId="urn:microsoft.com/office/officeart/2005/8/layout/arrow2"/>
    <dgm:cxn modelId="{1E752ADA-9496-40FB-972D-52FB43786D4F}" type="presParOf" srcId="{DE6BC2FB-58BC-42A1-88E4-E0CB710D82A2}" destId="{CBDAAB4B-FCBE-46B2-98BB-9880CAA74A25}" srcOrd="2" destOrd="0" presId="urn:microsoft.com/office/officeart/2005/8/layout/arrow2"/>
    <dgm:cxn modelId="{A56F4355-B2B9-487F-9BB4-87A231CE9B16}" type="presParOf" srcId="{DE6BC2FB-58BC-42A1-88E4-E0CB710D82A2}" destId="{659076C2-07A1-4DFB-9BE1-DD279B3A5A05}" srcOrd="3" destOrd="0" presId="urn:microsoft.com/office/officeart/2005/8/layout/arrow2"/>
    <dgm:cxn modelId="{F601999F-D320-48B9-B70C-B3898E3DEE34}" type="presParOf" srcId="{DE6BC2FB-58BC-42A1-88E4-E0CB710D82A2}" destId="{6958FD6F-D839-4F41-A9C6-5BD40A16F619}" srcOrd="4" destOrd="0" presId="urn:microsoft.com/office/officeart/2005/8/layout/arrow2"/>
    <dgm:cxn modelId="{0394AC6A-A996-4D0C-A594-C3AEB324076B}" type="presParOf" srcId="{DE6BC2FB-58BC-42A1-88E4-E0CB710D82A2}" destId="{5937B9B2-82BE-49CC-9E3C-E525F57CE8D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C41669-32FF-45E0-A494-46A1C7C12358}" type="doc">
      <dgm:prSet loTypeId="urn:microsoft.com/office/officeart/2009/3/layout/FramedTextPicture" loCatId="pictur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9C4A0F-BA9E-4678-B555-E181F71813E0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>
              <a:latin typeface="Times New Roman" pitchFamily="18" charset="0"/>
              <a:ea typeface="Times New Roman"/>
              <a:cs typeface="Times New Roman" pitchFamily="18" charset="0"/>
            </a:rPr>
            <a:t>Сегодня умение строить карьеру, это знание созвездий, и умение увидеть эти взаимосвязи среди бесчисленного множества далеких светил</a:t>
          </a:r>
          <a:endParaRPr lang="ru-RU" dirty="0"/>
        </a:p>
      </dgm:t>
    </dgm:pt>
    <dgm:pt modelId="{FA5DF06C-23A4-4692-93E6-AE22FEACC412}" type="parTrans" cxnId="{93009D2F-227C-4F7C-B4F2-A8FD5316657E}">
      <dgm:prSet/>
      <dgm:spPr/>
      <dgm:t>
        <a:bodyPr/>
        <a:lstStyle/>
        <a:p>
          <a:endParaRPr lang="ru-RU"/>
        </a:p>
      </dgm:t>
    </dgm:pt>
    <dgm:pt modelId="{F8BB4648-87E1-47C9-9BA0-3310B887CB06}" type="sibTrans" cxnId="{93009D2F-227C-4F7C-B4F2-A8FD5316657E}">
      <dgm:prSet/>
      <dgm:spPr/>
      <dgm:t>
        <a:bodyPr/>
        <a:lstStyle/>
        <a:p>
          <a:endParaRPr lang="ru-RU"/>
        </a:p>
      </dgm:t>
    </dgm:pt>
    <dgm:pt modelId="{5CFE7347-A1BF-42AA-A185-4E3742D56CFD}" type="pres">
      <dgm:prSet presAssocID="{D6C41669-32FF-45E0-A494-46A1C7C1235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684978F6-858A-46FB-B999-2275ED0DF80D}" type="pres">
      <dgm:prSet presAssocID="{999C4A0F-BA9E-4678-B555-E181F71813E0}" presName="composite" presStyleCnt="0">
        <dgm:presLayoutVars>
          <dgm:chMax/>
          <dgm:chPref/>
        </dgm:presLayoutVars>
      </dgm:prSet>
      <dgm:spPr/>
    </dgm:pt>
    <dgm:pt modelId="{0900044B-74DE-4319-AD59-986D108D1DCE}" type="pres">
      <dgm:prSet presAssocID="{999C4A0F-BA9E-4678-B555-E181F71813E0}" presName="Image" presStyleLbl="bgImgPlace1" presStyleIdx="0" presStyleCnt="1" custScaleX="159074" custScaleY="189583" custLinFactNeighborX="-14326" custLinFactNeighborY="-1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3BC28BE6-D1FC-4238-B95D-F82BE2D5E3E8}" type="pres">
      <dgm:prSet presAssocID="{999C4A0F-BA9E-4678-B555-E181F71813E0}" presName="ParentText" presStyleLbl="revTx" presStyleIdx="0" presStyleCnt="1" custScaleX="97977" custScaleY="189403" custLinFactNeighborX="10513" custLinFactNeighborY="1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29405-F870-48C4-98CA-7F72D9A01BA6}" type="pres">
      <dgm:prSet presAssocID="{999C4A0F-BA9E-4678-B555-E181F71813E0}" presName="tlFrame" presStyleLbl="node1" presStyleIdx="0" presStyleCnt="4" custLinFactNeighborX="81110" custLinFactNeighborY="-77227"/>
      <dgm:spPr>
        <a:solidFill>
          <a:srgbClr val="FFC000"/>
        </a:solidFill>
      </dgm:spPr>
    </dgm:pt>
    <dgm:pt modelId="{C59FCC48-B621-4C05-9B15-E2625C138C49}" type="pres">
      <dgm:prSet presAssocID="{999C4A0F-BA9E-4678-B555-E181F71813E0}" presName="trFrame" presStyleLbl="node1" presStyleIdx="1" presStyleCnt="4" custLinFactNeighborX="523" custLinFactNeighborY="-78242"/>
      <dgm:spPr>
        <a:solidFill>
          <a:srgbClr val="FFC000"/>
        </a:solidFill>
      </dgm:spPr>
    </dgm:pt>
    <dgm:pt modelId="{212FE601-D1E5-4F8F-928F-A6DB8E0E1FD9}" type="pres">
      <dgm:prSet presAssocID="{999C4A0F-BA9E-4678-B555-E181F71813E0}" presName="blFrame" presStyleLbl="node1" presStyleIdx="2" presStyleCnt="4" custLinFactNeighborX="81110" custLinFactNeighborY="78499"/>
      <dgm:spPr>
        <a:solidFill>
          <a:srgbClr val="FFC000"/>
        </a:solidFill>
      </dgm:spPr>
    </dgm:pt>
    <dgm:pt modelId="{D4F55B0D-370C-41FB-9602-B0E8D9E2E164}" type="pres">
      <dgm:prSet presAssocID="{999C4A0F-BA9E-4678-B555-E181F71813E0}" presName="brFrame" presStyleLbl="node1" presStyleIdx="3" presStyleCnt="4" custLinFactNeighborX="4494" custLinFactNeighborY="78497"/>
      <dgm:spPr>
        <a:solidFill>
          <a:srgbClr val="FFC000"/>
        </a:solidFill>
      </dgm:spPr>
    </dgm:pt>
  </dgm:ptLst>
  <dgm:cxnLst>
    <dgm:cxn modelId="{8B45469D-B173-4625-BDC9-295D3E491AD2}" type="presOf" srcId="{999C4A0F-BA9E-4678-B555-E181F71813E0}" destId="{3BC28BE6-D1FC-4238-B95D-F82BE2D5E3E8}" srcOrd="0" destOrd="0" presId="urn:microsoft.com/office/officeart/2009/3/layout/FramedTextPicture"/>
    <dgm:cxn modelId="{93009D2F-227C-4F7C-B4F2-A8FD5316657E}" srcId="{D6C41669-32FF-45E0-A494-46A1C7C12358}" destId="{999C4A0F-BA9E-4678-B555-E181F71813E0}" srcOrd="0" destOrd="0" parTransId="{FA5DF06C-23A4-4692-93E6-AE22FEACC412}" sibTransId="{F8BB4648-87E1-47C9-9BA0-3310B887CB06}"/>
    <dgm:cxn modelId="{E58088C3-7136-4A43-B1EA-453F6F4CB938}" type="presOf" srcId="{D6C41669-32FF-45E0-A494-46A1C7C12358}" destId="{5CFE7347-A1BF-42AA-A185-4E3742D56CFD}" srcOrd="0" destOrd="0" presId="urn:microsoft.com/office/officeart/2009/3/layout/FramedTextPicture"/>
    <dgm:cxn modelId="{97D8A118-7089-47A4-B823-C56E650ACF68}" type="presParOf" srcId="{5CFE7347-A1BF-42AA-A185-4E3742D56CFD}" destId="{684978F6-858A-46FB-B999-2275ED0DF80D}" srcOrd="0" destOrd="0" presId="urn:microsoft.com/office/officeart/2009/3/layout/FramedTextPicture"/>
    <dgm:cxn modelId="{B7DE2B81-975F-4010-B401-CEEE18378933}" type="presParOf" srcId="{684978F6-858A-46FB-B999-2275ED0DF80D}" destId="{0900044B-74DE-4319-AD59-986D108D1DCE}" srcOrd="0" destOrd="0" presId="urn:microsoft.com/office/officeart/2009/3/layout/FramedTextPicture"/>
    <dgm:cxn modelId="{2E6CE6B3-1009-488F-9BBE-5AE1400CBC4D}" type="presParOf" srcId="{684978F6-858A-46FB-B999-2275ED0DF80D}" destId="{3BC28BE6-D1FC-4238-B95D-F82BE2D5E3E8}" srcOrd="1" destOrd="0" presId="urn:microsoft.com/office/officeart/2009/3/layout/FramedTextPicture"/>
    <dgm:cxn modelId="{9C94813E-2A8E-4DAB-BF43-69E48044A427}" type="presParOf" srcId="{684978F6-858A-46FB-B999-2275ED0DF80D}" destId="{49129405-F870-48C4-98CA-7F72D9A01BA6}" srcOrd="2" destOrd="0" presId="urn:microsoft.com/office/officeart/2009/3/layout/FramedTextPicture"/>
    <dgm:cxn modelId="{0C793B0D-81AC-4B0E-9DCD-5A2CD01FA11F}" type="presParOf" srcId="{684978F6-858A-46FB-B999-2275ED0DF80D}" destId="{C59FCC48-B621-4C05-9B15-E2625C138C49}" srcOrd="3" destOrd="0" presId="urn:microsoft.com/office/officeart/2009/3/layout/FramedTextPicture"/>
    <dgm:cxn modelId="{89BEB556-4B6B-4B77-9F4E-28AE891EB488}" type="presParOf" srcId="{684978F6-858A-46FB-B999-2275ED0DF80D}" destId="{212FE601-D1E5-4F8F-928F-A6DB8E0E1FD9}" srcOrd="4" destOrd="0" presId="urn:microsoft.com/office/officeart/2009/3/layout/FramedTextPicture"/>
    <dgm:cxn modelId="{2B275A50-72FE-4F97-A96A-5472329BE047}" type="presParOf" srcId="{684978F6-858A-46FB-B999-2275ED0DF80D}" destId="{D4F55B0D-370C-41FB-9602-B0E8D9E2E164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8E849B-A175-4B6A-A99E-5695B9DEDF38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3220D73-27F0-490E-9DCA-8F8FADCA0A62}">
      <dgm:prSet phldrT="[Текст]" custT="1"/>
      <dgm:spPr>
        <a:solidFill>
          <a:srgbClr val="FFC000"/>
        </a:solidFill>
      </dgm:spPr>
      <dgm:t>
        <a:bodyPr/>
        <a:lstStyle/>
        <a:p>
          <a:pPr rtl="0"/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Организация и координация сбора информации от родителей и детей</a:t>
          </a:r>
          <a:endParaRPr lang="ru-RU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82E2D0F-9FC6-4732-B4D6-C07E3BD678BE}" type="parTrans" cxnId="{81F2CE23-4E3D-4B42-8381-200D7690C67C}">
      <dgm:prSet/>
      <dgm:spPr/>
      <dgm:t>
        <a:bodyPr/>
        <a:lstStyle/>
        <a:p>
          <a:endParaRPr lang="ru-RU"/>
        </a:p>
      </dgm:t>
    </dgm:pt>
    <dgm:pt modelId="{2AE88B87-2D8A-4B6A-A0A7-D6EE5579E19B}" type="sibTrans" cxnId="{81F2CE23-4E3D-4B42-8381-200D7690C67C}">
      <dgm:prSet/>
      <dgm:spPr/>
      <dgm:t>
        <a:bodyPr/>
        <a:lstStyle/>
        <a:p>
          <a:endParaRPr lang="ru-RU"/>
        </a:p>
      </dgm:t>
    </dgm:pt>
    <dgm:pt modelId="{5ECD2D9E-9DA5-42FF-A8C9-3BF550FA2C42}">
      <dgm:prSet custT="1"/>
      <dgm:spPr/>
      <dgm:t>
        <a:bodyPr/>
        <a:lstStyle/>
        <a:p>
          <a:pPr rtl="0"/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Анализ собранной информации</a:t>
          </a:r>
          <a:endParaRPr lang="ru-RU" sz="2000" b="0" i="0" u="none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08F9609-B9C1-4D45-8DBC-8E7DBAC76BCB}" type="parTrans" cxnId="{AC3B36E8-8E4E-4CBF-AC11-1400D5C8291A}">
      <dgm:prSet/>
      <dgm:spPr/>
      <dgm:t>
        <a:bodyPr/>
        <a:lstStyle/>
        <a:p>
          <a:endParaRPr lang="ru-RU"/>
        </a:p>
      </dgm:t>
    </dgm:pt>
    <dgm:pt modelId="{2A8C0CBB-B7F8-4483-A89D-1150D837C6BE}" type="sibTrans" cxnId="{AC3B36E8-8E4E-4CBF-AC11-1400D5C8291A}">
      <dgm:prSet/>
      <dgm:spPr/>
      <dgm:t>
        <a:bodyPr/>
        <a:lstStyle/>
        <a:p>
          <a:endParaRPr lang="ru-RU"/>
        </a:p>
      </dgm:t>
    </dgm:pt>
    <dgm:pt modelId="{C58E6B78-5958-4793-92E0-9F897826C418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Мониторинг рынка образовательных организаций</a:t>
          </a:r>
          <a:endParaRPr lang="ru-RU" sz="2000" b="0" i="0" u="none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1752D95-5327-42ED-B5CC-9E300E2F5356}" type="parTrans" cxnId="{AC0A4E95-CBC3-4A68-A263-55A7359D1361}">
      <dgm:prSet/>
      <dgm:spPr/>
      <dgm:t>
        <a:bodyPr/>
        <a:lstStyle/>
        <a:p>
          <a:endParaRPr lang="ru-RU"/>
        </a:p>
      </dgm:t>
    </dgm:pt>
    <dgm:pt modelId="{33EF3CB6-1351-41D6-A50E-E8995D241842}" type="sibTrans" cxnId="{AC0A4E95-CBC3-4A68-A263-55A7359D1361}">
      <dgm:prSet/>
      <dgm:spPr/>
      <dgm:t>
        <a:bodyPr/>
        <a:lstStyle/>
        <a:p>
          <a:endParaRPr lang="ru-RU"/>
        </a:p>
      </dgm:t>
    </dgm:pt>
    <dgm:pt modelId="{4A52E064-189B-417E-B554-3CBF2A97719E}">
      <dgm:prSet custT="1"/>
      <dgm:spPr/>
      <dgm:t>
        <a:bodyPr/>
        <a:lstStyle/>
        <a:p>
          <a:pPr rtl="0"/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Мониторинг</a:t>
          </a:r>
          <a:r>
            <a:rPr lang="ru-RU" sz="2000" b="1" i="0" u="none" baseline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рынка работодателей</a:t>
          </a:r>
          <a:endParaRPr lang="ru-RU" sz="2000" b="0" i="0" u="none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9892EA0-752E-49F7-9010-20CDDED64989}" type="parTrans" cxnId="{8666CE40-A0CB-4292-8A13-57B88F381E99}">
      <dgm:prSet/>
      <dgm:spPr/>
      <dgm:t>
        <a:bodyPr/>
        <a:lstStyle/>
        <a:p>
          <a:endParaRPr lang="ru-RU"/>
        </a:p>
      </dgm:t>
    </dgm:pt>
    <dgm:pt modelId="{72CC0912-7DF8-498D-85E1-8B602288B4E7}" type="sibTrans" cxnId="{8666CE40-A0CB-4292-8A13-57B88F381E99}">
      <dgm:prSet/>
      <dgm:spPr/>
      <dgm:t>
        <a:bodyPr/>
        <a:lstStyle/>
        <a:p>
          <a:endParaRPr lang="ru-RU"/>
        </a:p>
      </dgm:t>
    </dgm:pt>
    <dgm:pt modelId="{FF818516-2A88-4DF3-A1EA-70B76A3E5A13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Совместная (ребенок–родитель-школа) разработка плана</a:t>
          </a:r>
          <a:endParaRPr lang="ru-RU" sz="2000" b="0" i="0" u="none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179FDB0-C9D6-47E6-9680-F146F96E24D7}" type="parTrans" cxnId="{19047E60-C49F-42EE-8DB5-54E038F3937E}">
      <dgm:prSet/>
      <dgm:spPr/>
      <dgm:t>
        <a:bodyPr/>
        <a:lstStyle/>
        <a:p>
          <a:endParaRPr lang="ru-RU"/>
        </a:p>
      </dgm:t>
    </dgm:pt>
    <dgm:pt modelId="{99A06D02-9692-4BEB-9A87-BFCAF74AE4F8}" type="sibTrans" cxnId="{19047E60-C49F-42EE-8DB5-54E038F3937E}">
      <dgm:prSet/>
      <dgm:spPr/>
      <dgm:t>
        <a:bodyPr/>
        <a:lstStyle/>
        <a:p>
          <a:endParaRPr lang="ru-RU"/>
        </a:p>
      </dgm:t>
    </dgm:pt>
    <dgm:pt modelId="{8D2F46FF-0AC9-4BA2-A798-115540323087}">
      <dgm:prSet custT="1"/>
      <dgm:spPr/>
      <dgm:t>
        <a:bodyPr/>
        <a:lstStyle/>
        <a:p>
          <a:pPr rtl="0"/>
          <a:r>
            <a:rPr lang="ru-RU" sz="2000" b="1" i="0" u="none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Выбор предметов для ЕГЭ, ОГЭ</a:t>
          </a:r>
          <a:endParaRPr lang="ru-RU" sz="2000" b="0" i="0" u="none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20C1B5B-FE54-459F-92EC-337BE0BC79A6}" type="parTrans" cxnId="{E95AEE29-D8C9-4009-AD49-55DD222C1026}">
      <dgm:prSet/>
      <dgm:spPr/>
      <dgm:t>
        <a:bodyPr/>
        <a:lstStyle/>
        <a:p>
          <a:endParaRPr lang="ru-RU"/>
        </a:p>
      </dgm:t>
    </dgm:pt>
    <dgm:pt modelId="{FE6BCD58-B9DD-4BF4-8DE9-47B072857CA8}" type="sibTrans" cxnId="{E95AEE29-D8C9-4009-AD49-55DD222C1026}">
      <dgm:prSet/>
      <dgm:spPr/>
      <dgm:t>
        <a:bodyPr/>
        <a:lstStyle/>
        <a:p>
          <a:endParaRPr lang="ru-RU"/>
        </a:p>
      </dgm:t>
    </dgm:pt>
    <dgm:pt modelId="{B2CCEFCF-79D8-4C49-B9F8-9461C5CB0466}" type="pres">
      <dgm:prSet presAssocID="{C58E849B-A175-4B6A-A99E-5695B9DEDF3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F121D55-96B4-4FBF-87F9-8C800CDE1C57}" type="pres">
      <dgm:prSet presAssocID="{C58E849B-A175-4B6A-A99E-5695B9DEDF38}" presName="Name1" presStyleCnt="0"/>
      <dgm:spPr/>
    </dgm:pt>
    <dgm:pt modelId="{62AAAE59-8D9B-4BCA-9B6C-A31CB79C2493}" type="pres">
      <dgm:prSet presAssocID="{C58E849B-A175-4B6A-A99E-5695B9DEDF38}" presName="cycle" presStyleCnt="0"/>
      <dgm:spPr/>
    </dgm:pt>
    <dgm:pt modelId="{BC9D6AE3-D80B-42C2-A72F-D6D34F95A074}" type="pres">
      <dgm:prSet presAssocID="{C58E849B-A175-4B6A-A99E-5695B9DEDF38}" presName="srcNode" presStyleLbl="node1" presStyleIdx="0" presStyleCnt="6"/>
      <dgm:spPr/>
    </dgm:pt>
    <dgm:pt modelId="{04154AE4-9D88-4817-A088-793B079B075A}" type="pres">
      <dgm:prSet presAssocID="{C58E849B-A175-4B6A-A99E-5695B9DEDF38}" presName="conn" presStyleLbl="parChTrans1D2" presStyleIdx="0" presStyleCnt="1"/>
      <dgm:spPr/>
      <dgm:t>
        <a:bodyPr/>
        <a:lstStyle/>
        <a:p>
          <a:endParaRPr lang="ru-RU"/>
        </a:p>
      </dgm:t>
    </dgm:pt>
    <dgm:pt modelId="{D7AAB6D4-0829-433B-A093-F4B86AC8AE47}" type="pres">
      <dgm:prSet presAssocID="{C58E849B-A175-4B6A-A99E-5695B9DEDF38}" presName="extraNode" presStyleLbl="node1" presStyleIdx="0" presStyleCnt="6"/>
      <dgm:spPr/>
    </dgm:pt>
    <dgm:pt modelId="{7F35212E-9929-44DD-90B8-1E4B843C6908}" type="pres">
      <dgm:prSet presAssocID="{C58E849B-A175-4B6A-A99E-5695B9DEDF38}" presName="dstNode" presStyleLbl="node1" presStyleIdx="0" presStyleCnt="6"/>
      <dgm:spPr/>
    </dgm:pt>
    <dgm:pt modelId="{35D6F0EE-6A48-42A1-84CE-B64F4EEBB948}" type="pres">
      <dgm:prSet presAssocID="{C3220D73-27F0-490E-9DCA-8F8FADCA0A62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5194A-E7FC-4074-BF0C-57CCCD9BC882}" type="pres">
      <dgm:prSet presAssocID="{C3220D73-27F0-490E-9DCA-8F8FADCA0A62}" presName="accent_1" presStyleCnt="0"/>
      <dgm:spPr/>
    </dgm:pt>
    <dgm:pt modelId="{78B735FA-70DF-4129-80E9-F2F38EDDB2BB}" type="pres">
      <dgm:prSet presAssocID="{C3220D73-27F0-490E-9DCA-8F8FADCA0A62}" presName="accentRepeatNode" presStyleLbl="solidFgAcc1" presStyleIdx="0" presStyleCnt="6"/>
      <dgm:spPr/>
    </dgm:pt>
    <dgm:pt modelId="{AC248220-411D-4AD7-8208-916234C79140}" type="pres">
      <dgm:prSet presAssocID="{5ECD2D9E-9DA5-42FF-A8C9-3BF550FA2C4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7E938-A97A-4A5C-A0F8-EBDAC5B1B80F}" type="pres">
      <dgm:prSet presAssocID="{5ECD2D9E-9DA5-42FF-A8C9-3BF550FA2C42}" presName="accent_2" presStyleCnt="0"/>
      <dgm:spPr/>
    </dgm:pt>
    <dgm:pt modelId="{9A01F3B0-2D36-4905-83EE-EDBA73C87154}" type="pres">
      <dgm:prSet presAssocID="{5ECD2D9E-9DA5-42FF-A8C9-3BF550FA2C42}" presName="accentRepeatNode" presStyleLbl="solidFgAcc1" presStyleIdx="1" presStyleCnt="6"/>
      <dgm:spPr/>
    </dgm:pt>
    <dgm:pt modelId="{6A9F6A70-B439-4D35-97E7-B9244130344E}" type="pres">
      <dgm:prSet presAssocID="{C58E6B78-5958-4793-92E0-9F897826C418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2CADC-8C64-45BB-ACEA-2F2876E85F6F}" type="pres">
      <dgm:prSet presAssocID="{C58E6B78-5958-4793-92E0-9F897826C418}" presName="accent_3" presStyleCnt="0"/>
      <dgm:spPr/>
    </dgm:pt>
    <dgm:pt modelId="{6EE35A43-2082-4869-84F5-214C4BD63247}" type="pres">
      <dgm:prSet presAssocID="{C58E6B78-5958-4793-92E0-9F897826C418}" presName="accentRepeatNode" presStyleLbl="solidFgAcc1" presStyleIdx="2" presStyleCnt="6"/>
      <dgm:spPr/>
    </dgm:pt>
    <dgm:pt modelId="{174CC16F-C1DF-4FC6-AA8B-FD112E1C5382}" type="pres">
      <dgm:prSet presAssocID="{4A52E064-189B-417E-B554-3CBF2A97719E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38A76-3933-4B3F-9367-6F59612E3DAA}" type="pres">
      <dgm:prSet presAssocID="{4A52E064-189B-417E-B554-3CBF2A97719E}" presName="accent_4" presStyleCnt="0"/>
      <dgm:spPr/>
    </dgm:pt>
    <dgm:pt modelId="{BB6D02B5-1095-40F7-B1F3-ED64227E5C0E}" type="pres">
      <dgm:prSet presAssocID="{4A52E064-189B-417E-B554-3CBF2A97719E}" presName="accentRepeatNode" presStyleLbl="solidFgAcc1" presStyleIdx="3" presStyleCnt="6"/>
      <dgm:spPr/>
    </dgm:pt>
    <dgm:pt modelId="{1E0E378D-119C-435B-A9CA-63B46AE6261A}" type="pres">
      <dgm:prSet presAssocID="{FF818516-2A88-4DF3-A1EA-70B76A3E5A13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515FC-4655-4763-9BE7-E27DBA0D58BA}" type="pres">
      <dgm:prSet presAssocID="{FF818516-2A88-4DF3-A1EA-70B76A3E5A13}" presName="accent_5" presStyleCnt="0"/>
      <dgm:spPr/>
    </dgm:pt>
    <dgm:pt modelId="{0F93987C-959A-43C7-8DBC-1883C62A516E}" type="pres">
      <dgm:prSet presAssocID="{FF818516-2A88-4DF3-A1EA-70B76A3E5A13}" presName="accentRepeatNode" presStyleLbl="solidFgAcc1" presStyleIdx="4" presStyleCnt="6"/>
      <dgm:spPr/>
    </dgm:pt>
    <dgm:pt modelId="{AAD0488E-3D06-4A0D-BE59-B4F26D61CD9D}" type="pres">
      <dgm:prSet presAssocID="{8D2F46FF-0AC9-4BA2-A798-115540323087}" presName="text_6" presStyleLbl="node1" presStyleIdx="5" presStyleCnt="6" custLinFactNeighborY="18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D47B2-C64F-454D-B0EC-55D575EBE7CA}" type="pres">
      <dgm:prSet presAssocID="{8D2F46FF-0AC9-4BA2-A798-115540323087}" presName="accent_6" presStyleCnt="0"/>
      <dgm:spPr/>
    </dgm:pt>
    <dgm:pt modelId="{8CECFB03-331F-4548-8C94-F46D539DBFA4}" type="pres">
      <dgm:prSet presAssocID="{8D2F46FF-0AC9-4BA2-A798-115540323087}" presName="accentRepeatNode" presStyleLbl="solidFgAcc1" presStyleIdx="5" presStyleCnt="6"/>
      <dgm:spPr/>
    </dgm:pt>
  </dgm:ptLst>
  <dgm:cxnLst>
    <dgm:cxn modelId="{8E0E4D74-731E-4765-B3F1-DC8938BC67F0}" type="presOf" srcId="{C3220D73-27F0-490E-9DCA-8F8FADCA0A62}" destId="{35D6F0EE-6A48-42A1-84CE-B64F4EEBB948}" srcOrd="0" destOrd="0" presId="urn:microsoft.com/office/officeart/2008/layout/VerticalCurvedList"/>
    <dgm:cxn modelId="{19047E60-C49F-42EE-8DB5-54E038F3937E}" srcId="{C58E849B-A175-4B6A-A99E-5695B9DEDF38}" destId="{FF818516-2A88-4DF3-A1EA-70B76A3E5A13}" srcOrd="4" destOrd="0" parTransId="{2179FDB0-C9D6-47E6-9680-F146F96E24D7}" sibTransId="{99A06D02-9692-4BEB-9A87-BFCAF74AE4F8}"/>
    <dgm:cxn modelId="{C7DA9C5B-4EDA-415F-85EB-B4319373E15D}" type="presOf" srcId="{5ECD2D9E-9DA5-42FF-A8C9-3BF550FA2C42}" destId="{AC248220-411D-4AD7-8208-916234C79140}" srcOrd="0" destOrd="0" presId="urn:microsoft.com/office/officeart/2008/layout/VerticalCurvedList"/>
    <dgm:cxn modelId="{AC3B36E8-8E4E-4CBF-AC11-1400D5C8291A}" srcId="{C58E849B-A175-4B6A-A99E-5695B9DEDF38}" destId="{5ECD2D9E-9DA5-42FF-A8C9-3BF550FA2C42}" srcOrd="1" destOrd="0" parTransId="{108F9609-B9C1-4D45-8DBC-8E7DBAC76BCB}" sibTransId="{2A8C0CBB-B7F8-4483-A89D-1150D837C6BE}"/>
    <dgm:cxn modelId="{D5465C21-D481-4D28-A151-A8CBE5663877}" type="presOf" srcId="{4A52E064-189B-417E-B554-3CBF2A97719E}" destId="{174CC16F-C1DF-4FC6-AA8B-FD112E1C5382}" srcOrd="0" destOrd="0" presId="urn:microsoft.com/office/officeart/2008/layout/VerticalCurvedList"/>
    <dgm:cxn modelId="{E9FB22D8-6109-4BB4-A073-A732320AE388}" type="presOf" srcId="{C58E849B-A175-4B6A-A99E-5695B9DEDF38}" destId="{B2CCEFCF-79D8-4C49-B9F8-9461C5CB0466}" srcOrd="0" destOrd="0" presId="urn:microsoft.com/office/officeart/2008/layout/VerticalCurvedList"/>
    <dgm:cxn modelId="{8666CE40-A0CB-4292-8A13-57B88F381E99}" srcId="{C58E849B-A175-4B6A-A99E-5695B9DEDF38}" destId="{4A52E064-189B-417E-B554-3CBF2A97719E}" srcOrd="3" destOrd="0" parTransId="{A9892EA0-752E-49F7-9010-20CDDED64989}" sibTransId="{72CC0912-7DF8-498D-85E1-8B602288B4E7}"/>
    <dgm:cxn modelId="{8711FDFE-C0DC-4244-B3BE-51C1206D15DA}" type="presOf" srcId="{C58E6B78-5958-4793-92E0-9F897826C418}" destId="{6A9F6A70-B439-4D35-97E7-B9244130344E}" srcOrd="0" destOrd="0" presId="urn:microsoft.com/office/officeart/2008/layout/VerticalCurvedList"/>
    <dgm:cxn modelId="{7B346CCE-26DE-498C-B6E0-9C650129281B}" type="presOf" srcId="{2AE88B87-2D8A-4B6A-A0A7-D6EE5579E19B}" destId="{04154AE4-9D88-4817-A088-793B079B075A}" srcOrd="0" destOrd="0" presId="urn:microsoft.com/office/officeart/2008/layout/VerticalCurvedList"/>
    <dgm:cxn modelId="{81F2CE23-4E3D-4B42-8381-200D7690C67C}" srcId="{C58E849B-A175-4B6A-A99E-5695B9DEDF38}" destId="{C3220D73-27F0-490E-9DCA-8F8FADCA0A62}" srcOrd="0" destOrd="0" parTransId="{282E2D0F-9FC6-4732-B4D6-C07E3BD678BE}" sibTransId="{2AE88B87-2D8A-4B6A-A0A7-D6EE5579E19B}"/>
    <dgm:cxn modelId="{AC0A4E95-CBC3-4A68-A263-55A7359D1361}" srcId="{C58E849B-A175-4B6A-A99E-5695B9DEDF38}" destId="{C58E6B78-5958-4793-92E0-9F897826C418}" srcOrd="2" destOrd="0" parTransId="{A1752D95-5327-42ED-B5CC-9E300E2F5356}" sibTransId="{33EF3CB6-1351-41D6-A50E-E8995D241842}"/>
    <dgm:cxn modelId="{8ACE20A7-E7BF-43D9-A733-DF0143B6800B}" type="presOf" srcId="{8D2F46FF-0AC9-4BA2-A798-115540323087}" destId="{AAD0488E-3D06-4A0D-BE59-B4F26D61CD9D}" srcOrd="0" destOrd="0" presId="urn:microsoft.com/office/officeart/2008/layout/VerticalCurvedList"/>
    <dgm:cxn modelId="{E95AEE29-D8C9-4009-AD49-55DD222C1026}" srcId="{C58E849B-A175-4B6A-A99E-5695B9DEDF38}" destId="{8D2F46FF-0AC9-4BA2-A798-115540323087}" srcOrd="5" destOrd="0" parTransId="{A20C1B5B-FE54-459F-92EC-337BE0BC79A6}" sibTransId="{FE6BCD58-B9DD-4BF4-8DE9-47B072857CA8}"/>
    <dgm:cxn modelId="{57CA3E08-9C25-45B8-878B-3E87C3F5749B}" type="presOf" srcId="{FF818516-2A88-4DF3-A1EA-70B76A3E5A13}" destId="{1E0E378D-119C-435B-A9CA-63B46AE6261A}" srcOrd="0" destOrd="0" presId="urn:microsoft.com/office/officeart/2008/layout/VerticalCurvedList"/>
    <dgm:cxn modelId="{96EB2987-C6D9-4C99-BCEE-29E2B816E956}" type="presParOf" srcId="{B2CCEFCF-79D8-4C49-B9F8-9461C5CB0466}" destId="{1F121D55-96B4-4FBF-87F9-8C800CDE1C57}" srcOrd="0" destOrd="0" presId="urn:microsoft.com/office/officeart/2008/layout/VerticalCurvedList"/>
    <dgm:cxn modelId="{EBDB9B0B-44C3-434D-A31F-46526F379894}" type="presParOf" srcId="{1F121D55-96B4-4FBF-87F9-8C800CDE1C57}" destId="{62AAAE59-8D9B-4BCA-9B6C-A31CB79C2493}" srcOrd="0" destOrd="0" presId="urn:microsoft.com/office/officeart/2008/layout/VerticalCurvedList"/>
    <dgm:cxn modelId="{946F1CCD-7CA6-4012-8841-B3D2C1953628}" type="presParOf" srcId="{62AAAE59-8D9B-4BCA-9B6C-A31CB79C2493}" destId="{BC9D6AE3-D80B-42C2-A72F-D6D34F95A074}" srcOrd="0" destOrd="0" presId="urn:microsoft.com/office/officeart/2008/layout/VerticalCurvedList"/>
    <dgm:cxn modelId="{41FE6ECC-497F-4813-84F7-AC698CBFEAC6}" type="presParOf" srcId="{62AAAE59-8D9B-4BCA-9B6C-A31CB79C2493}" destId="{04154AE4-9D88-4817-A088-793B079B075A}" srcOrd="1" destOrd="0" presId="urn:microsoft.com/office/officeart/2008/layout/VerticalCurvedList"/>
    <dgm:cxn modelId="{CA9D13FB-3987-4C7A-B951-7B0069E83BD0}" type="presParOf" srcId="{62AAAE59-8D9B-4BCA-9B6C-A31CB79C2493}" destId="{D7AAB6D4-0829-433B-A093-F4B86AC8AE47}" srcOrd="2" destOrd="0" presId="urn:microsoft.com/office/officeart/2008/layout/VerticalCurvedList"/>
    <dgm:cxn modelId="{B00204D5-230B-4F03-9D94-72F8F61BBDF3}" type="presParOf" srcId="{62AAAE59-8D9B-4BCA-9B6C-A31CB79C2493}" destId="{7F35212E-9929-44DD-90B8-1E4B843C6908}" srcOrd="3" destOrd="0" presId="urn:microsoft.com/office/officeart/2008/layout/VerticalCurvedList"/>
    <dgm:cxn modelId="{183D9154-DF2C-43A9-819C-C2098D5FC696}" type="presParOf" srcId="{1F121D55-96B4-4FBF-87F9-8C800CDE1C57}" destId="{35D6F0EE-6A48-42A1-84CE-B64F4EEBB948}" srcOrd="1" destOrd="0" presId="urn:microsoft.com/office/officeart/2008/layout/VerticalCurvedList"/>
    <dgm:cxn modelId="{84BC79A4-F88B-429A-9970-1ABB2CE29F0A}" type="presParOf" srcId="{1F121D55-96B4-4FBF-87F9-8C800CDE1C57}" destId="{38B5194A-E7FC-4074-BF0C-57CCCD9BC882}" srcOrd="2" destOrd="0" presId="urn:microsoft.com/office/officeart/2008/layout/VerticalCurvedList"/>
    <dgm:cxn modelId="{C9AC9DD6-8F07-45B5-B62D-C1ABFF79307E}" type="presParOf" srcId="{38B5194A-E7FC-4074-BF0C-57CCCD9BC882}" destId="{78B735FA-70DF-4129-80E9-F2F38EDDB2BB}" srcOrd="0" destOrd="0" presId="urn:microsoft.com/office/officeart/2008/layout/VerticalCurvedList"/>
    <dgm:cxn modelId="{8EF395BA-C686-4D6C-961C-19775615F2FC}" type="presParOf" srcId="{1F121D55-96B4-4FBF-87F9-8C800CDE1C57}" destId="{AC248220-411D-4AD7-8208-916234C79140}" srcOrd="3" destOrd="0" presId="urn:microsoft.com/office/officeart/2008/layout/VerticalCurvedList"/>
    <dgm:cxn modelId="{825786FA-FCD2-4658-9933-DB60D4043B58}" type="presParOf" srcId="{1F121D55-96B4-4FBF-87F9-8C800CDE1C57}" destId="{F197E938-A97A-4A5C-A0F8-EBDAC5B1B80F}" srcOrd="4" destOrd="0" presId="urn:microsoft.com/office/officeart/2008/layout/VerticalCurvedList"/>
    <dgm:cxn modelId="{6BE44823-21CC-4487-B9A4-48469939336C}" type="presParOf" srcId="{F197E938-A97A-4A5C-A0F8-EBDAC5B1B80F}" destId="{9A01F3B0-2D36-4905-83EE-EDBA73C87154}" srcOrd="0" destOrd="0" presId="urn:microsoft.com/office/officeart/2008/layout/VerticalCurvedList"/>
    <dgm:cxn modelId="{50037B27-CC36-4BF9-B072-A116429FBB24}" type="presParOf" srcId="{1F121D55-96B4-4FBF-87F9-8C800CDE1C57}" destId="{6A9F6A70-B439-4D35-97E7-B9244130344E}" srcOrd="5" destOrd="0" presId="urn:microsoft.com/office/officeart/2008/layout/VerticalCurvedList"/>
    <dgm:cxn modelId="{A9BEDFAC-D9E5-4D46-B873-56D7CBB2C1D5}" type="presParOf" srcId="{1F121D55-96B4-4FBF-87F9-8C800CDE1C57}" destId="{9C62CADC-8C64-45BB-ACEA-2F2876E85F6F}" srcOrd="6" destOrd="0" presId="urn:microsoft.com/office/officeart/2008/layout/VerticalCurvedList"/>
    <dgm:cxn modelId="{2E564227-66CD-4F8C-B4DF-CF00BD2FB2D1}" type="presParOf" srcId="{9C62CADC-8C64-45BB-ACEA-2F2876E85F6F}" destId="{6EE35A43-2082-4869-84F5-214C4BD63247}" srcOrd="0" destOrd="0" presId="urn:microsoft.com/office/officeart/2008/layout/VerticalCurvedList"/>
    <dgm:cxn modelId="{030D26A0-4D52-459F-AF9C-6493C793B1FB}" type="presParOf" srcId="{1F121D55-96B4-4FBF-87F9-8C800CDE1C57}" destId="{174CC16F-C1DF-4FC6-AA8B-FD112E1C5382}" srcOrd="7" destOrd="0" presId="urn:microsoft.com/office/officeart/2008/layout/VerticalCurvedList"/>
    <dgm:cxn modelId="{B24B4222-8953-4B12-8987-6607B1C7D27B}" type="presParOf" srcId="{1F121D55-96B4-4FBF-87F9-8C800CDE1C57}" destId="{76838A76-3933-4B3F-9367-6F59612E3DAA}" srcOrd="8" destOrd="0" presId="urn:microsoft.com/office/officeart/2008/layout/VerticalCurvedList"/>
    <dgm:cxn modelId="{6B9C8D24-9224-410E-863B-91DEB88FF854}" type="presParOf" srcId="{76838A76-3933-4B3F-9367-6F59612E3DAA}" destId="{BB6D02B5-1095-40F7-B1F3-ED64227E5C0E}" srcOrd="0" destOrd="0" presId="urn:microsoft.com/office/officeart/2008/layout/VerticalCurvedList"/>
    <dgm:cxn modelId="{54A423C8-65BB-49DA-9818-600633189160}" type="presParOf" srcId="{1F121D55-96B4-4FBF-87F9-8C800CDE1C57}" destId="{1E0E378D-119C-435B-A9CA-63B46AE6261A}" srcOrd="9" destOrd="0" presId="urn:microsoft.com/office/officeart/2008/layout/VerticalCurvedList"/>
    <dgm:cxn modelId="{CAA82FB6-AE85-4C6A-A669-3F0450BF8E1C}" type="presParOf" srcId="{1F121D55-96B4-4FBF-87F9-8C800CDE1C57}" destId="{58B515FC-4655-4763-9BE7-E27DBA0D58BA}" srcOrd="10" destOrd="0" presId="urn:microsoft.com/office/officeart/2008/layout/VerticalCurvedList"/>
    <dgm:cxn modelId="{EE3F51C7-0A2B-4EB9-A370-6453D57E50FA}" type="presParOf" srcId="{58B515FC-4655-4763-9BE7-E27DBA0D58BA}" destId="{0F93987C-959A-43C7-8DBC-1883C62A516E}" srcOrd="0" destOrd="0" presId="urn:microsoft.com/office/officeart/2008/layout/VerticalCurvedList"/>
    <dgm:cxn modelId="{8F4B4979-2FCF-444D-8926-8B2B069C9689}" type="presParOf" srcId="{1F121D55-96B4-4FBF-87F9-8C800CDE1C57}" destId="{AAD0488E-3D06-4A0D-BE59-B4F26D61CD9D}" srcOrd="11" destOrd="0" presId="urn:microsoft.com/office/officeart/2008/layout/VerticalCurvedList"/>
    <dgm:cxn modelId="{350A0F5C-5217-4DEA-B41F-CE8D7F60BCF4}" type="presParOf" srcId="{1F121D55-96B4-4FBF-87F9-8C800CDE1C57}" destId="{358D47B2-C64F-454D-B0EC-55D575EBE7CA}" srcOrd="12" destOrd="0" presId="urn:microsoft.com/office/officeart/2008/layout/VerticalCurvedList"/>
    <dgm:cxn modelId="{80C155A8-DAE1-41F3-9335-93303CEBC412}" type="presParOf" srcId="{358D47B2-C64F-454D-B0EC-55D575EBE7CA}" destId="{8CECFB03-331F-4548-8C94-F46D539DBFA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3FEA6-7AE7-4185-BDE4-A4C8E96659FE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5401D5-9817-42A9-8BC0-1DDF3F965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176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29" y="2923149"/>
            <a:ext cx="9125528" cy="354589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Современные подходы и методы карьерного самоопределения и планирования старшеклассников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54" y="0"/>
            <a:ext cx="4170034" cy="23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02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20010741"/>
              </p:ext>
            </p:extLst>
          </p:nvPr>
        </p:nvGraphicFramePr>
        <p:xfrm>
          <a:off x="0" y="0"/>
          <a:ext cx="934871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47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149" y="928049"/>
            <a:ext cx="8782683" cy="555004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Как выбрать направление?</a:t>
            </a:r>
          </a:p>
          <a:p>
            <a:pPr marL="0" indent="0">
              <a:buNone/>
            </a:pPr>
            <a:endParaRPr lang="ru-RU" sz="3600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И куда же тогда идти?</a:t>
            </a:r>
            <a:endParaRPr lang="ru-RU" sz="3600" b="1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3600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/>
              </a:rPr>
              <a:t>И </a:t>
            </a:r>
            <a:r>
              <a:rPr lang="ru-RU" sz="3600" b="1" dirty="0">
                <a:solidFill>
                  <a:schemeClr val="tx1"/>
                </a:solidFill>
                <a:latin typeface="Times New Roman"/>
              </a:rPr>
              <a:t>как нам оказать помощь детям на этом пути?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89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5986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2594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3554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00" y="0"/>
            <a:ext cx="8596668" cy="81886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Родители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927393"/>
              </p:ext>
            </p:extLst>
          </p:nvPr>
        </p:nvGraphicFramePr>
        <p:xfrm>
          <a:off x="418553" y="768516"/>
          <a:ext cx="9285004" cy="5912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01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109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4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290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442042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Собственный  опыт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Возможности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Кем хочу видеть  ребенка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Наблюдаемые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интересы и личностные качества ребенка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9549">
                <a:tc>
                  <a:txBody>
                    <a:bodyPr/>
                    <a:lstStyle/>
                    <a:p>
                      <a:r>
                        <a:rPr lang="ru-RU" sz="2000" dirty="0"/>
                        <a:t>Как была выбрана профессия?</a:t>
                      </a:r>
                      <a:r>
                        <a:rPr lang="ru-RU" sz="2000" baseline="0" dirty="0"/>
                        <a:t> </a:t>
                      </a:r>
                      <a:r>
                        <a:rPr lang="ru-RU" sz="2000" dirty="0"/>
                        <a:t>Получаете ли удовольствие от работы?</a:t>
                      </a:r>
                    </a:p>
                    <a:p>
                      <a:r>
                        <a:rPr lang="ru-RU" sz="2000" dirty="0"/>
                        <a:t>Смогли ли профессионально реализоваться?</a:t>
                      </a:r>
                    </a:p>
                    <a:p>
                      <a:r>
                        <a:rPr lang="ru-RU" sz="2000" dirty="0"/>
                        <a:t>Получаете ли ожидаемый доход?</a:t>
                      </a:r>
                    </a:p>
                    <a:p>
                      <a:r>
                        <a:rPr lang="ru-RU" sz="2000" dirty="0"/>
                        <a:t>Что посоветуете из своего опыта ребенку?</a:t>
                      </a:r>
                    </a:p>
                    <a:p>
                      <a:r>
                        <a:rPr lang="ru-RU" sz="2000" dirty="0"/>
                        <a:t>Как вы оцениваете свою работу по привлекательности на внешнем рынке?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Профессиональное развитие и карьерный рост</a:t>
                      </a:r>
                    </a:p>
                    <a:p>
                      <a:r>
                        <a:rPr lang="ru-RU" sz="2000" dirty="0"/>
                        <a:t>Социальная</a:t>
                      </a:r>
                      <a:r>
                        <a:rPr lang="ru-RU" sz="2000" baseline="0" dirty="0"/>
                        <a:t> значимость должности</a:t>
                      </a:r>
                    </a:p>
                    <a:p>
                      <a:r>
                        <a:rPr lang="ru-RU" sz="2000" baseline="0" dirty="0"/>
                        <a:t>Доход</a:t>
                      </a:r>
                    </a:p>
                    <a:p>
                      <a:r>
                        <a:rPr lang="ru-RU" sz="2000" baseline="0" dirty="0"/>
                        <a:t>Востребованность на рынке в регионе</a:t>
                      </a:r>
                    </a:p>
                    <a:p>
                      <a:endParaRPr lang="ru-RU" sz="2000" baseline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Хобби, интересы, достижения, увлечения, ключевые личностные качества (коммуникабельность, педантичность, лидерство и т.д.)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09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7878" y="2025639"/>
            <a:ext cx="8443415" cy="230832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914400"/>
            <a:r>
              <a:rPr lang="ru-RU" sz="3600" b="1" dirty="0">
                <a:solidFill>
                  <a:srgbClr val="C00000"/>
                </a:solidFill>
                <a:latin typeface="Calibri"/>
              </a:rPr>
              <a:t>Основная задача - координация этих процессов и профессиональное сопровождение при принятии решения ребенком и родителем</a:t>
            </a:r>
          </a:p>
        </p:txBody>
      </p:sp>
    </p:spTree>
    <p:extLst>
      <p:ext uri="{BB962C8B-B14F-4D97-AF65-F5344CB8AC3E}">
        <p14:creationId xmlns:p14="http://schemas.microsoft.com/office/powerpoint/2010/main" val="18194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57903519"/>
              </p:ext>
            </p:extLst>
          </p:nvPr>
        </p:nvGraphicFramePr>
        <p:xfrm>
          <a:off x="504967" y="122830"/>
          <a:ext cx="8679976" cy="6578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6200000">
            <a:off x="-578261" y="2943369"/>
            <a:ext cx="2434356" cy="864359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Школа</a:t>
            </a:r>
          </a:p>
        </p:txBody>
      </p:sp>
    </p:spTree>
    <p:extLst>
      <p:ext uri="{BB962C8B-B14F-4D97-AF65-F5344CB8AC3E}">
        <p14:creationId xmlns:p14="http://schemas.microsoft.com/office/powerpoint/2010/main" val="42294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870768-7E70-45A8-863F-758281201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09" y="134060"/>
            <a:ext cx="8596668" cy="834931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Что не менее важно?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CDE09E8-913B-44F9-B21E-B28FFA221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023" y="1119116"/>
            <a:ext cx="9553433" cy="563652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ru-RU" sz="2800" dirty="0"/>
              <a:t>Воспитание осознанности, умение рефлексировать, т.е. осознавать, </a:t>
            </a:r>
            <a:r>
              <a:rPr lang="ru-RU" sz="2800" dirty="0" err="1"/>
              <a:t>вербализовать</a:t>
            </a:r>
            <a:r>
              <a:rPr lang="ru-RU" sz="2800" dirty="0"/>
              <a:t> свои состояния, мысли, цели</a:t>
            </a:r>
          </a:p>
          <a:p>
            <a:r>
              <a:rPr lang="ru-RU" sz="2800" dirty="0"/>
              <a:t> Развивать компетенции/"мягкие" навыки</a:t>
            </a:r>
          </a:p>
          <a:p>
            <a:r>
              <a:rPr lang="ru-RU" sz="2800" dirty="0"/>
              <a:t>Модель </a:t>
            </a:r>
            <a:r>
              <a:rPr lang="ru-RU" sz="2800" dirty="0" smtClean="0"/>
              <a:t>«4К</a:t>
            </a:r>
            <a:r>
              <a:rPr lang="ru-RU" sz="2800" dirty="0"/>
              <a:t>": </a:t>
            </a:r>
          </a:p>
          <a:p>
            <a:pPr>
              <a:buAutoNum type="arabicPeriod"/>
            </a:pPr>
            <a:r>
              <a:rPr lang="ru-RU" sz="2800" dirty="0"/>
              <a:t>Коммуникативная успешность</a:t>
            </a:r>
          </a:p>
          <a:p>
            <a:pPr>
              <a:buAutoNum type="arabicPeriod"/>
            </a:pPr>
            <a:r>
              <a:rPr lang="ru-RU" sz="2800" dirty="0"/>
              <a:t>Командность/сотрудничество</a:t>
            </a:r>
          </a:p>
          <a:p>
            <a:pPr>
              <a:buAutoNum type="arabicPeriod"/>
            </a:pPr>
            <a:r>
              <a:rPr lang="ru-RU" sz="2800" dirty="0"/>
              <a:t>Критическое мышление (на основе системного, конечно)</a:t>
            </a:r>
          </a:p>
          <a:p>
            <a:pPr>
              <a:buAutoNum type="arabicPeriod"/>
            </a:pPr>
            <a:r>
              <a:rPr lang="ru-RU" sz="2800" dirty="0"/>
              <a:t>Креативное (творческое) мышление 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2"/>
                </a:solidFill>
              </a:rPr>
              <a:t>   - Когнитивная </a:t>
            </a:r>
            <a:r>
              <a:rPr lang="ru-RU" sz="2800" b="1" dirty="0">
                <a:solidFill>
                  <a:schemeClr val="accent2"/>
                </a:solidFill>
              </a:rPr>
              <a:t>гибкость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97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36344" cy="6858000"/>
          </a:xfrm>
        </p:spPr>
      </p:pic>
    </p:spTree>
    <p:extLst>
      <p:ext uri="{BB962C8B-B14F-4D97-AF65-F5344CB8AC3E}">
        <p14:creationId xmlns:p14="http://schemas.microsoft.com/office/powerpoint/2010/main" val="160373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590" y="5211489"/>
            <a:ext cx="2965568" cy="73697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Липко Ирина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4170362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22" y="451714"/>
            <a:ext cx="2693421" cy="26591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48022" y="3221119"/>
            <a:ext cx="3084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accent2"/>
                </a:solidFill>
              </a:rPr>
              <a:t>Кривная</a:t>
            </a:r>
            <a:r>
              <a:rPr lang="ru-RU" sz="3200" b="1" dirty="0">
                <a:solidFill>
                  <a:schemeClr val="accent2"/>
                </a:solidFill>
              </a:rPr>
              <a:t> Юлия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966" y="5579979"/>
            <a:ext cx="2770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solidFill>
                  <a:schemeClr val="accent2"/>
                </a:solidFill>
              </a:rPr>
              <a:t>Ремеева</a:t>
            </a:r>
            <a:r>
              <a:rPr lang="ru-RU" sz="3200" b="1" dirty="0">
                <a:solidFill>
                  <a:schemeClr val="accent2"/>
                </a:solidFill>
              </a:rPr>
              <a:t> Роза </a:t>
            </a:r>
            <a:r>
              <a:rPr lang="ru-RU" sz="3200" b="1" dirty="0" err="1">
                <a:solidFill>
                  <a:schemeClr val="accent2"/>
                </a:solidFill>
              </a:rPr>
              <a:t>Гатовна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331" y="1993911"/>
            <a:ext cx="2378358" cy="297248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6" y="2347910"/>
            <a:ext cx="222885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5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DCA9AC-2D59-423C-84ED-0A82DFCDB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856" y="143586"/>
            <a:ext cx="8596668" cy="90729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Эволюция понятия Карьера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D417B13-72C4-4190-BF86-F70E2C378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41" y="1160060"/>
            <a:ext cx="8980227" cy="558193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800" dirty="0"/>
              <a:t>До недавнего времени под карьерой понимали вертикальную/служебную карьеру, восхождение по карьерной лестнице. Сейчас - вертикальная, горизонтальная, зигзаг</a:t>
            </a:r>
          </a:p>
          <a:p>
            <a:endParaRPr lang="ru-RU" sz="1100" dirty="0"/>
          </a:p>
          <a:p>
            <a:r>
              <a:rPr lang="ru-RU" sz="2800" dirty="0"/>
              <a:t>Современное понимание: Карьера - это осознанная самореализация человека через трудовую и профессиональную деятельность</a:t>
            </a:r>
          </a:p>
          <a:p>
            <a:endParaRPr lang="ru-RU" sz="1000" dirty="0"/>
          </a:p>
          <a:p>
            <a:r>
              <a:rPr lang="ru-RU" sz="2800" dirty="0"/>
              <a:t>Еще более современное (принесенное поколением Y): карьера - это вся социально значимая деятельность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05616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Что нового принес 21 век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584" y="1760539"/>
            <a:ext cx="859666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dirty="0"/>
              <a:t>Карьера Зигзаг (</a:t>
            </a:r>
            <a:r>
              <a:rPr lang="ru-RU" sz="2800" dirty="0" err="1"/>
              <a:t>к.на</a:t>
            </a:r>
            <a:r>
              <a:rPr lang="ru-RU" sz="2800" dirty="0"/>
              <a:t> основе интересов и ценностей). </a:t>
            </a:r>
            <a:r>
              <a:rPr lang="ru-RU" sz="2400" i="1" dirty="0"/>
              <a:t>Поколение Y (</a:t>
            </a:r>
            <a:r>
              <a:rPr lang="ru-RU" sz="2400" i="1" dirty="0" err="1"/>
              <a:t>иZ</a:t>
            </a:r>
            <a:r>
              <a:rPr lang="ru-RU" sz="2400" i="1" dirty="0"/>
              <a:t>?) строит карьеру "для души", а не только ради денег</a:t>
            </a:r>
          </a:p>
          <a:p>
            <a:r>
              <a:rPr lang="ru-RU" sz="2800" dirty="0"/>
              <a:t>Параллельные карьеры/монетизация увлечений</a:t>
            </a:r>
            <a:endParaRPr lang="ru-RU" dirty="0"/>
          </a:p>
          <a:p>
            <a:r>
              <a:rPr lang="ru-RU" sz="2800" dirty="0"/>
              <a:t>Новые виды: Карьера профессионального родителя</a:t>
            </a:r>
            <a:r>
              <a:rPr lang="ru-RU" sz="2800" dirty="0" smtClean="0"/>
              <a:t>, </a:t>
            </a:r>
            <a:r>
              <a:rPr lang="ru-RU" sz="2800" dirty="0" err="1" smtClean="0"/>
              <a:t>блогера</a:t>
            </a:r>
            <a:r>
              <a:rPr lang="ru-RU" sz="2800" dirty="0"/>
              <a:t>, геймера</a:t>
            </a:r>
          </a:p>
          <a:p>
            <a:r>
              <a:rPr lang="ru-RU" sz="2800" dirty="0"/>
              <a:t>Быстрая сменяемость, множественность карьер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87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197" y="0"/>
            <a:ext cx="8596668" cy="76882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Российское восприятие карьеры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696038"/>
            <a:ext cx="7670042" cy="39249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83" y="5022376"/>
            <a:ext cx="2055205" cy="16718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79388" y="4898552"/>
            <a:ext cx="74516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34% - видят себя в лидерской позиции</a:t>
            </a:r>
          </a:p>
          <a:p>
            <a:r>
              <a:rPr lang="ru-RU" sz="2000" dirty="0" smtClean="0"/>
              <a:t>7% - мечтают войти в команду ТОП-менеджеров</a:t>
            </a:r>
          </a:p>
          <a:p>
            <a:r>
              <a:rPr lang="ru-RU" sz="2000" b="1" dirty="0" smtClean="0"/>
              <a:t>Основные причины нежелания становиться начальником</a:t>
            </a:r>
          </a:p>
          <a:p>
            <a:r>
              <a:rPr lang="ru-RU" sz="2000" dirty="0" smtClean="0"/>
              <a:t>52% -удовлетворенность работой в текущей должности</a:t>
            </a:r>
          </a:p>
          <a:p>
            <a:r>
              <a:rPr lang="ru-RU" sz="2000" dirty="0" smtClean="0"/>
              <a:t>34% - стремление сохранить баланс работы и личной жизни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5747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4943" cy="6885944"/>
          </a:xfrm>
        </p:spPr>
      </p:pic>
    </p:spTree>
    <p:extLst>
      <p:ext uri="{BB962C8B-B14F-4D97-AF65-F5344CB8AC3E}">
        <p14:creationId xmlns:p14="http://schemas.microsoft.com/office/powerpoint/2010/main" val="118267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196" y="0"/>
            <a:ext cx="8596668" cy="768824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Ситуация сейчас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525649"/>
              </p:ext>
            </p:extLst>
          </p:nvPr>
        </p:nvGraphicFramePr>
        <p:xfrm>
          <a:off x="95534" y="0"/>
          <a:ext cx="963531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86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" y="-10236"/>
            <a:ext cx="9157648" cy="6868236"/>
          </a:xfrm>
        </p:spPr>
      </p:pic>
      <p:sp>
        <p:nvSpPr>
          <p:cNvPr id="5" name="Овал 4"/>
          <p:cNvSpPr/>
          <p:nvPr/>
        </p:nvSpPr>
        <p:spPr>
          <a:xfrm>
            <a:off x="1692322" y="4872251"/>
            <a:ext cx="2060812" cy="15285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Проф. </a:t>
            </a:r>
            <a:r>
              <a:rPr lang="ru-RU" dirty="0" err="1"/>
              <a:t>тестиро-вание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8615" y="6400800"/>
            <a:ext cx="750627" cy="2047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6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42439629"/>
              </p:ext>
            </p:extLst>
          </p:nvPr>
        </p:nvGraphicFramePr>
        <p:xfrm>
          <a:off x="344228" y="530430"/>
          <a:ext cx="9850650" cy="5899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66533" y="1570335"/>
            <a:ext cx="1310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20 век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387152" y="850374"/>
            <a:ext cx="1528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21 век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968991" y="3480179"/>
            <a:ext cx="1228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19 век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84242" y="184162"/>
            <a:ext cx="8877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Сейчас карьера без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мега</a:t>
            </a:r>
            <a:r>
              <a:rPr lang="ru-RU" sz="28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движения </a:t>
            </a:r>
            <a:r>
              <a:rPr lang="ru-RU" sz="2800" b="1" dirty="0">
                <a:solidFill>
                  <a:srgbClr val="C00000"/>
                </a:solidFill>
                <a:latin typeface="Times New Roman"/>
                <a:ea typeface="Times New Roman"/>
              </a:rPr>
              <a:t>- невозможна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95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1493</TotalTime>
  <Words>263</Words>
  <Application>Microsoft Office PowerPoint</Application>
  <PresentationFormat>Широкоэкранный</PresentationFormat>
  <Paragraphs>73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Trebuchet MS</vt:lpstr>
      <vt:lpstr>Wingdings 3</vt:lpstr>
      <vt:lpstr>Аспект</vt:lpstr>
      <vt:lpstr>Современные подходы и методы карьерного самоопределения и планирования старшеклассников</vt:lpstr>
      <vt:lpstr>Липко Ирина</vt:lpstr>
      <vt:lpstr>Эволюция понятия Карьера </vt:lpstr>
      <vt:lpstr>Что нового принес 21 век</vt:lpstr>
      <vt:lpstr>Российское восприятие карьеры</vt:lpstr>
      <vt:lpstr>Презентация PowerPoint</vt:lpstr>
      <vt:lpstr>Ситуация сейчас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Родители</vt:lpstr>
      <vt:lpstr>Презентация PowerPoint</vt:lpstr>
      <vt:lpstr>Школа</vt:lpstr>
      <vt:lpstr>Что не менее важно? 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Карьерное консультирование</dc:title>
  <dc:creator>HP</dc:creator>
  <cp:lastModifiedBy>ГеоТЭК</cp:lastModifiedBy>
  <cp:revision>186</cp:revision>
  <cp:lastPrinted>2018-11-08T13:42:12Z</cp:lastPrinted>
  <dcterms:created xsi:type="dcterms:W3CDTF">2018-10-25T06:49:07Z</dcterms:created>
  <dcterms:modified xsi:type="dcterms:W3CDTF">2018-11-09T13:32:55Z</dcterms:modified>
</cp:coreProperties>
</file>