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tiff" ContentType="image/tiff"/>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56" r:id="rId2"/>
    <p:sldId id="352" r:id="rId3"/>
    <p:sldId id="367" r:id="rId4"/>
    <p:sldId id="340" r:id="rId5"/>
    <p:sldId id="257" r:id="rId6"/>
    <p:sldId id="258" r:id="rId7"/>
    <p:sldId id="337" r:id="rId8"/>
    <p:sldId id="368" r:id="rId9"/>
    <p:sldId id="355" r:id="rId10"/>
    <p:sldId id="364" r:id="rId11"/>
    <p:sldId id="366" r:id="rId12"/>
    <p:sldId id="365" r:id="rId13"/>
    <p:sldId id="360" r:id="rId14"/>
    <p:sldId id="357" r:id="rId15"/>
    <p:sldId id="369" r:id="rId16"/>
    <p:sldId id="361" r:id="rId17"/>
    <p:sldId id="371" r:id="rId18"/>
    <p:sldId id="370" r:id="rId19"/>
    <p:sldId id="341" r:id="rId20"/>
    <p:sldId id="274" r:id="rId21"/>
    <p:sldId id="272" r:id="rId22"/>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1pPr>
    <a:lvl2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2pPr>
    <a:lvl3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3pPr>
    <a:lvl4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4pPr>
    <a:lvl5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5pPr>
    <a:lvl6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6pPr>
    <a:lvl7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7pPr>
    <a:lvl8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8pPr>
    <a:lvl9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4D1E"/>
    <a:srgbClr val="F94E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Ref idx="maj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Ref idx="maj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C7B018BB-80A7-4F77-B60F-C8B233D01FF8}"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2E8"/>
          </a:solidFill>
        </a:fill>
      </a:tcStyle>
    </a:wholeTbl>
    <a:band2H>
      <a:tcTxStyle/>
      <a:tcStyle>
        <a:tcBdr/>
        <a:fill>
          <a:solidFill>
            <a:srgbClr val="E6EA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2E7CB"/>
          </a:solidFill>
        </a:fill>
      </a:tcStyle>
    </a:wholeTbl>
    <a:band2H>
      <a:tcTxStyle/>
      <a:tcStyle>
        <a:tcBdr/>
        <a:fill>
          <a:solidFill>
            <a:srgbClr val="F8F4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5CDDE"/>
          </a:solidFill>
        </a:fill>
      </a:tcStyle>
    </a:wholeTbl>
    <a:band2H>
      <a:tcTxStyle/>
      <a:tcStyle>
        <a:tcBdr/>
        <a:fill>
          <a:solidFill>
            <a:srgbClr val="EBE8E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
          <a:latin typeface="Helvetica Light"/>
          <a:ea typeface="Helvetica Light"/>
          <a:cs typeface="Helvetica Ligh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766"/>
    <p:restoredTop sz="94643"/>
  </p:normalViewPr>
  <p:slideViewPr>
    <p:cSldViewPr snapToGrid="0" snapToObjects="1">
      <p:cViewPr varScale="1">
        <p:scale>
          <a:sx n="63" d="100"/>
          <a:sy n="63" d="100"/>
        </p:scale>
        <p:origin x="117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525787158"/>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Заголовок и подзаголовок">
    <p:spTree>
      <p:nvGrpSpPr>
        <p:cNvPr id="1" name=""/>
        <p:cNvGrpSpPr/>
        <p:nvPr/>
      </p:nvGrpSpPr>
      <p:grpSpPr>
        <a:xfrm>
          <a:off x="0" y="0"/>
          <a:ext cx="0" cy="0"/>
          <a:chOff x="0" y="0"/>
          <a:chExt cx="0" cy="0"/>
        </a:xfrm>
      </p:grpSpPr>
      <p:sp>
        <p:nvSpPr>
          <p:cNvPr id="11" name="Текст заголовка"/>
          <p:cNvSpPr>
            <a:spLocks noGrp="1"/>
          </p:cNvSpPr>
          <p:nvPr>
            <p:ph type="title"/>
          </p:nvPr>
        </p:nvSpPr>
        <p:spPr>
          <a:xfrm>
            <a:off x="1270000" y="1638300"/>
            <a:ext cx="10464800" cy="3302000"/>
          </a:xfrm>
          <a:prstGeom prst="rect">
            <a:avLst/>
          </a:prstGeom>
        </p:spPr>
        <p:txBody>
          <a:bodyPr anchor="b"/>
          <a:lstStyle/>
          <a:p>
            <a:r>
              <a:t>Текст заголовка</a:t>
            </a:r>
          </a:p>
        </p:txBody>
      </p:sp>
      <p:sp>
        <p:nvSpPr>
          <p:cNvPr id="12" name="Уровень текста 1…"/>
          <p:cNvSpPr>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3" name="Номер слайда"/>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Цитата">
    <p:spTree>
      <p:nvGrpSpPr>
        <p:cNvPr id="1" name=""/>
        <p:cNvGrpSpPr/>
        <p:nvPr/>
      </p:nvGrpSpPr>
      <p:grpSpPr>
        <a:xfrm>
          <a:off x="0" y="0"/>
          <a:ext cx="0" cy="0"/>
          <a:chOff x="0" y="0"/>
          <a:chExt cx="0" cy="0"/>
        </a:xfrm>
      </p:grpSpPr>
      <p:sp>
        <p:nvSpPr>
          <p:cNvPr id="93" name="Уровень текста 1…"/>
          <p:cNvSpPr>
            <a:spLocks noGrp="1"/>
          </p:cNvSpPr>
          <p:nvPr>
            <p:ph type="body" sz="quarter" idx="1"/>
          </p:nvPr>
        </p:nvSpPr>
        <p:spPr>
          <a:xfrm>
            <a:off x="1270000" y="6362700"/>
            <a:ext cx="10464800" cy="469900"/>
          </a:xfrm>
          <a:prstGeom prst="rect">
            <a:avLst/>
          </a:prstGeom>
        </p:spPr>
        <p:txBody>
          <a:bodyPr anchor="t"/>
          <a:lstStyle>
            <a:lvl1pPr marL="0" indent="0" algn="ctr">
              <a:spcBef>
                <a:spcPts val="0"/>
              </a:spcBef>
              <a:buSzTx/>
              <a:buNone/>
              <a:defRPr sz="2400">
                <a:latin typeface="+mj-lt"/>
                <a:ea typeface="+mj-ea"/>
                <a:cs typeface="+mj-cs"/>
                <a:sym typeface="Helvetica"/>
              </a:defRPr>
            </a:lvl1pPr>
            <a:lvl2pPr marL="740833" indent="-296333" algn="ctr">
              <a:spcBef>
                <a:spcPts val="0"/>
              </a:spcBef>
              <a:defRPr sz="2400">
                <a:latin typeface="+mj-lt"/>
                <a:ea typeface="+mj-ea"/>
                <a:cs typeface="+mj-cs"/>
                <a:sym typeface="Helvetica"/>
              </a:defRPr>
            </a:lvl2pPr>
            <a:lvl3pPr marL="1185333" indent="-296333" algn="ctr">
              <a:spcBef>
                <a:spcPts val="0"/>
              </a:spcBef>
              <a:defRPr sz="2400">
                <a:latin typeface="+mj-lt"/>
                <a:ea typeface="+mj-ea"/>
                <a:cs typeface="+mj-cs"/>
                <a:sym typeface="Helvetica"/>
              </a:defRPr>
            </a:lvl3pPr>
            <a:lvl4pPr marL="1629833" indent="-296333" algn="ctr">
              <a:spcBef>
                <a:spcPts val="0"/>
              </a:spcBef>
              <a:defRPr sz="2400">
                <a:latin typeface="+mj-lt"/>
                <a:ea typeface="+mj-ea"/>
                <a:cs typeface="+mj-cs"/>
                <a:sym typeface="Helvetica"/>
              </a:defRPr>
            </a:lvl4pPr>
            <a:lvl5pPr marL="2074333" indent="-296333" algn="ctr">
              <a:spcBef>
                <a:spcPts val="0"/>
              </a:spcBef>
              <a:defRPr sz="2400">
                <a:latin typeface="+mj-lt"/>
                <a:ea typeface="+mj-ea"/>
                <a:cs typeface="+mj-cs"/>
                <a:sym typeface="Helvetica"/>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94" name="«Место ввода цитаты»."/>
          <p:cNvSpPr>
            <a:spLocks noGrp="1"/>
          </p:cNvSpPr>
          <p:nvPr>
            <p:ph type="body" sz="quarter" idx="13"/>
          </p:nvPr>
        </p:nvSpPr>
        <p:spPr>
          <a:xfrm>
            <a:off x="1270000" y="4267200"/>
            <a:ext cx="10464800" cy="685800"/>
          </a:xfrm>
          <a:prstGeom prst="rect">
            <a:avLst/>
          </a:prstGeom>
        </p:spPr>
        <p:txBody>
          <a:bodyPr/>
          <a:lstStyle/>
          <a:p>
            <a:pPr marL="0" indent="0" algn="ctr">
              <a:spcBef>
                <a:spcPts val="0"/>
              </a:spcBef>
              <a:buSzTx/>
              <a:buNone/>
              <a:defRPr sz="3800"/>
            </a:pPr>
            <a:endParaRPr/>
          </a:p>
        </p:txBody>
      </p:sp>
      <p:sp>
        <p:nvSpPr>
          <p:cNvPr id="95" name="Номер слайда"/>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Фото">
    <p:spTree>
      <p:nvGrpSpPr>
        <p:cNvPr id="1" name=""/>
        <p:cNvGrpSpPr/>
        <p:nvPr/>
      </p:nvGrpSpPr>
      <p:grpSpPr>
        <a:xfrm>
          <a:off x="0" y="0"/>
          <a:ext cx="0" cy="0"/>
          <a:chOff x="0" y="0"/>
          <a:chExt cx="0" cy="0"/>
        </a:xfrm>
      </p:grpSpPr>
      <p:sp>
        <p:nvSpPr>
          <p:cNvPr id="102" name="Изображение"/>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Номер слайда"/>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Пустой">
    <p:spTree>
      <p:nvGrpSpPr>
        <p:cNvPr id="1" name=""/>
        <p:cNvGrpSpPr/>
        <p:nvPr/>
      </p:nvGrpSpPr>
      <p:grpSpPr>
        <a:xfrm>
          <a:off x="0" y="0"/>
          <a:ext cx="0" cy="0"/>
          <a:chOff x="0" y="0"/>
          <a:chExt cx="0" cy="0"/>
        </a:xfrm>
      </p:grpSpPr>
      <p:sp>
        <p:nvSpPr>
          <p:cNvPr id="110" name="Номер слайда"/>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Фото — горизонтально">
    <p:spTree>
      <p:nvGrpSpPr>
        <p:cNvPr id="1" name=""/>
        <p:cNvGrpSpPr/>
        <p:nvPr/>
      </p:nvGrpSpPr>
      <p:grpSpPr>
        <a:xfrm>
          <a:off x="0" y="0"/>
          <a:ext cx="0" cy="0"/>
          <a:chOff x="0" y="0"/>
          <a:chExt cx="0" cy="0"/>
        </a:xfrm>
      </p:grpSpPr>
      <p:sp>
        <p:nvSpPr>
          <p:cNvPr id="20" name="Изображение"/>
          <p:cNvSpPr>
            <a:spLocks noGrp="1"/>
          </p:cNvSpPr>
          <p:nvPr>
            <p:ph type="pic" idx="13"/>
          </p:nvPr>
        </p:nvSpPr>
        <p:spPr>
          <a:xfrm>
            <a:off x="1606550" y="635000"/>
            <a:ext cx="9779000" cy="5918200"/>
          </a:xfrm>
          <a:prstGeom prst="rect">
            <a:avLst/>
          </a:prstGeom>
        </p:spPr>
        <p:txBody>
          <a:bodyPr lIns="91439" tIns="45719" rIns="91439" bIns="45719" anchor="t">
            <a:noAutofit/>
          </a:bodyPr>
          <a:lstStyle/>
          <a:p>
            <a:endParaRPr/>
          </a:p>
        </p:txBody>
      </p:sp>
      <p:sp>
        <p:nvSpPr>
          <p:cNvPr id="21" name="Текст заголовка"/>
          <p:cNvSpPr>
            <a:spLocks noGrp="1"/>
          </p:cNvSpPr>
          <p:nvPr>
            <p:ph type="title"/>
          </p:nvPr>
        </p:nvSpPr>
        <p:spPr>
          <a:xfrm>
            <a:off x="1270000" y="6718300"/>
            <a:ext cx="10464800" cy="1422400"/>
          </a:xfrm>
          <a:prstGeom prst="rect">
            <a:avLst/>
          </a:prstGeom>
        </p:spPr>
        <p:txBody>
          <a:bodyPr anchor="b"/>
          <a:lstStyle/>
          <a:p>
            <a:r>
              <a:t>Текст заголовка</a:t>
            </a:r>
          </a:p>
        </p:txBody>
      </p:sp>
      <p:sp>
        <p:nvSpPr>
          <p:cNvPr id="22" name="Уровень текста 1…"/>
          <p:cNvSpPr>
            <a:spLocks noGrp="1"/>
          </p:cNvSpPr>
          <p:nvPr>
            <p:ph type="body" sz="quarter" idx="1"/>
          </p:nvPr>
        </p:nvSpPr>
        <p:spPr>
          <a:xfrm>
            <a:off x="1270000" y="8191500"/>
            <a:ext cx="10464800" cy="11303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3" name="Номер слайда"/>
          <p:cNvSpPr>
            <a:spLocks noGrp="1"/>
          </p:cNvSpPr>
          <p:nvPr>
            <p:ph type="sldNum" sz="quarter" idx="2"/>
          </p:nvPr>
        </p:nvSpPr>
        <p:spPr>
          <a:xfrm>
            <a:off x="6311798" y="9245600"/>
            <a:ext cx="368504" cy="3810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Заголовок — по центру">
    <p:spTree>
      <p:nvGrpSpPr>
        <p:cNvPr id="1" name=""/>
        <p:cNvGrpSpPr/>
        <p:nvPr/>
      </p:nvGrpSpPr>
      <p:grpSpPr>
        <a:xfrm>
          <a:off x="0" y="0"/>
          <a:ext cx="0" cy="0"/>
          <a:chOff x="0" y="0"/>
          <a:chExt cx="0" cy="0"/>
        </a:xfrm>
      </p:grpSpPr>
      <p:sp>
        <p:nvSpPr>
          <p:cNvPr id="30" name="Текст заголовка"/>
          <p:cNvSpPr>
            <a:spLocks noGrp="1"/>
          </p:cNvSpPr>
          <p:nvPr>
            <p:ph type="title"/>
          </p:nvPr>
        </p:nvSpPr>
        <p:spPr>
          <a:xfrm>
            <a:off x="1270000" y="3225800"/>
            <a:ext cx="10464800" cy="3302000"/>
          </a:xfrm>
          <a:prstGeom prst="rect">
            <a:avLst/>
          </a:prstGeom>
        </p:spPr>
        <p:txBody>
          <a:bodyPr/>
          <a:lstStyle/>
          <a:p>
            <a:r>
              <a:t>Текст заголовка</a:t>
            </a:r>
          </a:p>
        </p:txBody>
      </p:sp>
      <p:sp>
        <p:nvSpPr>
          <p:cNvPr id="31" name="Номер слайда"/>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Фото — вертикально">
    <p:spTree>
      <p:nvGrpSpPr>
        <p:cNvPr id="1" name=""/>
        <p:cNvGrpSpPr/>
        <p:nvPr/>
      </p:nvGrpSpPr>
      <p:grpSpPr>
        <a:xfrm>
          <a:off x="0" y="0"/>
          <a:ext cx="0" cy="0"/>
          <a:chOff x="0" y="0"/>
          <a:chExt cx="0" cy="0"/>
        </a:xfrm>
      </p:grpSpPr>
      <p:sp>
        <p:nvSpPr>
          <p:cNvPr id="38" name="Изображение"/>
          <p:cNvSpPr>
            <a:spLocks noGrp="1"/>
          </p:cNvSpPr>
          <p:nvPr>
            <p:ph type="pic" sz="half" idx="13"/>
          </p:nvPr>
        </p:nvSpPr>
        <p:spPr>
          <a:xfrm>
            <a:off x="6718300" y="635000"/>
            <a:ext cx="5334000" cy="8229600"/>
          </a:xfrm>
          <a:prstGeom prst="rect">
            <a:avLst/>
          </a:prstGeom>
        </p:spPr>
        <p:txBody>
          <a:bodyPr lIns="91439" tIns="45719" rIns="91439" bIns="45719" anchor="t">
            <a:noAutofit/>
          </a:bodyPr>
          <a:lstStyle/>
          <a:p>
            <a:endParaRPr/>
          </a:p>
        </p:txBody>
      </p:sp>
      <p:sp>
        <p:nvSpPr>
          <p:cNvPr id="39" name="Текст заголовка"/>
          <p:cNvSpPr>
            <a:spLocks noGrp="1"/>
          </p:cNvSpPr>
          <p:nvPr>
            <p:ph type="title"/>
          </p:nvPr>
        </p:nvSpPr>
        <p:spPr>
          <a:xfrm>
            <a:off x="952500" y="635000"/>
            <a:ext cx="5334000" cy="3987800"/>
          </a:xfrm>
          <a:prstGeom prst="rect">
            <a:avLst/>
          </a:prstGeom>
        </p:spPr>
        <p:txBody>
          <a:bodyPr anchor="b"/>
          <a:lstStyle>
            <a:lvl1pPr>
              <a:defRPr sz="6000"/>
            </a:lvl1pPr>
          </a:lstStyle>
          <a:p>
            <a:r>
              <a:t>Текст заголовка</a:t>
            </a:r>
          </a:p>
        </p:txBody>
      </p:sp>
      <p:sp>
        <p:nvSpPr>
          <p:cNvPr id="40" name="Уровень текста 1…"/>
          <p:cNvSpPr>
            <a:spLocks noGrp="1"/>
          </p:cNvSpPr>
          <p:nvPr>
            <p:ph type="body" sz="quarter" idx="1"/>
          </p:nvPr>
        </p:nvSpPr>
        <p:spPr>
          <a:xfrm>
            <a:off x="952500" y="4762500"/>
            <a:ext cx="5334000" cy="41021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1" name="Номер слайда"/>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Заголовок — вверху">
    <p:spTree>
      <p:nvGrpSpPr>
        <p:cNvPr id="1" name=""/>
        <p:cNvGrpSpPr/>
        <p:nvPr/>
      </p:nvGrpSpPr>
      <p:grpSpPr>
        <a:xfrm>
          <a:off x="0" y="0"/>
          <a:ext cx="0" cy="0"/>
          <a:chOff x="0" y="0"/>
          <a:chExt cx="0" cy="0"/>
        </a:xfrm>
      </p:grpSpPr>
      <p:sp>
        <p:nvSpPr>
          <p:cNvPr id="48" name="Текст заголовка"/>
          <p:cNvSpPr>
            <a:spLocks noGrp="1"/>
          </p:cNvSpPr>
          <p:nvPr>
            <p:ph type="title"/>
          </p:nvPr>
        </p:nvSpPr>
        <p:spPr>
          <a:prstGeom prst="rect">
            <a:avLst/>
          </a:prstGeom>
        </p:spPr>
        <p:txBody>
          <a:bodyPr/>
          <a:lstStyle/>
          <a:p>
            <a:r>
              <a:t>Текст заголовка</a:t>
            </a:r>
          </a:p>
        </p:txBody>
      </p:sp>
      <p:sp>
        <p:nvSpPr>
          <p:cNvPr id="49" name="Номер слайда"/>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Заголовок и пункты">
    <p:spTree>
      <p:nvGrpSpPr>
        <p:cNvPr id="1" name=""/>
        <p:cNvGrpSpPr/>
        <p:nvPr/>
      </p:nvGrpSpPr>
      <p:grpSpPr>
        <a:xfrm>
          <a:off x="0" y="0"/>
          <a:ext cx="0" cy="0"/>
          <a:chOff x="0" y="0"/>
          <a:chExt cx="0" cy="0"/>
        </a:xfrm>
      </p:grpSpPr>
      <p:sp>
        <p:nvSpPr>
          <p:cNvPr id="56" name="Текст заголовка"/>
          <p:cNvSpPr>
            <a:spLocks noGrp="1"/>
          </p:cNvSpPr>
          <p:nvPr>
            <p:ph type="title"/>
          </p:nvPr>
        </p:nvSpPr>
        <p:spPr>
          <a:prstGeom prst="rect">
            <a:avLst/>
          </a:prstGeom>
        </p:spPr>
        <p:txBody>
          <a:bodyPr/>
          <a:lstStyle/>
          <a:p>
            <a:r>
              <a:t>Текст заголовка</a:t>
            </a:r>
          </a:p>
        </p:txBody>
      </p:sp>
      <p:sp>
        <p:nvSpPr>
          <p:cNvPr id="57" name="Уровень текста 1…"/>
          <p:cNvSpPr>
            <a:spLocks noGrp="1"/>
          </p:cNvSpPr>
          <p:nvPr>
            <p:ph type="body" idx="1"/>
          </p:nvPr>
        </p:nvSpPr>
        <p:spPr>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8" name="Номер слайда"/>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Заголовок, пункты и фото">
    <p:spTree>
      <p:nvGrpSpPr>
        <p:cNvPr id="1" name=""/>
        <p:cNvGrpSpPr/>
        <p:nvPr/>
      </p:nvGrpSpPr>
      <p:grpSpPr>
        <a:xfrm>
          <a:off x="0" y="0"/>
          <a:ext cx="0" cy="0"/>
          <a:chOff x="0" y="0"/>
          <a:chExt cx="0" cy="0"/>
        </a:xfrm>
      </p:grpSpPr>
      <p:sp>
        <p:nvSpPr>
          <p:cNvPr id="65" name="Изображение"/>
          <p:cNvSpPr>
            <a:spLocks noGrp="1"/>
          </p:cNvSpPr>
          <p:nvPr>
            <p:ph type="pic" sz="half" idx="13"/>
          </p:nvPr>
        </p:nvSpPr>
        <p:spPr>
          <a:xfrm>
            <a:off x="6718300" y="2603500"/>
            <a:ext cx="5334000" cy="6286500"/>
          </a:xfrm>
          <a:prstGeom prst="rect">
            <a:avLst/>
          </a:prstGeom>
        </p:spPr>
        <p:txBody>
          <a:bodyPr lIns="91439" tIns="45719" rIns="91439" bIns="45719" anchor="t">
            <a:noAutofit/>
          </a:bodyPr>
          <a:lstStyle/>
          <a:p>
            <a:endParaRPr/>
          </a:p>
        </p:txBody>
      </p:sp>
      <p:sp>
        <p:nvSpPr>
          <p:cNvPr id="66" name="Текст заголовка"/>
          <p:cNvSpPr>
            <a:spLocks noGrp="1"/>
          </p:cNvSpPr>
          <p:nvPr>
            <p:ph type="title"/>
          </p:nvPr>
        </p:nvSpPr>
        <p:spPr>
          <a:prstGeom prst="rect">
            <a:avLst/>
          </a:prstGeom>
        </p:spPr>
        <p:txBody>
          <a:bodyPr/>
          <a:lstStyle/>
          <a:p>
            <a:r>
              <a:t>Текст заголовка</a:t>
            </a:r>
          </a:p>
        </p:txBody>
      </p:sp>
      <p:sp>
        <p:nvSpPr>
          <p:cNvPr id="67" name="Уровень текста 1…"/>
          <p:cNvSpPr>
            <a:spLocks noGrp="1"/>
          </p:cNvSpPr>
          <p:nvPr>
            <p:ph type="body" sz="half" idx="1"/>
          </p:nvPr>
        </p:nvSpPr>
        <p:spPr>
          <a:xfrm>
            <a:off x="952500" y="26035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68" name="Номер слайда"/>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Пункты">
    <p:spTree>
      <p:nvGrpSpPr>
        <p:cNvPr id="1" name=""/>
        <p:cNvGrpSpPr/>
        <p:nvPr/>
      </p:nvGrpSpPr>
      <p:grpSpPr>
        <a:xfrm>
          <a:off x="0" y="0"/>
          <a:ext cx="0" cy="0"/>
          <a:chOff x="0" y="0"/>
          <a:chExt cx="0" cy="0"/>
        </a:xfrm>
      </p:grpSpPr>
      <p:sp>
        <p:nvSpPr>
          <p:cNvPr id="75" name="Уровень текста 1…"/>
          <p:cNvSpPr>
            <a:spLocks noGrp="1"/>
          </p:cNvSpPr>
          <p:nvPr>
            <p:ph type="body" idx="1"/>
          </p:nvPr>
        </p:nvSpPr>
        <p:spPr>
          <a:xfrm>
            <a:off x="952500" y="1270000"/>
            <a:ext cx="11099800" cy="7213600"/>
          </a:xfrm>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76" name="Номер слайда"/>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Фото — 3 шт.">
    <p:spTree>
      <p:nvGrpSpPr>
        <p:cNvPr id="1" name=""/>
        <p:cNvGrpSpPr/>
        <p:nvPr/>
      </p:nvGrpSpPr>
      <p:grpSpPr>
        <a:xfrm>
          <a:off x="0" y="0"/>
          <a:ext cx="0" cy="0"/>
          <a:chOff x="0" y="0"/>
          <a:chExt cx="0" cy="0"/>
        </a:xfrm>
      </p:grpSpPr>
      <p:sp>
        <p:nvSpPr>
          <p:cNvPr id="83" name="Изображение"/>
          <p:cNvSpPr>
            <a:spLocks noGrp="1"/>
          </p:cNvSpPr>
          <p:nvPr>
            <p:ph type="pic" sz="quarter" idx="13"/>
          </p:nvPr>
        </p:nvSpPr>
        <p:spPr>
          <a:xfrm>
            <a:off x="6718300" y="5092700"/>
            <a:ext cx="5334000" cy="3771900"/>
          </a:xfrm>
          <a:prstGeom prst="rect">
            <a:avLst/>
          </a:prstGeom>
        </p:spPr>
        <p:txBody>
          <a:bodyPr lIns="91439" tIns="45719" rIns="91439" bIns="45719" anchor="t">
            <a:noAutofit/>
          </a:bodyPr>
          <a:lstStyle/>
          <a:p>
            <a:endParaRPr/>
          </a:p>
        </p:txBody>
      </p:sp>
      <p:sp>
        <p:nvSpPr>
          <p:cNvPr id="84" name="Изображение"/>
          <p:cNvSpPr>
            <a:spLocks noGrp="1"/>
          </p:cNvSpPr>
          <p:nvPr>
            <p:ph type="pic" sz="quarter" idx="14"/>
          </p:nvPr>
        </p:nvSpPr>
        <p:spPr>
          <a:xfrm>
            <a:off x="6724518" y="889000"/>
            <a:ext cx="5334002" cy="3771900"/>
          </a:xfrm>
          <a:prstGeom prst="rect">
            <a:avLst/>
          </a:prstGeom>
        </p:spPr>
        <p:txBody>
          <a:bodyPr lIns="91439" tIns="45719" rIns="91439" bIns="45719" anchor="t">
            <a:noAutofit/>
          </a:bodyPr>
          <a:lstStyle/>
          <a:p>
            <a:endParaRPr/>
          </a:p>
        </p:txBody>
      </p:sp>
      <p:sp>
        <p:nvSpPr>
          <p:cNvPr id="85" name="Изображение"/>
          <p:cNvSpPr>
            <a:spLocks noGrp="1"/>
          </p:cNvSpPr>
          <p:nvPr>
            <p:ph type="pic" sz="half" idx="15"/>
          </p:nvPr>
        </p:nvSpPr>
        <p:spPr>
          <a:xfrm>
            <a:off x="952500" y="889000"/>
            <a:ext cx="5334000" cy="7975600"/>
          </a:xfrm>
          <a:prstGeom prst="rect">
            <a:avLst/>
          </a:prstGeom>
        </p:spPr>
        <p:txBody>
          <a:bodyPr lIns="91439" tIns="45719" rIns="91439" bIns="45719" anchor="t">
            <a:noAutofit/>
          </a:bodyPr>
          <a:lstStyle/>
          <a:p>
            <a:endParaRPr/>
          </a:p>
        </p:txBody>
      </p:sp>
      <p:sp>
        <p:nvSpPr>
          <p:cNvPr id="86" name="Номер слайда"/>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Текст заголовка"/>
          <p:cNvSpPr>
            <a:spLocks noGrp="1"/>
          </p:cNvSpPr>
          <p:nvPr>
            <p:ph type="title"/>
          </p:nvPr>
        </p:nvSpPr>
        <p:spPr>
          <a:xfrm>
            <a:off x="952500" y="444500"/>
            <a:ext cx="11099800" cy="21590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Текст заголовка</a:t>
            </a:r>
          </a:p>
        </p:txBody>
      </p:sp>
      <p:sp>
        <p:nvSpPr>
          <p:cNvPr id="3" name="Уровень текста 1…"/>
          <p:cNvSpPr>
            <a:spLocks noGrp="1"/>
          </p:cNvSpPr>
          <p:nvPr>
            <p:ph type="body" idx="1"/>
          </p:nvPr>
        </p:nvSpPr>
        <p:spPr>
          <a:xfrm>
            <a:off x="952500" y="2603500"/>
            <a:ext cx="11099800" cy="62865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Номер слайда"/>
          <p:cNvSpPr>
            <a:spLocks noGrp="1"/>
          </p:cNvSpPr>
          <p:nvPr>
            <p:ph type="sldNum" sz="quarter" idx="2"/>
          </p:nvPr>
        </p:nvSpPr>
        <p:spPr>
          <a:xfrm>
            <a:off x="6311798" y="9251950"/>
            <a:ext cx="368504" cy="381000"/>
          </a:xfrm>
          <a:prstGeom prst="rect">
            <a:avLst/>
          </a:prstGeom>
          <a:ln w="12700">
            <a:miter lim="400000"/>
          </a:ln>
        </p:spPr>
        <p:txBody>
          <a:bodyPr wrap="none" lIns="50800" tIns="50800" rIns="50800" bIns="50800">
            <a:spAutoFit/>
          </a:bodyPr>
          <a:lstStyle>
            <a:lvl1pPr>
              <a:defRPr sz="18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9pPr>
    </p:titleStyle>
    <p:bodyStyle>
      <a:lvl1pPr marL="444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Helvetica Light"/>
          <a:ea typeface="Helvetica Light"/>
          <a:cs typeface="Helvetica Light"/>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1pPr>
      <a:lvl2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2pPr>
      <a:lvl3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3pPr>
      <a:lvl4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4pPr>
      <a:lvl5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5pPr>
      <a:lvl6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6pPr>
      <a:lvl7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7pPr>
      <a:lvl8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8pPr>
      <a:lvl9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hyperlink" Target="http://sch.litres.ru/school-manua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3.tiff"/></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14.emf"/><Relationship Id="rId5" Type="http://schemas.openxmlformats.org/officeDocument/2006/relationships/oleObject" Target="../embeddings/oleObject1.bin"/><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5.tiff"/></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hyperlink" Target="lit.to/test" TargetMode="Externa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 Id="rId5" Type="http://schemas.openxmlformats.org/officeDocument/2006/relationships/image" Target="../media/image20.jpe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hyperlink" Target="sch.litres.r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4C00"/>
        </a:solidFill>
        <a:effectLst/>
      </p:bgPr>
    </p:bg>
    <p:spTree>
      <p:nvGrpSpPr>
        <p:cNvPr id="1" name=""/>
        <p:cNvGrpSpPr/>
        <p:nvPr/>
      </p:nvGrpSpPr>
      <p:grpSpPr>
        <a:xfrm>
          <a:off x="0" y="0"/>
          <a:ext cx="0" cy="0"/>
          <a:chOff x="0" y="0"/>
          <a:chExt cx="0" cy="0"/>
        </a:xfrm>
      </p:grpSpPr>
      <p:pic>
        <p:nvPicPr>
          <p:cNvPr id="9" name="Рисунок 2">
            <a:extLst>
              <a:ext uri="{FF2B5EF4-FFF2-40B4-BE49-F238E27FC236}">
                <a16:creationId xmlns:a16="http://schemas.microsoft.com/office/drawing/2014/main" id="{4C7DE486-CF44-C843-A4DD-9574275606F3}"/>
              </a:ext>
            </a:extLst>
          </p:cNvPr>
          <p:cNvPicPr>
            <a:picLocks noChangeAspect="1"/>
          </p:cNvPicPr>
          <p:nvPr/>
        </p:nvPicPr>
        <p:blipFill>
          <a:blip r:embed="rId2" cstate="print">
            <a:extLst>
              <a:ext uri="{28A0092B-C50C-407E-A947-70E740481C1C}">
                <a14:useLocalDpi xmlns:a14="http://schemas.microsoft.com/office/drawing/2010/main" val="0"/>
              </a:ext>
            </a:extLst>
          </a:blip>
          <a:srcRect l="12627" r="12627"/>
          <a:stretch>
            <a:fillRect/>
          </a:stretch>
        </p:blipFill>
        <p:spPr bwMode="auto">
          <a:xfrm>
            <a:off x="0" y="1"/>
            <a:ext cx="13004800" cy="9787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Заголовок"/>
          <p:cNvSpPr>
            <a:spLocks noGrp="1"/>
          </p:cNvSpPr>
          <p:nvPr>
            <p:ph type="ctrTitle"/>
          </p:nvPr>
        </p:nvSpPr>
        <p:spPr>
          <a:xfrm>
            <a:off x="1016000" y="457200"/>
            <a:ext cx="10464800" cy="1049802"/>
          </a:xfrm>
          <a:prstGeom prst="rect">
            <a:avLst/>
          </a:prstGeom>
        </p:spPr>
        <p:txBody>
          <a:bodyPr anchor="ctr">
            <a:normAutofit/>
          </a:bodyPr>
          <a:lstStyle>
            <a:lvl1pPr algn="l">
              <a:defRPr sz="4400">
                <a:latin typeface="Arial"/>
                <a:ea typeface="Arial"/>
                <a:cs typeface="Arial"/>
                <a:sym typeface="Arial"/>
              </a:defRPr>
            </a:lvl1pPr>
          </a:lstStyle>
          <a:p>
            <a:r>
              <a:rPr lang="ru-RU" sz="4000" dirty="0"/>
              <a:t>Авторизация библиотекаря</a:t>
            </a:r>
            <a:endParaRPr sz="4000" dirty="0">
              <a:solidFill>
                <a:srgbClr val="FF0000"/>
              </a:solidFill>
            </a:endParaRPr>
          </a:p>
        </p:txBody>
      </p:sp>
      <p:sp>
        <p:nvSpPr>
          <p:cNvPr id="129" name="Прямоугольник"/>
          <p:cNvSpPr/>
          <p:nvPr/>
        </p:nvSpPr>
        <p:spPr>
          <a:xfrm>
            <a:off x="0" y="8787851"/>
            <a:ext cx="13004802" cy="970758"/>
          </a:xfrm>
          <a:prstGeom prst="rect">
            <a:avLst/>
          </a:prstGeom>
          <a:solidFill>
            <a:srgbClr val="EFEEE9"/>
          </a:solidFill>
          <a:ln w="12700">
            <a:miter lim="400000"/>
          </a:ln>
        </p:spPr>
        <p:txBody>
          <a:bodyPr lIns="50800" tIns="50800" rIns="50800" bIns="50800" anchor="ctr"/>
          <a:lstStyle/>
          <a:p>
            <a:pPr>
              <a:defRPr sz="2400">
                <a:solidFill>
                  <a:srgbClr val="FFFFFF"/>
                </a:solidFill>
              </a:defRPr>
            </a:pPr>
            <a:endParaRPr/>
          </a:p>
        </p:txBody>
      </p:sp>
      <p:pic>
        <p:nvPicPr>
          <p:cNvPr id="130" name="LitRes_Logo на белом.png" descr="LitRes_Logo на белом.png"/>
          <p:cNvPicPr>
            <a:picLocks noChangeAspect="1"/>
          </p:cNvPicPr>
          <p:nvPr/>
        </p:nvPicPr>
        <p:blipFill>
          <a:blip r:embed="rId2">
            <a:extLst/>
          </a:blip>
          <a:stretch>
            <a:fillRect/>
          </a:stretch>
        </p:blipFill>
        <p:spPr>
          <a:xfrm>
            <a:off x="507998" y="9038166"/>
            <a:ext cx="1778002" cy="393931"/>
          </a:xfrm>
          <a:prstGeom prst="rect">
            <a:avLst/>
          </a:prstGeom>
          <a:ln w="12700">
            <a:miter lim="400000"/>
          </a:ln>
        </p:spPr>
      </p:pic>
      <p:grpSp>
        <p:nvGrpSpPr>
          <p:cNvPr id="135" name="Группа"/>
          <p:cNvGrpSpPr/>
          <p:nvPr/>
        </p:nvGrpSpPr>
        <p:grpSpPr>
          <a:xfrm>
            <a:off x="11885855" y="-4269"/>
            <a:ext cx="603823" cy="1270005"/>
            <a:chOff x="-1" y="-1"/>
            <a:chExt cx="603821" cy="1270003"/>
          </a:xfrm>
        </p:grpSpPr>
        <p:pic>
          <p:nvPicPr>
            <p:cNvPr id="133" name="Ленточка.png" descr="Ленточка.png"/>
            <p:cNvPicPr>
              <a:picLocks noChangeAspect="1"/>
            </p:cNvPicPr>
            <p:nvPr/>
          </p:nvPicPr>
          <p:blipFill>
            <a:blip r:embed="rId3">
              <a:extLst/>
            </a:blip>
            <a:stretch>
              <a:fillRect/>
            </a:stretch>
          </p:blipFill>
          <p:spPr>
            <a:xfrm rot="16200000">
              <a:off x="-333092" y="333090"/>
              <a:ext cx="1270003" cy="603821"/>
            </a:xfrm>
            <a:prstGeom prst="rect">
              <a:avLst/>
            </a:prstGeom>
            <a:ln w="12700" cap="flat">
              <a:noFill/>
              <a:miter lim="400000"/>
            </a:ln>
            <a:effectLst/>
          </p:spPr>
        </p:pic>
        <p:sp>
          <p:nvSpPr>
            <p:cNvPr id="134" name="01"/>
            <p:cNvSpPr/>
            <p:nvPr/>
          </p:nvSpPr>
          <p:spPr>
            <a:xfrm>
              <a:off x="93519" y="600054"/>
              <a:ext cx="416780" cy="44114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ctr">
              <a:spAutoFit/>
            </a:bodyPr>
            <a:lstStyle>
              <a:lvl1pPr>
                <a:defRPr sz="2200">
                  <a:solidFill>
                    <a:srgbClr val="FFFFFF"/>
                  </a:solidFill>
                  <a:latin typeface="Arial"/>
                  <a:ea typeface="Arial"/>
                  <a:cs typeface="Arial"/>
                  <a:sym typeface="Arial"/>
                </a:defRPr>
              </a:lvl1pPr>
            </a:lstStyle>
            <a:p>
              <a:r>
                <a:rPr lang="ru-RU" dirty="0"/>
                <a:t>07</a:t>
              </a:r>
              <a:endParaRPr dirty="0"/>
            </a:p>
          </p:txBody>
        </p:sp>
      </p:grpSp>
      <p:sp>
        <p:nvSpPr>
          <p:cNvPr id="10" name="Тут будет название темы презентации.…">
            <a:extLst>
              <a:ext uri="{FF2B5EF4-FFF2-40B4-BE49-F238E27FC236}">
                <a16:creationId xmlns:a16="http://schemas.microsoft.com/office/drawing/2014/main" id="{D1B7D9C1-1A3C-5842-A548-C42DF7589E21}"/>
              </a:ext>
            </a:extLst>
          </p:cNvPr>
          <p:cNvSpPr/>
          <p:nvPr/>
        </p:nvSpPr>
        <p:spPr>
          <a:xfrm>
            <a:off x="2490294" y="8787851"/>
            <a:ext cx="9030052" cy="97075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pPr algn="l">
              <a:defRPr sz="1800">
                <a:latin typeface="Arial"/>
                <a:ea typeface="Arial"/>
                <a:cs typeface="Arial"/>
                <a:sym typeface="Arial"/>
              </a:defRPr>
            </a:pPr>
            <a:r>
              <a:rPr lang="ru-RU" dirty="0"/>
              <a:t>«</a:t>
            </a:r>
            <a:r>
              <a:rPr lang="ru-RU" dirty="0" err="1"/>
              <a:t>ЛитРес</a:t>
            </a:r>
            <a:r>
              <a:rPr lang="ru-RU" dirty="0"/>
              <a:t>: Школа»</a:t>
            </a:r>
          </a:p>
          <a:p>
            <a:pPr algn="l">
              <a:defRPr sz="1800">
                <a:latin typeface="Arial"/>
                <a:ea typeface="Arial"/>
                <a:cs typeface="Arial"/>
                <a:sym typeface="Arial"/>
              </a:defRPr>
            </a:pPr>
            <a:r>
              <a:rPr lang="ru-RU" dirty="0"/>
              <a:t>Модернизация технологий и содержания обучения</a:t>
            </a:r>
          </a:p>
        </p:txBody>
      </p:sp>
      <p:pic>
        <p:nvPicPr>
          <p:cNvPr id="3" name="Рисунок 2"/>
          <p:cNvPicPr>
            <a:picLocks noChangeAspect="1"/>
          </p:cNvPicPr>
          <p:nvPr/>
        </p:nvPicPr>
        <p:blipFill rotWithShape="1">
          <a:blip r:embed="rId4"/>
          <a:srcRect t="4179" r="979" b="5121"/>
          <a:stretch/>
        </p:blipFill>
        <p:spPr>
          <a:xfrm>
            <a:off x="253914" y="1619794"/>
            <a:ext cx="12626064" cy="6505304"/>
          </a:xfrm>
          <a:prstGeom prst="rect">
            <a:avLst/>
          </a:prstGeom>
        </p:spPr>
      </p:pic>
    </p:spTree>
    <p:extLst>
      <p:ext uri="{BB962C8B-B14F-4D97-AF65-F5344CB8AC3E}">
        <p14:creationId xmlns:p14="http://schemas.microsoft.com/office/powerpoint/2010/main" val="115571996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Заголовок"/>
          <p:cNvSpPr>
            <a:spLocks noGrp="1"/>
          </p:cNvSpPr>
          <p:nvPr>
            <p:ph type="ctrTitle"/>
          </p:nvPr>
        </p:nvSpPr>
        <p:spPr>
          <a:xfrm>
            <a:off x="1016000" y="457200"/>
            <a:ext cx="10464800" cy="1049802"/>
          </a:xfrm>
          <a:prstGeom prst="rect">
            <a:avLst/>
          </a:prstGeom>
        </p:spPr>
        <p:txBody>
          <a:bodyPr anchor="ctr">
            <a:normAutofit/>
          </a:bodyPr>
          <a:lstStyle>
            <a:lvl1pPr algn="l">
              <a:defRPr sz="4400">
                <a:latin typeface="Arial"/>
                <a:ea typeface="Arial"/>
                <a:cs typeface="Arial"/>
                <a:sym typeface="Arial"/>
              </a:defRPr>
            </a:lvl1pPr>
          </a:lstStyle>
          <a:p>
            <a:r>
              <a:rPr lang="ru-RU" sz="4000" dirty="0"/>
              <a:t>Создание карточки читателя</a:t>
            </a:r>
            <a:endParaRPr sz="4000" dirty="0">
              <a:solidFill>
                <a:srgbClr val="FF0000"/>
              </a:solidFill>
            </a:endParaRPr>
          </a:p>
        </p:txBody>
      </p:sp>
      <p:sp>
        <p:nvSpPr>
          <p:cNvPr id="129" name="Прямоугольник"/>
          <p:cNvSpPr/>
          <p:nvPr/>
        </p:nvSpPr>
        <p:spPr>
          <a:xfrm>
            <a:off x="0" y="8787851"/>
            <a:ext cx="13004802" cy="970758"/>
          </a:xfrm>
          <a:prstGeom prst="rect">
            <a:avLst/>
          </a:prstGeom>
          <a:solidFill>
            <a:srgbClr val="EFEEE9"/>
          </a:solidFill>
          <a:ln w="12700">
            <a:miter lim="400000"/>
          </a:ln>
        </p:spPr>
        <p:txBody>
          <a:bodyPr lIns="50800" tIns="50800" rIns="50800" bIns="50800" anchor="ctr"/>
          <a:lstStyle/>
          <a:p>
            <a:pPr>
              <a:defRPr sz="2400">
                <a:solidFill>
                  <a:srgbClr val="FFFFFF"/>
                </a:solidFill>
              </a:defRPr>
            </a:pPr>
            <a:endParaRPr/>
          </a:p>
        </p:txBody>
      </p:sp>
      <p:pic>
        <p:nvPicPr>
          <p:cNvPr id="130" name="LitRes_Logo на белом.png" descr="LitRes_Logo на белом.png"/>
          <p:cNvPicPr>
            <a:picLocks noChangeAspect="1"/>
          </p:cNvPicPr>
          <p:nvPr/>
        </p:nvPicPr>
        <p:blipFill>
          <a:blip r:embed="rId2">
            <a:extLst/>
          </a:blip>
          <a:stretch>
            <a:fillRect/>
          </a:stretch>
        </p:blipFill>
        <p:spPr>
          <a:xfrm>
            <a:off x="507998" y="9038166"/>
            <a:ext cx="1778002" cy="393931"/>
          </a:xfrm>
          <a:prstGeom prst="rect">
            <a:avLst/>
          </a:prstGeom>
          <a:ln w="12700">
            <a:miter lim="400000"/>
          </a:ln>
        </p:spPr>
      </p:pic>
      <p:grpSp>
        <p:nvGrpSpPr>
          <p:cNvPr id="135" name="Группа"/>
          <p:cNvGrpSpPr/>
          <p:nvPr/>
        </p:nvGrpSpPr>
        <p:grpSpPr>
          <a:xfrm>
            <a:off x="11885855" y="-4269"/>
            <a:ext cx="603823" cy="1270005"/>
            <a:chOff x="-1" y="-1"/>
            <a:chExt cx="603821" cy="1270003"/>
          </a:xfrm>
        </p:grpSpPr>
        <p:pic>
          <p:nvPicPr>
            <p:cNvPr id="133" name="Ленточка.png" descr="Ленточка.png"/>
            <p:cNvPicPr>
              <a:picLocks noChangeAspect="1"/>
            </p:cNvPicPr>
            <p:nvPr/>
          </p:nvPicPr>
          <p:blipFill>
            <a:blip r:embed="rId3">
              <a:extLst/>
            </a:blip>
            <a:stretch>
              <a:fillRect/>
            </a:stretch>
          </p:blipFill>
          <p:spPr>
            <a:xfrm rot="16200000">
              <a:off x="-333092" y="333090"/>
              <a:ext cx="1270003" cy="603821"/>
            </a:xfrm>
            <a:prstGeom prst="rect">
              <a:avLst/>
            </a:prstGeom>
            <a:ln w="12700" cap="flat">
              <a:noFill/>
              <a:miter lim="400000"/>
            </a:ln>
            <a:effectLst/>
          </p:spPr>
        </p:pic>
        <p:sp>
          <p:nvSpPr>
            <p:cNvPr id="134" name="01"/>
            <p:cNvSpPr/>
            <p:nvPr/>
          </p:nvSpPr>
          <p:spPr>
            <a:xfrm>
              <a:off x="93519" y="600054"/>
              <a:ext cx="416780" cy="44114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ctr">
              <a:spAutoFit/>
            </a:bodyPr>
            <a:lstStyle>
              <a:lvl1pPr>
                <a:defRPr sz="2200">
                  <a:solidFill>
                    <a:srgbClr val="FFFFFF"/>
                  </a:solidFill>
                  <a:latin typeface="Arial"/>
                  <a:ea typeface="Arial"/>
                  <a:cs typeface="Arial"/>
                  <a:sym typeface="Arial"/>
                </a:defRPr>
              </a:lvl1pPr>
            </a:lstStyle>
            <a:p>
              <a:r>
                <a:rPr lang="ru-RU" dirty="0"/>
                <a:t>08</a:t>
              </a:r>
              <a:endParaRPr dirty="0"/>
            </a:p>
          </p:txBody>
        </p:sp>
      </p:grpSp>
      <p:sp>
        <p:nvSpPr>
          <p:cNvPr id="10" name="Тут будет название темы презентации.…">
            <a:extLst>
              <a:ext uri="{FF2B5EF4-FFF2-40B4-BE49-F238E27FC236}">
                <a16:creationId xmlns:a16="http://schemas.microsoft.com/office/drawing/2014/main" id="{D1B7D9C1-1A3C-5842-A548-C42DF7589E21}"/>
              </a:ext>
            </a:extLst>
          </p:cNvPr>
          <p:cNvSpPr/>
          <p:nvPr/>
        </p:nvSpPr>
        <p:spPr>
          <a:xfrm>
            <a:off x="2490294" y="8787851"/>
            <a:ext cx="9030052" cy="97075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pPr algn="l">
              <a:defRPr sz="1800">
                <a:latin typeface="Arial"/>
                <a:ea typeface="Arial"/>
                <a:cs typeface="Arial"/>
                <a:sym typeface="Arial"/>
              </a:defRPr>
            </a:pPr>
            <a:r>
              <a:rPr lang="ru-RU" dirty="0"/>
              <a:t>«</a:t>
            </a:r>
            <a:r>
              <a:rPr lang="ru-RU" dirty="0" err="1"/>
              <a:t>ЛитРес</a:t>
            </a:r>
            <a:r>
              <a:rPr lang="ru-RU" dirty="0"/>
              <a:t>: Школа»</a:t>
            </a:r>
          </a:p>
          <a:p>
            <a:pPr algn="l">
              <a:defRPr sz="1800">
                <a:latin typeface="Arial"/>
                <a:ea typeface="Arial"/>
                <a:cs typeface="Arial"/>
                <a:sym typeface="Arial"/>
              </a:defRPr>
            </a:pPr>
            <a:r>
              <a:rPr lang="ru-RU" dirty="0"/>
              <a:t>Модернизация технологий и содержания обучения</a:t>
            </a:r>
          </a:p>
        </p:txBody>
      </p:sp>
      <p:pic>
        <p:nvPicPr>
          <p:cNvPr id="3" name="Рисунок 2"/>
          <p:cNvPicPr>
            <a:picLocks noChangeAspect="1"/>
          </p:cNvPicPr>
          <p:nvPr/>
        </p:nvPicPr>
        <p:blipFill rotWithShape="1">
          <a:blip r:embed="rId4"/>
          <a:srcRect t="4393" b="5547"/>
          <a:stretch/>
        </p:blipFill>
        <p:spPr>
          <a:xfrm>
            <a:off x="198372" y="1828799"/>
            <a:ext cx="12685302" cy="6426927"/>
          </a:xfrm>
          <a:prstGeom prst="rect">
            <a:avLst/>
          </a:prstGeom>
        </p:spPr>
      </p:pic>
    </p:spTree>
    <p:extLst>
      <p:ext uri="{BB962C8B-B14F-4D97-AF65-F5344CB8AC3E}">
        <p14:creationId xmlns:p14="http://schemas.microsoft.com/office/powerpoint/2010/main" val="31031711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Заголовок"/>
          <p:cNvSpPr>
            <a:spLocks noGrp="1"/>
          </p:cNvSpPr>
          <p:nvPr>
            <p:ph type="ctrTitle"/>
          </p:nvPr>
        </p:nvSpPr>
        <p:spPr>
          <a:xfrm>
            <a:off x="1016000" y="457200"/>
            <a:ext cx="10464800" cy="1049802"/>
          </a:xfrm>
          <a:prstGeom prst="rect">
            <a:avLst/>
          </a:prstGeom>
        </p:spPr>
        <p:txBody>
          <a:bodyPr anchor="ctr">
            <a:normAutofit/>
          </a:bodyPr>
          <a:lstStyle>
            <a:lvl1pPr algn="l">
              <a:defRPr sz="4400">
                <a:latin typeface="Arial"/>
                <a:ea typeface="Arial"/>
                <a:cs typeface="Arial"/>
                <a:sym typeface="Arial"/>
              </a:defRPr>
            </a:lvl1pPr>
          </a:lstStyle>
          <a:p>
            <a:r>
              <a:rPr lang="ru-RU" sz="4000" dirty="0"/>
              <a:t>Запросы на книги</a:t>
            </a:r>
            <a:endParaRPr sz="4000" dirty="0">
              <a:solidFill>
                <a:srgbClr val="FF0000"/>
              </a:solidFill>
            </a:endParaRPr>
          </a:p>
        </p:txBody>
      </p:sp>
      <p:sp>
        <p:nvSpPr>
          <p:cNvPr id="129" name="Прямоугольник"/>
          <p:cNvSpPr/>
          <p:nvPr/>
        </p:nvSpPr>
        <p:spPr>
          <a:xfrm>
            <a:off x="0" y="8787851"/>
            <a:ext cx="13004802" cy="970758"/>
          </a:xfrm>
          <a:prstGeom prst="rect">
            <a:avLst/>
          </a:prstGeom>
          <a:solidFill>
            <a:srgbClr val="EFEEE9"/>
          </a:solidFill>
          <a:ln w="12700">
            <a:miter lim="400000"/>
          </a:ln>
        </p:spPr>
        <p:txBody>
          <a:bodyPr lIns="50800" tIns="50800" rIns="50800" bIns="50800" anchor="ctr"/>
          <a:lstStyle/>
          <a:p>
            <a:pPr>
              <a:defRPr sz="2400">
                <a:solidFill>
                  <a:srgbClr val="FFFFFF"/>
                </a:solidFill>
              </a:defRPr>
            </a:pPr>
            <a:endParaRPr/>
          </a:p>
        </p:txBody>
      </p:sp>
      <p:pic>
        <p:nvPicPr>
          <p:cNvPr id="130" name="LitRes_Logo на белом.png" descr="LitRes_Logo на белом.png"/>
          <p:cNvPicPr>
            <a:picLocks noChangeAspect="1"/>
          </p:cNvPicPr>
          <p:nvPr/>
        </p:nvPicPr>
        <p:blipFill>
          <a:blip r:embed="rId2">
            <a:extLst/>
          </a:blip>
          <a:stretch>
            <a:fillRect/>
          </a:stretch>
        </p:blipFill>
        <p:spPr>
          <a:xfrm>
            <a:off x="507998" y="9038166"/>
            <a:ext cx="1778002" cy="393931"/>
          </a:xfrm>
          <a:prstGeom prst="rect">
            <a:avLst/>
          </a:prstGeom>
          <a:ln w="12700">
            <a:miter lim="400000"/>
          </a:ln>
        </p:spPr>
      </p:pic>
      <p:grpSp>
        <p:nvGrpSpPr>
          <p:cNvPr id="135" name="Группа"/>
          <p:cNvGrpSpPr/>
          <p:nvPr/>
        </p:nvGrpSpPr>
        <p:grpSpPr>
          <a:xfrm>
            <a:off x="11885855" y="-4269"/>
            <a:ext cx="603823" cy="1270005"/>
            <a:chOff x="-1" y="-1"/>
            <a:chExt cx="603821" cy="1270003"/>
          </a:xfrm>
        </p:grpSpPr>
        <p:pic>
          <p:nvPicPr>
            <p:cNvPr id="133" name="Ленточка.png" descr="Ленточка.png"/>
            <p:cNvPicPr>
              <a:picLocks noChangeAspect="1"/>
            </p:cNvPicPr>
            <p:nvPr/>
          </p:nvPicPr>
          <p:blipFill>
            <a:blip r:embed="rId3">
              <a:extLst/>
            </a:blip>
            <a:stretch>
              <a:fillRect/>
            </a:stretch>
          </p:blipFill>
          <p:spPr>
            <a:xfrm rot="16200000">
              <a:off x="-333092" y="333090"/>
              <a:ext cx="1270003" cy="603821"/>
            </a:xfrm>
            <a:prstGeom prst="rect">
              <a:avLst/>
            </a:prstGeom>
            <a:ln w="12700" cap="flat">
              <a:noFill/>
              <a:miter lim="400000"/>
            </a:ln>
            <a:effectLst/>
          </p:spPr>
        </p:pic>
        <p:sp>
          <p:nvSpPr>
            <p:cNvPr id="134" name="01"/>
            <p:cNvSpPr/>
            <p:nvPr/>
          </p:nvSpPr>
          <p:spPr>
            <a:xfrm>
              <a:off x="93519" y="600054"/>
              <a:ext cx="416780" cy="44114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ctr">
              <a:spAutoFit/>
            </a:bodyPr>
            <a:lstStyle>
              <a:lvl1pPr>
                <a:defRPr sz="2200">
                  <a:solidFill>
                    <a:srgbClr val="FFFFFF"/>
                  </a:solidFill>
                  <a:latin typeface="Arial"/>
                  <a:ea typeface="Arial"/>
                  <a:cs typeface="Arial"/>
                  <a:sym typeface="Arial"/>
                </a:defRPr>
              </a:lvl1pPr>
            </a:lstStyle>
            <a:p>
              <a:r>
                <a:rPr lang="ru-RU" dirty="0"/>
                <a:t>09</a:t>
              </a:r>
              <a:endParaRPr dirty="0"/>
            </a:p>
          </p:txBody>
        </p:sp>
      </p:grpSp>
      <p:sp>
        <p:nvSpPr>
          <p:cNvPr id="10" name="Тут будет название темы презентации.…">
            <a:extLst>
              <a:ext uri="{FF2B5EF4-FFF2-40B4-BE49-F238E27FC236}">
                <a16:creationId xmlns:a16="http://schemas.microsoft.com/office/drawing/2014/main" id="{D1B7D9C1-1A3C-5842-A548-C42DF7589E21}"/>
              </a:ext>
            </a:extLst>
          </p:cNvPr>
          <p:cNvSpPr/>
          <p:nvPr/>
        </p:nvSpPr>
        <p:spPr>
          <a:xfrm>
            <a:off x="2490294" y="8787851"/>
            <a:ext cx="9030052" cy="97075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pPr algn="l">
              <a:defRPr sz="1800">
                <a:latin typeface="Arial"/>
                <a:ea typeface="Arial"/>
                <a:cs typeface="Arial"/>
                <a:sym typeface="Arial"/>
              </a:defRPr>
            </a:pPr>
            <a:r>
              <a:rPr lang="ru-RU" dirty="0"/>
              <a:t>«</a:t>
            </a:r>
            <a:r>
              <a:rPr lang="ru-RU" dirty="0" err="1"/>
              <a:t>ЛитРес</a:t>
            </a:r>
            <a:r>
              <a:rPr lang="ru-RU" dirty="0"/>
              <a:t>: Школа»</a:t>
            </a:r>
          </a:p>
          <a:p>
            <a:pPr algn="l">
              <a:defRPr sz="1800">
                <a:latin typeface="Arial"/>
                <a:ea typeface="Arial"/>
                <a:cs typeface="Arial"/>
                <a:sym typeface="Arial"/>
              </a:defRPr>
            </a:pPr>
            <a:r>
              <a:rPr lang="ru-RU" dirty="0"/>
              <a:t>Модернизация технологий и содержания обучения</a:t>
            </a:r>
          </a:p>
        </p:txBody>
      </p:sp>
      <p:pic>
        <p:nvPicPr>
          <p:cNvPr id="2" name="Рисунок 1"/>
          <p:cNvPicPr>
            <a:picLocks noChangeAspect="1"/>
          </p:cNvPicPr>
          <p:nvPr/>
        </p:nvPicPr>
        <p:blipFill rotWithShape="1">
          <a:blip r:embed="rId4"/>
          <a:srcRect t="3778" b="4834"/>
          <a:stretch/>
        </p:blipFill>
        <p:spPr>
          <a:xfrm>
            <a:off x="282389" y="1707777"/>
            <a:ext cx="12477728" cy="6414248"/>
          </a:xfrm>
          <a:prstGeom prst="rect">
            <a:avLst/>
          </a:prstGeom>
        </p:spPr>
      </p:pic>
    </p:spTree>
    <p:extLst>
      <p:ext uri="{BB962C8B-B14F-4D97-AF65-F5344CB8AC3E}">
        <p14:creationId xmlns:p14="http://schemas.microsoft.com/office/powerpoint/2010/main" val="417522985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Заголовок"/>
          <p:cNvSpPr>
            <a:spLocks noGrp="1"/>
          </p:cNvSpPr>
          <p:nvPr>
            <p:ph type="ctrTitle"/>
          </p:nvPr>
        </p:nvSpPr>
        <p:spPr>
          <a:xfrm>
            <a:off x="1016000" y="457200"/>
            <a:ext cx="10464800" cy="1049802"/>
          </a:xfrm>
          <a:prstGeom prst="rect">
            <a:avLst/>
          </a:prstGeom>
        </p:spPr>
        <p:txBody>
          <a:bodyPr anchor="ctr">
            <a:normAutofit/>
          </a:bodyPr>
          <a:lstStyle>
            <a:lvl1pPr algn="l">
              <a:defRPr sz="4400">
                <a:latin typeface="Arial"/>
                <a:ea typeface="Arial"/>
                <a:cs typeface="Arial"/>
                <a:sym typeface="Arial"/>
              </a:defRPr>
            </a:lvl1pPr>
          </a:lstStyle>
          <a:p>
            <a:r>
              <a:rPr lang="ru-RU" sz="4000" dirty="0"/>
              <a:t>Настройки доступа к книгам</a:t>
            </a:r>
            <a:endParaRPr sz="4000" dirty="0"/>
          </a:p>
        </p:txBody>
      </p:sp>
      <p:sp>
        <p:nvSpPr>
          <p:cNvPr id="139" name="02"/>
          <p:cNvSpPr/>
          <p:nvPr/>
        </p:nvSpPr>
        <p:spPr>
          <a:xfrm>
            <a:off x="11850989" y="8737482"/>
            <a:ext cx="538089" cy="520937"/>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3000" b="1">
                <a:solidFill>
                  <a:srgbClr val="FFFFFF"/>
                </a:solidFill>
                <a:latin typeface="Arial"/>
                <a:ea typeface="Arial"/>
                <a:cs typeface="Arial"/>
                <a:sym typeface="Arial"/>
              </a:defRPr>
            </a:lvl1pPr>
          </a:lstStyle>
          <a:p>
            <a:r>
              <a:t>02</a:t>
            </a:r>
          </a:p>
        </p:txBody>
      </p:sp>
      <p:sp>
        <p:nvSpPr>
          <p:cNvPr id="143" name="Прямоугольник"/>
          <p:cNvSpPr/>
          <p:nvPr/>
        </p:nvSpPr>
        <p:spPr>
          <a:xfrm>
            <a:off x="0" y="8787851"/>
            <a:ext cx="13004802" cy="970758"/>
          </a:xfrm>
          <a:prstGeom prst="rect">
            <a:avLst/>
          </a:prstGeom>
          <a:solidFill>
            <a:srgbClr val="EFEEE9"/>
          </a:solidFill>
          <a:ln w="12700">
            <a:miter lim="400000"/>
          </a:ln>
        </p:spPr>
        <p:txBody>
          <a:bodyPr lIns="50800" tIns="50800" rIns="50800" bIns="50800" anchor="ctr"/>
          <a:lstStyle/>
          <a:p>
            <a:pPr>
              <a:defRPr sz="2400">
                <a:solidFill>
                  <a:srgbClr val="FFFFFF"/>
                </a:solidFill>
              </a:defRPr>
            </a:pPr>
            <a:endParaRPr/>
          </a:p>
        </p:txBody>
      </p:sp>
      <p:pic>
        <p:nvPicPr>
          <p:cNvPr id="144" name="LitRes_Logo на белом.png" descr="LitRes_Logo на белом.png"/>
          <p:cNvPicPr>
            <a:picLocks noChangeAspect="1"/>
          </p:cNvPicPr>
          <p:nvPr/>
        </p:nvPicPr>
        <p:blipFill>
          <a:blip r:embed="rId2">
            <a:extLst/>
          </a:blip>
          <a:stretch>
            <a:fillRect/>
          </a:stretch>
        </p:blipFill>
        <p:spPr>
          <a:xfrm>
            <a:off x="507998" y="9038166"/>
            <a:ext cx="1778002" cy="393931"/>
          </a:xfrm>
          <a:prstGeom prst="rect">
            <a:avLst/>
          </a:prstGeom>
          <a:ln w="12700">
            <a:miter lim="400000"/>
          </a:ln>
        </p:spPr>
      </p:pic>
      <p:pic>
        <p:nvPicPr>
          <p:cNvPr id="147" name="Ленточка.png" descr="Ленточка.png"/>
          <p:cNvPicPr>
            <a:picLocks noChangeAspect="1"/>
          </p:cNvPicPr>
          <p:nvPr/>
        </p:nvPicPr>
        <p:blipFill>
          <a:blip r:embed="rId3">
            <a:extLst/>
          </a:blip>
          <a:stretch>
            <a:fillRect/>
          </a:stretch>
        </p:blipFill>
        <p:spPr>
          <a:xfrm rot="16200000">
            <a:off x="11552765" y="328825"/>
            <a:ext cx="1270002" cy="603818"/>
          </a:xfrm>
          <a:prstGeom prst="rect">
            <a:avLst/>
          </a:prstGeom>
          <a:ln w="12700">
            <a:miter lim="400000"/>
          </a:ln>
        </p:spPr>
      </p:pic>
      <p:sp>
        <p:nvSpPr>
          <p:cNvPr id="148" name="02"/>
          <p:cNvSpPr/>
          <p:nvPr/>
        </p:nvSpPr>
        <p:spPr>
          <a:xfrm>
            <a:off x="11979374" y="595786"/>
            <a:ext cx="416781" cy="441146"/>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2200">
                <a:solidFill>
                  <a:srgbClr val="FFFFFF"/>
                </a:solidFill>
                <a:latin typeface="Arial"/>
                <a:ea typeface="Arial"/>
                <a:cs typeface="Arial"/>
                <a:sym typeface="Arial"/>
              </a:defRPr>
            </a:lvl1pPr>
          </a:lstStyle>
          <a:p>
            <a:r>
              <a:rPr lang="ru-RU" dirty="0"/>
              <a:t>10</a:t>
            </a:r>
            <a:endParaRPr dirty="0"/>
          </a:p>
        </p:txBody>
      </p:sp>
      <p:sp>
        <p:nvSpPr>
          <p:cNvPr id="10" name="Тут будет название темы презентации.…">
            <a:extLst>
              <a:ext uri="{FF2B5EF4-FFF2-40B4-BE49-F238E27FC236}">
                <a16:creationId xmlns:a16="http://schemas.microsoft.com/office/drawing/2014/main" id="{980BC4D0-0795-2D4D-B21D-34D17ECA35F4}"/>
              </a:ext>
            </a:extLst>
          </p:cNvPr>
          <p:cNvSpPr/>
          <p:nvPr/>
        </p:nvSpPr>
        <p:spPr>
          <a:xfrm>
            <a:off x="2490294" y="8787851"/>
            <a:ext cx="9030052" cy="97075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pPr algn="l">
              <a:defRPr sz="1800">
                <a:latin typeface="Arial"/>
                <a:ea typeface="Arial"/>
                <a:cs typeface="Arial"/>
                <a:sym typeface="Arial"/>
              </a:defRPr>
            </a:pPr>
            <a:r>
              <a:rPr lang="ru-RU" dirty="0"/>
              <a:t>«</a:t>
            </a:r>
            <a:r>
              <a:rPr lang="ru-RU" dirty="0" err="1"/>
              <a:t>ЛитРес</a:t>
            </a:r>
            <a:r>
              <a:rPr lang="ru-RU" dirty="0"/>
              <a:t>: Школа»</a:t>
            </a:r>
          </a:p>
          <a:p>
            <a:pPr algn="l">
              <a:defRPr sz="1800">
                <a:latin typeface="Arial"/>
                <a:ea typeface="Arial"/>
                <a:cs typeface="Arial"/>
                <a:sym typeface="Arial"/>
              </a:defRPr>
            </a:pPr>
            <a:r>
              <a:rPr lang="ru-RU" dirty="0"/>
              <a:t>Модернизация технологий и содержания обучения</a:t>
            </a:r>
          </a:p>
        </p:txBody>
      </p:sp>
      <p:pic>
        <p:nvPicPr>
          <p:cNvPr id="3" name="Рисунок 2">
            <a:extLst>
              <a:ext uri="{FF2B5EF4-FFF2-40B4-BE49-F238E27FC236}">
                <a16:creationId xmlns:a16="http://schemas.microsoft.com/office/drawing/2014/main" id="{F67E726B-D0FB-D543-9BEA-30601F41B0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4241" y="1467728"/>
            <a:ext cx="6116320" cy="7118131"/>
          </a:xfrm>
          <a:prstGeom prst="rect">
            <a:avLst/>
          </a:prstGeom>
          <a:ln w="3175">
            <a:solidFill>
              <a:schemeClr val="bg2">
                <a:alpha val="40000"/>
              </a:schemeClr>
            </a:solidFill>
          </a:ln>
        </p:spPr>
      </p:pic>
    </p:spTree>
    <p:extLst>
      <p:ext uri="{BB962C8B-B14F-4D97-AF65-F5344CB8AC3E}">
        <p14:creationId xmlns:p14="http://schemas.microsoft.com/office/powerpoint/2010/main" val="327050979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Заголовок"/>
          <p:cNvSpPr>
            <a:spLocks noGrp="1"/>
          </p:cNvSpPr>
          <p:nvPr>
            <p:ph type="ctrTitle"/>
          </p:nvPr>
        </p:nvSpPr>
        <p:spPr>
          <a:xfrm>
            <a:off x="1016000" y="457200"/>
            <a:ext cx="10464800" cy="1049802"/>
          </a:xfrm>
          <a:prstGeom prst="rect">
            <a:avLst/>
          </a:prstGeom>
        </p:spPr>
        <p:txBody>
          <a:bodyPr anchor="ctr">
            <a:normAutofit/>
          </a:bodyPr>
          <a:lstStyle>
            <a:lvl1pPr algn="l">
              <a:defRPr sz="4400">
                <a:latin typeface="Arial"/>
                <a:ea typeface="Arial"/>
                <a:cs typeface="Arial"/>
                <a:sym typeface="Arial"/>
              </a:defRPr>
            </a:lvl1pPr>
          </a:lstStyle>
          <a:p>
            <a:r>
              <a:rPr lang="ru-RU" sz="4000" dirty="0"/>
              <a:t>Как работать с «</a:t>
            </a:r>
            <a:r>
              <a:rPr lang="ru-RU" sz="4000" dirty="0" err="1"/>
              <a:t>ЛитРес</a:t>
            </a:r>
            <a:r>
              <a:rPr lang="ru-RU" sz="4000" dirty="0"/>
              <a:t>: </a:t>
            </a:r>
            <a:r>
              <a:rPr lang="ru-RU" sz="4000" dirty="0">
                <a:solidFill>
                  <a:srgbClr val="FC4D1E"/>
                </a:solidFill>
              </a:rPr>
              <a:t>Школа</a:t>
            </a:r>
            <a:r>
              <a:rPr lang="ru-RU" sz="4000" dirty="0"/>
              <a:t>»</a:t>
            </a:r>
            <a:endParaRPr sz="4000" dirty="0">
              <a:solidFill>
                <a:srgbClr val="FF0000"/>
              </a:solidFill>
            </a:endParaRPr>
          </a:p>
        </p:txBody>
      </p:sp>
      <p:sp>
        <p:nvSpPr>
          <p:cNvPr id="128" name="Lorem ipsum dolor sit amet, eam ne rebum ridens vidisse. Vivendum complectitur vel ne, te sea meis fuisset. Ex sea discere antiopam assentior, mucius option signiferumque eum no, ex pro iuvaret quaeque. Ne mel suas lorem dicta.…"/>
          <p:cNvSpPr>
            <a:spLocks noGrp="1"/>
          </p:cNvSpPr>
          <p:nvPr>
            <p:ph type="subTitle" idx="1"/>
          </p:nvPr>
        </p:nvSpPr>
        <p:spPr>
          <a:xfrm>
            <a:off x="1016000" y="2107059"/>
            <a:ext cx="10869855" cy="1387982"/>
          </a:xfrm>
          <a:prstGeom prst="rect">
            <a:avLst/>
          </a:prstGeom>
        </p:spPr>
        <p:txBody>
          <a:bodyPr>
            <a:noAutofit/>
          </a:bodyPr>
          <a:lstStyle/>
          <a:p>
            <a:pPr algn="l" defTabSz="519937">
              <a:defRPr sz="2100">
                <a:latin typeface="Arial"/>
                <a:ea typeface="Arial"/>
                <a:cs typeface="Arial"/>
                <a:sym typeface="Arial"/>
              </a:defRPr>
            </a:pPr>
            <a:r>
              <a:rPr lang="ru-RU" sz="3600" dirty="0">
                <a:solidFill>
                  <a:schemeClr val="tx1"/>
                </a:solidFill>
              </a:rPr>
              <a:t>Полные инструкции библиотекаря и читателей:</a:t>
            </a:r>
            <a:endParaRPr lang="en-US" sz="3600" dirty="0">
              <a:solidFill>
                <a:schemeClr val="tx1"/>
              </a:solidFill>
            </a:endParaRPr>
          </a:p>
          <a:p>
            <a:pPr algn="l" defTabSz="519937">
              <a:defRPr sz="2100">
                <a:latin typeface="Arial"/>
                <a:ea typeface="Arial"/>
                <a:cs typeface="Arial"/>
                <a:sym typeface="Arial"/>
              </a:defRPr>
            </a:pPr>
            <a:endParaRPr lang="ru-RU" sz="3600" dirty="0">
              <a:solidFill>
                <a:schemeClr val="tx1"/>
              </a:solidFill>
            </a:endParaRPr>
          </a:p>
          <a:p>
            <a:pPr algn="l" defTabSz="519937">
              <a:defRPr sz="2100">
                <a:latin typeface="Arial"/>
                <a:ea typeface="Arial"/>
                <a:cs typeface="Arial"/>
                <a:sym typeface="Arial"/>
              </a:defRPr>
            </a:pPr>
            <a:endParaRPr lang="ru-RU" sz="3600" dirty="0">
              <a:solidFill>
                <a:schemeClr val="tx1"/>
              </a:solidFill>
            </a:endParaRPr>
          </a:p>
        </p:txBody>
      </p:sp>
      <p:sp>
        <p:nvSpPr>
          <p:cNvPr id="129" name="Прямоугольник"/>
          <p:cNvSpPr/>
          <p:nvPr/>
        </p:nvSpPr>
        <p:spPr>
          <a:xfrm>
            <a:off x="0" y="8787851"/>
            <a:ext cx="13004802" cy="970758"/>
          </a:xfrm>
          <a:prstGeom prst="rect">
            <a:avLst/>
          </a:prstGeom>
          <a:solidFill>
            <a:srgbClr val="EFEEE9"/>
          </a:solidFill>
          <a:ln w="12700">
            <a:miter lim="400000"/>
          </a:ln>
        </p:spPr>
        <p:txBody>
          <a:bodyPr lIns="50800" tIns="50800" rIns="50800" bIns="50800" anchor="ctr"/>
          <a:lstStyle/>
          <a:p>
            <a:pPr>
              <a:defRPr sz="2400">
                <a:solidFill>
                  <a:srgbClr val="FFFFFF"/>
                </a:solidFill>
              </a:defRPr>
            </a:pPr>
            <a:endParaRPr/>
          </a:p>
        </p:txBody>
      </p:sp>
      <p:pic>
        <p:nvPicPr>
          <p:cNvPr id="130" name="LitRes_Logo на белом.png" descr="LitRes_Logo на белом.png"/>
          <p:cNvPicPr>
            <a:picLocks noChangeAspect="1"/>
          </p:cNvPicPr>
          <p:nvPr/>
        </p:nvPicPr>
        <p:blipFill>
          <a:blip r:embed="rId2">
            <a:extLst/>
          </a:blip>
          <a:stretch>
            <a:fillRect/>
          </a:stretch>
        </p:blipFill>
        <p:spPr>
          <a:xfrm>
            <a:off x="507998" y="9038166"/>
            <a:ext cx="1778002" cy="393931"/>
          </a:xfrm>
          <a:prstGeom prst="rect">
            <a:avLst/>
          </a:prstGeom>
          <a:ln w="12700">
            <a:miter lim="400000"/>
          </a:ln>
        </p:spPr>
      </p:pic>
      <p:grpSp>
        <p:nvGrpSpPr>
          <p:cNvPr id="135" name="Группа"/>
          <p:cNvGrpSpPr/>
          <p:nvPr/>
        </p:nvGrpSpPr>
        <p:grpSpPr>
          <a:xfrm>
            <a:off x="11885855" y="-4269"/>
            <a:ext cx="603823" cy="1270005"/>
            <a:chOff x="-1" y="-1"/>
            <a:chExt cx="603821" cy="1270003"/>
          </a:xfrm>
        </p:grpSpPr>
        <p:pic>
          <p:nvPicPr>
            <p:cNvPr id="133" name="Ленточка.png" descr="Ленточка.png"/>
            <p:cNvPicPr>
              <a:picLocks noChangeAspect="1"/>
            </p:cNvPicPr>
            <p:nvPr/>
          </p:nvPicPr>
          <p:blipFill>
            <a:blip r:embed="rId3">
              <a:extLst/>
            </a:blip>
            <a:stretch>
              <a:fillRect/>
            </a:stretch>
          </p:blipFill>
          <p:spPr>
            <a:xfrm rot="16200000">
              <a:off x="-333092" y="333090"/>
              <a:ext cx="1270003" cy="603821"/>
            </a:xfrm>
            <a:prstGeom prst="rect">
              <a:avLst/>
            </a:prstGeom>
            <a:ln w="12700" cap="flat">
              <a:noFill/>
              <a:miter lim="400000"/>
            </a:ln>
            <a:effectLst/>
          </p:spPr>
        </p:pic>
        <p:sp>
          <p:nvSpPr>
            <p:cNvPr id="134" name="01"/>
            <p:cNvSpPr/>
            <p:nvPr/>
          </p:nvSpPr>
          <p:spPr>
            <a:xfrm>
              <a:off x="93519" y="600054"/>
              <a:ext cx="416780" cy="44114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ctr">
              <a:spAutoFit/>
            </a:bodyPr>
            <a:lstStyle>
              <a:lvl1pPr>
                <a:defRPr sz="2200">
                  <a:solidFill>
                    <a:srgbClr val="FFFFFF"/>
                  </a:solidFill>
                  <a:latin typeface="Arial"/>
                  <a:ea typeface="Arial"/>
                  <a:cs typeface="Arial"/>
                  <a:sym typeface="Arial"/>
                </a:defRPr>
              </a:lvl1pPr>
            </a:lstStyle>
            <a:p>
              <a:r>
                <a:rPr lang="ru-RU" dirty="0"/>
                <a:t>11</a:t>
              </a:r>
              <a:endParaRPr dirty="0"/>
            </a:p>
          </p:txBody>
        </p:sp>
      </p:grpSp>
      <p:sp>
        <p:nvSpPr>
          <p:cNvPr id="11" name="Тут будет название темы презентации.…">
            <a:extLst>
              <a:ext uri="{FF2B5EF4-FFF2-40B4-BE49-F238E27FC236}">
                <a16:creationId xmlns:a16="http://schemas.microsoft.com/office/drawing/2014/main" id="{05C8F6B0-92AA-C74C-A58E-21BE57BB56A7}"/>
              </a:ext>
            </a:extLst>
          </p:cNvPr>
          <p:cNvSpPr/>
          <p:nvPr/>
        </p:nvSpPr>
        <p:spPr>
          <a:xfrm>
            <a:off x="2490294" y="8787851"/>
            <a:ext cx="9030052" cy="97075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pPr algn="l">
              <a:defRPr sz="1800">
                <a:latin typeface="Arial"/>
                <a:ea typeface="Arial"/>
                <a:cs typeface="Arial"/>
                <a:sym typeface="Arial"/>
              </a:defRPr>
            </a:pPr>
            <a:r>
              <a:rPr lang="ru-RU" dirty="0"/>
              <a:t>«</a:t>
            </a:r>
            <a:r>
              <a:rPr lang="ru-RU" dirty="0" err="1"/>
              <a:t>ЛитРес</a:t>
            </a:r>
            <a:r>
              <a:rPr lang="ru-RU" dirty="0"/>
              <a:t>: Школа»</a:t>
            </a:r>
          </a:p>
          <a:p>
            <a:pPr algn="l">
              <a:defRPr sz="1800">
                <a:latin typeface="Arial"/>
                <a:ea typeface="Arial"/>
                <a:cs typeface="Arial"/>
                <a:sym typeface="Arial"/>
              </a:defRPr>
            </a:pPr>
            <a:r>
              <a:rPr lang="ru-RU" dirty="0"/>
              <a:t>Модернизация технологий и содержания обучения</a:t>
            </a:r>
          </a:p>
        </p:txBody>
      </p:sp>
      <p:sp>
        <p:nvSpPr>
          <p:cNvPr id="2" name="TextBox 1">
            <a:extLst>
              <a:ext uri="{FF2B5EF4-FFF2-40B4-BE49-F238E27FC236}">
                <a16:creationId xmlns:a16="http://schemas.microsoft.com/office/drawing/2014/main" id="{11DE88C8-38E1-A141-A78C-13FC80B9DB2A}"/>
              </a:ext>
            </a:extLst>
          </p:cNvPr>
          <p:cNvSpPr txBox="1"/>
          <p:nvPr/>
        </p:nvSpPr>
        <p:spPr>
          <a:xfrm>
            <a:off x="650241" y="4336364"/>
            <a:ext cx="11839437"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 sz="6000" dirty="0">
                <a:solidFill>
                  <a:schemeClr val="tx1"/>
                </a:solidFill>
                <a:hlinkClick r:id="rId4"/>
              </a:rPr>
              <a:t>http://sch.litres.ru/school-manual/</a:t>
            </a:r>
            <a:endParaRPr lang="en" sz="6000" dirty="0">
              <a:solidFill>
                <a:schemeClr val="tx1"/>
              </a:solidFill>
            </a:endParaRPr>
          </a:p>
        </p:txBody>
      </p:sp>
    </p:spTree>
    <p:extLst>
      <p:ext uri="{BB962C8B-B14F-4D97-AF65-F5344CB8AC3E}">
        <p14:creationId xmlns:p14="http://schemas.microsoft.com/office/powerpoint/2010/main" val="344138373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Фамилия Имя"/>
          <p:cNvSpPr>
            <a:spLocks noGrp="1"/>
          </p:cNvSpPr>
          <p:nvPr>
            <p:ph type="subTitle" sz="quarter" idx="1"/>
          </p:nvPr>
        </p:nvSpPr>
        <p:spPr>
          <a:xfrm>
            <a:off x="684172" y="4043680"/>
            <a:ext cx="11868906" cy="2540000"/>
          </a:xfrm>
          <a:prstGeom prst="rect">
            <a:avLst/>
          </a:prstGeom>
        </p:spPr>
        <p:txBody>
          <a:bodyPr anchor="ctr">
            <a:normAutofit/>
          </a:bodyPr>
          <a:lstStyle>
            <a:lvl1pPr>
              <a:defRPr sz="2400">
                <a:latin typeface="Arial"/>
                <a:ea typeface="Arial"/>
                <a:cs typeface="Arial"/>
                <a:sym typeface="Arial"/>
              </a:defRPr>
            </a:lvl1pPr>
          </a:lstStyle>
          <a:p>
            <a:r>
              <a:rPr lang="ru-RU" sz="4400" dirty="0"/>
              <a:t>Как привлечь читателей к проекту</a:t>
            </a:r>
            <a:endParaRPr sz="4400" dirty="0"/>
          </a:p>
        </p:txBody>
      </p:sp>
      <p:sp>
        <p:nvSpPr>
          <p:cNvPr id="124" name="Тут будет название темы презентации"/>
          <p:cNvSpPr>
            <a:spLocks noGrp="1"/>
          </p:cNvSpPr>
          <p:nvPr>
            <p:ph type="ctrTitle"/>
          </p:nvPr>
        </p:nvSpPr>
        <p:spPr>
          <a:xfrm>
            <a:off x="505882" y="2497722"/>
            <a:ext cx="11920936" cy="2827870"/>
          </a:xfrm>
          <a:prstGeom prst="rect">
            <a:avLst/>
          </a:prstGeom>
        </p:spPr>
        <p:txBody>
          <a:bodyPr anchor="ctr">
            <a:normAutofit/>
          </a:bodyPr>
          <a:lstStyle>
            <a:lvl1pPr>
              <a:defRPr sz="6200">
                <a:solidFill>
                  <a:srgbClr val="FF4C00"/>
                </a:solidFill>
                <a:latin typeface="Arial"/>
                <a:ea typeface="Arial"/>
                <a:cs typeface="Arial"/>
                <a:sym typeface="Arial"/>
              </a:defRPr>
            </a:lvl1pPr>
          </a:lstStyle>
          <a:p>
            <a:r>
              <a:rPr lang="ru-RU" dirty="0">
                <a:solidFill>
                  <a:schemeClr val="tx1"/>
                </a:solidFill>
              </a:rPr>
              <a:t>«</a:t>
            </a:r>
            <a:r>
              <a:rPr lang="ru-RU" sz="6600" b="1" dirty="0" err="1">
                <a:solidFill>
                  <a:schemeClr val="tx1"/>
                </a:solidFill>
              </a:rPr>
              <a:t>Лит</a:t>
            </a:r>
            <a:r>
              <a:rPr lang="ru-RU" sz="6600" b="1" dirty="0" err="1">
                <a:solidFill>
                  <a:srgbClr val="FF4B00"/>
                </a:solidFill>
              </a:rPr>
              <a:t>Рес</a:t>
            </a:r>
            <a:r>
              <a:rPr lang="ru-RU" dirty="0">
                <a:solidFill>
                  <a:schemeClr val="tx1"/>
                </a:solidFill>
              </a:rPr>
              <a:t>: Школа» </a:t>
            </a:r>
            <a:endParaRPr dirty="0">
              <a:solidFill>
                <a:schemeClr val="tx1"/>
              </a:solidFill>
            </a:endParaRPr>
          </a:p>
        </p:txBody>
      </p:sp>
      <p:pic>
        <p:nvPicPr>
          <p:cNvPr id="125" name="LitRes_Logo на белом.png" descr="LitRes_Logo на белом.png"/>
          <p:cNvPicPr>
            <a:picLocks noChangeAspect="1"/>
          </p:cNvPicPr>
          <p:nvPr/>
        </p:nvPicPr>
        <p:blipFill>
          <a:blip r:embed="rId2">
            <a:extLst/>
          </a:blip>
          <a:stretch>
            <a:fillRect/>
          </a:stretch>
        </p:blipFill>
        <p:spPr>
          <a:xfrm>
            <a:off x="505882" y="9042399"/>
            <a:ext cx="1397002" cy="309517"/>
          </a:xfrm>
          <a:prstGeom prst="rect">
            <a:avLst/>
          </a:prstGeom>
          <a:ln w="12700">
            <a:miter lim="400000"/>
          </a:ln>
        </p:spPr>
      </p:pic>
      <p:pic>
        <p:nvPicPr>
          <p:cNvPr id="5" name="Рисунок 4">
            <a:extLst>
              <a:ext uri="{FF2B5EF4-FFF2-40B4-BE49-F238E27FC236}">
                <a16:creationId xmlns:a16="http://schemas.microsoft.com/office/drawing/2014/main" id="{17462725-2909-4642-8B68-BFB4A664B7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70458" y="6895374"/>
            <a:ext cx="1282620" cy="2456542"/>
          </a:xfrm>
          <a:prstGeom prst="rect">
            <a:avLst/>
          </a:prstGeom>
        </p:spPr>
      </p:pic>
    </p:spTree>
    <p:extLst>
      <p:ext uri="{BB962C8B-B14F-4D97-AF65-F5344CB8AC3E}">
        <p14:creationId xmlns:p14="http://schemas.microsoft.com/office/powerpoint/2010/main" val="37120822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Заголовок"/>
          <p:cNvSpPr>
            <a:spLocks noGrp="1"/>
          </p:cNvSpPr>
          <p:nvPr>
            <p:ph type="ctrTitle"/>
          </p:nvPr>
        </p:nvSpPr>
        <p:spPr>
          <a:xfrm>
            <a:off x="1016000" y="457200"/>
            <a:ext cx="10504346" cy="1737360"/>
          </a:xfrm>
          <a:prstGeom prst="rect">
            <a:avLst/>
          </a:prstGeom>
        </p:spPr>
        <p:txBody>
          <a:bodyPr anchor="ctr">
            <a:normAutofit/>
          </a:bodyPr>
          <a:lstStyle>
            <a:lvl1pPr algn="l">
              <a:defRPr sz="4400">
                <a:latin typeface="Arial"/>
                <a:ea typeface="Arial"/>
                <a:cs typeface="Arial"/>
                <a:sym typeface="Arial"/>
              </a:defRPr>
            </a:lvl1pPr>
          </a:lstStyle>
          <a:p>
            <a:r>
              <a:rPr lang="ru-RU" sz="4000" dirty="0"/>
              <a:t>Каналы распространения и продвижения</a:t>
            </a:r>
            <a:br>
              <a:rPr lang="ru-RU" sz="4000" dirty="0"/>
            </a:br>
            <a:r>
              <a:rPr lang="ru-RU" sz="4000" dirty="0"/>
              <a:t>электронной библиотеки «</a:t>
            </a:r>
            <a:r>
              <a:rPr lang="ru-RU" sz="4000" dirty="0" err="1"/>
              <a:t>ЛитРес</a:t>
            </a:r>
            <a:r>
              <a:rPr lang="ru-RU" sz="4000" dirty="0"/>
              <a:t>: </a:t>
            </a:r>
            <a:r>
              <a:rPr lang="ru-RU" sz="4000" dirty="0">
                <a:solidFill>
                  <a:srgbClr val="FC4D1E"/>
                </a:solidFill>
              </a:rPr>
              <a:t>Школа</a:t>
            </a:r>
            <a:r>
              <a:rPr lang="ru-RU" sz="4000" dirty="0"/>
              <a:t>»</a:t>
            </a:r>
            <a:endParaRPr sz="4000" dirty="0"/>
          </a:p>
        </p:txBody>
      </p:sp>
      <p:sp>
        <p:nvSpPr>
          <p:cNvPr id="139" name="02"/>
          <p:cNvSpPr/>
          <p:nvPr/>
        </p:nvSpPr>
        <p:spPr>
          <a:xfrm>
            <a:off x="11850989" y="8737482"/>
            <a:ext cx="538089" cy="520937"/>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3000" b="1">
                <a:solidFill>
                  <a:srgbClr val="FFFFFF"/>
                </a:solidFill>
                <a:latin typeface="Arial"/>
                <a:ea typeface="Arial"/>
                <a:cs typeface="Arial"/>
                <a:sym typeface="Arial"/>
              </a:defRPr>
            </a:lvl1pPr>
          </a:lstStyle>
          <a:p>
            <a:r>
              <a:t>02</a:t>
            </a:r>
          </a:p>
        </p:txBody>
      </p:sp>
      <p:sp>
        <p:nvSpPr>
          <p:cNvPr id="143" name="Прямоугольник"/>
          <p:cNvSpPr/>
          <p:nvPr/>
        </p:nvSpPr>
        <p:spPr>
          <a:xfrm>
            <a:off x="0" y="8787851"/>
            <a:ext cx="13004802" cy="970758"/>
          </a:xfrm>
          <a:prstGeom prst="rect">
            <a:avLst/>
          </a:prstGeom>
          <a:solidFill>
            <a:srgbClr val="EFEEE9"/>
          </a:solidFill>
          <a:ln w="12700">
            <a:miter lim="400000"/>
          </a:ln>
        </p:spPr>
        <p:txBody>
          <a:bodyPr lIns="50800" tIns="50800" rIns="50800" bIns="50800" anchor="ctr"/>
          <a:lstStyle/>
          <a:p>
            <a:pPr>
              <a:defRPr sz="2400">
                <a:solidFill>
                  <a:srgbClr val="FFFFFF"/>
                </a:solidFill>
              </a:defRPr>
            </a:pPr>
            <a:endParaRPr/>
          </a:p>
        </p:txBody>
      </p:sp>
      <p:pic>
        <p:nvPicPr>
          <p:cNvPr id="144" name="LitRes_Logo на белом.png" descr="LitRes_Logo на белом.png"/>
          <p:cNvPicPr>
            <a:picLocks noChangeAspect="1"/>
          </p:cNvPicPr>
          <p:nvPr/>
        </p:nvPicPr>
        <p:blipFill>
          <a:blip r:embed="rId2">
            <a:extLst/>
          </a:blip>
          <a:stretch>
            <a:fillRect/>
          </a:stretch>
        </p:blipFill>
        <p:spPr>
          <a:xfrm>
            <a:off x="507998" y="9038166"/>
            <a:ext cx="1778002" cy="393931"/>
          </a:xfrm>
          <a:prstGeom prst="rect">
            <a:avLst/>
          </a:prstGeom>
          <a:ln w="12700">
            <a:miter lim="400000"/>
          </a:ln>
        </p:spPr>
      </p:pic>
      <p:pic>
        <p:nvPicPr>
          <p:cNvPr id="147" name="Ленточка.png" descr="Ленточка.png"/>
          <p:cNvPicPr>
            <a:picLocks noChangeAspect="1"/>
          </p:cNvPicPr>
          <p:nvPr/>
        </p:nvPicPr>
        <p:blipFill>
          <a:blip r:embed="rId3">
            <a:extLst/>
          </a:blip>
          <a:stretch>
            <a:fillRect/>
          </a:stretch>
        </p:blipFill>
        <p:spPr>
          <a:xfrm rot="16200000">
            <a:off x="11552765" y="328825"/>
            <a:ext cx="1270002" cy="603818"/>
          </a:xfrm>
          <a:prstGeom prst="rect">
            <a:avLst/>
          </a:prstGeom>
          <a:ln w="12700">
            <a:miter lim="400000"/>
          </a:ln>
        </p:spPr>
      </p:pic>
      <p:sp>
        <p:nvSpPr>
          <p:cNvPr id="148" name="02"/>
          <p:cNvSpPr/>
          <p:nvPr/>
        </p:nvSpPr>
        <p:spPr>
          <a:xfrm>
            <a:off x="11979374" y="595786"/>
            <a:ext cx="416781" cy="441146"/>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2200">
                <a:solidFill>
                  <a:srgbClr val="FFFFFF"/>
                </a:solidFill>
                <a:latin typeface="Arial"/>
                <a:ea typeface="Arial"/>
                <a:cs typeface="Arial"/>
                <a:sym typeface="Arial"/>
              </a:defRPr>
            </a:lvl1pPr>
          </a:lstStyle>
          <a:p>
            <a:r>
              <a:rPr lang="ru-RU" dirty="0"/>
              <a:t>12</a:t>
            </a:r>
            <a:endParaRPr dirty="0"/>
          </a:p>
        </p:txBody>
      </p:sp>
      <p:sp>
        <p:nvSpPr>
          <p:cNvPr id="10" name="Тут будет название темы презентации.…">
            <a:extLst>
              <a:ext uri="{FF2B5EF4-FFF2-40B4-BE49-F238E27FC236}">
                <a16:creationId xmlns:a16="http://schemas.microsoft.com/office/drawing/2014/main" id="{980BC4D0-0795-2D4D-B21D-34D17ECA35F4}"/>
              </a:ext>
            </a:extLst>
          </p:cNvPr>
          <p:cNvSpPr/>
          <p:nvPr/>
        </p:nvSpPr>
        <p:spPr>
          <a:xfrm>
            <a:off x="2490294" y="8787851"/>
            <a:ext cx="9030052" cy="97075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pPr algn="l">
              <a:defRPr sz="1800">
                <a:latin typeface="Arial"/>
                <a:ea typeface="Arial"/>
                <a:cs typeface="Arial"/>
                <a:sym typeface="Arial"/>
              </a:defRPr>
            </a:pPr>
            <a:r>
              <a:rPr lang="ru-RU" dirty="0"/>
              <a:t>«</a:t>
            </a:r>
            <a:r>
              <a:rPr lang="ru-RU" dirty="0" err="1"/>
              <a:t>ЛитРес</a:t>
            </a:r>
            <a:r>
              <a:rPr lang="ru-RU" dirty="0"/>
              <a:t>: Школа»</a:t>
            </a:r>
          </a:p>
          <a:p>
            <a:pPr algn="l">
              <a:defRPr sz="1800">
                <a:latin typeface="Arial"/>
                <a:ea typeface="Arial"/>
                <a:cs typeface="Arial"/>
                <a:sym typeface="Arial"/>
              </a:defRPr>
            </a:pPr>
            <a:r>
              <a:rPr lang="ru-RU" dirty="0"/>
              <a:t>Модернизация технологий и содержания обучения</a:t>
            </a:r>
          </a:p>
        </p:txBody>
      </p:sp>
      <p:sp>
        <p:nvSpPr>
          <p:cNvPr id="3" name="TextBox 2">
            <a:extLst>
              <a:ext uri="{FF2B5EF4-FFF2-40B4-BE49-F238E27FC236}">
                <a16:creationId xmlns:a16="http://schemas.microsoft.com/office/drawing/2014/main" id="{1EEAF444-467B-5343-9507-A0418106A244}"/>
              </a:ext>
            </a:extLst>
          </p:cNvPr>
          <p:cNvSpPr txBox="1"/>
          <p:nvPr/>
        </p:nvSpPr>
        <p:spPr>
          <a:xfrm>
            <a:off x="1016000" y="2561376"/>
            <a:ext cx="11473676" cy="50270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571500" marR="0" indent="-571500" algn="l" defTabSz="584200" rtl="0" fontAlgn="auto" latinLnBrk="0" hangingPunct="0">
              <a:lnSpc>
                <a:spcPct val="100000"/>
              </a:lnSpc>
              <a:spcBef>
                <a:spcPts val="0"/>
              </a:spcBef>
              <a:spcAft>
                <a:spcPts val="0"/>
              </a:spcAft>
              <a:buClrTx/>
              <a:buSzTx/>
              <a:buFont typeface="Arial" panose="020B0604020202020204" pitchFamily="34" charset="0"/>
              <a:buChar char="•"/>
              <a:tabLst/>
            </a:pPr>
            <a:r>
              <a:rPr lang="ru-RU" sz="4000" dirty="0"/>
              <a:t>Плакаты для онлайн-регистрации;</a:t>
            </a:r>
          </a:p>
          <a:p>
            <a:pPr marL="571500" marR="0" indent="-571500" algn="l" defTabSz="584200" rtl="0" fontAlgn="auto" latinLnBrk="0" hangingPunct="0">
              <a:lnSpc>
                <a:spcPct val="100000"/>
              </a:lnSpc>
              <a:spcBef>
                <a:spcPts val="0"/>
              </a:spcBef>
              <a:spcAft>
                <a:spcPts val="0"/>
              </a:spcAft>
              <a:buClrTx/>
              <a:buSzTx/>
              <a:buFont typeface="Arial" panose="020B0604020202020204" pitchFamily="34" charset="0"/>
              <a:buChar char="•"/>
              <a:tabLst/>
            </a:pPr>
            <a:r>
              <a:rPr lang="ru-RU" sz="4000" dirty="0"/>
              <a:t>«Мобильная библиотека» (</a:t>
            </a:r>
            <a:r>
              <a:rPr lang="en-US" sz="4000" dirty="0"/>
              <a:t>QR-</a:t>
            </a:r>
            <a:r>
              <a:rPr lang="ru-RU" sz="4000" dirty="0"/>
              <a:t>коды, ведущие на книги);</a:t>
            </a:r>
          </a:p>
          <a:p>
            <a:pPr marL="571500" marR="0" indent="-571500" algn="l" defTabSz="584200" rtl="0" fontAlgn="auto" latinLnBrk="0" hangingPunct="0">
              <a:lnSpc>
                <a:spcPct val="100000"/>
              </a:lnSpc>
              <a:spcBef>
                <a:spcPts val="0"/>
              </a:spcBef>
              <a:spcAft>
                <a:spcPts val="0"/>
              </a:spcAft>
              <a:buClrTx/>
              <a:buSzTx/>
              <a:buFont typeface="Arial" panose="020B0604020202020204" pitchFamily="34" charset="0"/>
              <a:buChar char="•"/>
              <a:tabLst/>
            </a:pPr>
            <a:r>
              <a:rPr lang="ru-RU" sz="4000" dirty="0"/>
              <a:t>Обзор каталога «</a:t>
            </a:r>
            <a:r>
              <a:rPr lang="ru-RU" sz="4000" dirty="0" err="1"/>
              <a:t>ЛитРес</a:t>
            </a:r>
            <a:r>
              <a:rPr lang="ru-RU" sz="4000" dirty="0"/>
              <a:t>: Школа» библиотекарем (рассылки о новинках, тематические подборки, информационные письма родителям);</a:t>
            </a:r>
          </a:p>
          <a:p>
            <a:pPr marL="571500" marR="0" indent="-571500" algn="l" defTabSz="584200" rtl="0" fontAlgn="auto" latinLnBrk="0" hangingPunct="0">
              <a:lnSpc>
                <a:spcPct val="100000"/>
              </a:lnSpc>
              <a:spcBef>
                <a:spcPts val="0"/>
              </a:spcBef>
              <a:spcAft>
                <a:spcPts val="0"/>
              </a:spcAft>
              <a:buClrTx/>
              <a:buSzTx/>
              <a:buFont typeface="Arial" panose="020B0604020202020204" pitchFamily="34" charset="0"/>
              <a:buChar char="•"/>
              <a:tabLst/>
            </a:pPr>
            <a:r>
              <a:rPr kumimoji="0" lang="ru-RU" sz="4000" b="0" i="0" u="none" strike="noStrike" cap="none" spc="0" normalizeH="0" baseline="0" dirty="0">
                <a:ln>
                  <a:noFill/>
                </a:ln>
                <a:solidFill>
                  <a:srgbClr val="000000"/>
                </a:solidFill>
                <a:effectLst/>
                <a:uFillTx/>
                <a:latin typeface="Helvetica Light"/>
                <a:ea typeface="Helvetica Light"/>
                <a:cs typeface="Helvetica Light"/>
                <a:sym typeface="Helvetica Light"/>
              </a:rPr>
              <a:t>Прив</a:t>
            </a:r>
            <a:r>
              <a:rPr lang="ru-RU" sz="4000" dirty="0"/>
              <a:t>лечение преподавателей-предметников.</a:t>
            </a:r>
            <a:endParaRPr kumimoji="0" lang="ru-RU" sz="4000" b="0" i="0" u="none" strike="noStrike" cap="none" spc="0" normalizeH="0" baseline="0" dirty="0">
              <a:ln>
                <a:noFill/>
              </a:ln>
              <a:solidFill>
                <a:srgbClr val="000000"/>
              </a:solidFill>
              <a:effectLst/>
              <a:uFillTx/>
              <a:latin typeface="Helvetica Light"/>
              <a:ea typeface="Helvetica Light"/>
              <a:cs typeface="Helvetica Light"/>
              <a:sym typeface="Helvetica Light"/>
            </a:endParaRPr>
          </a:p>
        </p:txBody>
      </p:sp>
    </p:spTree>
    <p:extLst>
      <p:ext uri="{BB962C8B-B14F-4D97-AF65-F5344CB8AC3E}">
        <p14:creationId xmlns:p14="http://schemas.microsoft.com/office/powerpoint/2010/main" val="385024229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Заголовок"/>
          <p:cNvSpPr>
            <a:spLocks noGrp="1"/>
          </p:cNvSpPr>
          <p:nvPr>
            <p:ph type="ctrTitle"/>
          </p:nvPr>
        </p:nvSpPr>
        <p:spPr>
          <a:xfrm>
            <a:off x="1016000" y="457200"/>
            <a:ext cx="10504346" cy="1737360"/>
          </a:xfrm>
          <a:prstGeom prst="rect">
            <a:avLst/>
          </a:prstGeom>
        </p:spPr>
        <p:txBody>
          <a:bodyPr anchor="ctr">
            <a:normAutofit/>
          </a:bodyPr>
          <a:lstStyle>
            <a:lvl1pPr algn="l">
              <a:defRPr sz="4400">
                <a:latin typeface="Arial"/>
                <a:ea typeface="Arial"/>
                <a:cs typeface="Arial"/>
                <a:sym typeface="Arial"/>
              </a:defRPr>
            </a:lvl1pPr>
          </a:lstStyle>
          <a:p>
            <a:r>
              <a:rPr lang="ru-RU" sz="4000" dirty="0"/>
              <a:t>Создание и использование </a:t>
            </a:r>
            <a:r>
              <a:rPr lang="en-US" sz="4000" dirty="0"/>
              <a:t>QR-</a:t>
            </a:r>
            <a:r>
              <a:rPr lang="ru-RU" sz="4000" dirty="0"/>
              <a:t>кода</a:t>
            </a:r>
            <a:endParaRPr sz="4000" dirty="0"/>
          </a:p>
        </p:txBody>
      </p:sp>
      <p:sp>
        <p:nvSpPr>
          <p:cNvPr id="139" name="02"/>
          <p:cNvSpPr/>
          <p:nvPr/>
        </p:nvSpPr>
        <p:spPr>
          <a:xfrm>
            <a:off x="11850989" y="8737482"/>
            <a:ext cx="538089" cy="520937"/>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3000" b="1">
                <a:solidFill>
                  <a:srgbClr val="FFFFFF"/>
                </a:solidFill>
                <a:latin typeface="Arial"/>
                <a:ea typeface="Arial"/>
                <a:cs typeface="Arial"/>
                <a:sym typeface="Arial"/>
              </a:defRPr>
            </a:lvl1pPr>
          </a:lstStyle>
          <a:p>
            <a:r>
              <a:t>02</a:t>
            </a:r>
          </a:p>
        </p:txBody>
      </p:sp>
      <p:sp>
        <p:nvSpPr>
          <p:cNvPr id="143" name="Прямоугольник"/>
          <p:cNvSpPr/>
          <p:nvPr/>
        </p:nvSpPr>
        <p:spPr>
          <a:xfrm>
            <a:off x="0" y="8787851"/>
            <a:ext cx="13004802" cy="970758"/>
          </a:xfrm>
          <a:prstGeom prst="rect">
            <a:avLst/>
          </a:prstGeom>
          <a:solidFill>
            <a:srgbClr val="EFEEE9"/>
          </a:solidFill>
          <a:ln w="12700">
            <a:miter lim="400000"/>
          </a:ln>
        </p:spPr>
        <p:txBody>
          <a:bodyPr lIns="50800" tIns="50800" rIns="50800" bIns="50800" anchor="ctr"/>
          <a:lstStyle/>
          <a:p>
            <a:pPr>
              <a:defRPr sz="2400">
                <a:solidFill>
                  <a:srgbClr val="FFFFFF"/>
                </a:solidFill>
              </a:defRPr>
            </a:pPr>
            <a:endParaRPr/>
          </a:p>
        </p:txBody>
      </p:sp>
      <p:pic>
        <p:nvPicPr>
          <p:cNvPr id="144" name="LitRes_Logo на белом.png" descr="LitRes_Logo на белом.png"/>
          <p:cNvPicPr>
            <a:picLocks noChangeAspect="1"/>
          </p:cNvPicPr>
          <p:nvPr/>
        </p:nvPicPr>
        <p:blipFill>
          <a:blip r:embed="rId2">
            <a:extLst/>
          </a:blip>
          <a:stretch>
            <a:fillRect/>
          </a:stretch>
        </p:blipFill>
        <p:spPr>
          <a:xfrm>
            <a:off x="507998" y="9038166"/>
            <a:ext cx="1778002" cy="393931"/>
          </a:xfrm>
          <a:prstGeom prst="rect">
            <a:avLst/>
          </a:prstGeom>
          <a:ln w="12700">
            <a:miter lim="400000"/>
          </a:ln>
        </p:spPr>
      </p:pic>
      <p:pic>
        <p:nvPicPr>
          <p:cNvPr id="147" name="Ленточка.png" descr="Ленточка.png"/>
          <p:cNvPicPr>
            <a:picLocks noChangeAspect="1"/>
          </p:cNvPicPr>
          <p:nvPr/>
        </p:nvPicPr>
        <p:blipFill>
          <a:blip r:embed="rId3">
            <a:extLst/>
          </a:blip>
          <a:stretch>
            <a:fillRect/>
          </a:stretch>
        </p:blipFill>
        <p:spPr>
          <a:xfrm rot="16200000">
            <a:off x="11552765" y="328825"/>
            <a:ext cx="1270002" cy="603818"/>
          </a:xfrm>
          <a:prstGeom prst="rect">
            <a:avLst/>
          </a:prstGeom>
          <a:ln w="12700">
            <a:miter lim="400000"/>
          </a:ln>
        </p:spPr>
      </p:pic>
      <p:sp>
        <p:nvSpPr>
          <p:cNvPr id="148" name="02"/>
          <p:cNvSpPr/>
          <p:nvPr/>
        </p:nvSpPr>
        <p:spPr>
          <a:xfrm>
            <a:off x="11979374" y="595786"/>
            <a:ext cx="416781" cy="441146"/>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2200">
                <a:solidFill>
                  <a:srgbClr val="FFFFFF"/>
                </a:solidFill>
                <a:latin typeface="Arial"/>
                <a:ea typeface="Arial"/>
                <a:cs typeface="Arial"/>
                <a:sym typeface="Arial"/>
              </a:defRPr>
            </a:lvl1pPr>
          </a:lstStyle>
          <a:p>
            <a:r>
              <a:rPr lang="ru-RU" dirty="0"/>
              <a:t>13</a:t>
            </a:r>
            <a:endParaRPr dirty="0"/>
          </a:p>
        </p:txBody>
      </p:sp>
      <p:sp>
        <p:nvSpPr>
          <p:cNvPr id="10" name="Тут будет название темы презентации.…">
            <a:extLst>
              <a:ext uri="{FF2B5EF4-FFF2-40B4-BE49-F238E27FC236}">
                <a16:creationId xmlns:a16="http://schemas.microsoft.com/office/drawing/2014/main" id="{980BC4D0-0795-2D4D-B21D-34D17ECA35F4}"/>
              </a:ext>
            </a:extLst>
          </p:cNvPr>
          <p:cNvSpPr/>
          <p:nvPr/>
        </p:nvSpPr>
        <p:spPr>
          <a:xfrm>
            <a:off x="2490294" y="8787851"/>
            <a:ext cx="9030052" cy="97075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pPr algn="l">
              <a:defRPr sz="1800">
                <a:latin typeface="Arial"/>
                <a:ea typeface="Arial"/>
                <a:cs typeface="Arial"/>
                <a:sym typeface="Arial"/>
              </a:defRPr>
            </a:pPr>
            <a:r>
              <a:rPr lang="ru-RU" dirty="0"/>
              <a:t>«</a:t>
            </a:r>
            <a:r>
              <a:rPr lang="ru-RU" dirty="0" err="1"/>
              <a:t>ЛитРес</a:t>
            </a:r>
            <a:r>
              <a:rPr lang="ru-RU" dirty="0"/>
              <a:t>: Школа»</a:t>
            </a:r>
          </a:p>
          <a:p>
            <a:pPr algn="l">
              <a:defRPr sz="1800">
                <a:latin typeface="Arial"/>
                <a:ea typeface="Arial"/>
                <a:cs typeface="Arial"/>
                <a:sym typeface="Arial"/>
              </a:defRPr>
            </a:pPr>
            <a:r>
              <a:rPr lang="ru-RU" dirty="0"/>
              <a:t>Модернизация технологий и содержания обучения</a:t>
            </a:r>
          </a:p>
        </p:txBody>
      </p:sp>
      <p:sp>
        <p:nvSpPr>
          <p:cNvPr id="3" name="TextBox 2">
            <a:extLst>
              <a:ext uri="{FF2B5EF4-FFF2-40B4-BE49-F238E27FC236}">
                <a16:creationId xmlns:a16="http://schemas.microsoft.com/office/drawing/2014/main" id="{1EEAF444-467B-5343-9507-A0418106A244}"/>
              </a:ext>
            </a:extLst>
          </p:cNvPr>
          <p:cNvSpPr txBox="1"/>
          <p:nvPr/>
        </p:nvSpPr>
        <p:spPr>
          <a:xfrm>
            <a:off x="458292" y="1984522"/>
            <a:ext cx="5588000" cy="56425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571500" marR="0" indent="-571500" algn="l" defTabSz="584200" rtl="0" fontAlgn="auto" latinLnBrk="0" hangingPunct="0">
              <a:lnSpc>
                <a:spcPct val="100000"/>
              </a:lnSpc>
              <a:spcBef>
                <a:spcPts val="0"/>
              </a:spcBef>
              <a:spcAft>
                <a:spcPts val="0"/>
              </a:spcAft>
              <a:buClrTx/>
              <a:buSzTx/>
              <a:buFont typeface="Arial" panose="020B0604020202020204" pitchFamily="34" charset="0"/>
              <a:buChar char="•"/>
              <a:tabLst/>
            </a:pPr>
            <a:r>
              <a:rPr kumimoji="0" lang="ru-RU" sz="4000" b="0" i="0" u="none" strike="noStrike" cap="none" spc="0" normalizeH="0" baseline="0" dirty="0">
                <a:ln>
                  <a:noFill/>
                </a:ln>
                <a:solidFill>
                  <a:srgbClr val="000000"/>
                </a:solidFill>
                <a:effectLst/>
                <a:uFillTx/>
                <a:latin typeface="Helvetica Light"/>
                <a:ea typeface="Helvetica Light"/>
                <a:cs typeface="Helvetica Light"/>
                <a:sym typeface="Helvetica Light"/>
              </a:rPr>
              <a:t>Бесплатные сайты для создания </a:t>
            </a:r>
            <a:r>
              <a:rPr kumimoji="0" lang="en-US" sz="4000" b="0" i="0" u="none" strike="noStrike" cap="none" spc="0" normalizeH="0" baseline="0" dirty="0">
                <a:ln>
                  <a:noFill/>
                </a:ln>
                <a:solidFill>
                  <a:srgbClr val="000000"/>
                </a:solidFill>
                <a:effectLst/>
                <a:uFillTx/>
                <a:latin typeface="Helvetica Light"/>
                <a:ea typeface="Helvetica Light"/>
                <a:cs typeface="Helvetica Light"/>
                <a:sym typeface="Helvetica Light"/>
              </a:rPr>
              <a:t>QR-</a:t>
            </a:r>
            <a:r>
              <a:rPr kumimoji="0" lang="ru-RU" sz="4000" b="0" i="0" u="none" strike="noStrike" cap="none" spc="0" normalizeH="0" baseline="0" dirty="0">
                <a:ln>
                  <a:noFill/>
                </a:ln>
                <a:solidFill>
                  <a:srgbClr val="000000"/>
                </a:solidFill>
                <a:effectLst/>
                <a:uFillTx/>
                <a:latin typeface="Helvetica Light"/>
                <a:ea typeface="Helvetica Light"/>
                <a:cs typeface="Helvetica Light"/>
                <a:sym typeface="Helvetica Light"/>
              </a:rPr>
              <a:t>кода</a:t>
            </a:r>
            <a:r>
              <a:rPr lang="en-US" sz="4000" dirty="0"/>
              <a:t>.</a:t>
            </a:r>
            <a:endParaRPr kumimoji="0" lang="ru-RU" sz="4000" b="0" i="0" u="none" strike="noStrike" cap="none" spc="0" normalizeH="0" baseline="0" dirty="0">
              <a:ln>
                <a:noFill/>
              </a:ln>
              <a:solidFill>
                <a:srgbClr val="000000"/>
              </a:solidFill>
              <a:effectLst/>
              <a:uFillTx/>
              <a:latin typeface="Helvetica Light"/>
              <a:ea typeface="Helvetica Light"/>
              <a:cs typeface="Helvetica Light"/>
              <a:sym typeface="Helvetica Light"/>
            </a:endParaRPr>
          </a:p>
          <a:p>
            <a:pPr marL="571500" marR="0" indent="-571500" algn="l" defTabSz="584200" rtl="0" fontAlgn="auto" latinLnBrk="0" hangingPunct="0">
              <a:lnSpc>
                <a:spcPct val="100000"/>
              </a:lnSpc>
              <a:spcBef>
                <a:spcPts val="0"/>
              </a:spcBef>
              <a:spcAft>
                <a:spcPts val="0"/>
              </a:spcAft>
              <a:buClrTx/>
              <a:buSzTx/>
              <a:buFont typeface="Arial" panose="020B0604020202020204" pitchFamily="34" charset="0"/>
              <a:buChar char="•"/>
              <a:tabLst/>
            </a:pPr>
            <a:r>
              <a:rPr lang="ru-RU" sz="4000" dirty="0"/>
              <a:t>Бесплатные приложения-сканеры, встроенная камера устройств </a:t>
            </a:r>
            <a:r>
              <a:rPr lang="en-US" sz="4000" dirty="0"/>
              <a:t>Apple</a:t>
            </a:r>
            <a:r>
              <a:rPr lang="ru-RU" sz="4000" dirty="0"/>
              <a:t>, браузер </a:t>
            </a:r>
            <a:r>
              <a:rPr lang="en-US" sz="4000" dirty="0"/>
              <a:t>Google Chrome.</a:t>
            </a:r>
            <a:endParaRPr kumimoji="0" lang="ru-RU" sz="4000" b="0" i="0" u="none" strike="noStrike" cap="none" spc="0" normalizeH="0" baseline="0" dirty="0">
              <a:ln>
                <a:noFill/>
              </a:ln>
              <a:solidFill>
                <a:srgbClr val="000000"/>
              </a:solidFill>
              <a:effectLst/>
              <a:uFillTx/>
              <a:latin typeface="Helvetica Light"/>
              <a:ea typeface="Helvetica Light"/>
              <a:cs typeface="Helvetica Light"/>
              <a:sym typeface="Helvetica Light"/>
            </a:endParaRPr>
          </a:p>
        </p:txBody>
      </p:sp>
      <p:pic>
        <p:nvPicPr>
          <p:cNvPr id="4" name="Рисунок 3">
            <a:extLst>
              <a:ext uri="{FF2B5EF4-FFF2-40B4-BE49-F238E27FC236}">
                <a16:creationId xmlns:a16="http://schemas.microsoft.com/office/drawing/2014/main" id="{AAC64DAC-3AEA-B141-B759-FE02F3E2F571}"/>
              </a:ext>
            </a:extLst>
          </p:cNvPr>
          <p:cNvPicPr>
            <a:picLocks noChangeAspect="1"/>
          </p:cNvPicPr>
          <p:nvPr/>
        </p:nvPicPr>
        <p:blipFill>
          <a:blip r:embed="rId4"/>
          <a:stretch>
            <a:fillRect/>
          </a:stretch>
        </p:blipFill>
        <p:spPr>
          <a:xfrm>
            <a:off x="6245386" y="2194560"/>
            <a:ext cx="6244289" cy="5432532"/>
          </a:xfrm>
          <a:prstGeom prst="rect">
            <a:avLst/>
          </a:prstGeom>
        </p:spPr>
      </p:pic>
    </p:spTree>
    <p:extLst>
      <p:ext uri="{BB962C8B-B14F-4D97-AF65-F5344CB8AC3E}">
        <p14:creationId xmlns:p14="http://schemas.microsoft.com/office/powerpoint/2010/main" val="235339982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Заголовок"/>
          <p:cNvSpPr>
            <a:spLocks noGrp="1"/>
          </p:cNvSpPr>
          <p:nvPr>
            <p:ph type="ctrTitle"/>
          </p:nvPr>
        </p:nvSpPr>
        <p:spPr>
          <a:xfrm>
            <a:off x="507998" y="457200"/>
            <a:ext cx="10972802" cy="1049802"/>
          </a:xfrm>
          <a:prstGeom prst="rect">
            <a:avLst/>
          </a:prstGeom>
        </p:spPr>
        <p:txBody>
          <a:bodyPr anchor="ctr">
            <a:normAutofit/>
          </a:bodyPr>
          <a:lstStyle>
            <a:lvl1pPr algn="l">
              <a:defRPr sz="4400">
                <a:latin typeface="Arial"/>
                <a:ea typeface="Arial"/>
                <a:cs typeface="Arial"/>
                <a:sym typeface="Arial"/>
              </a:defRPr>
            </a:lvl1pPr>
          </a:lstStyle>
          <a:p>
            <a:r>
              <a:rPr lang="ru-RU" sz="4000" dirty="0"/>
              <a:t>Плакаты для онлайн-регистрации читателей</a:t>
            </a:r>
            <a:endParaRPr sz="4000" dirty="0"/>
          </a:p>
        </p:txBody>
      </p:sp>
      <p:sp>
        <p:nvSpPr>
          <p:cNvPr id="139" name="02"/>
          <p:cNvSpPr/>
          <p:nvPr/>
        </p:nvSpPr>
        <p:spPr>
          <a:xfrm>
            <a:off x="11850989" y="8737482"/>
            <a:ext cx="538089" cy="520937"/>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3000" b="1">
                <a:solidFill>
                  <a:srgbClr val="FFFFFF"/>
                </a:solidFill>
                <a:latin typeface="Arial"/>
                <a:ea typeface="Arial"/>
                <a:cs typeface="Arial"/>
                <a:sym typeface="Arial"/>
              </a:defRPr>
            </a:lvl1pPr>
          </a:lstStyle>
          <a:p>
            <a:r>
              <a:t>02</a:t>
            </a:r>
          </a:p>
        </p:txBody>
      </p:sp>
      <p:sp>
        <p:nvSpPr>
          <p:cNvPr id="143" name="Прямоугольник"/>
          <p:cNvSpPr/>
          <p:nvPr/>
        </p:nvSpPr>
        <p:spPr>
          <a:xfrm>
            <a:off x="0" y="8787851"/>
            <a:ext cx="13004802" cy="970758"/>
          </a:xfrm>
          <a:prstGeom prst="rect">
            <a:avLst/>
          </a:prstGeom>
          <a:solidFill>
            <a:srgbClr val="EFEEE9"/>
          </a:solidFill>
          <a:ln w="12700">
            <a:miter lim="400000"/>
          </a:ln>
        </p:spPr>
        <p:txBody>
          <a:bodyPr lIns="50800" tIns="50800" rIns="50800" bIns="50800" anchor="ctr"/>
          <a:lstStyle/>
          <a:p>
            <a:pPr>
              <a:defRPr sz="2400">
                <a:solidFill>
                  <a:srgbClr val="FFFFFF"/>
                </a:solidFill>
              </a:defRPr>
            </a:pPr>
            <a:endParaRPr/>
          </a:p>
        </p:txBody>
      </p:sp>
      <p:pic>
        <p:nvPicPr>
          <p:cNvPr id="144" name="LitRes_Logo на белом.png" descr="LitRes_Logo на белом.png"/>
          <p:cNvPicPr>
            <a:picLocks noChangeAspect="1"/>
          </p:cNvPicPr>
          <p:nvPr/>
        </p:nvPicPr>
        <p:blipFill>
          <a:blip r:embed="rId3">
            <a:extLst/>
          </a:blip>
          <a:stretch>
            <a:fillRect/>
          </a:stretch>
        </p:blipFill>
        <p:spPr>
          <a:xfrm>
            <a:off x="507998" y="9038166"/>
            <a:ext cx="1778002" cy="393931"/>
          </a:xfrm>
          <a:prstGeom prst="rect">
            <a:avLst/>
          </a:prstGeom>
          <a:ln w="12700">
            <a:miter lim="400000"/>
          </a:ln>
        </p:spPr>
      </p:pic>
      <p:pic>
        <p:nvPicPr>
          <p:cNvPr id="147" name="Ленточка.png" descr="Ленточка.png"/>
          <p:cNvPicPr>
            <a:picLocks noChangeAspect="1"/>
          </p:cNvPicPr>
          <p:nvPr/>
        </p:nvPicPr>
        <p:blipFill>
          <a:blip r:embed="rId4">
            <a:extLst/>
          </a:blip>
          <a:stretch>
            <a:fillRect/>
          </a:stretch>
        </p:blipFill>
        <p:spPr>
          <a:xfrm rot="16200000">
            <a:off x="11552765" y="328825"/>
            <a:ext cx="1270002" cy="603818"/>
          </a:xfrm>
          <a:prstGeom prst="rect">
            <a:avLst/>
          </a:prstGeom>
          <a:ln w="12700">
            <a:miter lim="400000"/>
          </a:ln>
        </p:spPr>
      </p:pic>
      <p:sp>
        <p:nvSpPr>
          <p:cNvPr id="148" name="02"/>
          <p:cNvSpPr/>
          <p:nvPr/>
        </p:nvSpPr>
        <p:spPr>
          <a:xfrm>
            <a:off x="11979374" y="595786"/>
            <a:ext cx="416781" cy="441146"/>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sz="2200">
                <a:solidFill>
                  <a:srgbClr val="FFFFFF"/>
                </a:solidFill>
                <a:latin typeface="Arial"/>
                <a:ea typeface="Arial"/>
                <a:cs typeface="Arial"/>
                <a:sym typeface="Arial"/>
              </a:defRPr>
            </a:lvl1pPr>
          </a:lstStyle>
          <a:p>
            <a:r>
              <a:rPr lang="ru-RU" dirty="0"/>
              <a:t>14</a:t>
            </a:r>
            <a:endParaRPr dirty="0"/>
          </a:p>
        </p:txBody>
      </p:sp>
      <p:sp>
        <p:nvSpPr>
          <p:cNvPr id="10" name="Тут будет название темы презентации.…">
            <a:extLst>
              <a:ext uri="{FF2B5EF4-FFF2-40B4-BE49-F238E27FC236}">
                <a16:creationId xmlns:a16="http://schemas.microsoft.com/office/drawing/2014/main" id="{980BC4D0-0795-2D4D-B21D-34D17ECA35F4}"/>
              </a:ext>
            </a:extLst>
          </p:cNvPr>
          <p:cNvSpPr/>
          <p:nvPr/>
        </p:nvSpPr>
        <p:spPr>
          <a:xfrm>
            <a:off x="2490294" y="8787851"/>
            <a:ext cx="9030052" cy="97075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pPr algn="l">
              <a:defRPr sz="1800">
                <a:latin typeface="Arial"/>
                <a:ea typeface="Arial"/>
                <a:cs typeface="Arial"/>
                <a:sym typeface="Arial"/>
              </a:defRPr>
            </a:pPr>
            <a:r>
              <a:rPr lang="ru-RU" dirty="0"/>
              <a:t>«</a:t>
            </a:r>
            <a:r>
              <a:rPr lang="ru-RU" dirty="0" err="1"/>
              <a:t>ЛитРес</a:t>
            </a:r>
            <a:r>
              <a:rPr lang="ru-RU" dirty="0"/>
              <a:t>: Школа»</a:t>
            </a:r>
          </a:p>
          <a:p>
            <a:pPr algn="l">
              <a:defRPr sz="1800">
                <a:latin typeface="Arial"/>
                <a:ea typeface="Arial"/>
                <a:cs typeface="Arial"/>
                <a:sym typeface="Arial"/>
              </a:defRPr>
            </a:pPr>
            <a:r>
              <a:rPr lang="ru-RU" dirty="0"/>
              <a:t>Модернизация технологий и содержания обучения</a:t>
            </a:r>
          </a:p>
        </p:txBody>
      </p:sp>
      <p:graphicFrame>
        <p:nvGraphicFramePr>
          <p:cNvPr id="2" name="Объект 1"/>
          <p:cNvGraphicFramePr>
            <a:graphicFrameLocks noChangeAspect="1"/>
          </p:cNvGraphicFramePr>
          <p:nvPr>
            <p:extLst/>
          </p:nvPr>
        </p:nvGraphicFramePr>
        <p:xfrm>
          <a:off x="3831885" y="1507002"/>
          <a:ext cx="4833029" cy="6886504"/>
        </p:xfrm>
        <a:graphic>
          <a:graphicData uri="http://schemas.openxmlformats.org/presentationml/2006/ole">
            <mc:AlternateContent xmlns:mc="http://schemas.openxmlformats.org/markup-compatibility/2006">
              <mc:Choice xmlns:v="urn:schemas-microsoft-com:vml" Requires="v">
                <p:oleObj spid="_x0000_s2065" name="Acrobat Document" r:id="rId5" imgW="4426972" imgH="6309076" progId="AcroExch.Document.DC">
                  <p:embed/>
                </p:oleObj>
              </mc:Choice>
              <mc:Fallback>
                <p:oleObj name="Acrobat Document" r:id="rId5" imgW="4426972" imgH="6309076" progId="AcroExch.Document.DC">
                  <p:embed/>
                  <p:pic>
                    <p:nvPicPr>
                      <p:cNvPr id="2" name="Объект 1"/>
                      <p:cNvPicPr/>
                      <p:nvPr/>
                    </p:nvPicPr>
                    <p:blipFill>
                      <a:blip r:embed="rId6"/>
                      <a:stretch>
                        <a:fillRect/>
                      </a:stretch>
                    </p:blipFill>
                    <p:spPr>
                      <a:xfrm>
                        <a:off x="3831885" y="1507002"/>
                        <a:ext cx="4833029" cy="6886504"/>
                      </a:xfrm>
                      <a:prstGeom prst="rect">
                        <a:avLst/>
                      </a:prstGeom>
                    </p:spPr>
                  </p:pic>
                </p:oleObj>
              </mc:Fallback>
            </mc:AlternateContent>
          </a:graphicData>
        </a:graphic>
      </p:graphicFrame>
    </p:spTree>
    <p:extLst>
      <p:ext uri="{BB962C8B-B14F-4D97-AF65-F5344CB8AC3E}">
        <p14:creationId xmlns:p14="http://schemas.microsoft.com/office/powerpoint/2010/main" val="138728665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Заголовок"/>
          <p:cNvSpPr>
            <a:spLocks noGrp="1"/>
          </p:cNvSpPr>
          <p:nvPr>
            <p:ph type="ctrTitle"/>
          </p:nvPr>
        </p:nvSpPr>
        <p:spPr>
          <a:xfrm>
            <a:off x="1016000" y="457200"/>
            <a:ext cx="10464800" cy="1049802"/>
          </a:xfrm>
          <a:prstGeom prst="rect">
            <a:avLst/>
          </a:prstGeom>
        </p:spPr>
        <p:txBody>
          <a:bodyPr anchor="ctr">
            <a:normAutofit fontScale="90000"/>
          </a:bodyPr>
          <a:lstStyle>
            <a:lvl1pPr algn="l">
              <a:defRPr sz="4400">
                <a:latin typeface="Arial"/>
                <a:ea typeface="Arial"/>
                <a:cs typeface="Arial"/>
                <a:sym typeface="Arial"/>
              </a:defRPr>
            </a:lvl1pPr>
          </a:lstStyle>
          <a:p>
            <a:r>
              <a:rPr lang="ru-RU" sz="4000" dirty="0"/>
              <a:t>«Мобильная библиотека» (гимназия № 1540 г. Москва)</a:t>
            </a:r>
            <a:endParaRPr sz="4000" dirty="0"/>
          </a:p>
        </p:txBody>
      </p:sp>
      <p:sp>
        <p:nvSpPr>
          <p:cNvPr id="139" name="02"/>
          <p:cNvSpPr/>
          <p:nvPr/>
        </p:nvSpPr>
        <p:spPr>
          <a:xfrm>
            <a:off x="11850989" y="8737482"/>
            <a:ext cx="538089" cy="520937"/>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000" b="1">
                <a:solidFill>
                  <a:srgbClr val="FFFFFF"/>
                </a:solidFill>
                <a:latin typeface="Arial"/>
                <a:ea typeface="Arial"/>
                <a:cs typeface="Arial"/>
                <a:sym typeface="Arial"/>
              </a:defRPr>
            </a:lvl1pPr>
          </a:lstStyle>
          <a:p>
            <a:r>
              <a:t>02</a:t>
            </a:r>
          </a:p>
        </p:txBody>
      </p:sp>
      <p:sp>
        <p:nvSpPr>
          <p:cNvPr id="143" name="Прямоугольник"/>
          <p:cNvSpPr/>
          <p:nvPr/>
        </p:nvSpPr>
        <p:spPr>
          <a:xfrm>
            <a:off x="0" y="8787851"/>
            <a:ext cx="13004802" cy="970758"/>
          </a:xfrm>
          <a:prstGeom prst="rect">
            <a:avLst/>
          </a:prstGeom>
          <a:solidFill>
            <a:srgbClr val="EFEEE9"/>
          </a:solidFill>
          <a:ln w="12700">
            <a:miter lim="400000"/>
          </a:ln>
        </p:spPr>
        <p:txBody>
          <a:bodyPr lIns="50800" tIns="50800" rIns="50800" bIns="50800" anchor="ctr"/>
          <a:lstStyle/>
          <a:p>
            <a:pPr>
              <a:defRPr sz="2400">
                <a:solidFill>
                  <a:srgbClr val="FFFFFF"/>
                </a:solidFill>
              </a:defRPr>
            </a:pPr>
            <a:endParaRPr/>
          </a:p>
        </p:txBody>
      </p:sp>
      <p:pic>
        <p:nvPicPr>
          <p:cNvPr id="144" name="LitRes_Logo на белом.png" descr="LitRes_Logo на белом.png"/>
          <p:cNvPicPr>
            <a:picLocks noChangeAspect="1"/>
          </p:cNvPicPr>
          <p:nvPr/>
        </p:nvPicPr>
        <p:blipFill>
          <a:blip r:embed="rId2">
            <a:extLst/>
          </a:blip>
          <a:stretch>
            <a:fillRect/>
          </a:stretch>
        </p:blipFill>
        <p:spPr>
          <a:xfrm>
            <a:off x="507998" y="9038166"/>
            <a:ext cx="1778002" cy="393931"/>
          </a:xfrm>
          <a:prstGeom prst="rect">
            <a:avLst/>
          </a:prstGeom>
          <a:ln w="12700">
            <a:miter lim="400000"/>
          </a:ln>
        </p:spPr>
      </p:pic>
      <p:pic>
        <p:nvPicPr>
          <p:cNvPr id="147" name="Ленточка.png" descr="Ленточка.png"/>
          <p:cNvPicPr>
            <a:picLocks noChangeAspect="1"/>
          </p:cNvPicPr>
          <p:nvPr/>
        </p:nvPicPr>
        <p:blipFill>
          <a:blip r:embed="rId3">
            <a:extLst/>
          </a:blip>
          <a:stretch>
            <a:fillRect/>
          </a:stretch>
        </p:blipFill>
        <p:spPr>
          <a:xfrm rot="16200000">
            <a:off x="11552765" y="328825"/>
            <a:ext cx="1270002" cy="603818"/>
          </a:xfrm>
          <a:prstGeom prst="rect">
            <a:avLst/>
          </a:prstGeom>
          <a:ln w="12700">
            <a:miter lim="400000"/>
          </a:ln>
        </p:spPr>
      </p:pic>
      <p:sp>
        <p:nvSpPr>
          <p:cNvPr id="148" name="02"/>
          <p:cNvSpPr/>
          <p:nvPr/>
        </p:nvSpPr>
        <p:spPr>
          <a:xfrm>
            <a:off x="11979374" y="595786"/>
            <a:ext cx="416781" cy="44114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200">
                <a:solidFill>
                  <a:srgbClr val="FFFFFF"/>
                </a:solidFill>
                <a:latin typeface="Arial"/>
                <a:ea typeface="Arial"/>
                <a:cs typeface="Arial"/>
                <a:sym typeface="Arial"/>
              </a:defRPr>
            </a:lvl1pPr>
          </a:lstStyle>
          <a:p>
            <a:r>
              <a:rPr lang="ru-RU" dirty="0"/>
              <a:t>15</a:t>
            </a:r>
            <a:endParaRPr dirty="0"/>
          </a:p>
        </p:txBody>
      </p:sp>
      <p:pic>
        <p:nvPicPr>
          <p:cNvPr id="2" name="Рисунок 1">
            <a:extLst>
              <a:ext uri="{FF2B5EF4-FFF2-40B4-BE49-F238E27FC236}">
                <a16:creationId xmlns:a16="http://schemas.microsoft.com/office/drawing/2014/main" id="{341F16E2-2710-7440-86E0-33B7BE5ACB41}"/>
              </a:ext>
            </a:extLst>
          </p:cNvPr>
          <p:cNvPicPr>
            <a:picLocks noChangeAspect="1"/>
          </p:cNvPicPr>
          <p:nvPr/>
        </p:nvPicPr>
        <p:blipFill>
          <a:blip r:embed="rId4"/>
          <a:stretch>
            <a:fillRect/>
          </a:stretch>
        </p:blipFill>
        <p:spPr>
          <a:xfrm>
            <a:off x="2940465" y="1507002"/>
            <a:ext cx="7123872" cy="7157422"/>
          </a:xfrm>
          <a:prstGeom prst="rect">
            <a:avLst/>
          </a:prstGeom>
        </p:spPr>
      </p:pic>
      <p:sp>
        <p:nvSpPr>
          <p:cNvPr id="10" name="Тут будет название темы презентации.…">
            <a:extLst>
              <a:ext uri="{FF2B5EF4-FFF2-40B4-BE49-F238E27FC236}">
                <a16:creationId xmlns:a16="http://schemas.microsoft.com/office/drawing/2014/main" id="{60DB7B01-3DCC-354E-BA41-CF966A9EB8A6}"/>
              </a:ext>
            </a:extLst>
          </p:cNvPr>
          <p:cNvSpPr/>
          <p:nvPr/>
        </p:nvSpPr>
        <p:spPr>
          <a:xfrm>
            <a:off x="2490294" y="8787851"/>
            <a:ext cx="9030052" cy="970758"/>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pPr algn="l">
              <a:defRPr sz="1800">
                <a:latin typeface="Arial"/>
                <a:ea typeface="Arial"/>
                <a:cs typeface="Arial"/>
                <a:sym typeface="Arial"/>
              </a:defRPr>
            </a:pPr>
            <a:r>
              <a:rPr lang="ru-RU" dirty="0"/>
              <a:t>«</a:t>
            </a:r>
            <a:r>
              <a:rPr lang="ru-RU" dirty="0" err="1"/>
              <a:t>ЛитРес</a:t>
            </a:r>
            <a:r>
              <a:rPr lang="ru-RU" dirty="0"/>
              <a:t>: Школа»</a:t>
            </a:r>
          </a:p>
          <a:p>
            <a:pPr algn="l">
              <a:defRPr sz="1800">
                <a:latin typeface="Arial"/>
                <a:ea typeface="Arial"/>
                <a:cs typeface="Arial"/>
                <a:sym typeface="Arial"/>
              </a:defRPr>
            </a:pPr>
            <a:r>
              <a:rPr lang="ru-RU" dirty="0"/>
              <a:t>Модернизация технологий и содержания обучения</a:t>
            </a:r>
          </a:p>
        </p:txBody>
      </p:sp>
    </p:spTree>
    <p:extLst>
      <p:ext uri="{BB962C8B-B14F-4D97-AF65-F5344CB8AC3E}">
        <p14:creationId xmlns:p14="http://schemas.microsoft.com/office/powerpoint/2010/main" val="86685429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Заголовок"/>
          <p:cNvSpPr>
            <a:spLocks noGrp="1"/>
          </p:cNvSpPr>
          <p:nvPr>
            <p:ph type="ctrTitle"/>
          </p:nvPr>
        </p:nvSpPr>
        <p:spPr>
          <a:xfrm>
            <a:off x="1016000" y="457200"/>
            <a:ext cx="10464800" cy="1049802"/>
          </a:xfrm>
          <a:prstGeom prst="rect">
            <a:avLst/>
          </a:prstGeom>
        </p:spPr>
        <p:txBody>
          <a:bodyPr anchor="ctr">
            <a:normAutofit/>
          </a:bodyPr>
          <a:lstStyle>
            <a:lvl1pPr algn="l">
              <a:defRPr sz="4400">
                <a:latin typeface="Arial"/>
                <a:ea typeface="Arial"/>
                <a:cs typeface="Arial"/>
                <a:sym typeface="Arial"/>
              </a:defRPr>
            </a:lvl1pPr>
          </a:lstStyle>
          <a:p>
            <a:r>
              <a:rPr lang="ru-RU" dirty="0">
                <a:solidFill>
                  <a:schemeClr val="tx1"/>
                </a:solidFill>
              </a:rPr>
              <a:t>Что такое </a:t>
            </a:r>
            <a:r>
              <a:rPr lang="ru-RU" dirty="0"/>
              <a:t>«</a:t>
            </a:r>
            <a:r>
              <a:rPr lang="ru-RU" dirty="0" err="1"/>
              <a:t>ЛитРес</a:t>
            </a:r>
            <a:r>
              <a:rPr lang="ru-RU" dirty="0"/>
              <a:t>: </a:t>
            </a:r>
            <a:r>
              <a:rPr lang="ru-RU" dirty="0">
                <a:solidFill>
                  <a:srgbClr val="FC4D1E"/>
                </a:solidFill>
              </a:rPr>
              <a:t>Школа</a:t>
            </a:r>
            <a:r>
              <a:rPr lang="ru-RU" dirty="0"/>
              <a:t>»</a:t>
            </a:r>
            <a:endParaRPr dirty="0">
              <a:solidFill>
                <a:schemeClr val="tx1"/>
              </a:solidFill>
            </a:endParaRPr>
          </a:p>
        </p:txBody>
      </p:sp>
      <p:sp>
        <p:nvSpPr>
          <p:cNvPr id="129" name="Прямоугольник"/>
          <p:cNvSpPr/>
          <p:nvPr/>
        </p:nvSpPr>
        <p:spPr>
          <a:xfrm>
            <a:off x="0" y="8787851"/>
            <a:ext cx="13004802" cy="970758"/>
          </a:xfrm>
          <a:prstGeom prst="rect">
            <a:avLst/>
          </a:prstGeom>
          <a:solidFill>
            <a:srgbClr val="EFEEE9"/>
          </a:solidFill>
          <a:ln w="12700">
            <a:miter lim="400000"/>
          </a:ln>
        </p:spPr>
        <p:txBody>
          <a:bodyPr lIns="50800" tIns="50800" rIns="50800" bIns="50800" anchor="ctr"/>
          <a:lstStyle/>
          <a:p>
            <a:pPr>
              <a:defRPr sz="2400">
                <a:solidFill>
                  <a:srgbClr val="FFFFFF"/>
                </a:solidFill>
              </a:defRPr>
            </a:pPr>
            <a:endParaRPr dirty="0"/>
          </a:p>
        </p:txBody>
      </p:sp>
      <p:pic>
        <p:nvPicPr>
          <p:cNvPr id="130" name="LitRes_Logo на белом.png" descr="LitRes_Logo на белом.png"/>
          <p:cNvPicPr>
            <a:picLocks noChangeAspect="1"/>
          </p:cNvPicPr>
          <p:nvPr/>
        </p:nvPicPr>
        <p:blipFill>
          <a:blip r:embed="rId2">
            <a:extLst/>
          </a:blip>
          <a:stretch>
            <a:fillRect/>
          </a:stretch>
        </p:blipFill>
        <p:spPr>
          <a:xfrm>
            <a:off x="507998" y="9038166"/>
            <a:ext cx="1778002" cy="393931"/>
          </a:xfrm>
          <a:prstGeom prst="rect">
            <a:avLst/>
          </a:prstGeom>
          <a:ln w="12700">
            <a:miter lim="400000"/>
          </a:ln>
        </p:spPr>
      </p:pic>
      <p:grpSp>
        <p:nvGrpSpPr>
          <p:cNvPr id="135" name="Группа"/>
          <p:cNvGrpSpPr/>
          <p:nvPr/>
        </p:nvGrpSpPr>
        <p:grpSpPr>
          <a:xfrm>
            <a:off x="11885855" y="-4269"/>
            <a:ext cx="603823" cy="1270005"/>
            <a:chOff x="-1" y="-1"/>
            <a:chExt cx="603821" cy="1270003"/>
          </a:xfrm>
        </p:grpSpPr>
        <p:pic>
          <p:nvPicPr>
            <p:cNvPr id="133" name="Ленточка.png" descr="Ленточка.png"/>
            <p:cNvPicPr>
              <a:picLocks noChangeAspect="1"/>
            </p:cNvPicPr>
            <p:nvPr/>
          </p:nvPicPr>
          <p:blipFill>
            <a:blip r:embed="rId3">
              <a:extLst/>
            </a:blip>
            <a:stretch>
              <a:fillRect/>
            </a:stretch>
          </p:blipFill>
          <p:spPr>
            <a:xfrm rot="16200000">
              <a:off x="-333092" y="333090"/>
              <a:ext cx="1270003" cy="603821"/>
            </a:xfrm>
            <a:prstGeom prst="rect">
              <a:avLst/>
            </a:prstGeom>
            <a:ln w="12700" cap="flat">
              <a:noFill/>
              <a:miter lim="400000"/>
            </a:ln>
            <a:effectLst/>
          </p:spPr>
        </p:pic>
        <p:sp>
          <p:nvSpPr>
            <p:cNvPr id="134" name="01"/>
            <p:cNvSpPr/>
            <p:nvPr/>
          </p:nvSpPr>
          <p:spPr>
            <a:xfrm>
              <a:off x="93519" y="600054"/>
              <a:ext cx="416780" cy="44114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ctr">
              <a:spAutoFit/>
            </a:bodyPr>
            <a:lstStyle>
              <a:lvl1pPr>
                <a:defRPr sz="2200">
                  <a:solidFill>
                    <a:srgbClr val="FFFFFF"/>
                  </a:solidFill>
                  <a:latin typeface="Arial"/>
                  <a:ea typeface="Arial"/>
                  <a:cs typeface="Arial"/>
                  <a:sym typeface="Arial"/>
                </a:defRPr>
              </a:lvl1pPr>
            </a:lstStyle>
            <a:p>
              <a:r>
                <a:rPr dirty="0"/>
                <a:t>0</a:t>
              </a:r>
              <a:r>
                <a:rPr lang="ru-RU" dirty="0"/>
                <a:t>1</a:t>
              </a:r>
              <a:endParaRPr dirty="0"/>
            </a:p>
          </p:txBody>
        </p:sp>
      </p:grpSp>
      <p:sp>
        <p:nvSpPr>
          <p:cNvPr id="13" name="Тут будет название темы презентации.…">
            <a:extLst>
              <a:ext uri="{FF2B5EF4-FFF2-40B4-BE49-F238E27FC236}">
                <a16:creationId xmlns:a16="http://schemas.microsoft.com/office/drawing/2014/main" id="{86DA5DC1-FBDE-CA45-8029-2BFD8D1856A6}"/>
              </a:ext>
            </a:extLst>
          </p:cNvPr>
          <p:cNvSpPr/>
          <p:nvPr/>
        </p:nvSpPr>
        <p:spPr>
          <a:xfrm>
            <a:off x="2490294" y="8787851"/>
            <a:ext cx="9030052" cy="97075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pPr algn="l">
              <a:defRPr sz="1800">
                <a:latin typeface="Arial"/>
                <a:ea typeface="Arial"/>
                <a:cs typeface="Arial"/>
                <a:sym typeface="Arial"/>
              </a:defRPr>
            </a:pPr>
            <a:r>
              <a:rPr lang="ru-RU" dirty="0"/>
              <a:t>«</a:t>
            </a:r>
            <a:r>
              <a:rPr lang="ru-RU" dirty="0" err="1"/>
              <a:t>ЛитРес</a:t>
            </a:r>
            <a:r>
              <a:rPr lang="ru-RU" dirty="0"/>
              <a:t>: Школа»</a:t>
            </a:r>
          </a:p>
          <a:p>
            <a:pPr algn="l">
              <a:defRPr sz="1800">
                <a:latin typeface="Arial"/>
                <a:ea typeface="Arial"/>
                <a:cs typeface="Arial"/>
                <a:sym typeface="Arial"/>
              </a:defRPr>
            </a:pPr>
            <a:r>
              <a:rPr lang="ru-RU" dirty="0"/>
              <a:t>Модернизация технологий и содержания обучения</a:t>
            </a:r>
          </a:p>
        </p:txBody>
      </p:sp>
      <p:sp>
        <p:nvSpPr>
          <p:cNvPr id="2" name="TextBox 1">
            <a:extLst>
              <a:ext uri="{FF2B5EF4-FFF2-40B4-BE49-F238E27FC236}">
                <a16:creationId xmlns:a16="http://schemas.microsoft.com/office/drawing/2014/main" id="{D6E58333-5CDC-5646-9630-C87138868E26}"/>
              </a:ext>
            </a:extLst>
          </p:cNvPr>
          <p:cNvSpPr txBox="1"/>
          <p:nvPr/>
        </p:nvSpPr>
        <p:spPr>
          <a:xfrm>
            <a:off x="1016000" y="3300949"/>
            <a:ext cx="11216640" cy="23185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584200" rtl="0" fontAlgn="auto" latinLnBrk="0" hangingPunct="0">
              <a:lnSpc>
                <a:spcPct val="100000"/>
              </a:lnSpc>
              <a:spcBef>
                <a:spcPts val="0"/>
              </a:spcBef>
              <a:spcAft>
                <a:spcPts val="0"/>
              </a:spcAft>
              <a:buClrTx/>
              <a:buSzTx/>
              <a:buFontTx/>
              <a:buNone/>
              <a:tabLst/>
            </a:pPr>
            <a:r>
              <a:rPr lang="ru-RU" dirty="0"/>
              <a:t>Больше </a:t>
            </a:r>
            <a:r>
              <a:rPr lang="ru-RU" dirty="0">
                <a:solidFill>
                  <a:srgbClr val="FC4D1E"/>
                </a:solidFill>
              </a:rPr>
              <a:t>6000</a:t>
            </a:r>
            <a:r>
              <a:rPr lang="ru-RU" dirty="0"/>
              <a:t> электронных книг для детей и подростков с возможностью чтения на собственном смартфоне и планшете в приложении </a:t>
            </a:r>
            <a:r>
              <a:rPr lang="ru-RU" dirty="0">
                <a:solidFill>
                  <a:srgbClr val="FC4D1E"/>
                </a:solidFill>
              </a:rPr>
              <a:t>«Школа!» </a:t>
            </a:r>
            <a:r>
              <a:rPr lang="ru-RU" dirty="0"/>
              <a:t>или в веб-браузере.</a:t>
            </a:r>
            <a:endParaRPr kumimoji="0" lang="ru-RU" sz="3600" b="0" i="0" u="none" strike="noStrike" cap="none" spc="0" normalizeH="0" baseline="0" dirty="0">
              <a:ln>
                <a:noFill/>
              </a:ln>
              <a:solidFill>
                <a:srgbClr val="000000"/>
              </a:solidFill>
              <a:effectLst/>
              <a:uFillTx/>
              <a:latin typeface="Helvetica Light"/>
              <a:ea typeface="Helvetica Light"/>
              <a:cs typeface="Helvetica Light"/>
              <a:sym typeface="Helvetica Light"/>
            </a:endParaRPr>
          </a:p>
        </p:txBody>
      </p:sp>
    </p:spTree>
    <p:extLst>
      <p:ext uri="{BB962C8B-B14F-4D97-AF65-F5344CB8AC3E}">
        <p14:creationId xmlns:p14="http://schemas.microsoft.com/office/powerpoint/2010/main" val="3789018146"/>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Текст: Тема презентации"/>
          <p:cNvSpPr/>
          <p:nvPr/>
        </p:nvSpPr>
        <p:spPr>
          <a:xfrm>
            <a:off x="1845733" y="879475"/>
            <a:ext cx="9313334" cy="1458385"/>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lvl1pPr defTabSz="467359">
              <a:defRPr sz="4600" b="1" cap="all">
                <a:solidFill>
                  <a:srgbClr val="FF4C00"/>
                </a:solidFill>
                <a:latin typeface="Arial"/>
                <a:ea typeface="Arial"/>
                <a:cs typeface="Arial"/>
                <a:sym typeface="Arial"/>
              </a:defRPr>
            </a:lvl1pPr>
          </a:lstStyle>
          <a:p>
            <a:r>
              <a:rPr lang="ru-RU" dirty="0">
                <a:solidFill>
                  <a:srgbClr val="FC4D1E"/>
                </a:solidFill>
              </a:rPr>
              <a:t>Присоединяйтесь</a:t>
            </a:r>
            <a:r>
              <a:rPr lang="ru-RU" dirty="0"/>
              <a:t>!</a:t>
            </a:r>
            <a:endParaRPr dirty="0"/>
          </a:p>
        </p:txBody>
      </p:sp>
      <p:sp>
        <p:nvSpPr>
          <p:cNvPr id="415" name="Скачать презентацию с…"/>
          <p:cNvSpPr/>
          <p:nvPr/>
        </p:nvSpPr>
        <p:spPr>
          <a:xfrm>
            <a:off x="3957320" y="1886744"/>
            <a:ext cx="5090159" cy="1458385"/>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pPr>
              <a:defRPr sz="2400">
                <a:solidFill>
                  <a:srgbClr val="000000">
                    <a:alpha val="50000"/>
                  </a:srgbClr>
                </a:solidFill>
                <a:latin typeface="Arial"/>
                <a:ea typeface="Arial"/>
                <a:cs typeface="Arial"/>
                <a:sym typeface="Arial"/>
              </a:defRPr>
            </a:pPr>
            <a:r>
              <a:rPr lang="ru-RU" dirty="0"/>
              <a:t>Подключитесь к «</a:t>
            </a:r>
            <a:r>
              <a:rPr lang="ru-RU" dirty="0" err="1"/>
              <a:t>Лит</a:t>
            </a:r>
            <a:r>
              <a:rPr lang="ru-RU" dirty="0" err="1">
                <a:solidFill>
                  <a:srgbClr val="F94E2C"/>
                </a:solidFill>
              </a:rPr>
              <a:t>Рес</a:t>
            </a:r>
            <a:r>
              <a:rPr lang="ru-RU" dirty="0"/>
              <a:t>: Школа» в тестовом режиме с </a:t>
            </a:r>
            <a:endParaRPr dirty="0"/>
          </a:p>
          <a:p>
            <a:pPr>
              <a:defRPr sz="2400">
                <a:solidFill>
                  <a:srgbClr val="000000">
                    <a:alpha val="50000"/>
                  </a:srgbClr>
                </a:solidFill>
                <a:latin typeface="Arial"/>
                <a:ea typeface="Arial"/>
                <a:cs typeface="Arial"/>
                <a:sym typeface="Arial"/>
              </a:defRPr>
            </a:pPr>
            <a:r>
              <a:rPr dirty="0" err="1"/>
              <a:t>помощью</a:t>
            </a:r>
            <a:r>
              <a:rPr dirty="0"/>
              <a:t> QR-</a:t>
            </a:r>
            <a:r>
              <a:rPr dirty="0" err="1"/>
              <a:t>кода</a:t>
            </a:r>
            <a:r>
              <a:rPr dirty="0"/>
              <a:t>:</a:t>
            </a:r>
          </a:p>
        </p:txBody>
      </p:sp>
      <p:sp>
        <p:nvSpPr>
          <p:cNvPr id="416" name="https://www.youtube.com/watch?v=FNAivcnQ4l0"/>
          <p:cNvSpPr/>
          <p:nvPr/>
        </p:nvSpPr>
        <p:spPr>
          <a:xfrm>
            <a:off x="2141998" y="6920440"/>
            <a:ext cx="8382135" cy="1458385"/>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lvl1pPr>
              <a:defRPr sz="3000">
                <a:solidFill>
                  <a:schemeClr val="accent1"/>
                </a:solidFill>
                <a:latin typeface="Arial"/>
                <a:ea typeface="Arial"/>
                <a:cs typeface="Arial"/>
                <a:sym typeface="Arial"/>
              </a:defRPr>
            </a:lvl1pPr>
          </a:lstStyle>
          <a:p>
            <a:r>
              <a:rPr lang="en" sz="5400" b="1" dirty="0">
                <a:hlinkClick r:id="rId2"/>
              </a:rPr>
              <a:t>lit.to/test</a:t>
            </a:r>
            <a:endParaRPr sz="5400" b="1" dirty="0"/>
          </a:p>
        </p:txBody>
      </p:sp>
      <p:sp>
        <p:nvSpPr>
          <p:cNvPr id="417" name="или по ссылке:"/>
          <p:cNvSpPr/>
          <p:nvPr/>
        </p:nvSpPr>
        <p:spPr>
          <a:xfrm>
            <a:off x="3022533" y="6145741"/>
            <a:ext cx="6621066" cy="1458386"/>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lvl1pPr>
              <a:defRPr sz="2400">
                <a:solidFill>
                  <a:srgbClr val="000000">
                    <a:alpha val="50000"/>
                  </a:srgbClr>
                </a:solidFill>
                <a:latin typeface="Arial"/>
                <a:ea typeface="Arial"/>
                <a:cs typeface="Arial"/>
                <a:sym typeface="Arial"/>
              </a:defRPr>
            </a:lvl1pPr>
          </a:lstStyle>
          <a:p>
            <a:r>
              <a:t>или по ссылке:</a:t>
            </a:r>
          </a:p>
        </p:txBody>
      </p:sp>
      <p:sp>
        <p:nvSpPr>
          <p:cNvPr id="418" name="Квадрат"/>
          <p:cNvSpPr/>
          <p:nvPr/>
        </p:nvSpPr>
        <p:spPr>
          <a:xfrm>
            <a:off x="4936066" y="3306233"/>
            <a:ext cx="2794002" cy="2794002"/>
          </a:xfrm>
          <a:prstGeom prst="rect">
            <a:avLst/>
          </a:prstGeom>
          <a:solidFill>
            <a:srgbClr val="FFFFFF"/>
          </a:solidFill>
          <a:ln w="12700">
            <a:miter lim="400000"/>
          </a:ln>
          <a:effectLst>
            <a:outerShdw blurRad="368300" dist="187451" dir="5400000" rotWithShape="0">
              <a:srgbClr val="000000">
                <a:alpha val="18158"/>
              </a:srgbClr>
            </a:outerShdw>
          </a:effectLst>
        </p:spPr>
        <p:txBody>
          <a:bodyPr lIns="50800" tIns="50800" rIns="50800" bIns="50800" anchor="ctr"/>
          <a:lstStyle/>
          <a:p>
            <a:pPr>
              <a:defRPr sz="2400">
                <a:solidFill>
                  <a:srgbClr val="FFFFFF"/>
                </a:solidFill>
              </a:defRPr>
            </a:pPr>
            <a:endParaRPr/>
          </a:p>
        </p:txBody>
      </p:sp>
      <p:pic>
        <p:nvPicPr>
          <p:cNvPr id="419" name="qr-code.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6066" y="3570286"/>
            <a:ext cx="2794002" cy="2794002"/>
          </a:xfrm>
          <a:prstGeom prst="rect">
            <a:avLst/>
          </a:prstGeom>
          <a:ln w="12700">
            <a:miter lim="400000"/>
          </a:ln>
        </p:spPr>
      </p:pic>
      <p:sp>
        <p:nvSpPr>
          <p:cNvPr id="420" name="Прямоугольник"/>
          <p:cNvSpPr/>
          <p:nvPr/>
        </p:nvSpPr>
        <p:spPr>
          <a:xfrm>
            <a:off x="0" y="8787851"/>
            <a:ext cx="13004802" cy="970758"/>
          </a:xfrm>
          <a:prstGeom prst="rect">
            <a:avLst/>
          </a:prstGeom>
          <a:solidFill>
            <a:srgbClr val="EFEEE9"/>
          </a:solidFill>
          <a:ln w="12700">
            <a:miter lim="400000"/>
          </a:ln>
        </p:spPr>
        <p:txBody>
          <a:bodyPr lIns="50800" tIns="50800" rIns="50800" bIns="50800" anchor="ctr"/>
          <a:lstStyle/>
          <a:p>
            <a:pPr>
              <a:defRPr sz="2400">
                <a:solidFill>
                  <a:srgbClr val="FFFFFF"/>
                </a:solidFill>
              </a:defRPr>
            </a:pPr>
            <a:endParaRPr/>
          </a:p>
        </p:txBody>
      </p:sp>
      <p:pic>
        <p:nvPicPr>
          <p:cNvPr id="421" name="LitRes_Logo на белом.png" descr="LitRes_Logo на белом.png"/>
          <p:cNvPicPr>
            <a:picLocks noChangeAspect="1"/>
          </p:cNvPicPr>
          <p:nvPr/>
        </p:nvPicPr>
        <p:blipFill>
          <a:blip r:embed="rId4">
            <a:extLst/>
          </a:blip>
          <a:stretch>
            <a:fillRect/>
          </a:stretch>
        </p:blipFill>
        <p:spPr>
          <a:xfrm>
            <a:off x="507998" y="9038166"/>
            <a:ext cx="1778002" cy="393931"/>
          </a:xfrm>
          <a:prstGeom prst="rect">
            <a:avLst/>
          </a:prstGeom>
          <a:ln w="12700">
            <a:miter lim="400000"/>
          </a:ln>
        </p:spPr>
      </p:pic>
      <p:sp>
        <p:nvSpPr>
          <p:cNvPr id="11" name="Тут будет название темы презентации.…">
            <a:extLst>
              <a:ext uri="{FF2B5EF4-FFF2-40B4-BE49-F238E27FC236}">
                <a16:creationId xmlns:a16="http://schemas.microsoft.com/office/drawing/2014/main" id="{FB2BDEAA-536A-464F-8A13-8C1E110BED38}"/>
              </a:ext>
            </a:extLst>
          </p:cNvPr>
          <p:cNvSpPr/>
          <p:nvPr/>
        </p:nvSpPr>
        <p:spPr>
          <a:xfrm>
            <a:off x="2490294" y="8787851"/>
            <a:ext cx="9030052" cy="970758"/>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pPr algn="l">
              <a:defRPr sz="1800">
                <a:latin typeface="Arial"/>
                <a:ea typeface="Arial"/>
                <a:cs typeface="Arial"/>
                <a:sym typeface="Arial"/>
              </a:defRPr>
            </a:pPr>
            <a:r>
              <a:rPr lang="ru-RU" dirty="0"/>
              <a:t>«</a:t>
            </a:r>
            <a:r>
              <a:rPr lang="ru-RU" dirty="0" err="1"/>
              <a:t>ЛитРес</a:t>
            </a:r>
            <a:r>
              <a:rPr lang="ru-RU" dirty="0"/>
              <a:t>: Школа»</a:t>
            </a:r>
          </a:p>
          <a:p>
            <a:pPr algn="l">
              <a:defRPr sz="1800">
                <a:latin typeface="Arial"/>
                <a:ea typeface="Arial"/>
                <a:cs typeface="Arial"/>
                <a:sym typeface="Arial"/>
              </a:defRPr>
            </a:pPr>
            <a:r>
              <a:rPr lang="ru-RU" dirty="0"/>
              <a:t>Модернизация технологий и содержания обучения</a:t>
            </a:r>
          </a:p>
        </p:txBody>
      </p:sp>
    </p:spTree>
    <p:extLst>
      <p:ext uri="{BB962C8B-B14F-4D97-AF65-F5344CB8AC3E}">
        <p14:creationId xmlns:p14="http://schemas.microsoft.com/office/powerpoint/2010/main" val="1583291004"/>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Имя Фамилия…"/>
          <p:cNvSpPr/>
          <p:nvPr/>
        </p:nvSpPr>
        <p:spPr>
          <a:xfrm>
            <a:off x="4893766" y="674458"/>
            <a:ext cx="5621802" cy="1651034"/>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pPr algn="l">
              <a:defRPr sz="5600">
                <a:solidFill>
                  <a:srgbClr val="FF4C00"/>
                </a:solidFill>
                <a:latin typeface="Arial"/>
                <a:ea typeface="Arial"/>
                <a:cs typeface="Arial"/>
                <a:sym typeface="Arial"/>
              </a:defRPr>
            </a:pPr>
            <a:r>
              <a:rPr lang="ru-RU" dirty="0" err="1"/>
              <a:t>Гаяна</a:t>
            </a:r>
            <a:r>
              <a:rPr lang="ru-RU" dirty="0"/>
              <a:t> </a:t>
            </a:r>
            <a:r>
              <a:rPr lang="ru-RU" dirty="0" err="1"/>
              <a:t>Демурина</a:t>
            </a:r>
            <a:endParaRPr dirty="0"/>
          </a:p>
          <a:p>
            <a:pPr algn="l">
              <a:defRPr sz="1800">
                <a:latin typeface="Arial"/>
                <a:ea typeface="Arial"/>
                <a:cs typeface="Arial"/>
                <a:sym typeface="Arial"/>
              </a:defRPr>
            </a:pPr>
            <a:r>
              <a:rPr dirty="0" err="1"/>
              <a:t>Лит</a:t>
            </a:r>
            <a:r>
              <a:rPr dirty="0" err="1">
                <a:solidFill>
                  <a:srgbClr val="FC4D1E"/>
                </a:solidFill>
              </a:rPr>
              <a:t>Рес</a:t>
            </a:r>
            <a:r>
              <a:rPr dirty="0"/>
              <a:t>, </a:t>
            </a:r>
            <a:r>
              <a:rPr lang="ru-RU" dirty="0"/>
              <a:t>специалист по работе с библиотеками</a:t>
            </a:r>
            <a:endParaRPr dirty="0"/>
          </a:p>
        </p:txBody>
      </p:sp>
      <p:sp>
        <p:nvSpPr>
          <p:cNvPr id="379" name="Линия"/>
          <p:cNvSpPr/>
          <p:nvPr/>
        </p:nvSpPr>
        <p:spPr>
          <a:xfrm flipV="1">
            <a:off x="2994829" y="7492656"/>
            <a:ext cx="7015141" cy="25402"/>
          </a:xfrm>
          <a:prstGeom prst="line">
            <a:avLst/>
          </a:prstGeom>
          <a:ln w="25400" cap="rnd">
            <a:solidFill>
              <a:srgbClr val="000000">
                <a:alpha val="30000"/>
              </a:srgbClr>
            </a:solidFill>
            <a:custDash>
              <a:ds d="100000" sp="200000"/>
            </a:custDash>
          </a:ln>
        </p:spPr>
        <p:txBody>
          <a:bodyPr lIns="45718" tIns="45718" rIns="45718" bIns="45718"/>
          <a:lstStyle/>
          <a:p>
            <a:endParaRPr/>
          </a:p>
        </p:txBody>
      </p:sp>
      <p:sp>
        <p:nvSpPr>
          <p:cNvPr id="380" name="Спасибо за внимание!"/>
          <p:cNvSpPr/>
          <p:nvPr/>
        </p:nvSpPr>
        <p:spPr>
          <a:xfrm>
            <a:off x="2529175" y="7827768"/>
            <a:ext cx="7946450" cy="1651034"/>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lvl1pPr>
              <a:defRPr sz="4000" b="1">
                <a:solidFill>
                  <a:srgbClr val="53585F"/>
                </a:solidFill>
                <a:latin typeface="Arial"/>
                <a:ea typeface="Arial"/>
                <a:cs typeface="Arial"/>
                <a:sym typeface="Arial"/>
              </a:defRPr>
            </a:lvl1pPr>
          </a:lstStyle>
          <a:p>
            <a:r>
              <a:rPr dirty="0" err="1"/>
              <a:t>Спасибо</a:t>
            </a:r>
            <a:r>
              <a:rPr dirty="0"/>
              <a:t> </a:t>
            </a:r>
            <a:r>
              <a:rPr dirty="0" err="1"/>
              <a:t>за</a:t>
            </a:r>
            <a:r>
              <a:rPr dirty="0"/>
              <a:t> </a:t>
            </a:r>
            <a:r>
              <a:rPr dirty="0" err="1"/>
              <a:t>внимание</a:t>
            </a:r>
            <a:r>
              <a:rPr dirty="0"/>
              <a:t>!</a:t>
            </a:r>
          </a:p>
        </p:txBody>
      </p:sp>
      <p:sp>
        <p:nvSpPr>
          <p:cNvPr id="381" name="Skype:…"/>
          <p:cNvSpPr/>
          <p:nvPr/>
        </p:nvSpPr>
        <p:spPr>
          <a:xfrm>
            <a:off x="1222834" y="4978585"/>
            <a:ext cx="3183534" cy="114035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ormAutofit/>
          </a:bodyPr>
          <a:lstStyle/>
          <a:p>
            <a:pPr algn="l">
              <a:defRPr sz="2000">
                <a:solidFill>
                  <a:srgbClr val="000000">
                    <a:alpha val="30000"/>
                  </a:srgbClr>
                </a:solidFill>
                <a:latin typeface="Arial"/>
                <a:ea typeface="Arial"/>
                <a:cs typeface="Arial"/>
                <a:sym typeface="Arial"/>
              </a:defRPr>
            </a:pPr>
            <a:r>
              <a:rPr dirty="0"/>
              <a:t>Skype:</a:t>
            </a:r>
          </a:p>
          <a:p>
            <a:pPr algn="l">
              <a:defRPr sz="3000">
                <a:latin typeface="Arial"/>
                <a:ea typeface="Arial"/>
                <a:cs typeface="Arial"/>
                <a:sym typeface="Arial"/>
              </a:defRPr>
            </a:pPr>
            <a:r>
              <a:rPr lang="en-US" dirty="0" err="1"/>
              <a:t>jackie</a:t>
            </a:r>
            <a:r>
              <a:rPr lang="en-US" dirty="0"/>
              <a:t>-crook</a:t>
            </a:r>
            <a:endParaRPr dirty="0"/>
          </a:p>
        </p:txBody>
      </p:sp>
      <p:sp>
        <p:nvSpPr>
          <p:cNvPr id="382" name="Email:…"/>
          <p:cNvSpPr/>
          <p:nvPr/>
        </p:nvSpPr>
        <p:spPr>
          <a:xfrm>
            <a:off x="4953947" y="4978585"/>
            <a:ext cx="3691533" cy="114035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ormAutofit/>
          </a:bodyPr>
          <a:lstStyle/>
          <a:p>
            <a:pPr algn="l">
              <a:defRPr sz="2000">
                <a:solidFill>
                  <a:srgbClr val="000000">
                    <a:alpha val="30000"/>
                  </a:srgbClr>
                </a:solidFill>
                <a:latin typeface="Arial"/>
                <a:ea typeface="Arial"/>
                <a:cs typeface="Arial"/>
                <a:sym typeface="Arial"/>
              </a:defRPr>
            </a:pPr>
            <a:r>
              <a:rPr dirty="0"/>
              <a:t>Email:</a:t>
            </a:r>
          </a:p>
          <a:p>
            <a:pPr algn="l">
              <a:defRPr sz="3000">
                <a:latin typeface="Arial"/>
                <a:ea typeface="Arial"/>
                <a:cs typeface="Arial"/>
                <a:sym typeface="Arial"/>
              </a:defRPr>
            </a:pPr>
            <a:r>
              <a:rPr lang="en-US" dirty="0" err="1"/>
              <a:t>dg</a:t>
            </a:r>
            <a:r>
              <a:rPr dirty="0" err="1"/>
              <a:t>@litres.ru</a:t>
            </a:r>
            <a:endParaRPr dirty="0"/>
          </a:p>
        </p:txBody>
      </p:sp>
      <p:sp>
        <p:nvSpPr>
          <p:cNvPr id="383" name="Phone:…"/>
          <p:cNvSpPr/>
          <p:nvPr/>
        </p:nvSpPr>
        <p:spPr>
          <a:xfrm>
            <a:off x="9099043" y="4978585"/>
            <a:ext cx="3691533" cy="114035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ormAutofit/>
          </a:bodyPr>
          <a:lstStyle/>
          <a:p>
            <a:pPr algn="just">
              <a:defRPr sz="2000">
                <a:solidFill>
                  <a:srgbClr val="000000">
                    <a:alpha val="30000"/>
                  </a:srgbClr>
                </a:solidFill>
                <a:latin typeface="Arial"/>
                <a:ea typeface="Arial"/>
                <a:cs typeface="Arial"/>
                <a:sym typeface="Arial"/>
              </a:defRPr>
            </a:pPr>
            <a:r>
              <a:rPr dirty="0"/>
              <a:t>Phone:</a:t>
            </a:r>
          </a:p>
          <a:p>
            <a:pPr algn="just">
              <a:defRPr sz="3000">
                <a:latin typeface="Arial"/>
                <a:ea typeface="Arial"/>
                <a:cs typeface="Arial"/>
                <a:sym typeface="Arial"/>
              </a:defRPr>
            </a:pPr>
            <a:r>
              <a:rPr lang="ru-RU" dirty="0"/>
              <a:t>8-9</a:t>
            </a:r>
            <a:r>
              <a:rPr lang="en-US" dirty="0"/>
              <a:t>06</a:t>
            </a:r>
            <a:r>
              <a:rPr lang="ru-RU" dirty="0"/>
              <a:t>-</a:t>
            </a:r>
            <a:r>
              <a:rPr lang="en-US" dirty="0"/>
              <a:t>753</a:t>
            </a:r>
            <a:r>
              <a:rPr lang="ru-RU" dirty="0"/>
              <a:t>-</a:t>
            </a:r>
            <a:r>
              <a:rPr lang="en-US" dirty="0"/>
              <a:t>61</a:t>
            </a:r>
            <a:r>
              <a:rPr lang="ru-RU" dirty="0"/>
              <a:t>-</a:t>
            </a:r>
            <a:r>
              <a:rPr lang="en-US" dirty="0"/>
              <a:t>73</a:t>
            </a:r>
            <a:endParaRPr dirty="0"/>
          </a:p>
        </p:txBody>
      </p:sp>
      <p:sp>
        <p:nvSpPr>
          <p:cNvPr id="384" name="Кружок"/>
          <p:cNvSpPr/>
          <p:nvPr/>
        </p:nvSpPr>
        <p:spPr>
          <a:xfrm>
            <a:off x="5958142" y="3598667"/>
            <a:ext cx="1016003" cy="1016003"/>
          </a:xfrm>
          <a:prstGeom prst="ellipse">
            <a:avLst/>
          </a:prstGeom>
          <a:solidFill>
            <a:srgbClr val="DCDEE0"/>
          </a:solidFill>
          <a:ln w="12700">
            <a:miter lim="400000"/>
          </a:ln>
        </p:spPr>
        <p:txBody>
          <a:bodyPr lIns="50800" tIns="50800" rIns="50800" bIns="50800" anchor="ctr"/>
          <a:lstStyle/>
          <a:p>
            <a:pPr>
              <a:defRPr sz="2400">
                <a:solidFill>
                  <a:srgbClr val="FFFFFF"/>
                </a:solidFill>
              </a:defRPr>
            </a:pPr>
            <a:endParaRPr/>
          </a:p>
        </p:txBody>
      </p:sp>
      <p:pic>
        <p:nvPicPr>
          <p:cNvPr id="385" name="pasted-image.tiff" descr="pasted-image.tiff"/>
          <p:cNvPicPr>
            <a:picLocks noChangeAspect="1"/>
          </p:cNvPicPr>
          <p:nvPr/>
        </p:nvPicPr>
        <p:blipFill>
          <a:blip r:embed="rId2">
            <a:extLst/>
          </a:blip>
          <a:stretch>
            <a:fillRect/>
          </a:stretch>
        </p:blipFill>
        <p:spPr>
          <a:xfrm>
            <a:off x="6132540" y="3841358"/>
            <a:ext cx="667174" cy="511271"/>
          </a:xfrm>
          <a:prstGeom prst="rect">
            <a:avLst/>
          </a:prstGeom>
          <a:ln w="12700">
            <a:miter lim="400000"/>
          </a:ln>
        </p:spPr>
      </p:pic>
      <p:sp>
        <p:nvSpPr>
          <p:cNvPr id="386" name="Кружок"/>
          <p:cNvSpPr/>
          <p:nvPr/>
        </p:nvSpPr>
        <p:spPr>
          <a:xfrm>
            <a:off x="2010285" y="3598667"/>
            <a:ext cx="1016003" cy="1016003"/>
          </a:xfrm>
          <a:prstGeom prst="ellipse">
            <a:avLst/>
          </a:prstGeom>
          <a:solidFill>
            <a:srgbClr val="DCDEE0"/>
          </a:solidFill>
          <a:ln w="12700">
            <a:miter lim="400000"/>
          </a:ln>
        </p:spPr>
        <p:txBody>
          <a:bodyPr lIns="50800" tIns="50800" rIns="50800" bIns="50800" anchor="ctr"/>
          <a:lstStyle/>
          <a:p>
            <a:pPr>
              <a:defRPr sz="2400">
                <a:solidFill>
                  <a:srgbClr val="FFFFFF"/>
                </a:solidFill>
              </a:defRPr>
            </a:pPr>
            <a:endParaRPr/>
          </a:p>
        </p:txBody>
      </p:sp>
      <p:pic>
        <p:nvPicPr>
          <p:cNvPr id="387" name="pasted-image.tiff" descr="pasted-image.tiff"/>
          <p:cNvPicPr>
            <a:picLocks noChangeAspect="1"/>
          </p:cNvPicPr>
          <p:nvPr/>
        </p:nvPicPr>
        <p:blipFill>
          <a:blip r:embed="rId3">
            <a:extLst/>
          </a:blip>
          <a:stretch>
            <a:fillRect/>
          </a:stretch>
        </p:blipFill>
        <p:spPr>
          <a:xfrm>
            <a:off x="2221970" y="3810353"/>
            <a:ext cx="592631" cy="592631"/>
          </a:xfrm>
          <a:prstGeom prst="rect">
            <a:avLst/>
          </a:prstGeom>
          <a:ln w="12700">
            <a:miter lim="400000"/>
          </a:ln>
        </p:spPr>
      </p:pic>
      <p:sp>
        <p:nvSpPr>
          <p:cNvPr id="388" name="Кружок"/>
          <p:cNvSpPr/>
          <p:nvPr/>
        </p:nvSpPr>
        <p:spPr>
          <a:xfrm>
            <a:off x="10160000" y="3598667"/>
            <a:ext cx="1016003" cy="1016003"/>
          </a:xfrm>
          <a:prstGeom prst="ellipse">
            <a:avLst/>
          </a:prstGeom>
          <a:solidFill>
            <a:srgbClr val="DCDEE0"/>
          </a:solidFill>
          <a:ln w="12700">
            <a:miter lim="400000"/>
          </a:ln>
        </p:spPr>
        <p:txBody>
          <a:bodyPr lIns="50800" tIns="50800" rIns="50800" bIns="50800" anchor="ctr"/>
          <a:lstStyle/>
          <a:p>
            <a:pPr>
              <a:defRPr sz="2400">
                <a:solidFill>
                  <a:srgbClr val="FFFFFF"/>
                </a:solidFill>
              </a:defRPr>
            </a:pPr>
            <a:endParaRPr/>
          </a:p>
        </p:txBody>
      </p:sp>
      <p:pic>
        <p:nvPicPr>
          <p:cNvPr id="389" name="pasted-image.tiff" descr="pasted-image.tiff"/>
          <p:cNvPicPr>
            <a:picLocks noChangeAspect="1"/>
          </p:cNvPicPr>
          <p:nvPr/>
        </p:nvPicPr>
        <p:blipFill>
          <a:blip r:embed="rId4">
            <a:extLst/>
          </a:blip>
          <a:stretch>
            <a:fillRect/>
          </a:stretch>
        </p:blipFill>
        <p:spPr>
          <a:xfrm>
            <a:off x="10391191" y="3840076"/>
            <a:ext cx="553619" cy="552538"/>
          </a:xfrm>
          <a:prstGeom prst="rect">
            <a:avLst/>
          </a:prstGeom>
          <a:ln w="12700">
            <a:miter lim="400000"/>
          </a:ln>
        </p:spPr>
      </p:pic>
      <p:pic>
        <p:nvPicPr>
          <p:cNvPr id="390" name="joshua-peacock-240448.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15021" y="674428"/>
            <a:ext cx="1602227" cy="1651076"/>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2" y="1004"/>
                  <a:pt x="2881" y="3015"/>
                </a:cubicBezTo>
                <a:cubicBezTo>
                  <a:pt x="-961" y="7036"/>
                  <a:pt x="-961" y="13558"/>
                  <a:pt x="2881" y="17579"/>
                </a:cubicBezTo>
                <a:cubicBezTo>
                  <a:pt x="6723" y="21600"/>
                  <a:pt x="12955" y="21600"/>
                  <a:pt x="16797" y="17579"/>
                </a:cubicBezTo>
                <a:cubicBezTo>
                  <a:pt x="20639" y="13558"/>
                  <a:pt x="20639" y="7036"/>
                  <a:pt x="16797" y="3015"/>
                </a:cubicBezTo>
                <a:cubicBezTo>
                  <a:pt x="14876" y="1004"/>
                  <a:pt x="12357" y="0"/>
                  <a:pt x="9839" y="0"/>
                </a:cubicBezTo>
                <a:close/>
              </a:path>
            </a:pathLst>
          </a:cu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Заголовок"/>
          <p:cNvSpPr>
            <a:spLocks noGrp="1"/>
          </p:cNvSpPr>
          <p:nvPr>
            <p:ph type="ctrTitle"/>
          </p:nvPr>
        </p:nvSpPr>
        <p:spPr>
          <a:xfrm>
            <a:off x="1016000" y="457200"/>
            <a:ext cx="10464800" cy="1049802"/>
          </a:xfrm>
          <a:prstGeom prst="rect">
            <a:avLst/>
          </a:prstGeom>
        </p:spPr>
        <p:txBody>
          <a:bodyPr anchor="ctr">
            <a:normAutofit/>
          </a:bodyPr>
          <a:lstStyle>
            <a:lvl1pPr algn="l">
              <a:defRPr sz="4400">
                <a:latin typeface="Arial"/>
                <a:ea typeface="Arial"/>
                <a:cs typeface="Arial"/>
                <a:sym typeface="Arial"/>
              </a:defRPr>
            </a:lvl1pPr>
          </a:lstStyle>
          <a:p>
            <a:r>
              <a:rPr lang="ru-RU" dirty="0">
                <a:solidFill>
                  <a:schemeClr val="tx1"/>
                </a:solidFill>
              </a:rPr>
              <a:t>Возможности </a:t>
            </a:r>
            <a:r>
              <a:rPr lang="ru-RU" dirty="0"/>
              <a:t>«</a:t>
            </a:r>
            <a:r>
              <a:rPr lang="ru-RU" dirty="0" err="1"/>
              <a:t>ЛитРес</a:t>
            </a:r>
            <a:r>
              <a:rPr lang="ru-RU" dirty="0"/>
              <a:t>: </a:t>
            </a:r>
            <a:r>
              <a:rPr lang="ru-RU" dirty="0">
                <a:solidFill>
                  <a:srgbClr val="FC4D1E"/>
                </a:solidFill>
              </a:rPr>
              <a:t>Школа</a:t>
            </a:r>
            <a:r>
              <a:rPr lang="ru-RU" dirty="0"/>
              <a:t>»</a:t>
            </a:r>
            <a:endParaRPr dirty="0">
              <a:solidFill>
                <a:schemeClr val="tx1"/>
              </a:solidFill>
            </a:endParaRPr>
          </a:p>
        </p:txBody>
      </p:sp>
      <p:sp>
        <p:nvSpPr>
          <p:cNvPr id="129" name="Прямоугольник"/>
          <p:cNvSpPr/>
          <p:nvPr/>
        </p:nvSpPr>
        <p:spPr>
          <a:xfrm>
            <a:off x="0" y="8787851"/>
            <a:ext cx="13004802" cy="970758"/>
          </a:xfrm>
          <a:prstGeom prst="rect">
            <a:avLst/>
          </a:prstGeom>
          <a:solidFill>
            <a:srgbClr val="EFEEE9"/>
          </a:solidFill>
          <a:ln w="12700">
            <a:miter lim="400000"/>
          </a:ln>
        </p:spPr>
        <p:txBody>
          <a:bodyPr lIns="50800" tIns="50800" rIns="50800" bIns="50800" anchor="ctr"/>
          <a:lstStyle/>
          <a:p>
            <a:pPr>
              <a:defRPr sz="2400">
                <a:solidFill>
                  <a:srgbClr val="FFFFFF"/>
                </a:solidFill>
              </a:defRPr>
            </a:pPr>
            <a:endParaRPr dirty="0"/>
          </a:p>
        </p:txBody>
      </p:sp>
      <p:pic>
        <p:nvPicPr>
          <p:cNvPr id="130" name="LitRes_Logo на белом.png" descr="LitRes_Logo на белом.png"/>
          <p:cNvPicPr>
            <a:picLocks noChangeAspect="1"/>
          </p:cNvPicPr>
          <p:nvPr/>
        </p:nvPicPr>
        <p:blipFill>
          <a:blip r:embed="rId2">
            <a:extLst/>
          </a:blip>
          <a:stretch>
            <a:fillRect/>
          </a:stretch>
        </p:blipFill>
        <p:spPr>
          <a:xfrm>
            <a:off x="507998" y="9038166"/>
            <a:ext cx="1778002" cy="393931"/>
          </a:xfrm>
          <a:prstGeom prst="rect">
            <a:avLst/>
          </a:prstGeom>
          <a:ln w="12700">
            <a:miter lim="400000"/>
          </a:ln>
        </p:spPr>
      </p:pic>
      <p:grpSp>
        <p:nvGrpSpPr>
          <p:cNvPr id="135" name="Группа"/>
          <p:cNvGrpSpPr/>
          <p:nvPr/>
        </p:nvGrpSpPr>
        <p:grpSpPr>
          <a:xfrm>
            <a:off x="11885855" y="-4269"/>
            <a:ext cx="603823" cy="1270005"/>
            <a:chOff x="-1" y="-1"/>
            <a:chExt cx="603821" cy="1270003"/>
          </a:xfrm>
        </p:grpSpPr>
        <p:pic>
          <p:nvPicPr>
            <p:cNvPr id="133" name="Ленточка.png" descr="Ленточка.png"/>
            <p:cNvPicPr>
              <a:picLocks noChangeAspect="1"/>
            </p:cNvPicPr>
            <p:nvPr/>
          </p:nvPicPr>
          <p:blipFill>
            <a:blip r:embed="rId3">
              <a:extLst/>
            </a:blip>
            <a:stretch>
              <a:fillRect/>
            </a:stretch>
          </p:blipFill>
          <p:spPr>
            <a:xfrm rot="16200000">
              <a:off x="-333092" y="333090"/>
              <a:ext cx="1270003" cy="603821"/>
            </a:xfrm>
            <a:prstGeom prst="rect">
              <a:avLst/>
            </a:prstGeom>
            <a:ln w="12700" cap="flat">
              <a:noFill/>
              <a:miter lim="400000"/>
            </a:ln>
            <a:effectLst/>
          </p:spPr>
        </p:pic>
        <p:sp>
          <p:nvSpPr>
            <p:cNvPr id="134" name="01"/>
            <p:cNvSpPr/>
            <p:nvPr/>
          </p:nvSpPr>
          <p:spPr>
            <a:xfrm>
              <a:off x="93519" y="600054"/>
              <a:ext cx="416780" cy="44114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ctr">
              <a:spAutoFit/>
            </a:bodyPr>
            <a:lstStyle>
              <a:lvl1pPr>
                <a:defRPr sz="2200">
                  <a:solidFill>
                    <a:srgbClr val="FFFFFF"/>
                  </a:solidFill>
                  <a:latin typeface="Arial"/>
                  <a:ea typeface="Arial"/>
                  <a:cs typeface="Arial"/>
                  <a:sym typeface="Arial"/>
                </a:defRPr>
              </a:lvl1pPr>
            </a:lstStyle>
            <a:p>
              <a:r>
                <a:rPr dirty="0"/>
                <a:t>0</a:t>
              </a:r>
              <a:r>
                <a:rPr lang="ru-RU" dirty="0"/>
                <a:t>2</a:t>
              </a:r>
              <a:endParaRPr dirty="0"/>
            </a:p>
          </p:txBody>
        </p:sp>
      </p:grpSp>
      <p:sp>
        <p:nvSpPr>
          <p:cNvPr id="13" name="Тут будет название темы презентации.…">
            <a:extLst>
              <a:ext uri="{FF2B5EF4-FFF2-40B4-BE49-F238E27FC236}">
                <a16:creationId xmlns:a16="http://schemas.microsoft.com/office/drawing/2014/main" id="{86DA5DC1-FBDE-CA45-8029-2BFD8D1856A6}"/>
              </a:ext>
            </a:extLst>
          </p:cNvPr>
          <p:cNvSpPr/>
          <p:nvPr/>
        </p:nvSpPr>
        <p:spPr>
          <a:xfrm>
            <a:off x="2490294" y="8787851"/>
            <a:ext cx="9030052" cy="97075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pPr algn="l">
              <a:defRPr sz="1800">
                <a:latin typeface="Arial"/>
                <a:ea typeface="Arial"/>
                <a:cs typeface="Arial"/>
                <a:sym typeface="Arial"/>
              </a:defRPr>
            </a:pPr>
            <a:r>
              <a:rPr lang="ru-RU" dirty="0"/>
              <a:t>«</a:t>
            </a:r>
            <a:r>
              <a:rPr lang="ru-RU" dirty="0" err="1"/>
              <a:t>ЛитРес</a:t>
            </a:r>
            <a:r>
              <a:rPr lang="ru-RU" dirty="0"/>
              <a:t>: Школа»</a:t>
            </a:r>
          </a:p>
          <a:p>
            <a:pPr algn="l">
              <a:defRPr sz="1800">
                <a:latin typeface="Arial"/>
                <a:ea typeface="Arial"/>
                <a:cs typeface="Arial"/>
                <a:sym typeface="Arial"/>
              </a:defRPr>
            </a:pPr>
            <a:r>
              <a:rPr lang="ru-RU" dirty="0"/>
              <a:t>Модернизация технологий и содержания обучения</a:t>
            </a:r>
          </a:p>
        </p:txBody>
      </p:sp>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254" y="1287248"/>
            <a:ext cx="11807424" cy="7290328"/>
          </a:xfrm>
          <a:prstGeom prst="rect">
            <a:avLst/>
          </a:prstGeom>
        </p:spPr>
      </p:pic>
    </p:spTree>
    <p:extLst>
      <p:ext uri="{BB962C8B-B14F-4D97-AF65-F5344CB8AC3E}">
        <p14:creationId xmlns:p14="http://schemas.microsoft.com/office/powerpoint/2010/main" val="327289114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Заголовок"/>
          <p:cNvSpPr>
            <a:spLocks noGrp="1"/>
          </p:cNvSpPr>
          <p:nvPr>
            <p:ph type="ctrTitle"/>
          </p:nvPr>
        </p:nvSpPr>
        <p:spPr>
          <a:xfrm>
            <a:off x="805185" y="440201"/>
            <a:ext cx="10464800" cy="1049802"/>
          </a:xfrm>
          <a:prstGeom prst="rect">
            <a:avLst/>
          </a:prstGeom>
        </p:spPr>
        <p:txBody>
          <a:bodyPr anchor="ctr">
            <a:normAutofit fontScale="90000"/>
          </a:bodyPr>
          <a:lstStyle>
            <a:lvl1pPr algn="l">
              <a:defRPr sz="4400">
                <a:latin typeface="Arial"/>
                <a:ea typeface="Arial"/>
                <a:cs typeface="Arial"/>
                <a:sym typeface="Arial"/>
              </a:defRPr>
            </a:lvl1pPr>
          </a:lstStyle>
          <a:p>
            <a:r>
              <a:rPr lang="ru-RU" dirty="0">
                <a:solidFill>
                  <a:schemeClr val="tx1"/>
                </a:solidFill>
              </a:rPr>
              <a:t>Механика проекта - система книговыдач</a:t>
            </a:r>
            <a:endParaRPr dirty="0">
              <a:solidFill>
                <a:srgbClr val="FC4D1E"/>
              </a:solidFill>
            </a:endParaRPr>
          </a:p>
        </p:txBody>
      </p:sp>
      <p:sp>
        <p:nvSpPr>
          <p:cNvPr id="128" name="Lorem ipsum dolor sit amet, eam ne rebum ridens vidisse. Vivendum complectitur vel ne, te sea meis fuisset. Ex sea discere antiopam assentior, mucius option signiferumque eum no, ex pro iuvaret quaeque. Ne mel suas lorem dicta.…"/>
          <p:cNvSpPr>
            <a:spLocks noGrp="1"/>
          </p:cNvSpPr>
          <p:nvPr>
            <p:ph type="subTitle" idx="1"/>
          </p:nvPr>
        </p:nvSpPr>
        <p:spPr>
          <a:xfrm>
            <a:off x="751840" y="1801931"/>
            <a:ext cx="11737838" cy="5841898"/>
          </a:xfrm>
          <a:prstGeom prst="rect">
            <a:avLst/>
          </a:prstGeom>
        </p:spPr>
        <p:txBody>
          <a:bodyPr>
            <a:noAutofit/>
          </a:bodyPr>
          <a:lstStyle/>
          <a:p>
            <a:pPr algn="l" defTabSz="303783">
              <a:defRPr sz="2700">
                <a:latin typeface="Arial"/>
                <a:ea typeface="Arial"/>
                <a:cs typeface="Arial"/>
                <a:sym typeface="Arial"/>
              </a:defRPr>
            </a:pPr>
            <a:r>
              <a:rPr lang="ru-RU" sz="4000" dirty="0"/>
              <a:t>Книги, охраняемые авторским правом, — по платным книговыдачам.</a:t>
            </a:r>
          </a:p>
          <a:p>
            <a:pPr algn="l" defTabSz="303783">
              <a:defRPr sz="2700">
                <a:latin typeface="Arial"/>
                <a:ea typeface="Arial"/>
                <a:cs typeface="Arial"/>
                <a:sym typeface="Arial"/>
              </a:defRPr>
            </a:pPr>
            <a:endParaRPr lang="ru-RU" sz="4000" dirty="0"/>
          </a:p>
          <a:p>
            <a:pPr algn="l" defTabSz="303783">
              <a:defRPr sz="2700">
                <a:latin typeface="Arial"/>
                <a:ea typeface="Arial"/>
                <a:cs typeface="Arial"/>
                <a:sym typeface="Arial"/>
              </a:defRPr>
            </a:pPr>
            <a:r>
              <a:rPr lang="ru-RU" sz="4000" dirty="0">
                <a:solidFill>
                  <a:srgbClr val="FC4D1E"/>
                </a:solidFill>
              </a:rPr>
              <a:t>1 книговыдача </a:t>
            </a:r>
            <a:r>
              <a:rPr lang="ru-RU" sz="4000" dirty="0"/>
              <a:t>= доступ к 1 книге = 60 рублей.</a:t>
            </a:r>
          </a:p>
          <a:p>
            <a:pPr algn="l" defTabSz="303783">
              <a:defRPr sz="2700">
                <a:latin typeface="Arial"/>
                <a:ea typeface="Arial"/>
                <a:cs typeface="Arial"/>
                <a:sym typeface="Arial"/>
              </a:defRPr>
            </a:pPr>
            <a:endParaRPr lang="ru-RU" sz="4000" dirty="0"/>
          </a:p>
          <a:p>
            <a:pPr algn="l" defTabSz="303783">
              <a:defRPr sz="2700">
                <a:latin typeface="Arial"/>
                <a:ea typeface="Arial"/>
                <a:cs typeface="Arial"/>
                <a:sym typeface="Arial"/>
              </a:defRPr>
            </a:pPr>
            <a:r>
              <a:rPr lang="ru-RU" sz="4000" dirty="0"/>
              <a:t>Платные книги: современная детская и подростковая литература, зарубежные произведения, некоторые книги </a:t>
            </a:r>
            <a:r>
              <a:rPr lang="en-US" sz="4000" dirty="0"/>
              <a:t>XX</a:t>
            </a:r>
            <a:r>
              <a:rPr lang="ru-RU" sz="4000" dirty="0"/>
              <a:t> века. </a:t>
            </a:r>
          </a:p>
          <a:p>
            <a:pPr algn="l" defTabSz="303783">
              <a:defRPr sz="2700">
                <a:latin typeface="Arial"/>
                <a:ea typeface="Arial"/>
                <a:cs typeface="Arial"/>
                <a:sym typeface="Arial"/>
              </a:defRPr>
            </a:pPr>
            <a:endParaRPr lang="ru-RU" sz="3400" dirty="0"/>
          </a:p>
          <a:p>
            <a:pPr algn="l" defTabSz="303783">
              <a:defRPr sz="2700">
                <a:latin typeface="Arial"/>
                <a:ea typeface="Arial"/>
                <a:cs typeface="Arial"/>
                <a:sym typeface="Arial"/>
              </a:defRPr>
            </a:pPr>
            <a:endParaRPr lang="ru-RU" sz="3400" dirty="0"/>
          </a:p>
          <a:p>
            <a:pPr algn="l" defTabSz="303783">
              <a:defRPr sz="2700">
                <a:latin typeface="Arial"/>
                <a:ea typeface="Arial"/>
                <a:cs typeface="Arial"/>
                <a:sym typeface="Arial"/>
              </a:defRPr>
            </a:pPr>
            <a:endParaRPr lang="ru-RU" sz="3400" dirty="0"/>
          </a:p>
          <a:p>
            <a:pPr algn="l" defTabSz="303783">
              <a:defRPr sz="2700">
                <a:latin typeface="Arial"/>
                <a:ea typeface="Arial"/>
                <a:cs typeface="Arial"/>
                <a:sym typeface="Arial"/>
              </a:defRPr>
            </a:pPr>
            <a:endParaRPr lang="ru-RU" sz="3400" dirty="0"/>
          </a:p>
          <a:p>
            <a:pPr algn="l" defTabSz="519937">
              <a:defRPr sz="2100">
                <a:latin typeface="Arial"/>
                <a:ea typeface="Arial"/>
                <a:cs typeface="Arial"/>
                <a:sym typeface="Arial"/>
              </a:defRPr>
            </a:pPr>
            <a:endParaRPr sz="3400" dirty="0"/>
          </a:p>
        </p:txBody>
      </p:sp>
      <p:sp>
        <p:nvSpPr>
          <p:cNvPr id="129" name="Прямоугольник"/>
          <p:cNvSpPr/>
          <p:nvPr/>
        </p:nvSpPr>
        <p:spPr>
          <a:xfrm>
            <a:off x="0" y="8787851"/>
            <a:ext cx="13004802" cy="970758"/>
          </a:xfrm>
          <a:prstGeom prst="rect">
            <a:avLst/>
          </a:prstGeom>
          <a:solidFill>
            <a:srgbClr val="EFEEE9"/>
          </a:solidFill>
          <a:ln w="12700">
            <a:miter lim="400000"/>
          </a:ln>
        </p:spPr>
        <p:txBody>
          <a:bodyPr lIns="50800" tIns="50800" rIns="50800" bIns="50800" anchor="ctr"/>
          <a:lstStyle/>
          <a:p>
            <a:pPr>
              <a:defRPr sz="2400">
                <a:solidFill>
                  <a:srgbClr val="FFFFFF"/>
                </a:solidFill>
              </a:defRPr>
            </a:pPr>
            <a:endParaRPr/>
          </a:p>
        </p:txBody>
      </p:sp>
      <p:pic>
        <p:nvPicPr>
          <p:cNvPr id="130" name="LitRes_Logo на белом.png" descr="LitRes_Logo на белом.png"/>
          <p:cNvPicPr>
            <a:picLocks noChangeAspect="1"/>
          </p:cNvPicPr>
          <p:nvPr/>
        </p:nvPicPr>
        <p:blipFill>
          <a:blip r:embed="rId2">
            <a:extLst/>
          </a:blip>
          <a:stretch>
            <a:fillRect/>
          </a:stretch>
        </p:blipFill>
        <p:spPr>
          <a:xfrm>
            <a:off x="507998" y="9038166"/>
            <a:ext cx="1778002" cy="393931"/>
          </a:xfrm>
          <a:prstGeom prst="rect">
            <a:avLst/>
          </a:prstGeom>
          <a:ln w="12700">
            <a:miter lim="400000"/>
          </a:ln>
        </p:spPr>
      </p:pic>
      <p:grpSp>
        <p:nvGrpSpPr>
          <p:cNvPr id="135" name="Группа"/>
          <p:cNvGrpSpPr/>
          <p:nvPr/>
        </p:nvGrpSpPr>
        <p:grpSpPr>
          <a:xfrm>
            <a:off x="11885855" y="-4269"/>
            <a:ext cx="603823" cy="1270005"/>
            <a:chOff x="-1" y="-1"/>
            <a:chExt cx="603821" cy="1270003"/>
          </a:xfrm>
        </p:grpSpPr>
        <p:pic>
          <p:nvPicPr>
            <p:cNvPr id="133" name="Ленточка.png" descr="Ленточка.png"/>
            <p:cNvPicPr>
              <a:picLocks noChangeAspect="1"/>
            </p:cNvPicPr>
            <p:nvPr/>
          </p:nvPicPr>
          <p:blipFill>
            <a:blip r:embed="rId3">
              <a:extLst/>
            </a:blip>
            <a:stretch>
              <a:fillRect/>
            </a:stretch>
          </p:blipFill>
          <p:spPr>
            <a:xfrm rot="16200000">
              <a:off x="-333092" y="333090"/>
              <a:ext cx="1270003" cy="603821"/>
            </a:xfrm>
            <a:prstGeom prst="rect">
              <a:avLst/>
            </a:prstGeom>
            <a:ln w="12700" cap="flat">
              <a:noFill/>
              <a:miter lim="400000"/>
            </a:ln>
            <a:effectLst/>
          </p:spPr>
        </p:pic>
        <p:sp>
          <p:nvSpPr>
            <p:cNvPr id="134" name="01"/>
            <p:cNvSpPr/>
            <p:nvPr/>
          </p:nvSpPr>
          <p:spPr>
            <a:xfrm>
              <a:off x="93519" y="600054"/>
              <a:ext cx="416780" cy="44114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ctr">
              <a:spAutoFit/>
            </a:bodyPr>
            <a:lstStyle>
              <a:lvl1pPr>
                <a:defRPr sz="2200">
                  <a:solidFill>
                    <a:srgbClr val="FFFFFF"/>
                  </a:solidFill>
                  <a:latin typeface="Arial"/>
                  <a:ea typeface="Arial"/>
                  <a:cs typeface="Arial"/>
                  <a:sym typeface="Arial"/>
                </a:defRPr>
              </a:lvl1pPr>
            </a:lstStyle>
            <a:p>
              <a:r>
                <a:rPr lang="ru-RU" dirty="0"/>
                <a:t>0</a:t>
              </a:r>
              <a:r>
                <a:rPr lang="en-US" dirty="0"/>
                <a:t>3</a:t>
              </a:r>
              <a:endParaRPr dirty="0"/>
            </a:p>
          </p:txBody>
        </p:sp>
      </p:grpSp>
      <p:pic>
        <p:nvPicPr>
          <p:cNvPr id="2050" name="Picture 2" descr="https://daks2k3a4ib2z.cloudfront.net/5581d696bc2ba6d54f193af3/55ce0784792e57e118118c7f_ill_partner_22%402x.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69985" y="7210942"/>
            <a:ext cx="982976" cy="848934"/>
          </a:xfrm>
          <a:prstGeom prst="rect">
            <a:avLst/>
          </a:prstGeom>
          <a:noFill/>
          <a:extLst>
            <a:ext uri="{909E8E84-426E-40DD-AFC4-6F175D3DCCD1}">
              <a14:hiddenFill xmlns:a14="http://schemas.microsoft.com/office/drawing/2010/main">
                <a:solidFill>
                  <a:srgbClr val="FFFFFF"/>
                </a:solidFill>
              </a14:hiddenFill>
            </a:ext>
          </a:extLst>
        </p:spPr>
      </p:pic>
      <p:sp>
        <p:nvSpPr>
          <p:cNvPr id="11" name="Тут будет название темы презентации.…">
            <a:extLst>
              <a:ext uri="{FF2B5EF4-FFF2-40B4-BE49-F238E27FC236}">
                <a16:creationId xmlns:a16="http://schemas.microsoft.com/office/drawing/2014/main" id="{1BB9E449-AABB-6047-9C70-F8CE5A23D71F}"/>
              </a:ext>
            </a:extLst>
          </p:cNvPr>
          <p:cNvSpPr/>
          <p:nvPr/>
        </p:nvSpPr>
        <p:spPr>
          <a:xfrm>
            <a:off x="2490294" y="8787851"/>
            <a:ext cx="9030052" cy="97075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pPr algn="l">
              <a:defRPr sz="1800">
                <a:latin typeface="Arial"/>
                <a:ea typeface="Arial"/>
                <a:cs typeface="Arial"/>
                <a:sym typeface="Arial"/>
              </a:defRPr>
            </a:pPr>
            <a:r>
              <a:rPr lang="ru-RU" dirty="0"/>
              <a:t>«</a:t>
            </a:r>
            <a:r>
              <a:rPr lang="ru-RU" dirty="0" err="1"/>
              <a:t>ЛитРес</a:t>
            </a:r>
            <a:r>
              <a:rPr lang="ru-RU" dirty="0"/>
              <a:t>: Школа»</a:t>
            </a:r>
          </a:p>
          <a:p>
            <a:pPr algn="l">
              <a:defRPr sz="1800">
                <a:latin typeface="Arial"/>
                <a:ea typeface="Arial"/>
                <a:cs typeface="Arial"/>
                <a:sym typeface="Arial"/>
              </a:defRPr>
            </a:pPr>
            <a:r>
              <a:rPr lang="ru-RU" dirty="0"/>
              <a:t>Модернизация технологий и содержания обучения</a:t>
            </a:r>
          </a:p>
        </p:txBody>
      </p:sp>
    </p:spTree>
    <p:extLst>
      <p:ext uri="{BB962C8B-B14F-4D97-AF65-F5344CB8AC3E}">
        <p14:creationId xmlns:p14="http://schemas.microsoft.com/office/powerpoint/2010/main" val="77212961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Фамилия Имя"/>
          <p:cNvSpPr>
            <a:spLocks noGrp="1"/>
          </p:cNvSpPr>
          <p:nvPr>
            <p:ph type="subTitle" sz="quarter" idx="1"/>
          </p:nvPr>
        </p:nvSpPr>
        <p:spPr>
          <a:xfrm>
            <a:off x="684172" y="4043680"/>
            <a:ext cx="11868906" cy="2540000"/>
          </a:xfrm>
          <a:prstGeom prst="rect">
            <a:avLst/>
          </a:prstGeom>
        </p:spPr>
        <p:txBody>
          <a:bodyPr anchor="ctr">
            <a:normAutofit/>
          </a:bodyPr>
          <a:lstStyle>
            <a:lvl1pPr>
              <a:defRPr sz="2400">
                <a:latin typeface="Arial"/>
                <a:ea typeface="Arial"/>
                <a:cs typeface="Arial"/>
                <a:sym typeface="Arial"/>
              </a:defRPr>
            </a:lvl1pPr>
          </a:lstStyle>
          <a:p>
            <a:r>
              <a:rPr lang="ru-RU" sz="4400" dirty="0"/>
              <a:t>Как пользоваться</a:t>
            </a:r>
            <a:r>
              <a:rPr lang="en-US" sz="4400" dirty="0"/>
              <a:t> </a:t>
            </a:r>
            <a:r>
              <a:rPr lang="ru-RU" sz="4400" dirty="0"/>
              <a:t>системой</a:t>
            </a:r>
            <a:endParaRPr sz="4400" dirty="0"/>
          </a:p>
        </p:txBody>
      </p:sp>
      <p:sp>
        <p:nvSpPr>
          <p:cNvPr id="124" name="Тут будет название темы презентации"/>
          <p:cNvSpPr>
            <a:spLocks noGrp="1"/>
          </p:cNvSpPr>
          <p:nvPr>
            <p:ph type="ctrTitle"/>
          </p:nvPr>
        </p:nvSpPr>
        <p:spPr>
          <a:xfrm>
            <a:off x="505882" y="2497722"/>
            <a:ext cx="11920936" cy="2827870"/>
          </a:xfrm>
          <a:prstGeom prst="rect">
            <a:avLst/>
          </a:prstGeom>
        </p:spPr>
        <p:txBody>
          <a:bodyPr anchor="ctr">
            <a:normAutofit/>
          </a:bodyPr>
          <a:lstStyle>
            <a:lvl1pPr>
              <a:defRPr sz="6200">
                <a:solidFill>
                  <a:srgbClr val="FF4C00"/>
                </a:solidFill>
                <a:latin typeface="Arial"/>
                <a:ea typeface="Arial"/>
                <a:cs typeface="Arial"/>
                <a:sym typeface="Arial"/>
              </a:defRPr>
            </a:lvl1pPr>
          </a:lstStyle>
          <a:p>
            <a:r>
              <a:rPr lang="ru-RU" dirty="0">
                <a:solidFill>
                  <a:schemeClr val="tx1"/>
                </a:solidFill>
              </a:rPr>
              <a:t>«</a:t>
            </a:r>
            <a:r>
              <a:rPr lang="ru-RU" sz="6600" b="1" dirty="0" err="1">
                <a:solidFill>
                  <a:schemeClr val="tx1"/>
                </a:solidFill>
              </a:rPr>
              <a:t>Лит</a:t>
            </a:r>
            <a:r>
              <a:rPr lang="ru-RU" sz="6600" b="1" dirty="0" err="1">
                <a:solidFill>
                  <a:srgbClr val="FF4B00"/>
                </a:solidFill>
              </a:rPr>
              <a:t>Рес</a:t>
            </a:r>
            <a:r>
              <a:rPr lang="ru-RU" dirty="0">
                <a:solidFill>
                  <a:schemeClr val="tx1"/>
                </a:solidFill>
              </a:rPr>
              <a:t>: Школа» </a:t>
            </a:r>
            <a:endParaRPr dirty="0">
              <a:solidFill>
                <a:schemeClr val="tx1"/>
              </a:solidFill>
            </a:endParaRPr>
          </a:p>
        </p:txBody>
      </p:sp>
      <p:pic>
        <p:nvPicPr>
          <p:cNvPr id="125" name="LitRes_Logo на белом.png" descr="LitRes_Logo на белом.png"/>
          <p:cNvPicPr>
            <a:picLocks noChangeAspect="1"/>
          </p:cNvPicPr>
          <p:nvPr/>
        </p:nvPicPr>
        <p:blipFill>
          <a:blip r:embed="rId2">
            <a:extLst/>
          </a:blip>
          <a:stretch>
            <a:fillRect/>
          </a:stretch>
        </p:blipFill>
        <p:spPr>
          <a:xfrm>
            <a:off x="505882" y="9042399"/>
            <a:ext cx="1397002" cy="309517"/>
          </a:xfrm>
          <a:prstGeom prst="rect">
            <a:avLst/>
          </a:prstGeom>
          <a:ln w="12700">
            <a:miter lim="400000"/>
          </a:ln>
        </p:spPr>
      </p:pic>
      <p:pic>
        <p:nvPicPr>
          <p:cNvPr id="5" name="Рисунок 4">
            <a:extLst>
              <a:ext uri="{FF2B5EF4-FFF2-40B4-BE49-F238E27FC236}">
                <a16:creationId xmlns:a16="http://schemas.microsoft.com/office/drawing/2014/main" id="{17462725-2909-4642-8B68-BFB4A664B7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70458" y="6895374"/>
            <a:ext cx="1282620" cy="2456542"/>
          </a:xfrm>
          <a:prstGeom prst="rect">
            <a:avLst/>
          </a:prstGeom>
        </p:spPr>
      </p:pic>
    </p:spTree>
    <p:extLst>
      <p:ext uri="{BB962C8B-B14F-4D97-AF65-F5344CB8AC3E}">
        <p14:creationId xmlns:p14="http://schemas.microsoft.com/office/powerpoint/2010/main" val="289400523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Заголовок"/>
          <p:cNvSpPr>
            <a:spLocks noGrp="1"/>
          </p:cNvSpPr>
          <p:nvPr>
            <p:ph type="ctrTitle"/>
          </p:nvPr>
        </p:nvSpPr>
        <p:spPr>
          <a:xfrm>
            <a:off x="1016000" y="457200"/>
            <a:ext cx="10464800" cy="1049802"/>
          </a:xfrm>
          <a:prstGeom prst="rect">
            <a:avLst/>
          </a:prstGeom>
        </p:spPr>
        <p:txBody>
          <a:bodyPr anchor="ctr">
            <a:normAutofit/>
          </a:bodyPr>
          <a:lstStyle>
            <a:lvl1pPr algn="l">
              <a:defRPr sz="4400">
                <a:latin typeface="Arial"/>
                <a:ea typeface="Arial"/>
                <a:cs typeface="Arial"/>
                <a:sym typeface="Arial"/>
              </a:defRPr>
            </a:lvl1pPr>
          </a:lstStyle>
          <a:p>
            <a:r>
              <a:rPr lang="ru-RU" sz="4000" dirty="0"/>
              <a:t>Как читать в «</a:t>
            </a:r>
            <a:r>
              <a:rPr lang="ru-RU" sz="4000" dirty="0" err="1"/>
              <a:t>ЛитРес</a:t>
            </a:r>
            <a:r>
              <a:rPr lang="ru-RU" sz="4000" dirty="0"/>
              <a:t>: </a:t>
            </a:r>
            <a:r>
              <a:rPr lang="ru-RU" sz="4000" dirty="0">
                <a:solidFill>
                  <a:srgbClr val="FC4D1E"/>
                </a:solidFill>
              </a:rPr>
              <a:t>Школа</a:t>
            </a:r>
            <a:r>
              <a:rPr lang="ru-RU" sz="4000" dirty="0"/>
              <a:t>»</a:t>
            </a:r>
            <a:endParaRPr sz="4000" dirty="0">
              <a:solidFill>
                <a:srgbClr val="FF0000"/>
              </a:solidFill>
            </a:endParaRPr>
          </a:p>
        </p:txBody>
      </p:sp>
      <p:sp>
        <p:nvSpPr>
          <p:cNvPr id="128" name="Lorem ipsum dolor sit amet, eam ne rebum ridens vidisse. Vivendum complectitur vel ne, te sea meis fuisset. Ex sea discere antiopam assentior, mucius option signiferumque eum no, ex pro iuvaret quaeque. Ne mel suas lorem dicta.…"/>
          <p:cNvSpPr>
            <a:spLocks noGrp="1"/>
          </p:cNvSpPr>
          <p:nvPr>
            <p:ph type="subTitle" idx="1"/>
          </p:nvPr>
        </p:nvSpPr>
        <p:spPr>
          <a:xfrm>
            <a:off x="1109522" y="2653212"/>
            <a:ext cx="11380156" cy="4400732"/>
          </a:xfrm>
          <a:prstGeom prst="rect">
            <a:avLst/>
          </a:prstGeom>
        </p:spPr>
        <p:txBody>
          <a:bodyPr>
            <a:noAutofit/>
          </a:bodyPr>
          <a:lstStyle/>
          <a:p>
            <a:pPr algn="l" defTabSz="519937">
              <a:defRPr sz="2100">
                <a:latin typeface="Arial"/>
                <a:ea typeface="Arial"/>
                <a:cs typeface="Arial"/>
                <a:sym typeface="Arial"/>
              </a:defRPr>
            </a:pPr>
            <a:r>
              <a:rPr lang="ru-RU" sz="3600" dirty="0">
                <a:solidFill>
                  <a:srgbClr val="FC4D1E"/>
                </a:solidFill>
              </a:rPr>
              <a:t>Шаг 1</a:t>
            </a:r>
            <a:r>
              <a:rPr lang="ru-RU" sz="3600" dirty="0"/>
              <a:t>. Установите приложение «Школа!» на смартфон или планшет. </a:t>
            </a:r>
          </a:p>
          <a:p>
            <a:pPr algn="l" defTabSz="519937">
              <a:defRPr sz="2100">
                <a:latin typeface="Arial"/>
                <a:ea typeface="Arial"/>
                <a:cs typeface="Arial"/>
                <a:sym typeface="Arial"/>
              </a:defRPr>
            </a:pPr>
            <a:endParaRPr lang="ru-RU" sz="3600" dirty="0"/>
          </a:p>
          <a:p>
            <a:pPr algn="l" defTabSz="519937">
              <a:defRPr sz="2100">
                <a:latin typeface="Arial"/>
                <a:ea typeface="Arial"/>
                <a:cs typeface="Arial"/>
                <a:sym typeface="Arial"/>
              </a:defRPr>
            </a:pPr>
            <a:r>
              <a:rPr lang="ru-RU" sz="3600" dirty="0">
                <a:solidFill>
                  <a:srgbClr val="FC4D1E"/>
                </a:solidFill>
              </a:rPr>
              <a:t>Шаг 2.  </a:t>
            </a:r>
            <a:r>
              <a:rPr lang="ru-RU" sz="3600" dirty="0">
                <a:solidFill>
                  <a:schemeClr val="tx1"/>
                </a:solidFill>
              </a:rPr>
              <a:t>Введите № читательского билета и пароль в поля для авторизации. </a:t>
            </a:r>
          </a:p>
          <a:p>
            <a:pPr algn="l" defTabSz="519937">
              <a:defRPr sz="2100">
                <a:latin typeface="Arial"/>
                <a:ea typeface="Arial"/>
                <a:cs typeface="Arial"/>
                <a:sym typeface="Arial"/>
              </a:defRPr>
            </a:pPr>
            <a:endParaRPr lang="ru-RU" sz="3600" dirty="0"/>
          </a:p>
          <a:p>
            <a:pPr algn="l" defTabSz="519937">
              <a:defRPr sz="2100">
                <a:latin typeface="Arial"/>
                <a:ea typeface="Arial"/>
                <a:cs typeface="Arial"/>
                <a:sym typeface="Arial"/>
              </a:defRPr>
            </a:pPr>
            <a:r>
              <a:rPr lang="ru-RU" sz="3600" dirty="0">
                <a:solidFill>
                  <a:srgbClr val="FC4D1E"/>
                </a:solidFill>
              </a:rPr>
              <a:t>Шаг 3</a:t>
            </a:r>
            <a:r>
              <a:rPr lang="ru-RU" sz="3600" dirty="0"/>
              <a:t>. Выберите книгу и начните читать её.</a:t>
            </a:r>
            <a:endParaRPr sz="3600" dirty="0"/>
          </a:p>
        </p:txBody>
      </p:sp>
      <p:sp>
        <p:nvSpPr>
          <p:cNvPr id="129" name="Прямоугольник"/>
          <p:cNvSpPr/>
          <p:nvPr/>
        </p:nvSpPr>
        <p:spPr>
          <a:xfrm>
            <a:off x="0" y="8787851"/>
            <a:ext cx="13004802" cy="970758"/>
          </a:xfrm>
          <a:prstGeom prst="rect">
            <a:avLst/>
          </a:prstGeom>
          <a:solidFill>
            <a:srgbClr val="EFEEE9"/>
          </a:solidFill>
          <a:ln w="12700">
            <a:miter lim="400000"/>
          </a:ln>
        </p:spPr>
        <p:txBody>
          <a:bodyPr lIns="50800" tIns="50800" rIns="50800" bIns="50800" anchor="ctr"/>
          <a:lstStyle/>
          <a:p>
            <a:pPr>
              <a:defRPr sz="2400">
                <a:solidFill>
                  <a:srgbClr val="FFFFFF"/>
                </a:solidFill>
              </a:defRPr>
            </a:pPr>
            <a:endParaRPr/>
          </a:p>
        </p:txBody>
      </p:sp>
      <p:pic>
        <p:nvPicPr>
          <p:cNvPr id="130" name="LitRes_Logo на белом.png" descr="LitRes_Logo на белом.png"/>
          <p:cNvPicPr>
            <a:picLocks noChangeAspect="1"/>
          </p:cNvPicPr>
          <p:nvPr/>
        </p:nvPicPr>
        <p:blipFill>
          <a:blip r:embed="rId2">
            <a:extLst/>
          </a:blip>
          <a:stretch>
            <a:fillRect/>
          </a:stretch>
        </p:blipFill>
        <p:spPr>
          <a:xfrm>
            <a:off x="507998" y="9038166"/>
            <a:ext cx="1778002" cy="393931"/>
          </a:xfrm>
          <a:prstGeom prst="rect">
            <a:avLst/>
          </a:prstGeom>
          <a:ln w="12700">
            <a:miter lim="400000"/>
          </a:ln>
        </p:spPr>
      </p:pic>
      <p:grpSp>
        <p:nvGrpSpPr>
          <p:cNvPr id="135" name="Группа"/>
          <p:cNvGrpSpPr/>
          <p:nvPr/>
        </p:nvGrpSpPr>
        <p:grpSpPr>
          <a:xfrm>
            <a:off x="11885855" y="-4269"/>
            <a:ext cx="603823" cy="1270005"/>
            <a:chOff x="-1" y="-1"/>
            <a:chExt cx="603821" cy="1270003"/>
          </a:xfrm>
        </p:grpSpPr>
        <p:pic>
          <p:nvPicPr>
            <p:cNvPr id="133" name="Ленточка.png" descr="Ленточка.png"/>
            <p:cNvPicPr>
              <a:picLocks noChangeAspect="1"/>
            </p:cNvPicPr>
            <p:nvPr/>
          </p:nvPicPr>
          <p:blipFill>
            <a:blip r:embed="rId3">
              <a:extLst/>
            </a:blip>
            <a:stretch>
              <a:fillRect/>
            </a:stretch>
          </p:blipFill>
          <p:spPr>
            <a:xfrm rot="16200000">
              <a:off x="-333092" y="333090"/>
              <a:ext cx="1270003" cy="603821"/>
            </a:xfrm>
            <a:prstGeom prst="rect">
              <a:avLst/>
            </a:prstGeom>
            <a:ln w="12700" cap="flat">
              <a:noFill/>
              <a:miter lim="400000"/>
            </a:ln>
            <a:effectLst/>
          </p:spPr>
        </p:pic>
        <p:sp>
          <p:nvSpPr>
            <p:cNvPr id="134" name="01"/>
            <p:cNvSpPr/>
            <p:nvPr/>
          </p:nvSpPr>
          <p:spPr>
            <a:xfrm>
              <a:off x="93519" y="600054"/>
              <a:ext cx="416780" cy="44114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ctr">
              <a:spAutoFit/>
            </a:bodyPr>
            <a:lstStyle>
              <a:lvl1pPr>
                <a:defRPr sz="2200">
                  <a:solidFill>
                    <a:srgbClr val="FFFFFF"/>
                  </a:solidFill>
                  <a:latin typeface="Arial"/>
                  <a:ea typeface="Arial"/>
                  <a:cs typeface="Arial"/>
                  <a:sym typeface="Arial"/>
                </a:defRPr>
              </a:lvl1pPr>
            </a:lstStyle>
            <a:p>
              <a:r>
                <a:rPr dirty="0"/>
                <a:t>0</a:t>
              </a:r>
              <a:r>
                <a:rPr lang="ru-RU" dirty="0"/>
                <a:t>3</a:t>
              </a:r>
              <a:endParaRPr dirty="0"/>
            </a:p>
          </p:txBody>
        </p:sp>
      </p:grpSp>
      <p:sp>
        <p:nvSpPr>
          <p:cNvPr id="10" name="Тут будет название темы презентации.…">
            <a:extLst>
              <a:ext uri="{FF2B5EF4-FFF2-40B4-BE49-F238E27FC236}">
                <a16:creationId xmlns:a16="http://schemas.microsoft.com/office/drawing/2014/main" id="{98C9BB70-5C8D-4D44-9668-8F64AB6F4708}"/>
              </a:ext>
            </a:extLst>
          </p:cNvPr>
          <p:cNvSpPr/>
          <p:nvPr/>
        </p:nvSpPr>
        <p:spPr>
          <a:xfrm>
            <a:off x="2490294" y="8787851"/>
            <a:ext cx="9030052" cy="97075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pPr algn="l">
              <a:defRPr sz="1800">
                <a:latin typeface="Arial"/>
                <a:ea typeface="Arial"/>
                <a:cs typeface="Arial"/>
                <a:sym typeface="Arial"/>
              </a:defRPr>
            </a:pPr>
            <a:r>
              <a:rPr lang="ru-RU" dirty="0"/>
              <a:t>«</a:t>
            </a:r>
            <a:r>
              <a:rPr lang="ru-RU" dirty="0" err="1"/>
              <a:t>ЛитРес</a:t>
            </a:r>
            <a:r>
              <a:rPr lang="ru-RU" dirty="0"/>
              <a:t>: Школа»</a:t>
            </a:r>
          </a:p>
          <a:p>
            <a:pPr algn="l">
              <a:defRPr sz="1800">
                <a:latin typeface="Arial"/>
                <a:ea typeface="Arial"/>
                <a:cs typeface="Arial"/>
                <a:sym typeface="Arial"/>
              </a:defRPr>
            </a:pPr>
            <a:r>
              <a:rPr lang="ru-RU" dirty="0"/>
              <a:t>Модернизация технологий и содержания обучения</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Заголовок"/>
          <p:cNvSpPr>
            <a:spLocks noGrp="1"/>
          </p:cNvSpPr>
          <p:nvPr>
            <p:ph type="ctrTitle"/>
          </p:nvPr>
        </p:nvSpPr>
        <p:spPr>
          <a:xfrm>
            <a:off x="1016000" y="457200"/>
            <a:ext cx="10464800" cy="1049802"/>
          </a:xfrm>
          <a:prstGeom prst="rect">
            <a:avLst/>
          </a:prstGeom>
        </p:spPr>
        <p:txBody>
          <a:bodyPr anchor="ctr">
            <a:normAutofit/>
          </a:bodyPr>
          <a:lstStyle>
            <a:lvl1pPr algn="l">
              <a:defRPr sz="4400">
                <a:latin typeface="Arial"/>
                <a:ea typeface="Arial"/>
                <a:cs typeface="Arial"/>
                <a:sym typeface="Arial"/>
              </a:defRPr>
            </a:lvl1pPr>
          </a:lstStyle>
          <a:p>
            <a:r>
              <a:rPr lang="ru-RU" sz="4000" dirty="0"/>
              <a:t>Интерфейс читательского приложения</a:t>
            </a:r>
            <a:endParaRPr sz="4000" dirty="0"/>
          </a:p>
        </p:txBody>
      </p:sp>
      <p:sp>
        <p:nvSpPr>
          <p:cNvPr id="139" name="02"/>
          <p:cNvSpPr/>
          <p:nvPr/>
        </p:nvSpPr>
        <p:spPr>
          <a:xfrm>
            <a:off x="11850989" y="8737482"/>
            <a:ext cx="538089" cy="520937"/>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3000" b="1">
                <a:solidFill>
                  <a:srgbClr val="FFFFFF"/>
                </a:solidFill>
                <a:latin typeface="Arial"/>
                <a:ea typeface="Arial"/>
                <a:cs typeface="Arial"/>
                <a:sym typeface="Arial"/>
              </a:defRPr>
            </a:lvl1pPr>
          </a:lstStyle>
          <a:p>
            <a:r>
              <a:t>02</a:t>
            </a:r>
          </a:p>
        </p:txBody>
      </p:sp>
      <p:sp>
        <p:nvSpPr>
          <p:cNvPr id="143" name="Прямоугольник"/>
          <p:cNvSpPr/>
          <p:nvPr/>
        </p:nvSpPr>
        <p:spPr>
          <a:xfrm>
            <a:off x="0" y="8787851"/>
            <a:ext cx="13004802" cy="970758"/>
          </a:xfrm>
          <a:prstGeom prst="rect">
            <a:avLst/>
          </a:prstGeom>
          <a:solidFill>
            <a:srgbClr val="EFEEE9"/>
          </a:solidFill>
          <a:ln w="12700">
            <a:miter lim="400000"/>
          </a:ln>
        </p:spPr>
        <p:txBody>
          <a:bodyPr lIns="50800" tIns="50800" rIns="50800" bIns="50800" anchor="ctr"/>
          <a:lstStyle/>
          <a:p>
            <a:pPr>
              <a:defRPr sz="2400">
                <a:solidFill>
                  <a:srgbClr val="FFFFFF"/>
                </a:solidFill>
              </a:defRPr>
            </a:pPr>
            <a:endParaRPr/>
          </a:p>
        </p:txBody>
      </p:sp>
      <p:pic>
        <p:nvPicPr>
          <p:cNvPr id="144" name="LitRes_Logo на белом.png" descr="LitRes_Logo на белом.png"/>
          <p:cNvPicPr>
            <a:picLocks noChangeAspect="1"/>
          </p:cNvPicPr>
          <p:nvPr/>
        </p:nvPicPr>
        <p:blipFill>
          <a:blip r:embed="rId2">
            <a:extLst/>
          </a:blip>
          <a:stretch>
            <a:fillRect/>
          </a:stretch>
        </p:blipFill>
        <p:spPr>
          <a:xfrm>
            <a:off x="507998" y="9038166"/>
            <a:ext cx="1778002" cy="393931"/>
          </a:xfrm>
          <a:prstGeom prst="rect">
            <a:avLst/>
          </a:prstGeom>
          <a:ln w="12700">
            <a:miter lim="400000"/>
          </a:ln>
        </p:spPr>
      </p:pic>
      <p:pic>
        <p:nvPicPr>
          <p:cNvPr id="147" name="Ленточка.png" descr="Ленточка.png"/>
          <p:cNvPicPr>
            <a:picLocks noChangeAspect="1"/>
          </p:cNvPicPr>
          <p:nvPr/>
        </p:nvPicPr>
        <p:blipFill>
          <a:blip r:embed="rId3">
            <a:extLst/>
          </a:blip>
          <a:stretch>
            <a:fillRect/>
          </a:stretch>
        </p:blipFill>
        <p:spPr>
          <a:xfrm rot="16200000">
            <a:off x="11552765" y="328825"/>
            <a:ext cx="1270002" cy="603818"/>
          </a:xfrm>
          <a:prstGeom prst="rect">
            <a:avLst/>
          </a:prstGeom>
          <a:ln w="12700">
            <a:miter lim="400000"/>
          </a:ln>
        </p:spPr>
      </p:pic>
      <p:sp>
        <p:nvSpPr>
          <p:cNvPr id="148" name="02"/>
          <p:cNvSpPr/>
          <p:nvPr/>
        </p:nvSpPr>
        <p:spPr>
          <a:xfrm>
            <a:off x="11979374" y="595786"/>
            <a:ext cx="416781" cy="44114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defRPr sz="2200">
                <a:solidFill>
                  <a:srgbClr val="FFFFFF"/>
                </a:solidFill>
                <a:latin typeface="Arial"/>
                <a:ea typeface="Arial"/>
                <a:cs typeface="Arial"/>
                <a:sym typeface="Arial"/>
              </a:defRPr>
            </a:lvl1pPr>
          </a:lstStyle>
          <a:p>
            <a:r>
              <a:rPr lang="en-US" dirty="0"/>
              <a:t>0</a:t>
            </a:r>
            <a:r>
              <a:rPr lang="ru-RU" dirty="0"/>
              <a:t>4</a:t>
            </a:r>
            <a:endParaRPr dirty="0"/>
          </a:p>
        </p:txBody>
      </p:sp>
      <p:pic>
        <p:nvPicPr>
          <p:cNvPr id="10" name="Рисунок 1">
            <a:extLst>
              <a:ext uri="{FF2B5EF4-FFF2-40B4-BE49-F238E27FC236}">
                <a16:creationId xmlns:a16="http://schemas.microsoft.com/office/drawing/2014/main" id="{D3843C65-CFB9-3445-B8B9-793C5951F2D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0" y="1564432"/>
            <a:ext cx="3867150" cy="6875463"/>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1" name="Рисунок 2">
            <a:extLst>
              <a:ext uri="{FF2B5EF4-FFF2-40B4-BE49-F238E27FC236}">
                <a16:creationId xmlns:a16="http://schemas.microsoft.com/office/drawing/2014/main" id="{87162A61-797C-4448-A7CD-C2F7A5A4B7A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14950" y="1581895"/>
            <a:ext cx="3857625" cy="68580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2" name="Тут будет название темы презентации.…">
            <a:extLst>
              <a:ext uri="{FF2B5EF4-FFF2-40B4-BE49-F238E27FC236}">
                <a16:creationId xmlns:a16="http://schemas.microsoft.com/office/drawing/2014/main" id="{A7B93DB0-C516-164F-A92C-A999B879308C}"/>
              </a:ext>
            </a:extLst>
          </p:cNvPr>
          <p:cNvSpPr/>
          <p:nvPr/>
        </p:nvSpPr>
        <p:spPr>
          <a:xfrm>
            <a:off x="2490294" y="8787851"/>
            <a:ext cx="9030052" cy="97075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pPr algn="l">
              <a:defRPr sz="1800">
                <a:latin typeface="Arial"/>
                <a:ea typeface="Arial"/>
                <a:cs typeface="Arial"/>
                <a:sym typeface="Arial"/>
              </a:defRPr>
            </a:pPr>
            <a:r>
              <a:rPr lang="ru-RU" dirty="0"/>
              <a:t>«</a:t>
            </a:r>
            <a:r>
              <a:rPr lang="ru-RU" dirty="0" err="1"/>
              <a:t>ЛитРес</a:t>
            </a:r>
            <a:r>
              <a:rPr lang="ru-RU" dirty="0"/>
              <a:t>: Школа»</a:t>
            </a:r>
          </a:p>
          <a:p>
            <a:pPr algn="l">
              <a:defRPr sz="1800">
                <a:latin typeface="Arial"/>
                <a:ea typeface="Arial"/>
                <a:cs typeface="Arial"/>
                <a:sym typeface="Arial"/>
              </a:defRPr>
            </a:pPr>
            <a:r>
              <a:rPr lang="ru-RU" dirty="0"/>
              <a:t>Модернизация технологий и содержания обучения</a:t>
            </a:r>
          </a:p>
        </p:txBody>
      </p:sp>
    </p:spTree>
    <p:extLst>
      <p:ext uri="{BB962C8B-B14F-4D97-AF65-F5344CB8AC3E}">
        <p14:creationId xmlns:p14="http://schemas.microsoft.com/office/powerpoint/2010/main" val="230663822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Заголовок"/>
          <p:cNvSpPr>
            <a:spLocks noGrp="1"/>
          </p:cNvSpPr>
          <p:nvPr>
            <p:ph type="ctrTitle"/>
          </p:nvPr>
        </p:nvSpPr>
        <p:spPr>
          <a:xfrm>
            <a:off x="1016000" y="457200"/>
            <a:ext cx="10464800" cy="1049802"/>
          </a:xfrm>
          <a:prstGeom prst="rect">
            <a:avLst/>
          </a:prstGeom>
        </p:spPr>
        <p:txBody>
          <a:bodyPr anchor="ctr">
            <a:normAutofit/>
          </a:bodyPr>
          <a:lstStyle>
            <a:lvl1pPr algn="l">
              <a:defRPr sz="4400">
                <a:latin typeface="Arial"/>
                <a:ea typeface="Arial"/>
                <a:cs typeface="Arial"/>
                <a:sym typeface="Arial"/>
              </a:defRPr>
            </a:lvl1pPr>
          </a:lstStyle>
          <a:p>
            <a:r>
              <a:rPr lang="ru-RU" sz="4000" dirty="0"/>
              <a:t>Функции библиотекаря в проекте</a:t>
            </a:r>
            <a:endParaRPr sz="4000" dirty="0">
              <a:solidFill>
                <a:srgbClr val="FF0000"/>
              </a:solidFill>
            </a:endParaRPr>
          </a:p>
        </p:txBody>
      </p:sp>
      <p:sp>
        <p:nvSpPr>
          <p:cNvPr id="128" name="Lorem ipsum dolor sit amet, eam ne rebum ridens vidisse. Vivendum complectitur vel ne, te sea meis fuisset. Ex sea discere antiopam assentior, mucius option signiferumque eum no, ex pro iuvaret quaeque. Ne mel suas lorem dicta.…"/>
          <p:cNvSpPr>
            <a:spLocks noGrp="1"/>
          </p:cNvSpPr>
          <p:nvPr>
            <p:ph type="subTitle" idx="1"/>
          </p:nvPr>
        </p:nvSpPr>
        <p:spPr>
          <a:xfrm>
            <a:off x="792480" y="1636989"/>
            <a:ext cx="11697198" cy="6470691"/>
          </a:xfrm>
          <a:prstGeom prst="rect">
            <a:avLst/>
          </a:prstGeom>
        </p:spPr>
        <p:txBody>
          <a:bodyPr>
            <a:noAutofit/>
          </a:bodyPr>
          <a:lstStyle/>
          <a:p>
            <a:pPr algn="l" defTabSz="519937">
              <a:defRPr sz="2100">
                <a:latin typeface="Arial"/>
                <a:ea typeface="Arial"/>
                <a:cs typeface="Arial"/>
                <a:sym typeface="Arial"/>
              </a:defRPr>
            </a:pPr>
            <a:r>
              <a:rPr lang="ru-RU" sz="3600" dirty="0">
                <a:solidFill>
                  <a:schemeClr val="tx1"/>
                </a:solidFill>
              </a:rPr>
              <a:t> </a:t>
            </a:r>
          </a:p>
          <a:p>
            <a:pPr marL="742950" indent="-742950" algn="l" defTabSz="519937">
              <a:buFont typeface="+mj-lt"/>
              <a:buAutoNum type="arabicPeriod"/>
              <a:defRPr sz="2100">
                <a:latin typeface="Arial"/>
                <a:ea typeface="Arial"/>
                <a:cs typeface="Arial"/>
                <a:sym typeface="Arial"/>
              </a:defRPr>
            </a:pPr>
            <a:r>
              <a:rPr lang="ru-RU" sz="3600" dirty="0">
                <a:solidFill>
                  <a:schemeClr val="tx1"/>
                </a:solidFill>
              </a:rPr>
              <a:t>Регистрация новых читателей — индивидуально или массовой загрузкой из классного списка.</a:t>
            </a:r>
          </a:p>
          <a:p>
            <a:pPr marL="742950" indent="-742950" algn="l" defTabSz="519937">
              <a:buFont typeface="+mj-lt"/>
              <a:buAutoNum type="arabicPeriod"/>
              <a:defRPr sz="2100">
                <a:latin typeface="Arial"/>
                <a:ea typeface="Arial"/>
                <a:cs typeface="Arial"/>
                <a:sym typeface="Arial"/>
              </a:defRPr>
            </a:pPr>
            <a:r>
              <a:rPr lang="ru-RU" sz="3600" dirty="0">
                <a:solidFill>
                  <a:schemeClr val="tx1"/>
                </a:solidFill>
              </a:rPr>
              <a:t>Обработка заказов на книги (если выключен режим самообслуживания)</a:t>
            </a:r>
          </a:p>
          <a:p>
            <a:pPr marL="742950" indent="-742950" algn="l" defTabSz="519937">
              <a:buFont typeface="+mj-lt"/>
              <a:buAutoNum type="arabicPeriod"/>
              <a:defRPr sz="2100">
                <a:latin typeface="Arial"/>
                <a:ea typeface="Arial"/>
                <a:cs typeface="Arial"/>
                <a:sym typeface="Arial"/>
              </a:defRPr>
            </a:pPr>
            <a:r>
              <a:rPr lang="ru-RU" sz="3600" dirty="0">
                <a:solidFill>
                  <a:schemeClr val="tx1"/>
                </a:solidFill>
              </a:rPr>
              <a:t>Создание подборок книг и выдача подборки группе читателей (классу, параллели)</a:t>
            </a:r>
          </a:p>
          <a:p>
            <a:pPr marL="742950" indent="-742950" algn="l" defTabSz="519937">
              <a:buFont typeface="+mj-lt"/>
              <a:buAutoNum type="arabicPeriod"/>
              <a:defRPr sz="2100">
                <a:latin typeface="Arial"/>
                <a:ea typeface="Arial"/>
                <a:cs typeface="Arial"/>
                <a:sym typeface="Arial"/>
              </a:defRPr>
            </a:pPr>
            <a:r>
              <a:rPr lang="ru-RU" sz="3600" dirty="0">
                <a:solidFill>
                  <a:schemeClr val="tx1"/>
                </a:solidFill>
              </a:rPr>
              <a:t>Выгрузка статистики по использованию библиотеки.</a:t>
            </a:r>
            <a:endParaRPr sz="3600" dirty="0">
              <a:solidFill>
                <a:schemeClr val="tx1"/>
              </a:solidFill>
            </a:endParaRPr>
          </a:p>
        </p:txBody>
      </p:sp>
      <p:sp>
        <p:nvSpPr>
          <p:cNvPr id="129" name="Прямоугольник"/>
          <p:cNvSpPr/>
          <p:nvPr/>
        </p:nvSpPr>
        <p:spPr>
          <a:xfrm>
            <a:off x="0" y="8787851"/>
            <a:ext cx="13004802" cy="970758"/>
          </a:xfrm>
          <a:prstGeom prst="rect">
            <a:avLst/>
          </a:prstGeom>
          <a:solidFill>
            <a:srgbClr val="EFEEE9"/>
          </a:solidFill>
          <a:ln w="12700">
            <a:miter lim="400000"/>
          </a:ln>
        </p:spPr>
        <p:txBody>
          <a:bodyPr lIns="50800" tIns="50800" rIns="50800" bIns="50800" anchor="ctr"/>
          <a:lstStyle/>
          <a:p>
            <a:pPr>
              <a:defRPr sz="2400">
                <a:solidFill>
                  <a:srgbClr val="FFFFFF"/>
                </a:solidFill>
              </a:defRPr>
            </a:pPr>
            <a:endParaRPr/>
          </a:p>
        </p:txBody>
      </p:sp>
      <p:pic>
        <p:nvPicPr>
          <p:cNvPr id="130" name="LitRes_Logo на белом.png" descr="LitRes_Logo на белом.png"/>
          <p:cNvPicPr>
            <a:picLocks noChangeAspect="1"/>
          </p:cNvPicPr>
          <p:nvPr/>
        </p:nvPicPr>
        <p:blipFill>
          <a:blip r:embed="rId2">
            <a:extLst/>
          </a:blip>
          <a:stretch>
            <a:fillRect/>
          </a:stretch>
        </p:blipFill>
        <p:spPr>
          <a:xfrm>
            <a:off x="507998" y="9038166"/>
            <a:ext cx="1778002" cy="393931"/>
          </a:xfrm>
          <a:prstGeom prst="rect">
            <a:avLst/>
          </a:prstGeom>
          <a:ln w="12700">
            <a:miter lim="400000"/>
          </a:ln>
        </p:spPr>
      </p:pic>
      <p:grpSp>
        <p:nvGrpSpPr>
          <p:cNvPr id="135" name="Группа"/>
          <p:cNvGrpSpPr/>
          <p:nvPr/>
        </p:nvGrpSpPr>
        <p:grpSpPr>
          <a:xfrm>
            <a:off x="11885855" y="-4269"/>
            <a:ext cx="603823" cy="1270005"/>
            <a:chOff x="-1" y="-1"/>
            <a:chExt cx="603821" cy="1270003"/>
          </a:xfrm>
        </p:grpSpPr>
        <p:pic>
          <p:nvPicPr>
            <p:cNvPr id="133" name="Ленточка.png" descr="Ленточка.png"/>
            <p:cNvPicPr>
              <a:picLocks noChangeAspect="1"/>
            </p:cNvPicPr>
            <p:nvPr/>
          </p:nvPicPr>
          <p:blipFill>
            <a:blip r:embed="rId3">
              <a:extLst/>
            </a:blip>
            <a:stretch>
              <a:fillRect/>
            </a:stretch>
          </p:blipFill>
          <p:spPr>
            <a:xfrm rot="16200000">
              <a:off x="-333092" y="333090"/>
              <a:ext cx="1270003" cy="603821"/>
            </a:xfrm>
            <a:prstGeom prst="rect">
              <a:avLst/>
            </a:prstGeom>
            <a:ln w="12700" cap="flat">
              <a:noFill/>
              <a:miter lim="400000"/>
            </a:ln>
            <a:effectLst/>
          </p:spPr>
        </p:pic>
        <p:sp>
          <p:nvSpPr>
            <p:cNvPr id="134" name="01"/>
            <p:cNvSpPr/>
            <p:nvPr/>
          </p:nvSpPr>
          <p:spPr>
            <a:xfrm>
              <a:off x="93519" y="600054"/>
              <a:ext cx="416780" cy="44114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ctr">
              <a:spAutoFit/>
            </a:bodyPr>
            <a:lstStyle>
              <a:lvl1pPr>
                <a:defRPr sz="2200">
                  <a:solidFill>
                    <a:srgbClr val="FFFFFF"/>
                  </a:solidFill>
                  <a:latin typeface="Arial"/>
                  <a:ea typeface="Arial"/>
                  <a:cs typeface="Arial"/>
                  <a:sym typeface="Arial"/>
                </a:defRPr>
              </a:lvl1pPr>
            </a:lstStyle>
            <a:p>
              <a:r>
                <a:rPr lang="ru-RU" dirty="0"/>
                <a:t>05</a:t>
              </a:r>
              <a:endParaRPr dirty="0"/>
            </a:p>
          </p:txBody>
        </p:sp>
      </p:grpSp>
      <p:sp>
        <p:nvSpPr>
          <p:cNvPr id="10" name="Тут будет название темы презентации.…">
            <a:extLst>
              <a:ext uri="{FF2B5EF4-FFF2-40B4-BE49-F238E27FC236}">
                <a16:creationId xmlns:a16="http://schemas.microsoft.com/office/drawing/2014/main" id="{D1B7D9C1-1A3C-5842-A548-C42DF7589E21}"/>
              </a:ext>
            </a:extLst>
          </p:cNvPr>
          <p:cNvSpPr/>
          <p:nvPr/>
        </p:nvSpPr>
        <p:spPr>
          <a:xfrm>
            <a:off x="2490294" y="8787851"/>
            <a:ext cx="9030052" cy="97075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pPr algn="l">
              <a:defRPr sz="1800">
                <a:latin typeface="Arial"/>
                <a:ea typeface="Arial"/>
                <a:cs typeface="Arial"/>
                <a:sym typeface="Arial"/>
              </a:defRPr>
            </a:pPr>
            <a:r>
              <a:rPr lang="ru-RU" dirty="0"/>
              <a:t>«</a:t>
            </a:r>
            <a:r>
              <a:rPr lang="ru-RU" dirty="0" err="1"/>
              <a:t>ЛитРес</a:t>
            </a:r>
            <a:r>
              <a:rPr lang="ru-RU" dirty="0"/>
              <a:t>: Школа»</a:t>
            </a:r>
          </a:p>
          <a:p>
            <a:pPr algn="l">
              <a:defRPr sz="1800">
                <a:latin typeface="Arial"/>
                <a:ea typeface="Arial"/>
                <a:cs typeface="Arial"/>
                <a:sym typeface="Arial"/>
              </a:defRPr>
            </a:pPr>
            <a:r>
              <a:rPr lang="ru-RU" dirty="0"/>
              <a:t>Модернизация технологий и содержания обучения</a:t>
            </a:r>
          </a:p>
        </p:txBody>
      </p:sp>
    </p:spTree>
    <p:extLst>
      <p:ext uri="{BB962C8B-B14F-4D97-AF65-F5344CB8AC3E}">
        <p14:creationId xmlns:p14="http://schemas.microsoft.com/office/powerpoint/2010/main" val="295949851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Заголовок"/>
          <p:cNvSpPr>
            <a:spLocks noGrp="1"/>
          </p:cNvSpPr>
          <p:nvPr>
            <p:ph type="ctrTitle"/>
          </p:nvPr>
        </p:nvSpPr>
        <p:spPr>
          <a:xfrm>
            <a:off x="1016000" y="457200"/>
            <a:ext cx="10464800" cy="1049802"/>
          </a:xfrm>
          <a:prstGeom prst="rect">
            <a:avLst/>
          </a:prstGeom>
        </p:spPr>
        <p:txBody>
          <a:bodyPr anchor="ctr">
            <a:normAutofit/>
          </a:bodyPr>
          <a:lstStyle>
            <a:lvl1pPr algn="l">
              <a:defRPr sz="4400">
                <a:latin typeface="Arial"/>
                <a:ea typeface="Arial"/>
                <a:cs typeface="Arial"/>
                <a:sym typeface="Arial"/>
              </a:defRPr>
            </a:lvl1pPr>
          </a:lstStyle>
          <a:p>
            <a:r>
              <a:rPr lang="ru-RU" sz="4000" dirty="0"/>
              <a:t>Как работать «</a:t>
            </a:r>
            <a:r>
              <a:rPr lang="ru-RU" sz="4000" dirty="0" err="1"/>
              <a:t>ЛитРес</a:t>
            </a:r>
            <a:r>
              <a:rPr lang="ru-RU" sz="4000" dirty="0"/>
              <a:t>: </a:t>
            </a:r>
            <a:r>
              <a:rPr lang="ru-RU" sz="4000" dirty="0">
                <a:solidFill>
                  <a:srgbClr val="FC4D1E"/>
                </a:solidFill>
              </a:rPr>
              <a:t>Школа</a:t>
            </a:r>
            <a:r>
              <a:rPr lang="ru-RU" sz="4000" dirty="0"/>
              <a:t>»</a:t>
            </a:r>
            <a:endParaRPr sz="4000" dirty="0">
              <a:solidFill>
                <a:srgbClr val="FF0000"/>
              </a:solidFill>
            </a:endParaRPr>
          </a:p>
        </p:txBody>
      </p:sp>
      <p:sp>
        <p:nvSpPr>
          <p:cNvPr id="128" name="Lorem ipsum dolor sit amet, eam ne rebum ridens vidisse. Vivendum complectitur vel ne, te sea meis fuisset. Ex sea discere antiopam assentior, mucius option signiferumque eum no, ex pro iuvaret quaeque. Ne mel suas lorem dicta.…"/>
          <p:cNvSpPr>
            <a:spLocks noGrp="1"/>
          </p:cNvSpPr>
          <p:nvPr>
            <p:ph type="subTitle" idx="1"/>
          </p:nvPr>
        </p:nvSpPr>
        <p:spPr>
          <a:xfrm>
            <a:off x="1109522" y="2224535"/>
            <a:ext cx="11286634" cy="1675171"/>
          </a:xfrm>
          <a:prstGeom prst="rect">
            <a:avLst/>
          </a:prstGeom>
        </p:spPr>
        <p:txBody>
          <a:bodyPr>
            <a:noAutofit/>
          </a:bodyPr>
          <a:lstStyle/>
          <a:p>
            <a:pPr algn="l" defTabSz="519937">
              <a:defRPr sz="2100">
                <a:latin typeface="Arial"/>
                <a:ea typeface="Arial"/>
                <a:cs typeface="Arial"/>
                <a:sym typeface="Arial"/>
              </a:defRPr>
            </a:pPr>
            <a:r>
              <a:rPr lang="ru-RU" sz="3600" dirty="0">
                <a:solidFill>
                  <a:schemeClr val="tx1"/>
                </a:solidFill>
              </a:rPr>
              <a:t>Библиотекарь пользуется личным кабинетом на сайте:</a:t>
            </a:r>
          </a:p>
        </p:txBody>
      </p:sp>
      <p:sp>
        <p:nvSpPr>
          <p:cNvPr id="129" name="Прямоугольник"/>
          <p:cNvSpPr/>
          <p:nvPr/>
        </p:nvSpPr>
        <p:spPr>
          <a:xfrm>
            <a:off x="0" y="8787851"/>
            <a:ext cx="13004802" cy="970758"/>
          </a:xfrm>
          <a:prstGeom prst="rect">
            <a:avLst/>
          </a:prstGeom>
          <a:solidFill>
            <a:srgbClr val="EFEEE9"/>
          </a:solidFill>
          <a:ln w="12700">
            <a:miter lim="400000"/>
          </a:ln>
        </p:spPr>
        <p:txBody>
          <a:bodyPr lIns="50800" tIns="50800" rIns="50800" bIns="50800" anchor="ctr"/>
          <a:lstStyle/>
          <a:p>
            <a:pPr>
              <a:defRPr sz="2400">
                <a:solidFill>
                  <a:srgbClr val="FFFFFF"/>
                </a:solidFill>
              </a:defRPr>
            </a:pPr>
            <a:endParaRPr/>
          </a:p>
        </p:txBody>
      </p:sp>
      <p:pic>
        <p:nvPicPr>
          <p:cNvPr id="130" name="LitRes_Logo на белом.png" descr="LitRes_Logo на белом.png"/>
          <p:cNvPicPr>
            <a:picLocks noChangeAspect="1"/>
          </p:cNvPicPr>
          <p:nvPr/>
        </p:nvPicPr>
        <p:blipFill>
          <a:blip r:embed="rId2">
            <a:extLst/>
          </a:blip>
          <a:stretch>
            <a:fillRect/>
          </a:stretch>
        </p:blipFill>
        <p:spPr>
          <a:xfrm>
            <a:off x="507998" y="9038166"/>
            <a:ext cx="1778002" cy="393931"/>
          </a:xfrm>
          <a:prstGeom prst="rect">
            <a:avLst/>
          </a:prstGeom>
          <a:ln w="12700">
            <a:miter lim="400000"/>
          </a:ln>
        </p:spPr>
      </p:pic>
      <p:grpSp>
        <p:nvGrpSpPr>
          <p:cNvPr id="135" name="Группа"/>
          <p:cNvGrpSpPr/>
          <p:nvPr/>
        </p:nvGrpSpPr>
        <p:grpSpPr>
          <a:xfrm>
            <a:off x="11885855" y="-4269"/>
            <a:ext cx="603823" cy="1270005"/>
            <a:chOff x="-1" y="-1"/>
            <a:chExt cx="603821" cy="1270003"/>
          </a:xfrm>
        </p:grpSpPr>
        <p:pic>
          <p:nvPicPr>
            <p:cNvPr id="133" name="Ленточка.png" descr="Ленточка.png"/>
            <p:cNvPicPr>
              <a:picLocks noChangeAspect="1"/>
            </p:cNvPicPr>
            <p:nvPr/>
          </p:nvPicPr>
          <p:blipFill>
            <a:blip r:embed="rId3">
              <a:extLst/>
            </a:blip>
            <a:stretch>
              <a:fillRect/>
            </a:stretch>
          </p:blipFill>
          <p:spPr>
            <a:xfrm rot="16200000">
              <a:off x="-333092" y="333090"/>
              <a:ext cx="1270003" cy="603821"/>
            </a:xfrm>
            <a:prstGeom prst="rect">
              <a:avLst/>
            </a:prstGeom>
            <a:ln w="12700" cap="flat">
              <a:noFill/>
              <a:miter lim="400000"/>
            </a:ln>
            <a:effectLst/>
          </p:spPr>
        </p:pic>
        <p:sp>
          <p:nvSpPr>
            <p:cNvPr id="134" name="01"/>
            <p:cNvSpPr/>
            <p:nvPr/>
          </p:nvSpPr>
          <p:spPr>
            <a:xfrm>
              <a:off x="93519" y="600054"/>
              <a:ext cx="416780" cy="44114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50800" tIns="50800" rIns="50800" bIns="50800" numCol="1" anchor="ctr">
              <a:spAutoFit/>
            </a:bodyPr>
            <a:lstStyle>
              <a:lvl1pPr>
                <a:defRPr sz="2200">
                  <a:solidFill>
                    <a:srgbClr val="FFFFFF"/>
                  </a:solidFill>
                  <a:latin typeface="Arial"/>
                  <a:ea typeface="Arial"/>
                  <a:cs typeface="Arial"/>
                  <a:sym typeface="Arial"/>
                </a:defRPr>
              </a:lvl1pPr>
            </a:lstStyle>
            <a:p>
              <a:r>
                <a:rPr lang="ru-RU" dirty="0"/>
                <a:t>06</a:t>
              </a:r>
              <a:endParaRPr dirty="0"/>
            </a:p>
          </p:txBody>
        </p:sp>
      </p:grpSp>
      <p:sp>
        <p:nvSpPr>
          <p:cNvPr id="10" name="Тут будет название темы презентации.…">
            <a:extLst>
              <a:ext uri="{FF2B5EF4-FFF2-40B4-BE49-F238E27FC236}">
                <a16:creationId xmlns:a16="http://schemas.microsoft.com/office/drawing/2014/main" id="{D1B7D9C1-1A3C-5842-A548-C42DF7589E21}"/>
              </a:ext>
            </a:extLst>
          </p:cNvPr>
          <p:cNvSpPr/>
          <p:nvPr/>
        </p:nvSpPr>
        <p:spPr>
          <a:xfrm>
            <a:off x="2490294" y="8787851"/>
            <a:ext cx="9030052" cy="970758"/>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pPr algn="l">
              <a:defRPr sz="1800">
                <a:latin typeface="Arial"/>
                <a:ea typeface="Arial"/>
                <a:cs typeface="Arial"/>
                <a:sym typeface="Arial"/>
              </a:defRPr>
            </a:pPr>
            <a:r>
              <a:rPr lang="ru-RU" dirty="0"/>
              <a:t>«</a:t>
            </a:r>
            <a:r>
              <a:rPr lang="ru-RU" dirty="0" err="1"/>
              <a:t>ЛитРес</a:t>
            </a:r>
            <a:r>
              <a:rPr lang="ru-RU" dirty="0"/>
              <a:t>: Школа»</a:t>
            </a:r>
          </a:p>
          <a:p>
            <a:pPr algn="l">
              <a:defRPr sz="1800">
                <a:latin typeface="Arial"/>
                <a:ea typeface="Arial"/>
                <a:cs typeface="Arial"/>
                <a:sym typeface="Arial"/>
              </a:defRPr>
            </a:pPr>
            <a:r>
              <a:rPr lang="ru-RU" dirty="0"/>
              <a:t>Модернизация технологий и содержания обучения</a:t>
            </a:r>
          </a:p>
        </p:txBody>
      </p:sp>
      <p:sp>
        <p:nvSpPr>
          <p:cNvPr id="2" name="TextBox 1">
            <a:extLst>
              <a:ext uri="{FF2B5EF4-FFF2-40B4-BE49-F238E27FC236}">
                <a16:creationId xmlns:a16="http://schemas.microsoft.com/office/drawing/2014/main" id="{0C134D5A-69BD-AC41-B5DF-3884EC3A1CDC}"/>
              </a:ext>
            </a:extLst>
          </p:cNvPr>
          <p:cNvSpPr txBox="1"/>
          <p:nvPr/>
        </p:nvSpPr>
        <p:spPr>
          <a:xfrm>
            <a:off x="995203" y="4378706"/>
            <a:ext cx="11014396" cy="21339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US" sz="9600" dirty="0">
                <a:solidFill>
                  <a:schemeClr val="tx1"/>
                </a:solidFill>
                <a:hlinkClick r:id="rId4"/>
              </a:rPr>
              <a:t>sch.litres.ru</a:t>
            </a:r>
            <a:endParaRPr lang="en-US" sz="9600" dirty="0">
              <a:solidFill>
                <a:schemeClr val="tx1"/>
              </a:solidFill>
            </a:endParaRPr>
          </a:p>
          <a:p>
            <a:pPr marL="0" marR="0" indent="0" algn="ctr" defTabSz="584200" rtl="0" fontAlgn="auto" latinLnBrk="0" hangingPunct="0">
              <a:lnSpc>
                <a:spcPct val="100000"/>
              </a:lnSpc>
              <a:spcBef>
                <a:spcPts val="0"/>
              </a:spcBef>
              <a:spcAft>
                <a:spcPts val="0"/>
              </a:spcAft>
              <a:buClrTx/>
              <a:buSzTx/>
              <a:buFontTx/>
              <a:buNone/>
              <a:tabLst/>
            </a:pPr>
            <a:endParaRPr kumimoji="0" lang="ru-RU" sz="3600" b="0" i="0" u="none" strike="noStrike" cap="none" spc="0" normalizeH="0" baseline="0" dirty="0">
              <a:ln>
                <a:noFill/>
              </a:ln>
              <a:solidFill>
                <a:srgbClr val="000000"/>
              </a:solidFill>
              <a:effectLst/>
              <a:uFillTx/>
              <a:latin typeface="Helvetica Light"/>
              <a:ea typeface="Helvetica Light"/>
              <a:cs typeface="Helvetica Light"/>
              <a:sym typeface="Helvetica Light"/>
            </a:endParaRPr>
          </a:p>
        </p:txBody>
      </p:sp>
    </p:spTree>
    <p:extLst>
      <p:ext uri="{BB962C8B-B14F-4D97-AF65-F5344CB8AC3E}">
        <p14:creationId xmlns:p14="http://schemas.microsoft.com/office/powerpoint/2010/main" val="4057863382"/>
      </p:ext>
    </p:extLst>
  </p:cSld>
  <p:clrMapOvr>
    <a:masterClrMapping/>
  </p:clrMapOvr>
  <p:transition spd="med"/>
</p:sld>
</file>

<file path=ppt/theme/theme1.xml><?xml version="1.0" encoding="utf-8"?>
<a:theme xmlns:a="http://schemas.openxmlformats.org/drawingml/2006/main" name="White">
  <a:themeElements>
    <a:clrScheme name="Пользовательские 5">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75D5FF"/>
      </a:hlink>
      <a:folHlink>
        <a:srgbClr val="C0C0C0"/>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1895</TotalTime>
  <Words>587</Words>
  <Application>Microsoft Macintosh PowerPoint</Application>
  <PresentationFormat>Произвольный</PresentationFormat>
  <Paragraphs>119</Paragraphs>
  <Slides>21</Slides>
  <Notes>0</Notes>
  <HiddenSlides>0</HiddenSlides>
  <MMClips>0</MMClips>
  <ScaleCrop>false</ScaleCrop>
  <HeadingPairs>
    <vt:vector size="8" baseType="variant">
      <vt:variant>
        <vt:lpstr>Использованные шрифты</vt:lpstr>
      </vt:variant>
      <vt:variant>
        <vt:i4>4</vt:i4>
      </vt:variant>
      <vt:variant>
        <vt:lpstr>Тема</vt:lpstr>
      </vt:variant>
      <vt:variant>
        <vt:i4>1</vt:i4>
      </vt:variant>
      <vt:variant>
        <vt:lpstr>Внедренные серверы OLE</vt:lpstr>
      </vt:variant>
      <vt:variant>
        <vt:i4>1</vt:i4>
      </vt:variant>
      <vt:variant>
        <vt:lpstr>Заголовки слайдов</vt:lpstr>
      </vt:variant>
      <vt:variant>
        <vt:i4>21</vt:i4>
      </vt:variant>
    </vt:vector>
  </HeadingPairs>
  <TitlesOfParts>
    <vt:vector size="27" baseType="lpstr">
      <vt:lpstr>Arial</vt:lpstr>
      <vt:lpstr>Helvetica</vt:lpstr>
      <vt:lpstr>Helvetica Light</vt:lpstr>
      <vt:lpstr>Helvetica Neue</vt:lpstr>
      <vt:lpstr>White</vt:lpstr>
      <vt:lpstr>Acrobat Document</vt:lpstr>
      <vt:lpstr>Презентация PowerPoint</vt:lpstr>
      <vt:lpstr>Что такое «ЛитРес: Школа»</vt:lpstr>
      <vt:lpstr>Возможности «ЛитРес: Школа»</vt:lpstr>
      <vt:lpstr>Механика проекта - система книговыдач</vt:lpstr>
      <vt:lpstr>«ЛитРес: Школа» </vt:lpstr>
      <vt:lpstr>Как читать в «ЛитРес: Школа»</vt:lpstr>
      <vt:lpstr>Интерфейс читательского приложения</vt:lpstr>
      <vt:lpstr>Функции библиотекаря в проекте</vt:lpstr>
      <vt:lpstr>Как работать «ЛитРес: Школа»</vt:lpstr>
      <vt:lpstr>Авторизация библиотекаря</vt:lpstr>
      <vt:lpstr>Создание карточки читателя</vt:lpstr>
      <vt:lpstr>Запросы на книги</vt:lpstr>
      <vt:lpstr>Настройки доступа к книгам</vt:lpstr>
      <vt:lpstr>Как работать с «ЛитРес: Школа»</vt:lpstr>
      <vt:lpstr>«ЛитРес: Школа» </vt:lpstr>
      <vt:lpstr>Каналы распространения и продвижения электронной библиотеки «ЛитРес: Школа»</vt:lpstr>
      <vt:lpstr>Создание и использование QR-кода</vt:lpstr>
      <vt:lpstr>Плакаты для онлайн-регистрации читателей</vt:lpstr>
      <vt:lpstr>«Мобильная библиотека» (гимназия № 1540 г. Москва)</vt:lpstr>
      <vt:lpstr>Презентация PowerPoint</vt:lpstr>
      <vt:lpstr>Презентация PowerPoint</vt:lpstr>
    </vt:vector>
  </TitlesOfParts>
  <LinksUpToDate>false</LinksUpToDate>
  <SharedDoc>false</SharedDoc>
  <HyperlinksChanged>false</HyperlinksChanged>
  <AppVersion>16.0015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Тут будет название темы презентации</dc:title>
  <dc:creator>User</dc:creator>
  <cp:lastModifiedBy>Пользователь Microsoft Office</cp:lastModifiedBy>
  <cp:revision>161</cp:revision>
  <dcterms:modified xsi:type="dcterms:W3CDTF">2018-11-07T07:52:05Z</dcterms:modified>
</cp:coreProperties>
</file>