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2" r:id="rId2"/>
    <p:sldId id="266" r:id="rId3"/>
    <p:sldId id="267" r:id="rId4"/>
    <p:sldId id="270" r:id="rId5"/>
    <p:sldId id="269" r:id="rId6"/>
    <p:sldId id="273" r:id="rId7"/>
    <p:sldId id="271" r:id="rId8"/>
    <p:sldId id="272" r:id="rId9"/>
    <p:sldId id="277" r:id="rId10"/>
    <p:sldId id="276" r:id="rId11"/>
    <p:sldId id="283" r:id="rId12"/>
    <p:sldId id="278" r:id="rId13"/>
    <p:sldId id="284" r:id="rId14"/>
    <p:sldId id="279" r:id="rId15"/>
    <p:sldId id="281" r:id="rId16"/>
    <p:sldId id="280" r:id="rId17"/>
    <p:sldId id="285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2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7533"/>
            <a:ext cx="7772400" cy="207280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ПАНЕЛЬНАЯ ДИСКУССИЯ</a:t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система работы по профилактике 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центра психолого-педагогической, медицинской и социальной помощи»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291830"/>
            <a:ext cx="7920880" cy="86409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Спикер: Никитина Алина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Равилевна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методист, заведующий информационно-аналитическим отделом, МБОУ ДО ЦППМСП "Журавушка"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150167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групповых занятий направленных на формирование детского коллектива в начальных классах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5122" name="Picture 2" descr="\\Juravushka-pc\локальная сеть\Бирзгал Кристина\для сайта 2018-19 год\на сайт\Новохатская Группа\zBVodMazmGc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t="3933" r="31367"/>
          <a:stretch>
            <a:fillRect/>
          </a:stretch>
        </p:blipFill>
        <p:spPr bwMode="auto">
          <a:xfrm>
            <a:off x="6516216" y="2427734"/>
            <a:ext cx="2232248" cy="175907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Picture 2" descr="D:\Фотографии\2016 год\на пороге школы\IMG_5684.JPG"/>
          <p:cNvPicPr>
            <a:picLocks noChangeAspect="1" noChangeArrowheads="1"/>
          </p:cNvPicPr>
          <p:nvPr/>
        </p:nvPicPr>
        <p:blipFill>
          <a:blip r:embed="rId5" cstate="print"/>
          <a:srcRect t="15686" b="11111"/>
          <a:stretch>
            <a:fillRect/>
          </a:stretch>
        </p:blipFill>
        <p:spPr bwMode="auto">
          <a:xfrm>
            <a:off x="251520" y="987574"/>
            <a:ext cx="2520280" cy="138368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123" name="Picture 3" descr="\\Juravushka-pc\локальная сеть\Бирзгал Кристина\для сайта 2018-19 год\на сайт\Новохатская группы\3lpKNfNTpA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 r="7691"/>
          <a:stretch>
            <a:fillRect/>
          </a:stretch>
        </p:blipFill>
        <p:spPr bwMode="auto">
          <a:xfrm>
            <a:off x="6444208" y="843558"/>
            <a:ext cx="2361327" cy="144016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124" name="Picture 4" descr="\\Juravushka-pc\локальная сеть\Бирзгал Кристина\для сайта 2018-19 год\на сайт\Новохатская Е.В. 13.03\2.jpg"/>
          <p:cNvPicPr>
            <a:picLocks noChangeAspect="1" noChangeArrowheads="1"/>
          </p:cNvPicPr>
          <p:nvPr/>
        </p:nvPicPr>
        <p:blipFill>
          <a:blip r:embed="rId7" cstate="print"/>
          <a:srcRect b="12142"/>
          <a:stretch>
            <a:fillRect/>
          </a:stretch>
        </p:blipFill>
        <p:spPr bwMode="auto">
          <a:xfrm>
            <a:off x="2771800" y="1707654"/>
            <a:ext cx="3642657" cy="18002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125" name="Picture 5" descr="\\Juravushka-pc\локальная сеть\Бирзгал Кристина\для сайта 2018-19 год\на сайт\Новохатская 20.02.18\Yl8Q9Coud7A.jpg"/>
          <p:cNvPicPr>
            <a:picLocks noChangeAspect="1" noChangeArrowheads="1"/>
          </p:cNvPicPr>
          <p:nvPr/>
        </p:nvPicPr>
        <p:blipFill>
          <a:blip r:embed="rId8" cstate="print"/>
          <a:srcRect l="9719"/>
          <a:stretch>
            <a:fillRect/>
          </a:stretch>
        </p:blipFill>
        <p:spPr bwMode="auto">
          <a:xfrm>
            <a:off x="251520" y="2571750"/>
            <a:ext cx="2448272" cy="152672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05979"/>
            <a:ext cx="4762872" cy="236577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Проведение групповых занятий для подростков по программам 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 смогу», «Мой реальный мир»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1026" name="Picture 2" descr="D:\Фотографии\2017\3.03.17 Счастливая я, мировое кафе\IMG_17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t="9783"/>
          <a:stretch>
            <a:fillRect/>
          </a:stretch>
        </p:blipFill>
        <p:spPr bwMode="auto">
          <a:xfrm>
            <a:off x="395536" y="195486"/>
            <a:ext cx="3112828" cy="187220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027" name="Picture 3" descr="D:\Фотографии\2017\27.10.17 акция\IMG_59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l="23075" t="32094" r="7388" b="3718"/>
          <a:stretch>
            <a:fillRect/>
          </a:stretch>
        </p:blipFill>
        <p:spPr bwMode="auto">
          <a:xfrm>
            <a:off x="350531" y="2211710"/>
            <a:ext cx="3159351" cy="194421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Picture 6" descr="D:\Алина\обществен комитет\фото для общественного совета\старшеклассники\DSCN0787.JPG"/>
          <p:cNvPicPr>
            <a:picLocks noChangeAspect="1" noChangeArrowheads="1"/>
          </p:cNvPicPr>
          <p:nvPr/>
        </p:nvPicPr>
        <p:blipFill>
          <a:blip r:embed="rId6" cstate="print"/>
          <a:srcRect t="26295" r="6078"/>
          <a:stretch>
            <a:fillRect/>
          </a:stretch>
        </p:blipFill>
        <p:spPr bwMode="auto">
          <a:xfrm>
            <a:off x="4687347" y="2139702"/>
            <a:ext cx="3413045" cy="200877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0"/>
            <a:ext cx="3240360" cy="3147814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Психолого-педагогическая помощь пострадавшим от насилия</a:t>
            </a:r>
            <a:endParaRPr lang="ru-RU" sz="3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6146" name="Picture 2" descr="D:\Фотографии\2018\общая папка\IMG_83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771550"/>
            <a:ext cx="2808312" cy="1872208"/>
          </a:xfrm>
          <a:prstGeom prst="rect">
            <a:avLst/>
          </a:prstGeom>
          <a:noFill/>
        </p:spPr>
      </p:pic>
      <p:pic>
        <p:nvPicPr>
          <p:cNvPr id="6147" name="Picture 3" descr="D:\Фотографии\2018\общая папка\IMG_82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699542"/>
            <a:ext cx="2808312" cy="1872208"/>
          </a:xfrm>
          <a:prstGeom prst="rect">
            <a:avLst/>
          </a:prstGeom>
          <a:noFill/>
        </p:spPr>
      </p:pic>
      <p:pic>
        <p:nvPicPr>
          <p:cNvPr id="12" name="Picture 2" descr="D:\Фотографии\2018\общая папка\IMG_82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2571750"/>
            <a:ext cx="2736304" cy="1824203"/>
          </a:xfrm>
          <a:prstGeom prst="rect">
            <a:avLst/>
          </a:prstGeom>
          <a:noFill/>
        </p:spPr>
      </p:pic>
      <p:pic>
        <p:nvPicPr>
          <p:cNvPr id="13" name="Picture 3" descr="D:\Фотографии\2017\круглый стол для родителей\IMG_28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2571750"/>
            <a:ext cx="2736304" cy="1824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родителями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7172" name="Picture 4" descr="D:\Фотографии\2017\консультации юриста\IMG_606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059582"/>
            <a:ext cx="2530624" cy="168708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174" name="Picture 6" descr="F:\Журавушка\фотографии\Воспитание любовью 21.12.16\IMG_04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059582"/>
            <a:ext cx="2112234" cy="316835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2" name="Picture 3" descr="D:\Фотографии\2017\1.06.17 Республиканский родительский форум\IMG_368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2715766"/>
            <a:ext cx="2304256" cy="153617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3" name="Picture 2" descr="D:\Фотографии\2017\1.06.17 Республиканский родительский форум\IMG_367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2643758"/>
            <a:ext cx="2376264" cy="158417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4" name="Picture 3" descr="D:\Фотографии\2017\1.06.17 Республиканский родительский форум\IMG_37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1059582"/>
            <a:ext cx="2376264" cy="158417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педагогическими коллективами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395536" y="3507855"/>
            <a:ext cx="4101852" cy="504056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Школа молодого педагога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645026" y="1275606"/>
            <a:ext cx="4175446" cy="504055"/>
          </a:xfrm>
        </p:spPr>
        <p:txBody>
          <a:bodyPr>
            <a:normAutofit fontScale="92500"/>
          </a:bodyPr>
          <a:lstStyle/>
          <a:p>
            <a:pPr algn="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Школа дошкольного психолога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14" name="Picture 3" descr="D:\Фотографии\2018\17.10.18 Буллинг ИРО РБ\на сайт\IMG_28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843558"/>
            <a:ext cx="4005263" cy="2670175"/>
          </a:xfrm>
          <a:prstGeom prst="rect">
            <a:avLst/>
          </a:prstGeom>
          <a:noFill/>
        </p:spPr>
      </p:pic>
      <p:pic>
        <p:nvPicPr>
          <p:cNvPr id="8196" name="Picture 4" descr="D:\Фотографии\2017\16.03.17 Школа дошкольного психолога\IMG_218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779662"/>
            <a:ext cx="4040982" cy="2693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7560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Семинар «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подростковой среде: причины, пути профилактики»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8" name="Picture 2" descr="D:\!Backup\Desktop\Методический кабинет\районные  мероприятия\семинар-профилактика буллинга\фото_16.03.2016\P316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43558"/>
            <a:ext cx="3308176" cy="248113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028" name="Picture 4" descr="D:\Фотографии\2018\17.10.18 Буллинг ИРО РБ\IMG_28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771550"/>
            <a:ext cx="3698243" cy="2465495"/>
          </a:xfrm>
          <a:prstGeom prst="rect">
            <a:avLst/>
          </a:prstGeom>
          <a:noFill/>
        </p:spPr>
      </p:pic>
      <p:pic>
        <p:nvPicPr>
          <p:cNvPr id="17" name="Picture 4" descr="D:\Фотографии\2016 год\20.04.16 Семинар Буллинг\DSC_01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 t="29419"/>
          <a:stretch>
            <a:fillRect/>
          </a:stretch>
        </p:blipFill>
        <p:spPr bwMode="auto">
          <a:xfrm>
            <a:off x="2267744" y="2355726"/>
            <a:ext cx="4038600" cy="190031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err="1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Практикоориентированные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семинары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13" name="Picture 2" descr="D:\Алина\Презентации\Презентахи\Материалы для сайта опеки 14,02,14\Фотогалерея\Мастер-класс Ассертивность - мой выбор!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5536" y="555526"/>
            <a:ext cx="2736304" cy="182420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4" name="Picture 5" descr="D:\Фотографии\2018\общая папка\IMG_83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355726"/>
            <a:ext cx="2736304" cy="182420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16" name="Текст 9"/>
          <p:cNvSpPr txBox="1">
            <a:spLocks/>
          </p:cNvSpPr>
          <p:nvPr/>
        </p:nvSpPr>
        <p:spPr>
          <a:xfrm>
            <a:off x="3419872" y="627535"/>
            <a:ext cx="5400600" cy="1944216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«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Буллинг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в подростковой среде»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«Формирование психологической безопасной среды в школе»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«Конфликты в школе и пути разрешения»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3" descr="D:\!Backup\Desktop\Методический кабинет\районные  мероприятия\семинар-профилактика буллинга\фото_16.03.2016\P31600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3419872" y="2355726"/>
            <a:ext cx="2448272" cy="183700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8" name="Picture 2" descr="\\Juravushka-pc\локальная сеть\Бирзгал Кристина\для сайта 2018-19 год\на сайт\конференция\IMG_26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2283718"/>
            <a:ext cx="2808311" cy="187220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7533"/>
            <a:ext cx="7772400" cy="207280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ПАНЕЛЬНАЯ ДИСКУССИЯ</a:t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система работы по профилактике 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центра психолого-педагогической, медицинской и социальной помощи»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291830"/>
            <a:ext cx="7920880" cy="864096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Спикер: Никитина Алина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Равилевна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методист, заведующий информационно-аналитическим отделом, МБОУ ДО ЦППМСП "Журавушка"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"/>
            <a:ext cx="8352928" cy="69954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система работы по профилактике </a:t>
            </a:r>
            <a:r>
              <a:rPr lang="ru-RU" sz="20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буллинга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МБОУДО ЦППМСП «Журавушка»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11560" y="699542"/>
            <a:ext cx="2016224" cy="72008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дети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347864" y="699542"/>
            <a:ext cx="2232248" cy="792088"/>
          </a:xfrm>
          <a:prstGeom prst="downArrow">
            <a:avLst>
              <a:gd name="adj1" fmla="val 50000"/>
              <a:gd name="adj2" fmla="val 4801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516216" y="699542"/>
            <a:ext cx="2160240" cy="792088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77155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родители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1419622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ru-RU" sz="1500" dirty="0" err="1" smtClean="0">
                <a:solidFill>
                  <a:schemeClr val="accent4">
                    <a:lumMod val="75000"/>
                  </a:schemeClr>
                </a:solidFill>
              </a:rPr>
              <a:t>Досуговые</a:t>
            </a:r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 мероприятия:</a:t>
            </a:r>
          </a:p>
          <a:p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реализуется модуль 2 социального проекта «Я люблю тебя, жизнь!». </a:t>
            </a:r>
          </a:p>
          <a:p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- Интерактивные мероприятия в образовательных учреждениях: реализация циклов классных часов, мероприятий модуля 1 социального проекта «Я люблю тебя, жизнь!»</a:t>
            </a:r>
          </a:p>
          <a:p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- Групповые занятия по программам различной тематики </a:t>
            </a:r>
          </a:p>
          <a:p>
            <a:r>
              <a:rPr lang="ru-RU" sz="1500" dirty="0" smtClean="0">
                <a:solidFill>
                  <a:schemeClr val="accent4">
                    <a:lumMod val="75000"/>
                  </a:schemeClr>
                </a:solidFill>
              </a:rPr>
              <a:t>- Индивидуальные и групповые консультации</a:t>
            </a:r>
            <a:endParaRPr lang="ru-RU" sz="15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91880" y="1563638"/>
            <a:ext cx="2736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-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</a:rPr>
              <a:t>Киноклуб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: просмотр фильмов с последующим обсуждением (социальный проект, модуль 3)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- Групповые занятия по программам различной тематики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 - Консультации психолога, социального педагога</a:t>
            </a:r>
            <a:r>
              <a:rPr lang="ru-RU" u="sng" dirty="0" smtClean="0"/>
              <a:t/>
            </a:r>
            <a:br>
              <a:rPr lang="ru-RU" u="sng" dirty="0" smtClean="0"/>
            </a:b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372200" y="1563638"/>
            <a:ext cx="23762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- Семинары для специалистов социально-психологической службы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- Семинары для классных руководителей</a:t>
            </a:r>
          </a:p>
          <a:p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</a:rPr>
              <a:t>- Индивидуальные и групповые консультации психолога, социального педагога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7495"/>
            <a:ext cx="8208912" cy="93610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«Социальный проект «Я люблю тебя, жизнь!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771550"/>
            <a:ext cx="7920880" cy="33843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-  «Чудо из чудес – жизнь!»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  предназначен для обучающихся начальной школы 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II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– «Мир прекрасен – я прекрасен!»-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состоит из развлекательно-познавательных  мероприятий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для подростков, родителей</a:t>
            </a:r>
          </a:p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III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ru-RU" i="1" dirty="0" err="1" smtClean="0">
                <a:solidFill>
                  <a:schemeClr val="accent4">
                    <a:lumMod val="75000"/>
                  </a:schemeClr>
                </a:solidFill>
              </a:rPr>
              <a:t>киноклуб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: просмотры кинофильмов с последующим обсуждением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«Модуль </a:t>
            </a: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«Чудо из чудес!»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24579" name="Picture 3" descr="\\Juravushka-pc\локальная сеть\Бирзгал Кристина\для сайта 2018-19 год\ирина у лемуров 05.09.18\u_cxsAStn5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4144" b="8772"/>
          <a:stretch>
            <a:fillRect/>
          </a:stretch>
        </p:blipFill>
        <p:spPr bwMode="auto">
          <a:xfrm>
            <a:off x="3563888" y="771550"/>
            <a:ext cx="2185516" cy="3096344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4580" name="Picture 4" descr="\\Juravushka-pc\локальная сеть\Бирзгал Кристина\для сайта 2018-19 год\ирина у лемуров 05.09.18\xU-bhjNe6Q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 l="2174"/>
          <a:stretch>
            <a:fillRect/>
          </a:stretch>
        </p:blipFill>
        <p:spPr bwMode="auto">
          <a:xfrm>
            <a:off x="323528" y="2139702"/>
            <a:ext cx="3240360" cy="1868383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4581" name="Picture 5" descr="\\Juravushka-pc\локальная сеть\Бирзгал Кристина\для сайта 2018-19 год\на сайт\Горбик\S_QGs_u4JmQ.jpg"/>
          <p:cNvPicPr>
            <a:picLocks noChangeAspect="1" noChangeArrowheads="1"/>
          </p:cNvPicPr>
          <p:nvPr/>
        </p:nvPicPr>
        <p:blipFill>
          <a:blip r:embed="rId6" cstate="print"/>
          <a:srcRect l="8654"/>
          <a:stretch>
            <a:fillRect/>
          </a:stretch>
        </p:blipFill>
        <p:spPr bwMode="auto">
          <a:xfrm>
            <a:off x="5724128" y="627534"/>
            <a:ext cx="3040335" cy="1872207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7495"/>
            <a:ext cx="8208912" cy="93610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«Социальный проект «Я люблю тебя, жизнь!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771550"/>
            <a:ext cx="7920880" cy="33843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-  «Чудо из чудес – жизнь!»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-  предназначен для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обучаюшихся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начальной школы 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II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– «Мир прекрасен – я прекрасен!»-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состоит из развлекательно-познавательных  мероприятий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для подростков, родителей</a:t>
            </a:r>
          </a:p>
          <a:p>
            <a:pPr algn="l"/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Модуль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III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</a:rPr>
              <a:t>– </a:t>
            </a:r>
            <a:r>
              <a:rPr lang="ru-RU" i="1" dirty="0" err="1" smtClean="0">
                <a:solidFill>
                  <a:schemeClr val="accent4">
                    <a:lumMod val="75000"/>
                  </a:schemeClr>
                </a:solidFill>
              </a:rPr>
              <a:t>киноклуб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: просмотры кинофильмов с последующим обсуждением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Квест «Папа может!»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2053" name="Picture 5" descr="D:\!Backup\Desktop\Квест день отца\фото с Дня отца\DSC_088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7952" r="4572" b="25248"/>
          <a:stretch>
            <a:fillRect/>
          </a:stretch>
        </p:blipFill>
        <p:spPr bwMode="auto">
          <a:xfrm>
            <a:off x="3059832" y="627534"/>
            <a:ext cx="3168352" cy="180020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2054" name="Picture 6" descr="D:\!Backup\Desktop\Квест день отца\фото с Дня отца\DSC_08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 l="33224"/>
          <a:stretch>
            <a:fillRect/>
          </a:stretch>
        </p:blipFill>
        <p:spPr bwMode="auto">
          <a:xfrm>
            <a:off x="3563888" y="2355726"/>
            <a:ext cx="2329582" cy="231958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5" name="Picture 2" descr="D:\!Backup\Desktop\Квест день отца\фото с Дня отца\DSC_08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625" y="2045206"/>
            <a:ext cx="3066223" cy="203871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16" name="Picture 3" descr="D:\!Backup\Desktop\Квест день отца\фото с Дня отца\DSC_0833.JPG"/>
          <p:cNvPicPr>
            <a:picLocks noChangeAspect="1" noChangeArrowheads="1"/>
          </p:cNvPicPr>
          <p:nvPr/>
        </p:nvPicPr>
        <p:blipFill>
          <a:blip r:embed="rId7" cstate="print"/>
          <a:srcRect l="16047" r="10850"/>
          <a:stretch>
            <a:fillRect/>
          </a:stretch>
        </p:blipFill>
        <p:spPr bwMode="auto">
          <a:xfrm>
            <a:off x="6156176" y="1792692"/>
            <a:ext cx="2736304" cy="2488758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Танцтрек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«Танец – это жизнь!»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3077" name="Picture 5" descr="F:\Журавушка\фотографии\танцтрек фото\DSC_05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t="18771" b="6143"/>
          <a:stretch>
            <a:fillRect/>
          </a:stretch>
        </p:blipFill>
        <p:spPr bwMode="auto">
          <a:xfrm>
            <a:off x="323528" y="699542"/>
            <a:ext cx="4038600" cy="2016224"/>
          </a:xfrm>
          <a:prstGeom prst="rect">
            <a:avLst/>
          </a:prstGeom>
          <a:noFill/>
        </p:spPr>
      </p:pic>
      <p:pic>
        <p:nvPicPr>
          <p:cNvPr id="7" name="Picture 3" descr="C:\Users\User\Desktop\P_20161026_163533.jpg"/>
          <p:cNvPicPr>
            <a:picLocks noChangeAspect="1" noChangeArrowheads="1"/>
          </p:cNvPicPr>
          <p:nvPr/>
        </p:nvPicPr>
        <p:blipFill>
          <a:blip r:embed="rId5" cstate="print"/>
          <a:srcRect t="10428"/>
          <a:stretch>
            <a:fillRect/>
          </a:stretch>
        </p:blipFill>
        <p:spPr bwMode="auto">
          <a:xfrm>
            <a:off x="5148064" y="627534"/>
            <a:ext cx="3456384" cy="2321960"/>
          </a:xfrm>
          <a:prstGeom prst="rect">
            <a:avLst/>
          </a:prstGeom>
          <a:noFill/>
        </p:spPr>
      </p:pic>
      <p:pic>
        <p:nvPicPr>
          <p:cNvPr id="3078" name="Picture 6" descr="F:\Журавушка\фотографии\танцтрек фото\DSC_056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 t="13212"/>
          <a:stretch>
            <a:fillRect/>
          </a:stretch>
        </p:blipFill>
        <p:spPr bwMode="auto">
          <a:xfrm>
            <a:off x="2843808" y="2427734"/>
            <a:ext cx="3278833" cy="1892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Игра-квест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3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Энкаунтер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1026" name="Picture 2" descr="C:\Users\User\Desktop\IMG_97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5611"/>
          <a:stretch>
            <a:fillRect/>
          </a:stretch>
        </p:blipFill>
        <p:spPr bwMode="auto">
          <a:xfrm>
            <a:off x="4716016" y="2715766"/>
            <a:ext cx="2401906" cy="1512168"/>
          </a:xfrm>
          <a:prstGeom prst="rect">
            <a:avLst/>
          </a:prstGeom>
          <a:noFill/>
        </p:spPr>
      </p:pic>
      <p:pic>
        <p:nvPicPr>
          <p:cNvPr id="1027" name="Picture 3" descr="C:\Users\User\Desktop\IMG_9769.JPG"/>
          <p:cNvPicPr>
            <a:picLocks noChangeAspect="1" noChangeArrowheads="1"/>
          </p:cNvPicPr>
          <p:nvPr/>
        </p:nvPicPr>
        <p:blipFill>
          <a:blip r:embed="rId5" cstate="print"/>
          <a:srcRect l="13725"/>
          <a:stretch>
            <a:fillRect/>
          </a:stretch>
        </p:blipFill>
        <p:spPr bwMode="auto">
          <a:xfrm>
            <a:off x="5940152" y="483518"/>
            <a:ext cx="2952328" cy="2282458"/>
          </a:xfrm>
          <a:prstGeom prst="rect">
            <a:avLst/>
          </a:prstGeom>
          <a:noFill/>
        </p:spPr>
      </p:pic>
      <p:pic>
        <p:nvPicPr>
          <p:cNvPr id="1028" name="Picture 4" descr="C:\Users\User\Desktop\IMG-20180605-WA00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 b="15216"/>
          <a:stretch>
            <a:fillRect/>
          </a:stretch>
        </p:blipFill>
        <p:spPr bwMode="auto">
          <a:xfrm>
            <a:off x="1835696" y="2715766"/>
            <a:ext cx="2491317" cy="1584176"/>
          </a:xfrm>
          <a:prstGeom prst="rect">
            <a:avLst/>
          </a:prstGeom>
          <a:noFill/>
        </p:spPr>
      </p:pic>
      <p:pic>
        <p:nvPicPr>
          <p:cNvPr id="1029" name="Picture 5" descr="D:\2018\сайт\2 новость 05.06.18 энкаунтер\фото на сайт\IMG_20180605_105043.jpg"/>
          <p:cNvPicPr>
            <a:picLocks noChangeAspect="1" noChangeArrowheads="1"/>
          </p:cNvPicPr>
          <p:nvPr/>
        </p:nvPicPr>
        <p:blipFill>
          <a:blip r:embed="rId7" cstate="print"/>
          <a:srcRect b="18519"/>
          <a:stretch>
            <a:fillRect/>
          </a:stretch>
        </p:blipFill>
        <p:spPr bwMode="auto">
          <a:xfrm>
            <a:off x="323528" y="555526"/>
            <a:ext cx="3528392" cy="2156240"/>
          </a:xfrm>
          <a:prstGeom prst="rect">
            <a:avLst/>
          </a:prstGeom>
          <a:noFill/>
        </p:spPr>
      </p:pic>
      <p:pic>
        <p:nvPicPr>
          <p:cNvPr id="12" name="Picture 3" descr="D:\2018\сайт\2 новость 05.06.18 энкаунтер\фото на сайт\IMG_20180605_103723.jpg"/>
          <p:cNvPicPr>
            <a:picLocks noChangeAspect="1" noChangeArrowheads="1"/>
          </p:cNvPicPr>
          <p:nvPr/>
        </p:nvPicPr>
        <p:blipFill>
          <a:blip r:embed="rId8" cstate="print"/>
          <a:srcRect t="11561"/>
          <a:stretch>
            <a:fillRect/>
          </a:stretch>
        </p:blipFill>
        <p:spPr bwMode="auto">
          <a:xfrm>
            <a:off x="4211960" y="987574"/>
            <a:ext cx="1401366" cy="1652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75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Классные часы</a:t>
            </a:r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2771800" y="267494"/>
            <a:ext cx="3312368" cy="396044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Занятия  направлены </a:t>
            </a:r>
          </a:p>
          <a:p>
            <a:pPr>
              <a:buFontTx/>
              <a:buChar char="-"/>
            </a:pPr>
            <a:r>
              <a:rPr lang="ru-RU" dirty="0" smtClean="0"/>
              <a:t> на оптимизацию межличностных отношений; - повышение групповой сплоченности; </a:t>
            </a:r>
          </a:p>
          <a:p>
            <a:pPr>
              <a:buFontTx/>
              <a:buChar char="-"/>
            </a:pPr>
            <a:r>
              <a:rPr lang="ru-RU" dirty="0" smtClean="0"/>
              <a:t> формирование навыков совладения  собственными эмоциональными состояниями в  адекватном и безопасном выражении гнева; </a:t>
            </a:r>
          </a:p>
          <a:p>
            <a:pPr>
              <a:buFontTx/>
              <a:buChar char="-"/>
            </a:pPr>
            <a:r>
              <a:rPr lang="ru-RU" dirty="0" smtClean="0"/>
              <a:t> формирование стратегий и навыков принятия решения и преодоления сложных жизненных ситуаций</a:t>
            </a:r>
            <a:endParaRPr lang="ru-RU" dirty="0"/>
          </a:p>
        </p:txBody>
      </p:sp>
      <p:pic>
        <p:nvPicPr>
          <p:cNvPr id="2051" name="Picture 3" descr="D:\Фотографии\2017\22.03.07 Классные часы в Максимовке\IMG_22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79512" y="699542"/>
            <a:ext cx="2484276" cy="1656184"/>
          </a:xfrm>
          <a:prstGeom prst="rect">
            <a:avLst/>
          </a:prstGeom>
          <a:noFill/>
        </p:spPr>
      </p:pic>
      <p:pic>
        <p:nvPicPr>
          <p:cNvPr id="2050" name="Picture 2" descr="D:\Фотографии\2017\22.03.07 Классные часы в Максимовке\IMG_22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 l="3650"/>
          <a:stretch>
            <a:fillRect/>
          </a:stretch>
        </p:blipFill>
        <p:spPr bwMode="auto">
          <a:xfrm>
            <a:off x="6228184" y="483519"/>
            <a:ext cx="2601737" cy="1800199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10 ноября 2018 г.</a:t>
            </a:r>
          </a:p>
          <a:p>
            <a:endParaRPr lang="ru-RU" dirty="0"/>
          </a:p>
        </p:txBody>
      </p:sp>
      <p:pic>
        <p:nvPicPr>
          <p:cNvPr id="10" name="Picture 3" descr="D:\Фотографии\2017\25.10.17 классный час Новохатская\IMG_58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355726"/>
            <a:ext cx="2592288" cy="1728192"/>
          </a:xfrm>
          <a:prstGeom prst="rect">
            <a:avLst/>
          </a:prstGeom>
          <a:noFill/>
        </p:spPr>
      </p:pic>
      <p:pic>
        <p:nvPicPr>
          <p:cNvPr id="11" name="Picture 2" descr="\\Juravushka-pc\локальная сеть\Бирзгал Кристина\для сайта 2018-19 год\ирина у лемуров 05.09.18\xU-bhjNe6Qs.jpg"/>
          <p:cNvPicPr>
            <a:picLocks noChangeAspect="1" noChangeArrowheads="1"/>
          </p:cNvPicPr>
          <p:nvPr/>
        </p:nvPicPr>
        <p:blipFill>
          <a:blip r:embed="rId7" cstate="print"/>
          <a:srcRect l="3828"/>
          <a:stretch>
            <a:fillRect/>
          </a:stretch>
        </p:blipFill>
        <p:spPr bwMode="auto">
          <a:xfrm>
            <a:off x="107504" y="2427734"/>
            <a:ext cx="2701005" cy="1584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581</TotalTime>
  <Words>559</Words>
  <Application>Microsoft Office PowerPoint</Application>
  <PresentationFormat>Экран (16:9)</PresentationFormat>
  <Paragraphs>97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УМСО_7-10_ноября_2018</vt:lpstr>
      <vt:lpstr>ПАНЕЛЬНАЯ ДИСКУССИЯ «Комплексная система работы по профилактике буллинга  в условиях центра психолого-педагогической, медицинской и социальной помощи» </vt:lpstr>
      <vt:lpstr>Комплексная система работы по профилактике буллинга  в условиях МБОУДО ЦППМСП «Журавушка»</vt:lpstr>
      <vt:lpstr>«Социальный проект «Я люблю тебя, жизнь!»  </vt:lpstr>
      <vt:lpstr>«Модуль I «Чудо из чудес!»  </vt:lpstr>
      <vt:lpstr>«Социальный проект «Я люблю тебя, жизнь!»  </vt:lpstr>
      <vt:lpstr>Квест «Папа может!»  </vt:lpstr>
      <vt:lpstr>Танцтрек «Танец – это жизнь!»  </vt:lpstr>
      <vt:lpstr>Игра-квест «Энкаунтер»  </vt:lpstr>
      <vt:lpstr>Классные часы </vt:lpstr>
      <vt:lpstr>Проведение групповых занятий направленных на формирование детского коллектива в начальных классах </vt:lpstr>
      <vt:lpstr>Проведение групповых занятий для подростков по программам  «Я смогу», «Мой реальный мир» </vt:lpstr>
      <vt:lpstr>Психолого-педагогическая помощь пострадавшим от насилия</vt:lpstr>
      <vt:lpstr>Работа с родителями</vt:lpstr>
      <vt:lpstr>Работа с педагогическими коллективами </vt:lpstr>
      <vt:lpstr>Семинар «Буллинг в подростковой среде: причины, пути профилактики» </vt:lpstr>
      <vt:lpstr>Практикоориентированные семинары </vt:lpstr>
      <vt:lpstr>ПАНЕЛЬНАЯ ДИСКУССИЯ «Комплексная система работы по профилактике буллинга  в условиях центра психолого-педагогической, медицинской и социальной помощи»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Гумерова Светлана Салаватовна</cp:lastModifiedBy>
  <cp:revision>58</cp:revision>
  <dcterms:created xsi:type="dcterms:W3CDTF">2018-11-02T10:29:20Z</dcterms:created>
  <dcterms:modified xsi:type="dcterms:W3CDTF">2018-11-13T12:47:52Z</dcterms:modified>
</cp:coreProperties>
</file>