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7" r:id="rId5"/>
    <p:sldId id="264" r:id="rId6"/>
    <p:sldId id="265" r:id="rId7"/>
    <p:sldId id="266" r:id="rId8"/>
    <p:sldId id="267" r:id="rId9"/>
    <p:sldId id="268" r:id="rId10"/>
    <p:sldId id="258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C8877-916E-4130-A9BF-D5AFA3879B8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B5F51C2-B2B1-4D93-9F2B-46C4396CD3B7}">
      <dgm:prSet phldrT="[Текст]" custT="1"/>
      <dgm:spPr/>
      <dgm:t>
        <a:bodyPr/>
        <a:lstStyle/>
        <a:p>
          <a:r>
            <a:rPr lang="ru-RU" sz="5400" b="1" dirty="0" smtClean="0">
              <a:ln>
                <a:solidFill>
                  <a:srgbClr val="002060"/>
                </a:solidFill>
              </a:ln>
              <a:solidFill>
                <a:schemeClr val="accent4">
                  <a:lumMod val="50000"/>
                </a:schemeClr>
              </a:solidFill>
              <a:latin typeface="Bookman Old Style" pitchFamily="18" charset="0"/>
            </a:rPr>
            <a:t>питание</a:t>
          </a:r>
          <a:endParaRPr lang="ru-RU" sz="5400" b="1" dirty="0">
            <a:ln>
              <a:solidFill>
                <a:srgbClr val="002060"/>
              </a:solidFill>
            </a:ln>
            <a:solidFill>
              <a:schemeClr val="accent4">
                <a:lumMod val="50000"/>
              </a:schemeClr>
            </a:solidFill>
            <a:latin typeface="Bookman Old Style" pitchFamily="18" charset="0"/>
          </a:endParaRPr>
        </a:p>
      </dgm:t>
    </dgm:pt>
    <dgm:pt modelId="{361CEEA8-D8C7-480C-99E0-57C6492CD5E0}" type="parTrans" cxnId="{1D5BEA47-4235-4F03-9627-7FC9A8582AB9}">
      <dgm:prSet/>
      <dgm:spPr/>
      <dgm:t>
        <a:bodyPr/>
        <a:lstStyle/>
        <a:p>
          <a:endParaRPr lang="ru-RU"/>
        </a:p>
      </dgm:t>
    </dgm:pt>
    <dgm:pt modelId="{8DFA6636-C469-45B4-A906-D394C12029E3}" type="sibTrans" cxnId="{1D5BEA47-4235-4F03-9627-7FC9A8582AB9}">
      <dgm:prSet/>
      <dgm:spPr/>
      <dgm:t>
        <a:bodyPr/>
        <a:lstStyle/>
        <a:p>
          <a:endParaRPr lang="ru-RU"/>
        </a:p>
      </dgm:t>
    </dgm:pt>
    <dgm:pt modelId="{42B77D80-08EB-44E9-9A19-2CF2638F1022}">
      <dgm:prSet phldrT="[Текст]" custT="1"/>
      <dgm:spPr/>
      <dgm:t>
        <a:bodyPr/>
        <a:lstStyle/>
        <a:p>
          <a:r>
            <a:rPr lang="ru-RU" sz="4400" b="1" dirty="0" smtClean="0">
              <a:ln>
                <a:solidFill>
                  <a:srgbClr val="002060"/>
                </a:solidFill>
              </a:ln>
              <a:solidFill>
                <a:srgbClr val="006666"/>
              </a:solidFill>
              <a:latin typeface="Bookman Old Style" pitchFamily="18" charset="0"/>
            </a:rPr>
            <a:t>уборка помещений</a:t>
          </a:r>
          <a:endParaRPr lang="ru-RU" sz="4400" b="1" dirty="0">
            <a:ln>
              <a:solidFill>
                <a:srgbClr val="002060"/>
              </a:solidFill>
            </a:ln>
            <a:solidFill>
              <a:srgbClr val="006666"/>
            </a:solidFill>
            <a:latin typeface="Bookman Old Style" pitchFamily="18" charset="0"/>
          </a:endParaRPr>
        </a:p>
      </dgm:t>
    </dgm:pt>
    <dgm:pt modelId="{469E1599-3A2C-44C4-8B35-3CCA7001C836}" type="parTrans" cxnId="{1287CC23-8485-4B6C-9D1C-C7D41C5898A9}">
      <dgm:prSet/>
      <dgm:spPr/>
      <dgm:t>
        <a:bodyPr/>
        <a:lstStyle/>
        <a:p>
          <a:endParaRPr lang="ru-RU"/>
        </a:p>
      </dgm:t>
    </dgm:pt>
    <dgm:pt modelId="{8530F93D-11BE-4487-9F66-FF71E318060B}" type="sibTrans" cxnId="{1287CC23-8485-4B6C-9D1C-C7D41C5898A9}">
      <dgm:prSet/>
      <dgm:spPr/>
      <dgm:t>
        <a:bodyPr/>
        <a:lstStyle/>
        <a:p>
          <a:endParaRPr lang="ru-RU"/>
        </a:p>
      </dgm:t>
    </dgm:pt>
    <dgm:pt modelId="{E81F6251-3457-4C49-B8AF-47F0BA6C2CAB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4000" b="1" dirty="0" smtClean="0">
              <a:ln>
                <a:solidFill>
                  <a:srgbClr val="002060"/>
                </a:solidFill>
              </a:ln>
              <a:solidFill>
                <a:srgbClr val="006666"/>
              </a:solidFill>
              <a:latin typeface="Bookman Old Style" pitchFamily="18" charset="0"/>
            </a:rPr>
            <a:t>охрана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4000" b="1" dirty="0" smtClean="0">
              <a:ln>
                <a:solidFill>
                  <a:srgbClr val="002060"/>
                </a:solidFill>
              </a:ln>
              <a:solidFill>
                <a:srgbClr val="006666"/>
              </a:solidFill>
              <a:latin typeface="Bookman Old Style" pitchFamily="18" charset="0"/>
            </a:rPr>
            <a:t> объектов образования </a:t>
          </a:r>
          <a:endParaRPr lang="ru-RU" sz="4000" b="1" dirty="0">
            <a:ln>
              <a:solidFill>
                <a:srgbClr val="002060"/>
              </a:solidFill>
            </a:ln>
            <a:solidFill>
              <a:srgbClr val="006666"/>
            </a:solidFill>
            <a:latin typeface="Bookman Old Style" pitchFamily="18" charset="0"/>
          </a:endParaRPr>
        </a:p>
      </dgm:t>
    </dgm:pt>
    <dgm:pt modelId="{39AD4966-06E7-4F8C-98CE-5E50CCBEAE77}" type="parTrans" cxnId="{F7017013-69A9-479E-B61F-91CD33770B15}">
      <dgm:prSet/>
      <dgm:spPr/>
      <dgm:t>
        <a:bodyPr/>
        <a:lstStyle/>
        <a:p>
          <a:endParaRPr lang="ru-RU"/>
        </a:p>
      </dgm:t>
    </dgm:pt>
    <dgm:pt modelId="{E3002B7E-DFE7-4036-BC7E-58DA4C693FC3}" type="sibTrans" cxnId="{F7017013-69A9-479E-B61F-91CD33770B15}">
      <dgm:prSet/>
      <dgm:spPr/>
      <dgm:t>
        <a:bodyPr/>
        <a:lstStyle/>
        <a:p>
          <a:endParaRPr lang="ru-RU"/>
        </a:p>
      </dgm:t>
    </dgm:pt>
    <dgm:pt modelId="{F031093E-D114-4C1E-AF02-6C99176E4E99}" type="pres">
      <dgm:prSet presAssocID="{A1AC8877-916E-4130-A9BF-D5AFA3879B8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6B4073-B349-4530-8970-91E85670B9D7}" type="pres">
      <dgm:prSet presAssocID="{A1AC8877-916E-4130-A9BF-D5AFA3879B82}" presName="Name1" presStyleCnt="0"/>
      <dgm:spPr/>
    </dgm:pt>
    <dgm:pt modelId="{35654571-A411-4FC6-B393-E3627FF26FD3}" type="pres">
      <dgm:prSet presAssocID="{A1AC8877-916E-4130-A9BF-D5AFA3879B82}" presName="cycle" presStyleCnt="0"/>
      <dgm:spPr/>
    </dgm:pt>
    <dgm:pt modelId="{53A9BD95-FD03-4BE4-8FE3-820B1C12D69C}" type="pres">
      <dgm:prSet presAssocID="{A1AC8877-916E-4130-A9BF-D5AFA3879B82}" presName="srcNode" presStyleLbl="node1" presStyleIdx="0" presStyleCnt="3"/>
      <dgm:spPr/>
    </dgm:pt>
    <dgm:pt modelId="{B142F385-05CC-43C5-AE66-5817DE3DE4E2}" type="pres">
      <dgm:prSet presAssocID="{A1AC8877-916E-4130-A9BF-D5AFA3879B82}" presName="conn" presStyleLbl="parChTrans1D2" presStyleIdx="0" presStyleCnt="1"/>
      <dgm:spPr/>
      <dgm:t>
        <a:bodyPr/>
        <a:lstStyle/>
        <a:p>
          <a:endParaRPr lang="ru-RU"/>
        </a:p>
      </dgm:t>
    </dgm:pt>
    <dgm:pt modelId="{2FE7003C-7871-4E18-8CAF-D2F9706138A7}" type="pres">
      <dgm:prSet presAssocID="{A1AC8877-916E-4130-A9BF-D5AFA3879B82}" presName="extraNode" presStyleLbl="node1" presStyleIdx="0" presStyleCnt="3"/>
      <dgm:spPr/>
    </dgm:pt>
    <dgm:pt modelId="{CD01F781-6224-48FF-989C-6059EA16F28D}" type="pres">
      <dgm:prSet presAssocID="{A1AC8877-916E-4130-A9BF-D5AFA3879B82}" presName="dstNode" presStyleLbl="node1" presStyleIdx="0" presStyleCnt="3"/>
      <dgm:spPr/>
    </dgm:pt>
    <dgm:pt modelId="{F9352385-DEB2-4392-B665-57DDC213C4FD}" type="pres">
      <dgm:prSet presAssocID="{0B5F51C2-B2B1-4D93-9F2B-46C4396CD3B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7D133-B560-480E-9DF6-6A22845CFBA6}" type="pres">
      <dgm:prSet presAssocID="{0B5F51C2-B2B1-4D93-9F2B-46C4396CD3B7}" presName="accent_1" presStyleCnt="0"/>
      <dgm:spPr/>
    </dgm:pt>
    <dgm:pt modelId="{AF04DF26-CF7F-47A0-B6B4-1682D08E2F29}" type="pres">
      <dgm:prSet presAssocID="{0B5F51C2-B2B1-4D93-9F2B-46C4396CD3B7}" presName="accentRepeatNode" presStyleLbl="solidFgAcc1" presStyleIdx="0" presStyleCnt="3"/>
      <dgm:spPr/>
    </dgm:pt>
    <dgm:pt modelId="{8D4D82BA-B894-41D7-9212-89C6EF3D4E33}" type="pres">
      <dgm:prSet presAssocID="{42B77D80-08EB-44E9-9A19-2CF2638F102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28355-DB5E-4A44-9179-D705533B4B11}" type="pres">
      <dgm:prSet presAssocID="{42B77D80-08EB-44E9-9A19-2CF2638F1022}" presName="accent_2" presStyleCnt="0"/>
      <dgm:spPr/>
    </dgm:pt>
    <dgm:pt modelId="{4BDDA198-89BD-45AC-AA14-328D9E3FA7FC}" type="pres">
      <dgm:prSet presAssocID="{42B77D80-08EB-44E9-9A19-2CF2638F1022}" presName="accentRepeatNode" presStyleLbl="solidFgAcc1" presStyleIdx="1" presStyleCnt="3"/>
      <dgm:spPr/>
    </dgm:pt>
    <dgm:pt modelId="{014DEC47-3617-4A2C-84C4-99D92FD5C7F2}" type="pres">
      <dgm:prSet presAssocID="{E81F6251-3457-4C49-B8AF-47F0BA6C2CA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3E281-FBB5-40E0-842E-B58A22504983}" type="pres">
      <dgm:prSet presAssocID="{E81F6251-3457-4C49-B8AF-47F0BA6C2CAB}" presName="accent_3" presStyleCnt="0"/>
      <dgm:spPr/>
    </dgm:pt>
    <dgm:pt modelId="{ED6A5518-237D-4BC9-85E4-D8EA2778CB94}" type="pres">
      <dgm:prSet presAssocID="{E81F6251-3457-4C49-B8AF-47F0BA6C2CAB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83EE1101-5635-40AD-A12E-6A7C89CC0056}" type="presOf" srcId="{E81F6251-3457-4C49-B8AF-47F0BA6C2CAB}" destId="{014DEC47-3617-4A2C-84C4-99D92FD5C7F2}" srcOrd="0" destOrd="0" presId="urn:microsoft.com/office/officeart/2008/layout/VerticalCurvedList"/>
    <dgm:cxn modelId="{79A41E23-D9D4-4B13-81CB-FBE59BF3C443}" type="presOf" srcId="{0B5F51C2-B2B1-4D93-9F2B-46C4396CD3B7}" destId="{F9352385-DEB2-4392-B665-57DDC213C4FD}" srcOrd="0" destOrd="0" presId="urn:microsoft.com/office/officeart/2008/layout/VerticalCurvedList"/>
    <dgm:cxn modelId="{10D4FBDC-3C40-4B0A-BCC1-C166647F126E}" type="presOf" srcId="{42B77D80-08EB-44E9-9A19-2CF2638F1022}" destId="{8D4D82BA-B894-41D7-9212-89C6EF3D4E33}" srcOrd="0" destOrd="0" presId="urn:microsoft.com/office/officeart/2008/layout/VerticalCurvedList"/>
    <dgm:cxn modelId="{F7017013-69A9-479E-B61F-91CD33770B15}" srcId="{A1AC8877-916E-4130-A9BF-D5AFA3879B82}" destId="{E81F6251-3457-4C49-B8AF-47F0BA6C2CAB}" srcOrd="2" destOrd="0" parTransId="{39AD4966-06E7-4F8C-98CE-5E50CCBEAE77}" sibTransId="{E3002B7E-DFE7-4036-BC7E-58DA4C693FC3}"/>
    <dgm:cxn modelId="{1287CC23-8485-4B6C-9D1C-C7D41C5898A9}" srcId="{A1AC8877-916E-4130-A9BF-D5AFA3879B82}" destId="{42B77D80-08EB-44E9-9A19-2CF2638F1022}" srcOrd="1" destOrd="0" parTransId="{469E1599-3A2C-44C4-8B35-3CCA7001C836}" sibTransId="{8530F93D-11BE-4487-9F66-FF71E318060B}"/>
    <dgm:cxn modelId="{05A93E22-186D-4596-8D20-98A4F34ECDF6}" type="presOf" srcId="{A1AC8877-916E-4130-A9BF-D5AFA3879B82}" destId="{F031093E-D114-4C1E-AF02-6C99176E4E99}" srcOrd="0" destOrd="0" presId="urn:microsoft.com/office/officeart/2008/layout/VerticalCurvedList"/>
    <dgm:cxn modelId="{1D5BEA47-4235-4F03-9627-7FC9A8582AB9}" srcId="{A1AC8877-916E-4130-A9BF-D5AFA3879B82}" destId="{0B5F51C2-B2B1-4D93-9F2B-46C4396CD3B7}" srcOrd="0" destOrd="0" parTransId="{361CEEA8-D8C7-480C-99E0-57C6492CD5E0}" sibTransId="{8DFA6636-C469-45B4-A906-D394C12029E3}"/>
    <dgm:cxn modelId="{50E4F8DA-B908-4E7D-8BBD-EB7D2DEF2A47}" type="presOf" srcId="{8DFA6636-C469-45B4-A906-D394C12029E3}" destId="{B142F385-05CC-43C5-AE66-5817DE3DE4E2}" srcOrd="0" destOrd="0" presId="urn:microsoft.com/office/officeart/2008/layout/VerticalCurvedList"/>
    <dgm:cxn modelId="{10CA1FB0-B478-428A-97B5-B60297591E4F}" type="presParOf" srcId="{F031093E-D114-4C1E-AF02-6C99176E4E99}" destId="{086B4073-B349-4530-8970-91E85670B9D7}" srcOrd="0" destOrd="0" presId="urn:microsoft.com/office/officeart/2008/layout/VerticalCurvedList"/>
    <dgm:cxn modelId="{DC74A390-1EAB-4911-8C6E-BF61F188C944}" type="presParOf" srcId="{086B4073-B349-4530-8970-91E85670B9D7}" destId="{35654571-A411-4FC6-B393-E3627FF26FD3}" srcOrd="0" destOrd="0" presId="urn:microsoft.com/office/officeart/2008/layout/VerticalCurvedList"/>
    <dgm:cxn modelId="{B015787A-1A7C-48C3-BDB5-2807C92957EF}" type="presParOf" srcId="{35654571-A411-4FC6-B393-E3627FF26FD3}" destId="{53A9BD95-FD03-4BE4-8FE3-820B1C12D69C}" srcOrd="0" destOrd="0" presId="urn:microsoft.com/office/officeart/2008/layout/VerticalCurvedList"/>
    <dgm:cxn modelId="{E25417E7-B631-4832-93C1-2673C2503C45}" type="presParOf" srcId="{35654571-A411-4FC6-B393-E3627FF26FD3}" destId="{B142F385-05CC-43C5-AE66-5817DE3DE4E2}" srcOrd="1" destOrd="0" presId="urn:microsoft.com/office/officeart/2008/layout/VerticalCurvedList"/>
    <dgm:cxn modelId="{F4968746-9556-4470-B23B-C96E075920D2}" type="presParOf" srcId="{35654571-A411-4FC6-B393-E3627FF26FD3}" destId="{2FE7003C-7871-4E18-8CAF-D2F9706138A7}" srcOrd="2" destOrd="0" presId="urn:microsoft.com/office/officeart/2008/layout/VerticalCurvedList"/>
    <dgm:cxn modelId="{F4E8536E-3BC9-4377-9154-EEF4F1E95B43}" type="presParOf" srcId="{35654571-A411-4FC6-B393-E3627FF26FD3}" destId="{CD01F781-6224-48FF-989C-6059EA16F28D}" srcOrd="3" destOrd="0" presId="urn:microsoft.com/office/officeart/2008/layout/VerticalCurvedList"/>
    <dgm:cxn modelId="{B36945A5-AE1A-4378-9850-0AC8A7D5E4D3}" type="presParOf" srcId="{086B4073-B349-4530-8970-91E85670B9D7}" destId="{F9352385-DEB2-4392-B665-57DDC213C4FD}" srcOrd="1" destOrd="0" presId="urn:microsoft.com/office/officeart/2008/layout/VerticalCurvedList"/>
    <dgm:cxn modelId="{2C2179E7-7764-4C3C-AE09-2649F2840A75}" type="presParOf" srcId="{086B4073-B349-4530-8970-91E85670B9D7}" destId="{0EA7D133-B560-480E-9DF6-6A22845CFBA6}" srcOrd="2" destOrd="0" presId="urn:microsoft.com/office/officeart/2008/layout/VerticalCurvedList"/>
    <dgm:cxn modelId="{8983F0A1-3909-4B13-8163-23A04F279ED5}" type="presParOf" srcId="{0EA7D133-B560-480E-9DF6-6A22845CFBA6}" destId="{AF04DF26-CF7F-47A0-B6B4-1682D08E2F29}" srcOrd="0" destOrd="0" presId="urn:microsoft.com/office/officeart/2008/layout/VerticalCurvedList"/>
    <dgm:cxn modelId="{F61A484D-E592-4FA9-93E0-944E60B17D68}" type="presParOf" srcId="{086B4073-B349-4530-8970-91E85670B9D7}" destId="{8D4D82BA-B894-41D7-9212-89C6EF3D4E33}" srcOrd="3" destOrd="0" presId="urn:microsoft.com/office/officeart/2008/layout/VerticalCurvedList"/>
    <dgm:cxn modelId="{F8480B87-3EC7-4DA9-A2BC-ADC16656F5CA}" type="presParOf" srcId="{086B4073-B349-4530-8970-91E85670B9D7}" destId="{62C28355-DB5E-4A44-9179-D705533B4B11}" srcOrd="4" destOrd="0" presId="urn:microsoft.com/office/officeart/2008/layout/VerticalCurvedList"/>
    <dgm:cxn modelId="{10503124-2003-4413-BC32-D2F530BD49AA}" type="presParOf" srcId="{62C28355-DB5E-4A44-9179-D705533B4B11}" destId="{4BDDA198-89BD-45AC-AA14-328D9E3FA7FC}" srcOrd="0" destOrd="0" presId="urn:microsoft.com/office/officeart/2008/layout/VerticalCurvedList"/>
    <dgm:cxn modelId="{9B031AA7-D048-4A2D-94D2-FA0A8E077376}" type="presParOf" srcId="{086B4073-B349-4530-8970-91E85670B9D7}" destId="{014DEC47-3617-4A2C-84C4-99D92FD5C7F2}" srcOrd="5" destOrd="0" presId="urn:microsoft.com/office/officeart/2008/layout/VerticalCurvedList"/>
    <dgm:cxn modelId="{21B66AD0-4B81-4229-9E20-4BF712978270}" type="presParOf" srcId="{086B4073-B349-4530-8970-91E85670B9D7}" destId="{3C93E281-FBB5-40E0-842E-B58A22504983}" srcOrd="6" destOrd="0" presId="urn:microsoft.com/office/officeart/2008/layout/VerticalCurvedList"/>
    <dgm:cxn modelId="{88C74BA1-3150-49FA-84C0-A54A7B937566}" type="presParOf" srcId="{3C93E281-FBB5-40E0-842E-B58A22504983}" destId="{ED6A5518-237D-4BC9-85E4-D8EA2778CB9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638CBD-1927-4B68-B9AD-022202EB10CB}" type="doc">
      <dgm:prSet loTypeId="urn:microsoft.com/office/officeart/2005/8/layout/chevron2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8A0E7B7-1C36-4C7D-A576-C8520212A2C1}">
      <dgm:prSet phldrT="[Текст]"/>
      <dgm:spPr>
        <a:ln w="19050">
          <a:solidFill>
            <a:srgbClr val="002060"/>
          </a:solidFill>
        </a:ln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Декабрь 2017 г</a:t>
          </a:r>
          <a:r>
            <a:rPr lang="ru-RU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.</a:t>
          </a:r>
          <a:endParaRPr lang="ru-RU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0AB0652A-7845-4C6D-876F-508192F00429}" type="parTrans" cxnId="{EDCAD135-E423-4346-902E-B3176F660D41}">
      <dgm:prSet/>
      <dgm:spPr/>
      <dgm:t>
        <a:bodyPr/>
        <a:lstStyle/>
        <a:p>
          <a:endParaRPr lang="ru-RU"/>
        </a:p>
      </dgm:t>
    </dgm:pt>
    <dgm:pt modelId="{7BD4E4D7-277A-4E11-BB48-ACFEC21C8876}" type="sibTrans" cxnId="{EDCAD135-E423-4346-902E-B3176F660D41}">
      <dgm:prSet/>
      <dgm:spPr/>
      <dgm:t>
        <a:bodyPr/>
        <a:lstStyle/>
        <a:p>
          <a:endParaRPr lang="ru-RU"/>
        </a:p>
      </dgm:t>
    </dgm:pt>
    <dgm:pt modelId="{0DB5DB56-564B-406D-9233-A2ABF7A5BEBE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50000"/>
                </a:schemeClr>
              </a:solidFill>
              <a:latin typeface="Bookman Old Style" pitchFamily="18" charset="0"/>
            </a:rPr>
            <a:t>Детские сады города</a:t>
          </a:r>
          <a:endParaRPr lang="ru-RU" dirty="0">
            <a:solidFill>
              <a:schemeClr val="accent4">
                <a:lumMod val="50000"/>
              </a:schemeClr>
            </a:solidFill>
            <a:latin typeface="Bookman Old Style" pitchFamily="18" charset="0"/>
          </a:endParaRPr>
        </a:p>
      </dgm:t>
    </dgm:pt>
    <dgm:pt modelId="{7D755D87-EE60-4BCA-9EB8-CDD455DD465C}" type="parTrans" cxnId="{D06FFD69-BC43-4B49-8C8A-86E237C4585D}">
      <dgm:prSet/>
      <dgm:spPr/>
      <dgm:t>
        <a:bodyPr/>
        <a:lstStyle/>
        <a:p>
          <a:endParaRPr lang="ru-RU"/>
        </a:p>
      </dgm:t>
    </dgm:pt>
    <dgm:pt modelId="{3C4FD1E2-47A7-49E0-9D5D-A5D38F02B284}" type="sibTrans" cxnId="{D06FFD69-BC43-4B49-8C8A-86E237C4585D}">
      <dgm:prSet/>
      <dgm:spPr/>
      <dgm:t>
        <a:bodyPr/>
        <a:lstStyle/>
        <a:p>
          <a:endParaRPr lang="ru-RU"/>
        </a:p>
      </dgm:t>
    </dgm:pt>
    <dgm:pt modelId="{CC0ED4E3-639F-4722-9BFA-3828ACF67036}">
      <dgm:prSet phldrT="[Текст]" custT="1"/>
      <dgm:spPr>
        <a:ln w="19050"/>
      </dgm:spPr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Март </a:t>
          </a:r>
        </a:p>
        <a:p>
          <a:pPr>
            <a:spcAft>
              <a:spcPts val="0"/>
            </a:spcAft>
          </a:pPr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2018 г</a:t>
          </a:r>
          <a:r>
            <a:rPr lang="ru-RU" sz="18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.</a:t>
          </a:r>
          <a:endParaRPr lang="ru-RU" sz="18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788ED7AF-2C67-45CD-892A-8666E46D1D41}" type="parTrans" cxnId="{60BBBB14-3717-41BC-9D7A-11222C02516A}">
      <dgm:prSet/>
      <dgm:spPr/>
      <dgm:t>
        <a:bodyPr/>
        <a:lstStyle/>
        <a:p>
          <a:endParaRPr lang="ru-RU"/>
        </a:p>
      </dgm:t>
    </dgm:pt>
    <dgm:pt modelId="{614AE6EC-9E04-48AF-B807-0807EA07707B}" type="sibTrans" cxnId="{60BBBB14-3717-41BC-9D7A-11222C02516A}">
      <dgm:prSet/>
      <dgm:spPr/>
      <dgm:t>
        <a:bodyPr/>
        <a:lstStyle/>
        <a:p>
          <a:endParaRPr lang="ru-RU"/>
        </a:p>
      </dgm:t>
    </dgm:pt>
    <dgm:pt modelId="{96155DC3-B294-4318-9E8B-90F0C290403C}">
      <dgm:prSet phldrT="[Текст]"/>
      <dgm:spPr/>
      <dgm:t>
        <a:bodyPr/>
        <a:lstStyle/>
        <a:p>
          <a:r>
            <a:rPr lang="ru-RU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rPr>
            <a:t>Городские школы</a:t>
          </a:r>
          <a:endParaRPr lang="ru-RU" dirty="0">
            <a:solidFill>
              <a:schemeClr val="accent3">
                <a:lumMod val="50000"/>
              </a:schemeClr>
            </a:solidFill>
            <a:latin typeface="Bookman Old Style" pitchFamily="18" charset="0"/>
          </a:endParaRPr>
        </a:p>
      </dgm:t>
    </dgm:pt>
    <dgm:pt modelId="{0079B8A3-02D7-45C1-AA82-79EB2AD87254}" type="parTrans" cxnId="{150848AB-F803-4896-A3F2-61D13CAE72A3}">
      <dgm:prSet/>
      <dgm:spPr/>
      <dgm:t>
        <a:bodyPr/>
        <a:lstStyle/>
        <a:p>
          <a:endParaRPr lang="ru-RU"/>
        </a:p>
      </dgm:t>
    </dgm:pt>
    <dgm:pt modelId="{6E3CC4D8-632E-44BD-BF50-582ABF19069B}" type="sibTrans" cxnId="{150848AB-F803-4896-A3F2-61D13CAE72A3}">
      <dgm:prSet/>
      <dgm:spPr/>
      <dgm:t>
        <a:bodyPr/>
        <a:lstStyle/>
        <a:p>
          <a:endParaRPr lang="ru-RU"/>
        </a:p>
      </dgm:t>
    </dgm:pt>
    <dgm:pt modelId="{17FBDD4E-4587-4FAC-A4E4-95F147E8A328}">
      <dgm:prSet phldrT="[Текст]"/>
      <dgm:spPr>
        <a:ln w="28575"/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Май                             2018 г</a:t>
          </a:r>
          <a:r>
            <a:rPr lang="ru-RU" b="1" dirty="0" smtClean="0">
              <a:solidFill>
                <a:schemeClr val="accent1">
                  <a:lumMod val="50000"/>
                </a:schemeClr>
              </a:solidFill>
            </a:rPr>
            <a:t>.</a:t>
          </a:r>
          <a:endParaRPr lang="ru-RU" b="1" dirty="0">
            <a:solidFill>
              <a:schemeClr val="accent1">
                <a:lumMod val="50000"/>
              </a:schemeClr>
            </a:solidFill>
          </a:endParaRPr>
        </a:p>
      </dgm:t>
    </dgm:pt>
    <dgm:pt modelId="{1BB85E36-57CF-49C5-B732-469138A14E9D}" type="parTrans" cxnId="{97ED8C11-D9F2-4715-8ED1-A2FBFC6DDDE7}">
      <dgm:prSet/>
      <dgm:spPr/>
      <dgm:t>
        <a:bodyPr/>
        <a:lstStyle/>
        <a:p>
          <a:endParaRPr lang="ru-RU"/>
        </a:p>
      </dgm:t>
    </dgm:pt>
    <dgm:pt modelId="{0809B7F0-34B8-42BE-AA80-49AC3F7D3851}" type="sibTrans" cxnId="{97ED8C11-D9F2-4715-8ED1-A2FBFC6DDDE7}">
      <dgm:prSet/>
      <dgm:spPr/>
      <dgm:t>
        <a:bodyPr/>
        <a:lstStyle/>
        <a:p>
          <a:endParaRPr lang="ru-RU"/>
        </a:p>
      </dgm:t>
    </dgm:pt>
    <dgm:pt modelId="{7A87E662-7D01-42A9-8176-0EDBA1882835}">
      <dgm:prSet phldrT="[Текст]"/>
      <dgm:spPr/>
      <dgm:t>
        <a:bodyPr/>
        <a:lstStyle/>
        <a:p>
          <a:r>
            <a:rPr lang="ru-RU" dirty="0" smtClean="0">
              <a:solidFill>
                <a:schemeClr val="accent6">
                  <a:lumMod val="75000"/>
                </a:schemeClr>
              </a:solidFill>
              <a:latin typeface="Bookman Old Style" pitchFamily="18" charset="0"/>
            </a:rPr>
            <a:t>Сельские школы</a:t>
          </a:r>
          <a:endParaRPr lang="ru-RU" dirty="0">
            <a:solidFill>
              <a:schemeClr val="accent6">
                <a:lumMod val="75000"/>
              </a:schemeClr>
            </a:solidFill>
            <a:latin typeface="Bookman Old Style" pitchFamily="18" charset="0"/>
          </a:endParaRPr>
        </a:p>
      </dgm:t>
    </dgm:pt>
    <dgm:pt modelId="{1D200CD8-0BF9-41CE-927F-62C0FD894369}" type="parTrans" cxnId="{72BF475C-6CFA-4429-B79C-30A87904A3E9}">
      <dgm:prSet/>
      <dgm:spPr/>
      <dgm:t>
        <a:bodyPr/>
        <a:lstStyle/>
        <a:p>
          <a:endParaRPr lang="ru-RU"/>
        </a:p>
      </dgm:t>
    </dgm:pt>
    <dgm:pt modelId="{F628681C-9E8E-4167-8F84-CB17B89B98CC}" type="sibTrans" cxnId="{72BF475C-6CFA-4429-B79C-30A87904A3E9}">
      <dgm:prSet/>
      <dgm:spPr/>
      <dgm:t>
        <a:bodyPr/>
        <a:lstStyle/>
        <a:p>
          <a:endParaRPr lang="ru-RU"/>
        </a:p>
      </dgm:t>
    </dgm:pt>
    <dgm:pt modelId="{89AAE15B-AE9D-4945-81E3-FFF92B89405A}" type="pres">
      <dgm:prSet presAssocID="{52638CBD-1927-4B68-B9AD-022202EB10C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78C448-FA73-4761-B61E-52E1B264455E}" type="pres">
      <dgm:prSet presAssocID="{A8A0E7B7-1C36-4C7D-A576-C8520212A2C1}" presName="composite" presStyleCnt="0"/>
      <dgm:spPr/>
    </dgm:pt>
    <dgm:pt modelId="{7D77C2CE-DA59-4F5E-B24E-AA24F9BFE712}" type="pres">
      <dgm:prSet presAssocID="{A8A0E7B7-1C36-4C7D-A576-C8520212A2C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D3815C-C9B7-46BB-8267-31FC0E28A1D8}" type="pres">
      <dgm:prSet presAssocID="{A8A0E7B7-1C36-4C7D-A576-C8520212A2C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09407D-C175-4BE9-89D5-3581F398F282}" type="pres">
      <dgm:prSet presAssocID="{7BD4E4D7-277A-4E11-BB48-ACFEC21C8876}" presName="sp" presStyleCnt="0"/>
      <dgm:spPr/>
    </dgm:pt>
    <dgm:pt modelId="{AED4F52D-7BCE-410A-9A8A-51F6F2E42A7A}" type="pres">
      <dgm:prSet presAssocID="{CC0ED4E3-639F-4722-9BFA-3828ACF67036}" presName="composite" presStyleCnt="0"/>
      <dgm:spPr/>
    </dgm:pt>
    <dgm:pt modelId="{E3E71A6A-6F9A-432F-B9B7-BF26CFF96E8D}" type="pres">
      <dgm:prSet presAssocID="{CC0ED4E3-639F-4722-9BFA-3828ACF6703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E8C38-406F-4112-8951-202B586D0C3D}" type="pres">
      <dgm:prSet presAssocID="{CC0ED4E3-639F-4722-9BFA-3828ACF6703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31527-E7BB-421F-A4B7-FBA2F550ABCA}" type="pres">
      <dgm:prSet presAssocID="{614AE6EC-9E04-48AF-B807-0807EA07707B}" presName="sp" presStyleCnt="0"/>
      <dgm:spPr/>
    </dgm:pt>
    <dgm:pt modelId="{F8CF5E81-0517-4576-B558-557161A782D5}" type="pres">
      <dgm:prSet presAssocID="{17FBDD4E-4587-4FAC-A4E4-95F147E8A328}" presName="composite" presStyleCnt="0"/>
      <dgm:spPr/>
    </dgm:pt>
    <dgm:pt modelId="{A977B41F-F43A-478F-AFB2-DA7273263D6C}" type="pres">
      <dgm:prSet presAssocID="{17FBDD4E-4587-4FAC-A4E4-95F147E8A32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5C7CB-B46E-4F5E-A51D-6E73FBB01BA3}" type="pres">
      <dgm:prSet presAssocID="{17FBDD4E-4587-4FAC-A4E4-95F147E8A32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EC6DC6-4BF6-40FF-9D55-1289C4219958}" type="presOf" srcId="{96155DC3-B294-4318-9E8B-90F0C290403C}" destId="{119E8C38-406F-4112-8951-202B586D0C3D}" srcOrd="0" destOrd="0" presId="urn:microsoft.com/office/officeart/2005/8/layout/chevron2"/>
    <dgm:cxn modelId="{D06FFD69-BC43-4B49-8C8A-86E237C4585D}" srcId="{A8A0E7B7-1C36-4C7D-A576-C8520212A2C1}" destId="{0DB5DB56-564B-406D-9233-A2ABF7A5BEBE}" srcOrd="0" destOrd="0" parTransId="{7D755D87-EE60-4BCA-9EB8-CDD455DD465C}" sibTransId="{3C4FD1E2-47A7-49E0-9D5D-A5D38F02B284}"/>
    <dgm:cxn modelId="{BFF18879-0ADE-403F-BC82-A586A43695A1}" type="presOf" srcId="{17FBDD4E-4587-4FAC-A4E4-95F147E8A328}" destId="{A977B41F-F43A-478F-AFB2-DA7273263D6C}" srcOrd="0" destOrd="0" presId="urn:microsoft.com/office/officeart/2005/8/layout/chevron2"/>
    <dgm:cxn modelId="{72BF475C-6CFA-4429-B79C-30A87904A3E9}" srcId="{17FBDD4E-4587-4FAC-A4E4-95F147E8A328}" destId="{7A87E662-7D01-42A9-8176-0EDBA1882835}" srcOrd="0" destOrd="0" parTransId="{1D200CD8-0BF9-41CE-927F-62C0FD894369}" sibTransId="{F628681C-9E8E-4167-8F84-CB17B89B98CC}"/>
    <dgm:cxn modelId="{377CC59D-1BF8-4856-85B2-97D5A0657CC4}" type="presOf" srcId="{7A87E662-7D01-42A9-8176-0EDBA1882835}" destId="{F805C7CB-B46E-4F5E-A51D-6E73FBB01BA3}" srcOrd="0" destOrd="0" presId="urn:microsoft.com/office/officeart/2005/8/layout/chevron2"/>
    <dgm:cxn modelId="{EDCAD135-E423-4346-902E-B3176F660D41}" srcId="{52638CBD-1927-4B68-B9AD-022202EB10CB}" destId="{A8A0E7B7-1C36-4C7D-A576-C8520212A2C1}" srcOrd="0" destOrd="0" parTransId="{0AB0652A-7845-4C6D-876F-508192F00429}" sibTransId="{7BD4E4D7-277A-4E11-BB48-ACFEC21C8876}"/>
    <dgm:cxn modelId="{E8F31DC9-8665-4469-B4BD-27D8A5AB9A9D}" type="presOf" srcId="{0DB5DB56-564B-406D-9233-A2ABF7A5BEBE}" destId="{31D3815C-C9B7-46BB-8267-31FC0E28A1D8}" srcOrd="0" destOrd="0" presId="urn:microsoft.com/office/officeart/2005/8/layout/chevron2"/>
    <dgm:cxn modelId="{D0672F08-486D-481D-BBB9-29DE69AF2CA6}" type="presOf" srcId="{A8A0E7B7-1C36-4C7D-A576-C8520212A2C1}" destId="{7D77C2CE-DA59-4F5E-B24E-AA24F9BFE712}" srcOrd="0" destOrd="0" presId="urn:microsoft.com/office/officeart/2005/8/layout/chevron2"/>
    <dgm:cxn modelId="{D98E07AB-6E04-4067-9732-C0BE74436C14}" type="presOf" srcId="{52638CBD-1927-4B68-B9AD-022202EB10CB}" destId="{89AAE15B-AE9D-4945-81E3-FFF92B89405A}" srcOrd="0" destOrd="0" presId="urn:microsoft.com/office/officeart/2005/8/layout/chevron2"/>
    <dgm:cxn modelId="{F3AD2A42-7475-4423-95B5-41186E6C6704}" type="presOf" srcId="{CC0ED4E3-639F-4722-9BFA-3828ACF67036}" destId="{E3E71A6A-6F9A-432F-B9B7-BF26CFF96E8D}" srcOrd="0" destOrd="0" presId="urn:microsoft.com/office/officeart/2005/8/layout/chevron2"/>
    <dgm:cxn modelId="{60BBBB14-3717-41BC-9D7A-11222C02516A}" srcId="{52638CBD-1927-4B68-B9AD-022202EB10CB}" destId="{CC0ED4E3-639F-4722-9BFA-3828ACF67036}" srcOrd="1" destOrd="0" parTransId="{788ED7AF-2C67-45CD-892A-8666E46D1D41}" sibTransId="{614AE6EC-9E04-48AF-B807-0807EA07707B}"/>
    <dgm:cxn modelId="{150848AB-F803-4896-A3F2-61D13CAE72A3}" srcId="{CC0ED4E3-639F-4722-9BFA-3828ACF67036}" destId="{96155DC3-B294-4318-9E8B-90F0C290403C}" srcOrd="0" destOrd="0" parTransId="{0079B8A3-02D7-45C1-AA82-79EB2AD87254}" sibTransId="{6E3CC4D8-632E-44BD-BF50-582ABF19069B}"/>
    <dgm:cxn modelId="{97ED8C11-D9F2-4715-8ED1-A2FBFC6DDDE7}" srcId="{52638CBD-1927-4B68-B9AD-022202EB10CB}" destId="{17FBDD4E-4587-4FAC-A4E4-95F147E8A328}" srcOrd="2" destOrd="0" parTransId="{1BB85E36-57CF-49C5-B732-469138A14E9D}" sibTransId="{0809B7F0-34B8-42BE-AA80-49AC3F7D3851}"/>
    <dgm:cxn modelId="{D16744D9-2903-4602-A33D-9C99BCB4D9C2}" type="presParOf" srcId="{89AAE15B-AE9D-4945-81E3-FFF92B89405A}" destId="{0578C448-FA73-4761-B61E-52E1B264455E}" srcOrd="0" destOrd="0" presId="urn:microsoft.com/office/officeart/2005/8/layout/chevron2"/>
    <dgm:cxn modelId="{461DFC62-6E49-46F2-8172-9018DE54C4DB}" type="presParOf" srcId="{0578C448-FA73-4761-B61E-52E1B264455E}" destId="{7D77C2CE-DA59-4F5E-B24E-AA24F9BFE712}" srcOrd="0" destOrd="0" presId="urn:microsoft.com/office/officeart/2005/8/layout/chevron2"/>
    <dgm:cxn modelId="{93E57B41-4072-4A95-9D26-72B4BEDC19B2}" type="presParOf" srcId="{0578C448-FA73-4761-B61E-52E1B264455E}" destId="{31D3815C-C9B7-46BB-8267-31FC0E28A1D8}" srcOrd="1" destOrd="0" presId="urn:microsoft.com/office/officeart/2005/8/layout/chevron2"/>
    <dgm:cxn modelId="{3C5723E1-0CF0-4743-B8FC-C2A6E3A81E53}" type="presParOf" srcId="{89AAE15B-AE9D-4945-81E3-FFF92B89405A}" destId="{E309407D-C175-4BE9-89D5-3581F398F282}" srcOrd="1" destOrd="0" presId="urn:microsoft.com/office/officeart/2005/8/layout/chevron2"/>
    <dgm:cxn modelId="{ACF2ECD3-E0D8-4D80-B363-838C68C3B98C}" type="presParOf" srcId="{89AAE15B-AE9D-4945-81E3-FFF92B89405A}" destId="{AED4F52D-7BCE-410A-9A8A-51F6F2E42A7A}" srcOrd="2" destOrd="0" presId="urn:microsoft.com/office/officeart/2005/8/layout/chevron2"/>
    <dgm:cxn modelId="{AE5E64C3-3F58-4619-817C-BC4796A228E3}" type="presParOf" srcId="{AED4F52D-7BCE-410A-9A8A-51F6F2E42A7A}" destId="{E3E71A6A-6F9A-432F-B9B7-BF26CFF96E8D}" srcOrd="0" destOrd="0" presId="urn:microsoft.com/office/officeart/2005/8/layout/chevron2"/>
    <dgm:cxn modelId="{CDCB17A7-FD9F-48D9-95DC-1AC6F0C92099}" type="presParOf" srcId="{AED4F52D-7BCE-410A-9A8A-51F6F2E42A7A}" destId="{119E8C38-406F-4112-8951-202B586D0C3D}" srcOrd="1" destOrd="0" presId="urn:microsoft.com/office/officeart/2005/8/layout/chevron2"/>
    <dgm:cxn modelId="{C3809723-64F7-4268-BA38-FA1A1891F621}" type="presParOf" srcId="{89AAE15B-AE9D-4945-81E3-FFF92B89405A}" destId="{14031527-E7BB-421F-A4B7-FBA2F550ABCA}" srcOrd="3" destOrd="0" presId="urn:microsoft.com/office/officeart/2005/8/layout/chevron2"/>
    <dgm:cxn modelId="{325CE1AB-65FC-43B9-B201-59F925D363EF}" type="presParOf" srcId="{89AAE15B-AE9D-4945-81E3-FFF92B89405A}" destId="{F8CF5E81-0517-4576-B558-557161A782D5}" srcOrd="4" destOrd="0" presId="urn:microsoft.com/office/officeart/2005/8/layout/chevron2"/>
    <dgm:cxn modelId="{79BB17E6-E238-4836-8B4D-469CB2A67762}" type="presParOf" srcId="{F8CF5E81-0517-4576-B558-557161A782D5}" destId="{A977B41F-F43A-478F-AFB2-DA7273263D6C}" srcOrd="0" destOrd="0" presId="urn:microsoft.com/office/officeart/2005/8/layout/chevron2"/>
    <dgm:cxn modelId="{6BC41EA4-004E-46FA-88C6-CB685049AB83}" type="presParOf" srcId="{F8CF5E81-0517-4576-B558-557161A782D5}" destId="{F805C7CB-B46E-4F5E-A51D-6E73FBB01BA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11494D-6651-40EC-B269-36715E823D46}" type="doc">
      <dgm:prSet loTypeId="urn:microsoft.com/office/officeart/2005/8/layout/matrix3" loCatId="matrix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B73977-8650-4230-A70C-51487F39544F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Городские школы</a:t>
          </a:r>
        </a:p>
        <a:p>
          <a:r>
            <a:rPr lang="ru-RU" sz="2000" b="1" dirty="0" smtClean="0">
              <a:latin typeface="Bookman Old Style" pitchFamily="18" charset="0"/>
            </a:rPr>
            <a:t>11,22 руб.</a:t>
          </a:r>
          <a:endParaRPr lang="ru-RU" sz="2000" b="1" dirty="0">
            <a:latin typeface="Bookman Old Style" pitchFamily="18" charset="0"/>
          </a:endParaRPr>
        </a:p>
      </dgm:t>
    </dgm:pt>
    <dgm:pt modelId="{904D0747-18C0-4187-A608-FA30CBED7BC5}" type="parTrans" cxnId="{C5C356D6-45D5-4258-B6FF-ED7C105A64B8}">
      <dgm:prSet/>
      <dgm:spPr/>
      <dgm:t>
        <a:bodyPr/>
        <a:lstStyle/>
        <a:p>
          <a:endParaRPr lang="ru-RU"/>
        </a:p>
      </dgm:t>
    </dgm:pt>
    <dgm:pt modelId="{D04AABC8-D12E-497B-8AA8-26DDC5C3ECAF}" type="sibTrans" cxnId="{C5C356D6-45D5-4258-B6FF-ED7C105A64B8}">
      <dgm:prSet/>
      <dgm:spPr/>
      <dgm:t>
        <a:bodyPr/>
        <a:lstStyle/>
        <a:p>
          <a:endParaRPr lang="ru-RU"/>
        </a:p>
      </dgm:t>
    </dgm:pt>
    <dgm:pt modelId="{030AF86D-0D96-429D-9C5E-4B89EAF00FA1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Сельские школы</a:t>
          </a:r>
        </a:p>
        <a:p>
          <a:r>
            <a:rPr lang="ru-RU" sz="2000" b="1" dirty="0" smtClean="0">
              <a:latin typeface="Bookman Old Style" pitchFamily="18" charset="0"/>
            </a:rPr>
            <a:t>27,21 руб.</a:t>
          </a:r>
          <a:endParaRPr lang="ru-RU" sz="2000" b="1" dirty="0">
            <a:latin typeface="Bookman Old Style" pitchFamily="18" charset="0"/>
          </a:endParaRPr>
        </a:p>
      </dgm:t>
    </dgm:pt>
    <dgm:pt modelId="{9DF7EFF6-06E2-412F-9A20-75D31932C2A4}" type="parTrans" cxnId="{70F6451C-9FA2-4C19-914F-F50F2AE1662E}">
      <dgm:prSet/>
      <dgm:spPr/>
      <dgm:t>
        <a:bodyPr/>
        <a:lstStyle/>
        <a:p>
          <a:endParaRPr lang="ru-RU"/>
        </a:p>
      </dgm:t>
    </dgm:pt>
    <dgm:pt modelId="{382D7DC1-34DE-4BD4-A9EC-7DBA6F565968}" type="sibTrans" cxnId="{70F6451C-9FA2-4C19-914F-F50F2AE1662E}">
      <dgm:prSet/>
      <dgm:spPr/>
      <dgm:t>
        <a:bodyPr/>
        <a:lstStyle/>
        <a:p>
          <a:endParaRPr lang="ru-RU"/>
        </a:p>
      </dgm:t>
    </dgm:pt>
    <dgm:pt modelId="{54C6CD96-7456-48A6-B39D-0D2BD1CE1173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Городские детские сады</a:t>
          </a:r>
        </a:p>
        <a:p>
          <a:r>
            <a:rPr lang="ru-RU" sz="2000" b="1" dirty="0" smtClean="0">
              <a:latin typeface="Bookman Old Style" pitchFamily="18" charset="0"/>
            </a:rPr>
            <a:t>32,0 руб.</a:t>
          </a:r>
          <a:endParaRPr lang="ru-RU" sz="2000" b="1" dirty="0">
            <a:latin typeface="Bookman Old Style" pitchFamily="18" charset="0"/>
          </a:endParaRPr>
        </a:p>
      </dgm:t>
    </dgm:pt>
    <dgm:pt modelId="{892D0280-38DA-4826-B3FB-F1A1DE623991}" type="parTrans" cxnId="{B2090308-869D-4A55-BE21-0579943FE66F}">
      <dgm:prSet/>
      <dgm:spPr/>
      <dgm:t>
        <a:bodyPr/>
        <a:lstStyle/>
        <a:p>
          <a:endParaRPr lang="ru-RU"/>
        </a:p>
      </dgm:t>
    </dgm:pt>
    <dgm:pt modelId="{B87AE4E7-0734-433B-A607-9A5DC9F01D64}" type="sibTrans" cxnId="{B2090308-869D-4A55-BE21-0579943FE66F}">
      <dgm:prSet/>
      <dgm:spPr/>
      <dgm:t>
        <a:bodyPr/>
        <a:lstStyle/>
        <a:p>
          <a:endParaRPr lang="ru-RU"/>
        </a:p>
      </dgm:t>
    </dgm:pt>
    <dgm:pt modelId="{473559A6-A631-4C1E-8C6B-5097E3B3CECC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Сельские детские сады                           38,25 руб.</a:t>
          </a:r>
        </a:p>
      </dgm:t>
    </dgm:pt>
    <dgm:pt modelId="{A4CC04A8-501F-45F6-B8AE-38D0574A27C3}" type="parTrans" cxnId="{A8024918-9FBE-4E0E-8636-AE1662BD6364}">
      <dgm:prSet/>
      <dgm:spPr/>
      <dgm:t>
        <a:bodyPr/>
        <a:lstStyle/>
        <a:p>
          <a:endParaRPr lang="ru-RU"/>
        </a:p>
      </dgm:t>
    </dgm:pt>
    <dgm:pt modelId="{12B5F831-DA93-4801-91A1-5D70DF698A4D}" type="sibTrans" cxnId="{A8024918-9FBE-4E0E-8636-AE1662BD6364}">
      <dgm:prSet/>
      <dgm:spPr/>
      <dgm:t>
        <a:bodyPr/>
        <a:lstStyle/>
        <a:p>
          <a:endParaRPr lang="ru-RU"/>
        </a:p>
      </dgm:t>
    </dgm:pt>
    <dgm:pt modelId="{AF6DD5A2-AF57-47CA-BC83-36C424D5F0E0}" type="pres">
      <dgm:prSet presAssocID="{9B11494D-6651-40EC-B269-36715E823D4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DB97F5-6398-45EB-9823-92F2E1C4C06E}" type="pres">
      <dgm:prSet presAssocID="{9B11494D-6651-40EC-B269-36715E823D46}" presName="diamond" presStyleLbl="bgShp" presStyleIdx="0" presStyleCnt="1"/>
      <dgm:spPr/>
    </dgm:pt>
    <dgm:pt modelId="{486D6F60-E73D-4182-9B06-717103C3FC80}" type="pres">
      <dgm:prSet presAssocID="{9B11494D-6651-40EC-B269-36715E823D4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465BD-8FF2-4BD9-8176-5D1379A229D8}" type="pres">
      <dgm:prSet presAssocID="{9B11494D-6651-40EC-B269-36715E823D4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61BBB-B992-4F8E-99F7-065EF572476D}" type="pres">
      <dgm:prSet presAssocID="{9B11494D-6651-40EC-B269-36715E823D4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C8428-369B-4E97-A0ED-AED8BE9959F8}" type="pres">
      <dgm:prSet presAssocID="{9B11494D-6651-40EC-B269-36715E823D4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090308-869D-4A55-BE21-0579943FE66F}" srcId="{9B11494D-6651-40EC-B269-36715E823D46}" destId="{54C6CD96-7456-48A6-B39D-0D2BD1CE1173}" srcOrd="2" destOrd="0" parTransId="{892D0280-38DA-4826-B3FB-F1A1DE623991}" sibTransId="{B87AE4E7-0734-433B-A607-9A5DC9F01D64}"/>
    <dgm:cxn modelId="{6E853EF6-CB91-4BD8-88CA-9677A4231612}" type="presOf" srcId="{54C6CD96-7456-48A6-B39D-0D2BD1CE1173}" destId="{9B561BBB-B992-4F8E-99F7-065EF572476D}" srcOrd="0" destOrd="0" presId="urn:microsoft.com/office/officeart/2005/8/layout/matrix3"/>
    <dgm:cxn modelId="{70F6451C-9FA2-4C19-914F-F50F2AE1662E}" srcId="{9B11494D-6651-40EC-B269-36715E823D46}" destId="{030AF86D-0D96-429D-9C5E-4B89EAF00FA1}" srcOrd="1" destOrd="0" parTransId="{9DF7EFF6-06E2-412F-9A20-75D31932C2A4}" sibTransId="{382D7DC1-34DE-4BD4-A9EC-7DBA6F565968}"/>
    <dgm:cxn modelId="{AA2E8A0A-42FE-44E0-8914-B8262F49EDED}" type="presOf" srcId="{4AB73977-8650-4230-A70C-51487F39544F}" destId="{486D6F60-E73D-4182-9B06-717103C3FC80}" srcOrd="0" destOrd="0" presId="urn:microsoft.com/office/officeart/2005/8/layout/matrix3"/>
    <dgm:cxn modelId="{A093B277-B5A7-4EB8-8E14-EC8D00DF1E24}" type="presOf" srcId="{030AF86D-0D96-429D-9C5E-4B89EAF00FA1}" destId="{4E8465BD-8FF2-4BD9-8176-5D1379A229D8}" srcOrd="0" destOrd="0" presId="urn:microsoft.com/office/officeart/2005/8/layout/matrix3"/>
    <dgm:cxn modelId="{C5C356D6-45D5-4258-B6FF-ED7C105A64B8}" srcId="{9B11494D-6651-40EC-B269-36715E823D46}" destId="{4AB73977-8650-4230-A70C-51487F39544F}" srcOrd="0" destOrd="0" parTransId="{904D0747-18C0-4187-A608-FA30CBED7BC5}" sibTransId="{D04AABC8-D12E-497B-8AA8-26DDC5C3ECAF}"/>
    <dgm:cxn modelId="{42429F2F-5154-4384-932D-62A00A6E147F}" type="presOf" srcId="{473559A6-A631-4C1E-8C6B-5097E3B3CECC}" destId="{19DC8428-369B-4E97-A0ED-AED8BE9959F8}" srcOrd="0" destOrd="0" presId="urn:microsoft.com/office/officeart/2005/8/layout/matrix3"/>
    <dgm:cxn modelId="{D6C33597-719D-4A2D-887F-9703E81DF531}" type="presOf" srcId="{9B11494D-6651-40EC-B269-36715E823D46}" destId="{AF6DD5A2-AF57-47CA-BC83-36C424D5F0E0}" srcOrd="0" destOrd="0" presId="urn:microsoft.com/office/officeart/2005/8/layout/matrix3"/>
    <dgm:cxn modelId="{A8024918-9FBE-4E0E-8636-AE1662BD6364}" srcId="{9B11494D-6651-40EC-B269-36715E823D46}" destId="{473559A6-A631-4C1E-8C6B-5097E3B3CECC}" srcOrd="3" destOrd="0" parTransId="{A4CC04A8-501F-45F6-B8AE-38D0574A27C3}" sibTransId="{12B5F831-DA93-4801-91A1-5D70DF698A4D}"/>
    <dgm:cxn modelId="{50EE763D-B63A-47D4-BE0F-35416823629B}" type="presParOf" srcId="{AF6DD5A2-AF57-47CA-BC83-36C424D5F0E0}" destId="{1EDB97F5-6398-45EB-9823-92F2E1C4C06E}" srcOrd="0" destOrd="0" presId="urn:microsoft.com/office/officeart/2005/8/layout/matrix3"/>
    <dgm:cxn modelId="{D987B16D-7682-4D3E-8184-76D85B01A844}" type="presParOf" srcId="{AF6DD5A2-AF57-47CA-BC83-36C424D5F0E0}" destId="{486D6F60-E73D-4182-9B06-717103C3FC80}" srcOrd="1" destOrd="0" presId="urn:microsoft.com/office/officeart/2005/8/layout/matrix3"/>
    <dgm:cxn modelId="{16B3A278-D7B6-4A35-BC06-5F3EBF18D0C9}" type="presParOf" srcId="{AF6DD5A2-AF57-47CA-BC83-36C424D5F0E0}" destId="{4E8465BD-8FF2-4BD9-8176-5D1379A229D8}" srcOrd="2" destOrd="0" presId="urn:microsoft.com/office/officeart/2005/8/layout/matrix3"/>
    <dgm:cxn modelId="{812FD919-EB8C-4C35-91EB-B7C9E6FF3092}" type="presParOf" srcId="{AF6DD5A2-AF57-47CA-BC83-36C424D5F0E0}" destId="{9B561BBB-B992-4F8E-99F7-065EF572476D}" srcOrd="3" destOrd="0" presId="urn:microsoft.com/office/officeart/2005/8/layout/matrix3"/>
    <dgm:cxn modelId="{2DE32302-410C-4ABC-BC1C-9598682D0D6A}" type="presParOf" srcId="{AF6DD5A2-AF57-47CA-BC83-36C424D5F0E0}" destId="{19DC8428-369B-4E97-A0ED-AED8BE9959F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95967E-6E08-4876-BC3D-703F4B20DA1A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D4F39D-720A-45DC-8347-764419BEAE9C}">
      <dgm:prSet phldrT="[Текст]"/>
      <dgm:spPr/>
      <dgm:t>
        <a:bodyPr/>
        <a:lstStyle/>
        <a:p>
          <a:r>
            <a:rPr lang="ru-RU" dirty="0" smtClean="0">
              <a:ln>
                <a:solidFill>
                  <a:schemeClr val="tx1"/>
                </a:solidFill>
              </a:ln>
              <a:solidFill>
                <a:srgbClr val="006666"/>
              </a:solidFill>
              <a:latin typeface="Bookman Old Style" pitchFamily="18" charset="0"/>
            </a:rPr>
            <a:t>Услуги по стирке белья в дошкольных образовательных учреждениях города и села</a:t>
          </a:r>
          <a:endParaRPr lang="ru-RU" dirty="0">
            <a:ln>
              <a:solidFill>
                <a:schemeClr val="tx1"/>
              </a:solidFill>
            </a:ln>
            <a:solidFill>
              <a:srgbClr val="006666"/>
            </a:solidFill>
            <a:latin typeface="Bookman Old Style" pitchFamily="18" charset="0"/>
          </a:endParaRPr>
        </a:p>
      </dgm:t>
    </dgm:pt>
    <dgm:pt modelId="{D38ACA09-B05A-457E-8AB7-96F18393B5AA}" type="parTrans" cxnId="{0DBFDAA8-5C87-4609-8BF9-25036E560657}">
      <dgm:prSet/>
      <dgm:spPr/>
      <dgm:t>
        <a:bodyPr/>
        <a:lstStyle/>
        <a:p>
          <a:endParaRPr lang="ru-RU"/>
        </a:p>
      </dgm:t>
    </dgm:pt>
    <dgm:pt modelId="{8CB1DB74-6869-465F-821C-5E2DDA6640F6}" type="sibTrans" cxnId="{0DBFDAA8-5C87-4609-8BF9-25036E560657}">
      <dgm:prSet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endParaRPr lang="ru-RU">
            <a:ln w="28575">
              <a:solidFill>
                <a:schemeClr val="tx1"/>
              </a:solidFill>
            </a:ln>
          </a:endParaRPr>
        </a:p>
      </dgm:t>
    </dgm:pt>
    <dgm:pt modelId="{B68938B7-3B0D-47B0-A120-9648F5DFE179}">
      <dgm:prSet phldrT="[Текст]" custT="1"/>
      <dgm:spPr/>
      <dgm:t>
        <a:bodyPr/>
        <a:lstStyle/>
        <a:p>
          <a:r>
            <a:rPr lang="ru-RU" sz="3600" dirty="0" smtClean="0">
              <a:ln>
                <a:solidFill>
                  <a:schemeClr val="tx1"/>
                </a:solidFill>
              </a:ln>
              <a:solidFill>
                <a:srgbClr val="006666"/>
              </a:solidFill>
              <a:latin typeface="Bookman Old Style" pitchFamily="18" charset="0"/>
            </a:rPr>
            <a:t>Июнь 2018 года</a:t>
          </a:r>
          <a:endParaRPr lang="ru-RU" sz="3600" dirty="0">
            <a:ln>
              <a:solidFill>
                <a:schemeClr val="tx1"/>
              </a:solidFill>
            </a:ln>
            <a:solidFill>
              <a:srgbClr val="006666"/>
            </a:solidFill>
            <a:latin typeface="Bookman Old Style" pitchFamily="18" charset="0"/>
          </a:endParaRPr>
        </a:p>
      </dgm:t>
    </dgm:pt>
    <dgm:pt modelId="{2E1D085B-39A4-4B45-B917-A59701976557}" type="parTrans" cxnId="{0745DBA2-59D0-4BF7-A381-80CE683785FC}">
      <dgm:prSet/>
      <dgm:spPr/>
      <dgm:t>
        <a:bodyPr/>
        <a:lstStyle/>
        <a:p>
          <a:endParaRPr lang="ru-RU"/>
        </a:p>
      </dgm:t>
    </dgm:pt>
    <dgm:pt modelId="{19E88111-3C27-4CE3-B11B-208570994A21}" type="sibTrans" cxnId="{0745DBA2-59D0-4BF7-A381-80CE683785FC}">
      <dgm:prSet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E57FC9E4-DA6B-4CC5-82F3-8E3821CFBD5B}">
      <dgm:prSet phldrT="[Текст]" custT="1"/>
      <dgm:spPr/>
      <dgm:t>
        <a:bodyPr/>
        <a:lstStyle/>
        <a:p>
          <a:pPr algn="ctr"/>
          <a:r>
            <a:rPr lang="ru-RU" sz="2800" dirty="0" err="1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Аутсорсер</a:t>
          </a:r>
          <a:endParaRPr lang="ru-RU" sz="2800" dirty="0" smtClean="0">
            <a:ln>
              <a:solidFill>
                <a:schemeClr val="tx1"/>
              </a:solidFill>
            </a:ln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  <a:p>
          <a:pPr algn="ctr"/>
          <a:r>
            <a:rPr lang="ru-RU" sz="28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 ООО «</a:t>
          </a:r>
          <a:r>
            <a:rPr lang="ru-RU" sz="2800" dirty="0" err="1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Янаульская</a:t>
          </a:r>
          <a:r>
            <a:rPr lang="ru-RU" sz="28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 баня»</a:t>
          </a:r>
          <a:endParaRPr lang="ru-RU" sz="2800" dirty="0">
            <a:ln>
              <a:solidFill>
                <a:schemeClr val="tx1"/>
              </a:solidFill>
            </a:ln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gm:t>
    </dgm:pt>
    <dgm:pt modelId="{A95BCD8F-F894-46B0-8CCB-237E52B17950}" type="parTrans" cxnId="{19DB2480-E915-4202-B54F-B41FFACEED07}">
      <dgm:prSet/>
      <dgm:spPr/>
      <dgm:t>
        <a:bodyPr/>
        <a:lstStyle/>
        <a:p>
          <a:endParaRPr lang="ru-RU"/>
        </a:p>
      </dgm:t>
    </dgm:pt>
    <dgm:pt modelId="{4105D359-E2B7-4DB4-AC8A-857669C141D8}" type="sibTrans" cxnId="{19DB2480-E915-4202-B54F-B41FFACEED07}">
      <dgm:prSet/>
      <dgm:spPr/>
      <dgm:t>
        <a:bodyPr/>
        <a:lstStyle/>
        <a:p>
          <a:endParaRPr lang="ru-RU"/>
        </a:p>
      </dgm:t>
    </dgm:pt>
    <dgm:pt modelId="{7F6FCF73-7FB7-4005-9AC2-07A445C2269B}" type="pres">
      <dgm:prSet presAssocID="{4D95967E-6E08-4876-BC3D-703F4B20DA1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69EFE6-B70F-4970-9B14-492E283CCB7C}" type="pres">
      <dgm:prSet presAssocID="{4D95967E-6E08-4876-BC3D-703F4B20DA1A}" presName="dummyMaxCanvas" presStyleCnt="0">
        <dgm:presLayoutVars/>
      </dgm:prSet>
      <dgm:spPr/>
    </dgm:pt>
    <dgm:pt modelId="{A275E329-E211-4F0A-89DD-0E52F1121FF2}" type="pres">
      <dgm:prSet presAssocID="{4D95967E-6E08-4876-BC3D-703F4B20DA1A}" presName="ThreeNodes_1" presStyleLbl="node1" presStyleIdx="0" presStyleCnt="3" custLinFactNeighborX="-876" custLinFactNeighborY="1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E4963-14DD-4A80-A618-44D28840B85C}" type="pres">
      <dgm:prSet presAssocID="{4D95967E-6E08-4876-BC3D-703F4B20DA1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BD4F5-8DAF-44D7-B788-6EB3C0510142}" type="pres">
      <dgm:prSet presAssocID="{4D95967E-6E08-4876-BC3D-703F4B20DA1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21B98-F22C-425E-8A9C-67E51C513FE5}" type="pres">
      <dgm:prSet presAssocID="{4D95967E-6E08-4876-BC3D-703F4B20DA1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23A1C2-0727-4045-AA9D-DEF6129EB0D8}" type="pres">
      <dgm:prSet presAssocID="{4D95967E-6E08-4876-BC3D-703F4B20DA1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FBB485-0A08-4515-8911-DF235EC06275}" type="pres">
      <dgm:prSet presAssocID="{4D95967E-6E08-4876-BC3D-703F4B20DA1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3029E-DE7B-405F-82AC-C15E4B00A6CB}" type="pres">
      <dgm:prSet presAssocID="{4D95967E-6E08-4876-BC3D-703F4B20DA1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807F-F64A-4BA2-A60A-3CE2EDBA797D}" type="pres">
      <dgm:prSet presAssocID="{4D95967E-6E08-4876-BC3D-703F4B20DA1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45DBA2-59D0-4BF7-A381-80CE683785FC}" srcId="{4D95967E-6E08-4876-BC3D-703F4B20DA1A}" destId="{B68938B7-3B0D-47B0-A120-9648F5DFE179}" srcOrd="1" destOrd="0" parTransId="{2E1D085B-39A4-4B45-B917-A59701976557}" sibTransId="{19E88111-3C27-4CE3-B11B-208570994A21}"/>
    <dgm:cxn modelId="{46189FE1-D421-463D-81F8-0961755B15B7}" type="presOf" srcId="{E57FC9E4-DA6B-4CC5-82F3-8E3821CFBD5B}" destId="{1E9BD4F5-8DAF-44D7-B788-6EB3C0510142}" srcOrd="0" destOrd="0" presId="urn:microsoft.com/office/officeart/2005/8/layout/vProcess5"/>
    <dgm:cxn modelId="{19DB2480-E915-4202-B54F-B41FFACEED07}" srcId="{4D95967E-6E08-4876-BC3D-703F4B20DA1A}" destId="{E57FC9E4-DA6B-4CC5-82F3-8E3821CFBD5B}" srcOrd="2" destOrd="0" parTransId="{A95BCD8F-F894-46B0-8CCB-237E52B17950}" sibTransId="{4105D359-E2B7-4DB4-AC8A-857669C141D8}"/>
    <dgm:cxn modelId="{0DBFDAA8-5C87-4609-8BF9-25036E560657}" srcId="{4D95967E-6E08-4876-BC3D-703F4B20DA1A}" destId="{D0D4F39D-720A-45DC-8347-764419BEAE9C}" srcOrd="0" destOrd="0" parTransId="{D38ACA09-B05A-457E-8AB7-96F18393B5AA}" sibTransId="{8CB1DB74-6869-465F-821C-5E2DDA6640F6}"/>
    <dgm:cxn modelId="{28DB7A55-7DB6-4CF7-87C0-5E06BF7B0BDC}" type="presOf" srcId="{B68938B7-3B0D-47B0-A120-9648F5DFE179}" destId="{9863029E-DE7B-405F-82AC-C15E4B00A6CB}" srcOrd="1" destOrd="0" presId="urn:microsoft.com/office/officeart/2005/8/layout/vProcess5"/>
    <dgm:cxn modelId="{4FB5DCFC-BCE2-4190-826E-8B7F7D898B83}" type="presOf" srcId="{E57FC9E4-DA6B-4CC5-82F3-8E3821CFBD5B}" destId="{5AF1807F-F64A-4BA2-A60A-3CE2EDBA797D}" srcOrd="1" destOrd="0" presId="urn:microsoft.com/office/officeart/2005/8/layout/vProcess5"/>
    <dgm:cxn modelId="{B38CFD87-7149-4F8D-AAA1-A3E8A3AF3778}" type="presOf" srcId="{19E88111-3C27-4CE3-B11B-208570994A21}" destId="{DD23A1C2-0727-4045-AA9D-DEF6129EB0D8}" srcOrd="0" destOrd="0" presId="urn:microsoft.com/office/officeart/2005/8/layout/vProcess5"/>
    <dgm:cxn modelId="{D4B45594-F396-4371-98B4-9A365F8D4A9F}" type="presOf" srcId="{D0D4F39D-720A-45DC-8347-764419BEAE9C}" destId="{A275E329-E211-4F0A-89DD-0E52F1121FF2}" srcOrd="0" destOrd="0" presId="urn:microsoft.com/office/officeart/2005/8/layout/vProcess5"/>
    <dgm:cxn modelId="{6215EBB9-5369-44D6-B201-EF7D62A6F1CF}" type="presOf" srcId="{D0D4F39D-720A-45DC-8347-764419BEAE9C}" destId="{7CFBB485-0A08-4515-8911-DF235EC06275}" srcOrd="1" destOrd="0" presId="urn:microsoft.com/office/officeart/2005/8/layout/vProcess5"/>
    <dgm:cxn modelId="{7F04CF8B-D036-49B7-99CA-ACB367E2C980}" type="presOf" srcId="{8CB1DB74-6869-465F-821C-5E2DDA6640F6}" destId="{11821B98-F22C-425E-8A9C-67E51C513FE5}" srcOrd="0" destOrd="0" presId="urn:microsoft.com/office/officeart/2005/8/layout/vProcess5"/>
    <dgm:cxn modelId="{FB01FDC1-A8A4-4DCC-A24F-9A956C50277D}" type="presOf" srcId="{B68938B7-3B0D-47B0-A120-9648F5DFE179}" destId="{909E4963-14DD-4A80-A618-44D28840B85C}" srcOrd="0" destOrd="0" presId="urn:microsoft.com/office/officeart/2005/8/layout/vProcess5"/>
    <dgm:cxn modelId="{351A02B3-C30C-49DA-BDD5-86193D0EE8A8}" type="presOf" srcId="{4D95967E-6E08-4876-BC3D-703F4B20DA1A}" destId="{7F6FCF73-7FB7-4005-9AC2-07A445C2269B}" srcOrd="0" destOrd="0" presId="urn:microsoft.com/office/officeart/2005/8/layout/vProcess5"/>
    <dgm:cxn modelId="{4F8F1704-355D-46F9-8B31-1B04E192935D}" type="presParOf" srcId="{7F6FCF73-7FB7-4005-9AC2-07A445C2269B}" destId="{4569EFE6-B70F-4970-9B14-492E283CCB7C}" srcOrd="0" destOrd="0" presId="urn:microsoft.com/office/officeart/2005/8/layout/vProcess5"/>
    <dgm:cxn modelId="{04792BAB-E006-495D-B936-A4D2AD7177C8}" type="presParOf" srcId="{7F6FCF73-7FB7-4005-9AC2-07A445C2269B}" destId="{A275E329-E211-4F0A-89DD-0E52F1121FF2}" srcOrd="1" destOrd="0" presId="urn:microsoft.com/office/officeart/2005/8/layout/vProcess5"/>
    <dgm:cxn modelId="{4620FC63-CB66-4C56-9C09-F10334058417}" type="presParOf" srcId="{7F6FCF73-7FB7-4005-9AC2-07A445C2269B}" destId="{909E4963-14DD-4A80-A618-44D28840B85C}" srcOrd="2" destOrd="0" presId="urn:microsoft.com/office/officeart/2005/8/layout/vProcess5"/>
    <dgm:cxn modelId="{6799FE5A-0E70-4370-BEE5-181611450427}" type="presParOf" srcId="{7F6FCF73-7FB7-4005-9AC2-07A445C2269B}" destId="{1E9BD4F5-8DAF-44D7-B788-6EB3C0510142}" srcOrd="3" destOrd="0" presId="urn:microsoft.com/office/officeart/2005/8/layout/vProcess5"/>
    <dgm:cxn modelId="{1CDA798A-EA6E-429E-82A5-34446FBB2F1E}" type="presParOf" srcId="{7F6FCF73-7FB7-4005-9AC2-07A445C2269B}" destId="{11821B98-F22C-425E-8A9C-67E51C513FE5}" srcOrd="4" destOrd="0" presId="urn:microsoft.com/office/officeart/2005/8/layout/vProcess5"/>
    <dgm:cxn modelId="{F3B0E817-8DA5-424D-8161-FF5072713BA6}" type="presParOf" srcId="{7F6FCF73-7FB7-4005-9AC2-07A445C2269B}" destId="{DD23A1C2-0727-4045-AA9D-DEF6129EB0D8}" srcOrd="5" destOrd="0" presId="urn:microsoft.com/office/officeart/2005/8/layout/vProcess5"/>
    <dgm:cxn modelId="{AD6CE110-3C76-4006-87EA-D24683681064}" type="presParOf" srcId="{7F6FCF73-7FB7-4005-9AC2-07A445C2269B}" destId="{7CFBB485-0A08-4515-8911-DF235EC06275}" srcOrd="6" destOrd="0" presId="urn:microsoft.com/office/officeart/2005/8/layout/vProcess5"/>
    <dgm:cxn modelId="{1BC680BA-6B9A-4112-AB58-5AB10930D399}" type="presParOf" srcId="{7F6FCF73-7FB7-4005-9AC2-07A445C2269B}" destId="{9863029E-DE7B-405F-82AC-C15E4B00A6CB}" srcOrd="7" destOrd="0" presId="urn:microsoft.com/office/officeart/2005/8/layout/vProcess5"/>
    <dgm:cxn modelId="{E6D2D544-E400-4BD7-81E5-ED4FEE747411}" type="presParOf" srcId="{7F6FCF73-7FB7-4005-9AC2-07A445C2269B}" destId="{5AF1807F-F64A-4BA2-A60A-3CE2EDBA797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92B81D-EBF1-46A9-A272-62F25FE2DA95}" type="doc">
      <dgm:prSet loTypeId="urn:microsoft.com/office/officeart/2005/8/layout/pyramid2" loCatId="pyramid" qsTypeId="urn:microsoft.com/office/officeart/2005/8/quickstyle/3d3" qsCatId="3D" csTypeId="urn:microsoft.com/office/officeart/2005/8/colors/accent1_2" csCatId="accent1" phldr="1"/>
      <dgm:spPr/>
    </dgm:pt>
    <dgm:pt modelId="{4FCFCAB9-1E10-4F86-B3DB-FF245EB5634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Август 2018 г: 1) ООО «Шериф-Авто» (</a:t>
          </a:r>
          <a:r>
            <a:rPr lang="ru-RU" sz="1600" b="1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г.Нефтекамск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)                                2) ИП </a:t>
          </a:r>
          <a:r>
            <a:rPr lang="ru-RU" sz="1600" b="1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Гарайшина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 (</a:t>
          </a:r>
          <a:r>
            <a:rPr lang="ru-RU" sz="1600" b="1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г.Янаул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)</a:t>
          </a:r>
          <a:endParaRPr lang="ru-RU" sz="1600" b="1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86E86F37-FC17-4B8F-8F11-71DB13875E7A}" type="parTrans" cxnId="{60639164-9532-4376-B8AE-F82B1E9A5447}">
      <dgm:prSet/>
      <dgm:spPr/>
      <dgm:t>
        <a:bodyPr/>
        <a:lstStyle/>
        <a:p>
          <a:endParaRPr lang="ru-RU"/>
        </a:p>
      </dgm:t>
    </dgm:pt>
    <dgm:pt modelId="{E9202568-C44B-4B69-8E4F-FDA47E171428}" type="sibTrans" cxnId="{60639164-9532-4376-B8AE-F82B1E9A5447}">
      <dgm:prSet/>
      <dgm:spPr/>
      <dgm:t>
        <a:bodyPr/>
        <a:lstStyle/>
        <a:p>
          <a:endParaRPr lang="ru-RU"/>
        </a:p>
      </dgm:t>
    </dgm:pt>
    <dgm:pt modelId="{33E51532-6193-461E-AA13-2D0925F4DC6D}">
      <dgm:prSet phldrT="[Текст]"/>
      <dgm:spPr/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Круглосуточная охрана 8 объектов города и ЗДОЛ</a:t>
          </a:r>
          <a:endParaRPr lang="ru-RU" b="1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E20DB781-C7EB-468F-9774-AD6530C664E4}" type="parTrans" cxnId="{16BF44BF-C6AA-4F3C-9435-A40F0CF130FA}">
      <dgm:prSet/>
      <dgm:spPr/>
      <dgm:t>
        <a:bodyPr/>
        <a:lstStyle/>
        <a:p>
          <a:endParaRPr lang="ru-RU"/>
        </a:p>
      </dgm:t>
    </dgm:pt>
    <dgm:pt modelId="{AEC4803A-486E-498A-8963-1EDD31A1F5E0}" type="sibTrans" cxnId="{16BF44BF-C6AA-4F3C-9435-A40F0CF130FA}">
      <dgm:prSet/>
      <dgm:spPr/>
      <dgm:t>
        <a:bodyPr/>
        <a:lstStyle/>
        <a:p>
          <a:endParaRPr lang="ru-RU"/>
        </a:p>
      </dgm:t>
    </dgm:pt>
    <dgm:pt modelId="{7D70047C-E36A-488A-A490-FA371FA0C923}">
      <dgm:prSet phldrT="[Текст]"/>
      <dgm:spPr/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Охрана объектов образования в ночное время</a:t>
          </a:r>
          <a:endParaRPr lang="ru-RU" b="1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27C588A2-08D8-4109-B491-6495E021546D}" type="parTrans" cxnId="{41FB4AE1-8463-44A9-8202-87E6595779C6}">
      <dgm:prSet/>
      <dgm:spPr/>
      <dgm:t>
        <a:bodyPr/>
        <a:lstStyle/>
        <a:p>
          <a:endParaRPr lang="ru-RU"/>
        </a:p>
      </dgm:t>
    </dgm:pt>
    <dgm:pt modelId="{994D6F31-D307-4958-8C44-3E2283AD8060}" type="sibTrans" cxnId="{41FB4AE1-8463-44A9-8202-87E6595779C6}">
      <dgm:prSet/>
      <dgm:spPr/>
      <dgm:t>
        <a:bodyPr/>
        <a:lstStyle/>
        <a:p>
          <a:endParaRPr lang="ru-RU"/>
        </a:p>
      </dgm:t>
    </dgm:pt>
    <dgm:pt modelId="{D3BC8B97-01A0-4143-B993-A9E775D598E1}" type="pres">
      <dgm:prSet presAssocID="{1592B81D-EBF1-46A9-A272-62F25FE2DA95}" presName="compositeShape" presStyleCnt="0">
        <dgm:presLayoutVars>
          <dgm:dir/>
          <dgm:resizeHandles/>
        </dgm:presLayoutVars>
      </dgm:prSet>
      <dgm:spPr/>
    </dgm:pt>
    <dgm:pt modelId="{D0B06174-8D5B-4BC6-8376-F576BA889B5B}" type="pres">
      <dgm:prSet presAssocID="{1592B81D-EBF1-46A9-A272-62F25FE2DA95}" presName="pyramid" presStyleLbl="node1" presStyleIdx="0" presStyleCnt="1"/>
      <dgm:spPr/>
    </dgm:pt>
    <dgm:pt modelId="{0B313DBE-56A7-4721-9498-CB918BA70F9A}" type="pres">
      <dgm:prSet presAssocID="{1592B81D-EBF1-46A9-A272-62F25FE2DA95}" presName="theList" presStyleCnt="0"/>
      <dgm:spPr/>
    </dgm:pt>
    <dgm:pt modelId="{1AB08CF3-E51D-420B-8756-CB1B9ADCF58E}" type="pres">
      <dgm:prSet presAssocID="{4FCFCAB9-1E10-4F86-B3DB-FF245EB56341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BF5E0-4C37-48D3-A307-DC444D56D56C}" type="pres">
      <dgm:prSet presAssocID="{4FCFCAB9-1E10-4F86-B3DB-FF245EB56341}" presName="aSpace" presStyleCnt="0"/>
      <dgm:spPr/>
    </dgm:pt>
    <dgm:pt modelId="{F0AFDB9A-3EEC-4738-81D7-DAE10666DB58}" type="pres">
      <dgm:prSet presAssocID="{33E51532-6193-461E-AA13-2D0925F4DC6D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BBC00-9B26-4EF4-8754-CE9ABD8D2A00}" type="pres">
      <dgm:prSet presAssocID="{33E51532-6193-461E-AA13-2D0925F4DC6D}" presName="aSpace" presStyleCnt="0"/>
      <dgm:spPr/>
    </dgm:pt>
    <dgm:pt modelId="{E5E6309C-0C9F-4F42-B279-88DFBD8115BF}" type="pres">
      <dgm:prSet presAssocID="{7D70047C-E36A-488A-A490-FA371FA0C92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3EAD0-746D-4A7F-BC76-1E749213E925}" type="pres">
      <dgm:prSet presAssocID="{7D70047C-E36A-488A-A490-FA371FA0C923}" presName="aSpace" presStyleCnt="0"/>
      <dgm:spPr/>
    </dgm:pt>
  </dgm:ptLst>
  <dgm:cxnLst>
    <dgm:cxn modelId="{60639164-9532-4376-B8AE-F82B1E9A5447}" srcId="{1592B81D-EBF1-46A9-A272-62F25FE2DA95}" destId="{4FCFCAB9-1E10-4F86-B3DB-FF245EB56341}" srcOrd="0" destOrd="0" parTransId="{86E86F37-FC17-4B8F-8F11-71DB13875E7A}" sibTransId="{E9202568-C44B-4B69-8E4F-FDA47E171428}"/>
    <dgm:cxn modelId="{41FB4AE1-8463-44A9-8202-87E6595779C6}" srcId="{1592B81D-EBF1-46A9-A272-62F25FE2DA95}" destId="{7D70047C-E36A-488A-A490-FA371FA0C923}" srcOrd="2" destOrd="0" parTransId="{27C588A2-08D8-4109-B491-6495E021546D}" sibTransId="{994D6F31-D307-4958-8C44-3E2283AD8060}"/>
    <dgm:cxn modelId="{8D0AAD23-0A5F-40D6-8C12-F1BA0306F84A}" type="presOf" srcId="{4FCFCAB9-1E10-4F86-B3DB-FF245EB56341}" destId="{1AB08CF3-E51D-420B-8756-CB1B9ADCF58E}" srcOrd="0" destOrd="0" presId="urn:microsoft.com/office/officeart/2005/8/layout/pyramid2"/>
    <dgm:cxn modelId="{B930D8E1-36B6-4239-B422-465741D956F7}" type="presOf" srcId="{1592B81D-EBF1-46A9-A272-62F25FE2DA95}" destId="{D3BC8B97-01A0-4143-B993-A9E775D598E1}" srcOrd="0" destOrd="0" presId="urn:microsoft.com/office/officeart/2005/8/layout/pyramid2"/>
    <dgm:cxn modelId="{53D9ED02-A6D9-491F-9F3B-6F92EAF8B274}" type="presOf" srcId="{7D70047C-E36A-488A-A490-FA371FA0C923}" destId="{E5E6309C-0C9F-4F42-B279-88DFBD8115BF}" srcOrd="0" destOrd="0" presId="urn:microsoft.com/office/officeart/2005/8/layout/pyramid2"/>
    <dgm:cxn modelId="{16BF44BF-C6AA-4F3C-9435-A40F0CF130FA}" srcId="{1592B81D-EBF1-46A9-A272-62F25FE2DA95}" destId="{33E51532-6193-461E-AA13-2D0925F4DC6D}" srcOrd="1" destOrd="0" parTransId="{E20DB781-C7EB-468F-9774-AD6530C664E4}" sibTransId="{AEC4803A-486E-498A-8963-1EDD31A1F5E0}"/>
    <dgm:cxn modelId="{81B85487-3F5C-4CB8-B1D0-C71274169823}" type="presOf" srcId="{33E51532-6193-461E-AA13-2D0925F4DC6D}" destId="{F0AFDB9A-3EEC-4738-81D7-DAE10666DB58}" srcOrd="0" destOrd="0" presId="urn:microsoft.com/office/officeart/2005/8/layout/pyramid2"/>
    <dgm:cxn modelId="{6E4A799B-8E7D-464D-B6AF-55AC3F720DBE}" type="presParOf" srcId="{D3BC8B97-01A0-4143-B993-A9E775D598E1}" destId="{D0B06174-8D5B-4BC6-8376-F576BA889B5B}" srcOrd="0" destOrd="0" presId="urn:microsoft.com/office/officeart/2005/8/layout/pyramid2"/>
    <dgm:cxn modelId="{6F75909C-B3F4-491F-A0E6-7B0E3A02F34F}" type="presParOf" srcId="{D3BC8B97-01A0-4143-B993-A9E775D598E1}" destId="{0B313DBE-56A7-4721-9498-CB918BA70F9A}" srcOrd="1" destOrd="0" presId="urn:microsoft.com/office/officeart/2005/8/layout/pyramid2"/>
    <dgm:cxn modelId="{168D7AC1-44AF-483B-8A6A-D0D541219C60}" type="presParOf" srcId="{0B313DBE-56A7-4721-9498-CB918BA70F9A}" destId="{1AB08CF3-E51D-420B-8756-CB1B9ADCF58E}" srcOrd="0" destOrd="0" presId="urn:microsoft.com/office/officeart/2005/8/layout/pyramid2"/>
    <dgm:cxn modelId="{4BD991C1-A671-456A-B40E-9EE327FBA4C1}" type="presParOf" srcId="{0B313DBE-56A7-4721-9498-CB918BA70F9A}" destId="{66CBF5E0-4C37-48D3-A307-DC444D56D56C}" srcOrd="1" destOrd="0" presId="urn:microsoft.com/office/officeart/2005/8/layout/pyramid2"/>
    <dgm:cxn modelId="{8508D42A-845D-44FC-B040-2CEA4D8CFAD4}" type="presParOf" srcId="{0B313DBE-56A7-4721-9498-CB918BA70F9A}" destId="{F0AFDB9A-3EEC-4738-81D7-DAE10666DB58}" srcOrd="2" destOrd="0" presId="urn:microsoft.com/office/officeart/2005/8/layout/pyramid2"/>
    <dgm:cxn modelId="{CC084469-5670-4B81-83DC-852E68018196}" type="presParOf" srcId="{0B313DBE-56A7-4721-9498-CB918BA70F9A}" destId="{68CBBC00-9B26-4EF4-8754-CE9ABD8D2A00}" srcOrd="3" destOrd="0" presId="urn:microsoft.com/office/officeart/2005/8/layout/pyramid2"/>
    <dgm:cxn modelId="{A1BAE3BE-877C-4A97-A40F-15321D283391}" type="presParOf" srcId="{0B313DBE-56A7-4721-9498-CB918BA70F9A}" destId="{E5E6309C-0C9F-4F42-B279-88DFBD8115BF}" srcOrd="4" destOrd="0" presId="urn:microsoft.com/office/officeart/2005/8/layout/pyramid2"/>
    <dgm:cxn modelId="{6B6A70B5-3206-4331-92DF-72A74841AFFB}" type="presParOf" srcId="{0B313DBE-56A7-4721-9498-CB918BA70F9A}" destId="{3CF3EAD0-746D-4A7F-BC76-1E749213E92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92BFD4-CC7B-45F9-98F9-30905441A1A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E992B07-092A-4B96-AB69-9D46A519CCFF}">
      <dgm:prSet phldrT="[Текст]"/>
      <dgm:spPr/>
      <dgm:t>
        <a:bodyPr/>
        <a:lstStyle/>
        <a:p>
          <a:r>
            <a:rPr lang="ru-RU" b="1" i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2 частные организации </a:t>
          </a:r>
          <a:r>
            <a:rPr lang="ru-RU" b="1" i="1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Янаульского</a:t>
          </a:r>
          <a:r>
            <a:rPr lang="ru-RU" b="1" i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 района</a:t>
          </a:r>
          <a:endParaRPr lang="ru-RU" b="1" i="1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59CD3F8F-1496-4746-BDCA-9411A0C922BA}" type="parTrans" cxnId="{1DA949F1-41DC-4B80-86CD-BF290666395A}">
      <dgm:prSet/>
      <dgm:spPr/>
      <dgm:t>
        <a:bodyPr/>
        <a:lstStyle/>
        <a:p>
          <a:endParaRPr lang="ru-RU"/>
        </a:p>
      </dgm:t>
    </dgm:pt>
    <dgm:pt modelId="{1DA1D1BF-B3D6-40A5-8FF1-88231CED369F}" type="sibTrans" cxnId="{1DA949F1-41DC-4B80-86CD-BF290666395A}">
      <dgm:prSet/>
      <dgm:spPr/>
      <dgm:t>
        <a:bodyPr/>
        <a:lstStyle/>
        <a:p>
          <a:endParaRPr lang="ru-RU"/>
        </a:p>
      </dgm:t>
    </dgm:pt>
    <dgm:pt modelId="{97CB91DB-D03D-49A0-AE23-BD0EBAC373CF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Передано 94,95 штатных единиц уборщиц</a:t>
          </a:r>
          <a:endParaRPr lang="ru-RU" sz="2000" b="1" i="1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0F62E40A-A0B9-4CB4-B1D9-C83E53DB7B9C}" type="parTrans" cxnId="{27E8F410-37DD-4F3F-BE3B-3C5A03ADA4C9}">
      <dgm:prSet/>
      <dgm:spPr/>
      <dgm:t>
        <a:bodyPr/>
        <a:lstStyle/>
        <a:p>
          <a:endParaRPr lang="ru-RU"/>
        </a:p>
      </dgm:t>
    </dgm:pt>
    <dgm:pt modelId="{2A1EA8D2-698E-410C-A380-B880227B6173}" type="sibTrans" cxnId="{27E8F410-37DD-4F3F-BE3B-3C5A03ADA4C9}">
      <dgm:prSet/>
      <dgm:spPr/>
      <dgm:t>
        <a:bodyPr/>
        <a:lstStyle/>
        <a:p>
          <a:endParaRPr lang="ru-RU"/>
        </a:p>
      </dgm:t>
    </dgm:pt>
    <dgm:pt modelId="{AAA74375-DF8D-4577-948B-0E7FDED343CF}">
      <dgm:prSet phldrT="[Текст]" custT="1"/>
      <dgm:spPr/>
      <dgm:t>
        <a:bodyPr/>
        <a:lstStyle/>
        <a:p>
          <a:r>
            <a:rPr lang="ru-RU" sz="1800" b="1" i="1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Уборка помещений образовательных учреждений района</a:t>
          </a:r>
          <a:endParaRPr lang="ru-RU" sz="1800" b="1" i="1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gm:t>
    </dgm:pt>
    <dgm:pt modelId="{A80F25E2-F4B8-4AC7-AF8A-D0FCA0FEDBD2}" type="parTrans" cxnId="{2531DE04-2095-4A9A-8BE8-F841632684C8}">
      <dgm:prSet/>
      <dgm:spPr/>
      <dgm:t>
        <a:bodyPr/>
        <a:lstStyle/>
        <a:p>
          <a:endParaRPr lang="ru-RU"/>
        </a:p>
      </dgm:t>
    </dgm:pt>
    <dgm:pt modelId="{0529AC62-55B2-40F8-BF46-5AC11F18F39C}" type="sibTrans" cxnId="{2531DE04-2095-4A9A-8BE8-F841632684C8}">
      <dgm:prSet/>
      <dgm:spPr/>
      <dgm:t>
        <a:bodyPr/>
        <a:lstStyle/>
        <a:p>
          <a:endParaRPr lang="ru-RU"/>
        </a:p>
      </dgm:t>
    </dgm:pt>
    <dgm:pt modelId="{C603DE86-E5CB-45A9-88F0-4BE007FE71A9}" type="pres">
      <dgm:prSet presAssocID="{3492BFD4-CC7B-45F9-98F9-30905441A1A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4FA777A-E750-4AA2-83A0-823498593A42}" type="pres">
      <dgm:prSet presAssocID="{8E992B07-092A-4B96-AB69-9D46A519CCFF}" presName="composite" presStyleCnt="0"/>
      <dgm:spPr/>
    </dgm:pt>
    <dgm:pt modelId="{8720CF0E-8EE3-48BB-8173-3CD8F18A6C7F}" type="pres">
      <dgm:prSet presAssocID="{8E992B07-092A-4B96-AB69-9D46A519CCFF}" presName="LShape" presStyleLbl="alignNode1" presStyleIdx="0" presStyleCnt="5"/>
      <dgm:spPr/>
    </dgm:pt>
    <dgm:pt modelId="{DC6F657F-AA70-4BEE-9A1F-C4B6A90CC858}" type="pres">
      <dgm:prSet presAssocID="{8E992B07-092A-4B96-AB69-9D46A519CCF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EF3A0A-04CD-4506-A805-5FF55FE39758}" type="pres">
      <dgm:prSet presAssocID="{8E992B07-092A-4B96-AB69-9D46A519CCFF}" presName="Triangle" presStyleLbl="alignNode1" presStyleIdx="1" presStyleCnt="5"/>
      <dgm:spPr/>
    </dgm:pt>
    <dgm:pt modelId="{C5D109A9-9B81-442B-BB19-2EE7FA574596}" type="pres">
      <dgm:prSet presAssocID="{1DA1D1BF-B3D6-40A5-8FF1-88231CED369F}" presName="sibTrans" presStyleCnt="0"/>
      <dgm:spPr/>
    </dgm:pt>
    <dgm:pt modelId="{CC6E1B99-0015-4C6F-ADC3-AF67A5AA7B9F}" type="pres">
      <dgm:prSet presAssocID="{1DA1D1BF-B3D6-40A5-8FF1-88231CED369F}" presName="space" presStyleCnt="0"/>
      <dgm:spPr/>
    </dgm:pt>
    <dgm:pt modelId="{59DE1A82-CC2B-4E59-94A3-604BB91619FC}" type="pres">
      <dgm:prSet presAssocID="{97CB91DB-D03D-49A0-AE23-BD0EBAC373CF}" presName="composite" presStyleCnt="0"/>
      <dgm:spPr/>
    </dgm:pt>
    <dgm:pt modelId="{72ECBB87-75E5-441B-8C11-4E28DC650872}" type="pres">
      <dgm:prSet presAssocID="{97CB91DB-D03D-49A0-AE23-BD0EBAC373CF}" presName="LShape" presStyleLbl="alignNode1" presStyleIdx="2" presStyleCnt="5"/>
      <dgm:spPr/>
    </dgm:pt>
    <dgm:pt modelId="{D5EC0D79-05B5-4E6A-8AC4-588E79A4F87B}" type="pres">
      <dgm:prSet presAssocID="{97CB91DB-D03D-49A0-AE23-BD0EBAC373CF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E6463-E73B-4E24-81CA-85EA092FA0EF}" type="pres">
      <dgm:prSet presAssocID="{97CB91DB-D03D-49A0-AE23-BD0EBAC373CF}" presName="Triangle" presStyleLbl="alignNode1" presStyleIdx="3" presStyleCnt="5"/>
      <dgm:spPr/>
    </dgm:pt>
    <dgm:pt modelId="{A3CDE132-2526-43DD-AAF1-4DC00D808F15}" type="pres">
      <dgm:prSet presAssocID="{2A1EA8D2-698E-410C-A380-B880227B6173}" presName="sibTrans" presStyleCnt="0"/>
      <dgm:spPr/>
    </dgm:pt>
    <dgm:pt modelId="{0853BC97-D106-4B03-8309-3C15F166A16E}" type="pres">
      <dgm:prSet presAssocID="{2A1EA8D2-698E-410C-A380-B880227B6173}" presName="space" presStyleCnt="0"/>
      <dgm:spPr/>
    </dgm:pt>
    <dgm:pt modelId="{F6137033-AEF6-4EDB-A380-F1BC491998C1}" type="pres">
      <dgm:prSet presAssocID="{AAA74375-DF8D-4577-948B-0E7FDED343CF}" presName="composite" presStyleCnt="0"/>
      <dgm:spPr/>
    </dgm:pt>
    <dgm:pt modelId="{016C9025-DBFB-4621-9BCE-6B886724A936}" type="pres">
      <dgm:prSet presAssocID="{AAA74375-DF8D-4577-948B-0E7FDED343CF}" presName="LShape" presStyleLbl="alignNode1" presStyleIdx="4" presStyleCnt="5"/>
      <dgm:spPr/>
    </dgm:pt>
    <dgm:pt modelId="{02D4CCB5-CD23-40B0-B329-386203F4B5EE}" type="pres">
      <dgm:prSet presAssocID="{AAA74375-DF8D-4577-948B-0E7FDED343CF}" presName="ParentText" presStyleLbl="revTx" presStyleIdx="2" presStyleCnt="3" custScaleX="97094" custLinFactNeighborX="6881" custLinFactNeighborY="11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39DDA1-E5EE-4431-AA35-4711DADE5BA9}" type="presOf" srcId="{97CB91DB-D03D-49A0-AE23-BD0EBAC373CF}" destId="{D5EC0D79-05B5-4E6A-8AC4-588E79A4F87B}" srcOrd="0" destOrd="0" presId="urn:microsoft.com/office/officeart/2009/3/layout/StepUpProcess"/>
    <dgm:cxn modelId="{6AF5AE37-A788-4209-8EF5-ADAFD4E8AFF2}" type="presOf" srcId="{AAA74375-DF8D-4577-948B-0E7FDED343CF}" destId="{02D4CCB5-CD23-40B0-B329-386203F4B5EE}" srcOrd="0" destOrd="0" presId="urn:microsoft.com/office/officeart/2009/3/layout/StepUpProcess"/>
    <dgm:cxn modelId="{A0C08C74-2183-4357-8F69-BEBED2FE582E}" type="presOf" srcId="{3492BFD4-CC7B-45F9-98F9-30905441A1A7}" destId="{C603DE86-E5CB-45A9-88F0-4BE007FE71A9}" srcOrd="0" destOrd="0" presId="urn:microsoft.com/office/officeart/2009/3/layout/StepUpProcess"/>
    <dgm:cxn modelId="{27E8F410-37DD-4F3F-BE3B-3C5A03ADA4C9}" srcId="{3492BFD4-CC7B-45F9-98F9-30905441A1A7}" destId="{97CB91DB-D03D-49A0-AE23-BD0EBAC373CF}" srcOrd="1" destOrd="0" parTransId="{0F62E40A-A0B9-4CB4-B1D9-C83E53DB7B9C}" sibTransId="{2A1EA8D2-698E-410C-A380-B880227B6173}"/>
    <dgm:cxn modelId="{647B2B6D-B928-4C1C-B8A8-B7447C8E8227}" type="presOf" srcId="{8E992B07-092A-4B96-AB69-9D46A519CCFF}" destId="{DC6F657F-AA70-4BEE-9A1F-C4B6A90CC858}" srcOrd="0" destOrd="0" presId="urn:microsoft.com/office/officeart/2009/3/layout/StepUpProcess"/>
    <dgm:cxn modelId="{2531DE04-2095-4A9A-8BE8-F841632684C8}" srcId="{3492BFD4-CC7B-45F9-98F9-30905441A1A7}" destId="{AAA74375-DF8D-4577-948B-0E7FDED343CF}" srcOrd="2" destOrd="0" parTransId="{A80F25E2-F4B8-4AC7-AF8A-D0FCA0FEDBD2}" sibTransId="{0529AC62-55B2-40F8-BF46-5AC11F18F39C}"/>
    <dgm:cxn modelId="{1DA949F1-41DC-4B80-86CD-BF290666395A}" srcId="{3492BFD4-CC7B-45F9-98F9-30905441A1A7}" destId="{8E992B07-092A-4B96-AB69-9D46A519CCFF}" srcOrd="0" destOrd="0" parTransId="{59CD3F8F-1496-4746-BDCA-9411A0C922BA}" sibTransId="{1DA1D1BF-B3D6-40A5-8FF1-88231CED369F}"/>
    <dgm:cxn modelId="{5F225244-1812-438F-B45B-E9DDE4B11EFB}" type="presParOf" srcId="{C603DE86-E5CB-45A9-88F0-4BE007FE71A9}" destId="{74FA777A-E750-4AA2-83A0-823498593A42}" srcOrd="0" destOrd="0" presId="urn:microsoft.com/office/officeart/2009/3/layout/StepUpProcess"/>
    <dgm:cxn modelId="{8010427A-8950-48F3-8605-53B591C40111}" type="presParOf" srcId="{74FA777A-E750-4AA2-83A0-823498593A42}" destId="{8720CF0E-8EE3-48BB-8173-3CD8F18A6C7F}" srcOrd="0" destOrd="0" presId="urn:microsoft.com/office/officeart/2009/3/layout/StepUpProcess"/>
    <dgm:cxn modelId="{80224B24-576B-4D3D-89D9-A72FD020B85D}" type="presParOf" srcId="{74FA777A-E750-4AA2-83A0-823498593A42}" destId="{DC6F657F-AA70-4BEE-9A1F-C4B6A90CC858}" srcOrd="1" destOrd="0" presId="urn:microsoft.com/office/officeart/2009/3/layout/StepUpProcess"/>
    <dgm:cxn modelId="{DB99B603-9699-456A-B082-5B6F10ADC5DB}" type="presParOf" srcId="{74FA777A-E750-4AA2-83A0-823498593A42}" destId="{2BEF3A0A-04CD-4506-A805-5FF55FE39758}" srcOrd="2" destOrd="0" presId="urn:microsoft.com/office/officeart/2009/3/layout/StepUpProcess"/>
    <dgm:cxn modelId="{67CA8BAC-C491-44B1-A4A6-9621F2852B68}" type="presParOf" srcId="{C603DE86-E5CB-45A9-88F0-4BE007FE71A9}" destId="{C5D109A9-9B81-442B-BB19-2EE7FA574596}" srcOrd="1" destOrd="0" presId="urn:microsoft.com/office/officeart/2009/3/layout/StepUpProcess"/>
    <dgm:cxn modelId="{D7D883F3-61E9-412F-AFE1-E5F13FABBD19}" type="presParOf" srcId="{C5D109A9-9B81-442B-BB19-2EE7FA574596}" destId="{CC6E1B99-0015-4C6F-ADC3-AF67A5AA7B9F}" srcOrd="0" destOrd="0" presId="urn:microsoft.com/office/officeart/2009/3/layout/StepUpProcess"/>
    <dgm:cxn modelId="{32D166DA-01FF-400F-88D1-8A350892CB80}" type="presParOf" srcId="{C603DE86-E5CB-45A9-88F0-4BE007FE71A9}" destId="{59DE1A82-CC2B-4E59-94A3-604BB91619FC}" srcOrd="2" destOrd="0" presId="urn:microsoft.com/office/officeart/2009/3/layout/StepUpProcess"/>
    <dgm:cxn modelId="{A6650202-79A2-4F10-AFEF-636900AA706A}" type="presParOf" srcId="{59DE1A82-CC2B-4E59-94A3-604BB91619FC}" destId="{72ECBB87-75E5-441B-8C11-4E28DC650872}" srcOrd="0" destOrd="0" presId="urn:microsoft.com/office/officeart/2009/3/layout/StepUpProcess"/>
    <dgm:cxn modelId="{F2EFE058-F11F-46A9-81BB-325CFDA53F7D}" type="presParOf" srcId="{59DE1A82-CC2B-4E59-94A3-604BB91619FC}" destId="{D5EC0D79-05B5-4E6A-8AC4-588E79A4F87B}" srcOrd="1" destOrd="0" presId="urn:microsoft.com/office/officeart/2009/3/layout/StepUpProcess"/>
    <dgm:cxn modelId="{BEFAE346-1693-41F9-96F8-4B986B141FD1}" type="presParOf" srcId="{59DE1A82-CC2B-4E59-94A3-604BB91619FC}" destId="{7B4E6463-E73B-4E24-81CA-85EA092FA0EF}" srcOrd="2" destOrd="0" presId="urn:microsoft.com/office/officeart/2009/3/layout/StepUpProcess"/>
    <dgm:cxn modelId="{25EFA391-E11F-4287-A150-AAF04EAEE5C2}" type="presParOf" srcId="{C603DE86-E5CB-45A9-88F0-4BE007FE71A9}" destId="{A3CDE132-2526-43DD-AAF1-4DC00D808F15}" srcOrd="3" destOrd="0" presId="urn:microsoft.com/office/officeart/2009/3/layout/StepUpProcess"/>
    <dgm:cxn modelId="{0CE0246F-5217-43CE-A1F7-C561B26F43F2}" type="presParOf" srcId="{A3CDE132-2526-43DD-AAF1-4DC00D808F15}" destId="{0853BC97-D106-4B03-8309-3C15F166A16E}" srcOrd="0" destOrd="0" presId="urn:microsoft.com/office/officeart/2009/3/layout/StepUpProcess"/>
    <dgm:cxn modelId="{62F6D5AD-4B7A-4E31-8817-2EF1ED6EE12A}" type="presParOf" srcId="{C603DE86-E5CB-45A9-88F0-4BE007FE71A9}" destId="{F6137033-AEF6-4EDB-A380-F1BC491998C1}" srcOrd="4" destOrd="0" presId="urn:microsoft.com/office/officeart/2009/3/layout/StepUpProcess"/>
    <dgm:cxn modelId="{30463DF7-077A-4B84-8389-9FF2C68895CE}" type="presParOf" srcId="{F6137033-AEF6-4EDB-A380-F1BC491998C1}" destId="{016C9025-DBFB-4621-9BCE-6B886724A936}" srcOrd="0" destOrd="0" presId="urn:microsoft.com/office/officeart/2009/3/layout/StepUpProcess"/>
    <dgm:cxn modelId="{5BA5BAD0-2462-48CD-A695-945C1A92A8AA}" type="presParOf" srcId="{F6137033-AEF6-4EDB-A380-F1BC491998C1}" destId="{02D4CCB5-CD23-40B0-B329-386203F4B5E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1291B57-3D0E-4268-AECE-5EB26989DA4F}" type="doc">
      <dgm:prSet loTypeId="urn:microsoft.com/office/officeart/2005/8/layout/arrow2" loCatId="process" qsTypeId="urn:microsoft.com/office/officeart/2005/8/quickstyle/3d2" qsCatId="3D" csTypeId="urn:microsoft.com/office/officeart/2005/8/colors/colorful5" csCatId="colorful" phldr="1"/>
      <dgm:spPr/>
    </dgm:pt>
    <dgm:pt modelId="{B4FEA011-C688-4C0A-A407-F13A344DFB27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Повышение качества услуг</a:t>
          </a:r>
          <a:endParaRPr lang="ru-RU" sz="2000" b="1" i="1" dirty="0">
            <a:latin typeface="Bookman Old Style" pitchFamily="18" charset="0"/>
          </a:endParaRPr>
        </a:p>
      </dgm:t>
    </dgm:pt>
    <dgm:pt modelId="{4E339C43-7186-4787-83A7-70872A3CCC0B}" type="parTrans" cxnId="{3554DB33-24C7-4CC1-82DB-FF788DE46538}">
      <dgm:prSet/>
      <dgm:spPr/>
      <dgm:t>
        <a:bodyPr/>
        <a:lstStyle/>
        <a:p>
          <a:endParaRPr lang="ru-RU"/>
        </a:p>
      </dgm:t>
    </dgm:pt>
    <dgm:pt modelId="{4538A1F7-2ABC-4A1F-BF33-104B84FF1DA9}" type="sibTrans" cxnId="{3554DB33-24C7-4CC1-82DB-FF788DE46538}">
      <dgm:prSet/>
      <dgm:spPr/>
      <dgm:t>
        <a:bodyPr/>
        <a:lstStyle/>
        <a:p>
          <a:endParaRPr lang="ru-RU"/>
        </a:p>
      </dgm:t>
    </dgm:pt>
    <dgm:pt modelId="{641CB2C5-7090-4112-9679-7C2DA5B0778C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Усиление контроля</a:t>
          </a:r>
          <a:endParaRPr lang="ru-RU" sz="2000" b="1" i="1" dirty="0">
            <a:latin typeface="Bookman Old Style" pitchFamily="18" charset="0"/>
          </a:endParaRPr>
        </a:p>
      </dgm:t>
    </dgm:pt>
    <dgm:pt modelId="{04E045D6-DBAC-47A2-BD3A-945BAB1E2F29}" type="parTrans" cxnId="{BF99A968-5964-4B5A-820B-2754598EDC58}">
      <dgm:prSet/>
      <dgm:spPr/>
      <dgm:t>
        <a:bodyPr/>
        <a:lstStyle/>
        <a:p>
          <a:endParaRPr lang="ru-RU"/>
        </a:p>
      </dgm:t>
    </dgm:pt>
    <dgm:pt modelId="{508E22C7-C3F5-408E-96B7-0F1D82D5134D}" type="sibTrans" cxnId="{BF99A968-5964-4B5A-820B-2754598EDC58}">
      <dgm:prSet/>
      <dgm:spPr/>
      <dgm:t>
        <a:bodyPr/>
        <a:lstStyle/>
        <a:p>
          <a:endParaRPr lang="ru-RU"/>
        </a:p>
      </dgm:t>
    </dgm:pt>
    <dgm:pt modelId="{EDE2D5B2-18DF-462C-B058-92B94B491C33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Снижение расходов за счет ликвидации штатных должностей</a:t>
          </a:r>
          <a:endParaRPr lang="ru-RU" sz="2000" b="1" i="1" dirty="0">
            <a:latin typeface="Bookman Old Style" pitchFamily="18" charset="0"/>
          </a:endParaRPr>
        </a:p>
      </dgm:t>
    </dgm:pt>
    <dgm:pt modelId="{204EC4BF-7F2B-495F-BDC1-1C84E4B1021A}" type="parTrans" cxnId="{AC0898A8-8C5C-4E07-8C86-9EF417F7470C}">
      <dgm:prSet/>
      <dgm:spPr/>
      <dgm:t>
        <a:bodyPr/>
        <a:lstStyle/>
        <a:p>
          <a:endParaRPr lang="ru-RU"/>
        </a:p>
      </dgm:t>
    </dgm:pt>
    <dgm:pt modelId="{215284A3-2B14-4ECA-B814-FA7E61913556}" type="sibTrans" cxnId="{AC0898A8-8C5C-4E07-8C86-9EF417F7470C}">
      <dgm:prSet/>
      <dgm:spPr/>
      <dgm:t>
        <a:bodyPr/>
        <a:lstStyle/>
        <a:p>
          <a:endParaRPr lang="ru-RU"/>
        </a:p>
      </dgm:t>
    </dgm:pt>
    <dgm:pt modelId="{634C2B5A-CF17-48B2-A5B0-FAB178BEEBEA}" type="pres">
      <dgm:prSet presAssocID="{D1291B57-3D0E-4268-AECE-5EB26989DA4F}" presName="arrowDiagram" presStyleCnt="0">
        <dgm:presLayoutVars>
          <dgm:chMax val="5"/>
          <dgm:dir/>
          <dgm:resizeHandles val="exact"/>
        </dgm:presLayoutVars>
      </dgm:prSet>
      <dgm:spPr/>
    </dgm:pt>
    <dgm:pt modelId="{FEC88A11-76D8-4188-A771-2F7DC48A2AA4}" type="pres">
      <dgm:prSet presAssocID="{D1291B57-3D0E-4268-AECE-5EB26989DA4F}" presName="arrow" presStyleLbl="bgShp" presStyleIdx="0" presStyleCnt="1"/>
      <dgm:spPr/>
    </dgm:pt>
    <dgm:pt modelId="{7DAA967B-5461-41A9-AEAE-61F3DA08CE6C}" type="pres">
      <dgm:prSet presAssocID="{D1291B57-3D0E-4268-AECE-5EB26989DA4F}" presName="arrowDiagram3" presStyleCnt="0"/>
      <dgm:spPr/>
    </dgm:pt>
    <dgm:pt modelId="{A78B71B1-DF8D-4A54-87DC-04C51A903FBC}" type="pres">
      <dgm:prSet presAssocID="{B4FEA011-C688-4C0A-A407-F13A344DFB27}" presName="bullet3a" presStyleLbl="node1" presStyleIdx="0" presStyleCnt="3"/>
      <dgm:spPr/>
    </dgm:pt>
    <dgm:pt modelId="{AEDF0F91-0DEE-4555-BD0F-893ACBE17963}" type="pres">
      <dgm:prSet presAssocID="{B4FEA011-C688-4C0A-A407-F13A344DFB27}" presName="textBox3a" presStyleLbl="revTx" presStyleIdx="0" presStyleCnt="3" custScaleX="142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3DC63-72B1-4C10-BB3F-F4227138665A}" type="pres">
      <dgm:prSet presAssocID="{641CB2C5-7090-4112-9679-7C2DA5B0778C}" presName="bullet3b" presStyleLbl="node1" presStyleIdx="1" presStyleCnt="3"/>
      <dgm:spPr/>
    </dgm:pt>
    <dgm:pt modelId="{8E472E45-9A10-4565-8815-EED946FD385A}" type="pres">
      <dgm:prSet presAssocID="{641CB2C5-7090-4112-9679-7C2DA5B0778C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36EB87-6054-4D71-A0AF-23534E1F35FE}" type="pres">
      <dgm:prSet presAssocID="{EDE2D5B2-18DF-462C-B058-92B94B491C33}" presName="bullet3c" presStyleLbl="node1" presStyleIdx="2" presStyleCnt="3"/>
      <dgm:spPr/>
    </dgm:pt>
    <dgm:pt modelId="{1707BEE1-7E43-4389-8D93-8F952923B7BA}" type="pres">
      <dgm:prSet presAssocID="{EDE2D5B2-18DF-462C-B058-92B94B491C33}" presName="textBox3c" presStyleLbl="revTx" presStyleIdx="2" presStyleCnt="3" custScaleX="176313" custScaleY="21159" custLinFactNeighborX="17152" custLinFactNeighborY="-28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AA432F-04C1-4086-BED7-B98B5BD8A983}" type="presOf" srcId="{EDE2D5B2-18DF-462C-B058-92B94B491C33}" destId="{1707BEE1-7E43-4389-8D93-8F952923B7BA}" srcOrd="0" destOrd="0" presId="urn:microsoft.com/office/officeart/2005/8/layout/arrow2"/>
    <dgm:cxn modelId="{BF99A968-5964-4B5A-820B-2754598EDC58}" srcId="{D1291B57-3D0E-4268-AECE-5EB26989DA4F}" destId="{641CB2C5-7090-4112-9679-7C2DA5B0778C}" srcOrd="1" destOrd="0" parTransId="{04E045D6-DBAC-47A2-BD3A-945BAB1E2F29}" sibTransId="{508E22C7-C3F5-408E-96B7-0F1D82D5134D}"/>
    <dgm:cxn modelId="{AC0898A8-8C5C-4E07-8C86-9EF417F7470C}" srcId="{D1291B57-3D0E-4268-AECE-5EB26989DA4F}" destId="{EDE2D5B2-18DF-462C-B058-92B94B491C33}" srcOrd="2" destOrd="0" parTransId="{204EC4BF-7F2B-495F-BDC1-1C84E4B1021A}" sibTransId="{215284A3-2B14-4ECA-B814-FA7E61913556}"/>
    <dgm:cxn modelId="{CBC70A29-134F-4ECA-B546-CB934A86B3CF}" type="presOf" srcId="{D1291B57-3D0E-4268-AECE-5EB26989DA4F}" destId="{634C2B5A-CF17-48B2-A5B0-FAB178BEEBEA}" srcOrd="0" destOrd="0" presId="urn:microsoft.com/office/officeart/2005/8/layout/arrow2"/>
    <dgm:cxn modelId="{D1909A68-0906-407F-A5FB-DBF3C918C308}" type="presOf" srcId="{641CB2C5-7090-4112-9679-7C2DA5B0778C}" destId="{8E472E45-9A10-4565-8815-EED946FD385A}" srcOrd="0" destOrd="0" presId="urn:microsoft.com/office/officeart/2005/8/layout/arrow2"/>
    <dgm:cxn modelId="{79D56410-8A43-43AD-8839-FD1895A7743B}" type="presOf" srcId="{B4FEA011-C688-4C0A-A407-F13A344DFB27}" destId="{AEDF0F91-0DEE-4555-BD0F-893ACBE17963}" srcOrd="0" destOrd="0" presId="urn:microsoft.com/office/officeart/2005/8/layout/arrow2"/>
    <dgm:cxn modelId="{3554DB33-24C7-4CC1-82DB-FF788DE46538}" srcId="{D1291B57-3D0E-4268-AECE-5EB26989DA4F}" destId="{B4FEA011-C688-4C0A-A407-F13A344DFB27}" srcOrd="0" destOrd="0" parTransId="{4E339C43-7186-4787-83A7-70872A3CCC0B}" sibTransId="{4538A1F7-2ABC-4A1F-BF33-104B84FF1DA9}"/>
    <dgm:cxn modelId="{1BC8828F-B697-4306-A942-3CD934EAB256}" type="presParOf" srcId="{634C2B5A-CF17-48B2-A5B0-FAB178BEEBEA}" destId="{FEC88A11-76D8-4188-A771-2F7DC48A2AA4}" srcOrd="0" destOrd="0" presId="urn:microsoft.com/office/officeart/2005/8/layout/arrow2"/>
    <dgm:cxn modelId="{10B0E49B-6E18-4087-AF56-82A7D594261C}" type="presParOf" srcId="{634C2B5A-CF17-48B2-A5B0-FAB178BEEBEA}" destId="{7DAA967B-5461-41A9-AEAE-61F3DA08CE6C}" srcOrd="1" destOrd="0" presId="urn:microsoft.com/office/officeart/2005/8/layout/arrow2"/>
    <dgm:cxn modelId="{379C4C33-DE9E-45E3-BED3-507F87C59335}" type="presParOf" srcId="{7DAA967B-5461-41A9-AEAE-61F3DA08CE6C}" destId="{A78B71B1-DF8D-4A54-87DC-04C51A903FBC}" srcOrd="0" destOrd="0" presId="urn:microsoft.com/office/officeart/2005/8/layout/arrow2"/>
    <dgm:cxn modelId="{96634079-AD4B-49A1-A2F6-67AE99B3DE62}" type="presParOf" srcId="{7DAA967B-5461-41A9-AEAE-61F3DA08CE6C}" destId="{AEDF0F91-0DEE-4555-BD0F-893ACBE17963}" srcOrd="1" destOrd="0" presId="urn:microsoft.com/office/officeart/2005/8/layout/arrow2"/>
    <dgm:cxn modelId="{F3ABB305-862A-44CD-B40B-BC5C3CB27BD1}" type="presParOf" srcId="{7DAA967B-5461-41A9-AEAE-61F3DA08CE6C}" destId="{5153DC63-72B1-4C10-BB3F-F4227138665A}" srcOrd="2" destOrd="0" presId="urn:microsoft.com/office/officeart/2005/8/layout/arrow2"/>
    <dgm:cxn modelId="{FD4CBB29-F2ED-488E-9B8C-BC55CEA6E2C9}" type="presParOf" srcId="{7DAA967B-5461-41A9-AEAE-61F3DA08CE6C}" destId="{8E472E45-9A10-4565-8815-EED946FD385A}" srcOrd="3" destOrd="0" presId="urn:microsoft.com/office/officeart/2005/8/layout/arrow2"/>
    <dgm:cxn modelId="{73460BEE-379A-42F2-A098-FA36F772A538}" type="presParOf" srcId="{7DAA967B-5461-41A9-AEAE-61F3DA08CE6C}" destId="{F836EB87-6054-4D71-A0AF-23534E1F35FE}" srcOrd="4" destOrd="0" presId="urn:microsoft.com/office/officeart/2005/8/layout/arrow2"/>
    <dgm:cxn modelId="{91C4D62F-7476-47F2-8EB9-3D48898AD032}" type="presParOf" srcId="{7DAA967B-5461-41A9-AEAE-61F3DA08CE6C}" destId="{1707BEE1-7E43-4389-8D93-8F952923B7B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B9A460F-3D73-4A2F-8711-0F5C12AA43F1}" type="doc">
      <dgm:prSet loTypeId="urn:microsoft.com/office/officeart/2009/3/layout/Descending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B245D6-5DB4-44AE-97B3-49B0AA833469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Не освобождает руководителя ОУ от ответственности</a:t>
          </a:r>
          <a:endParaRPr lang="ru-RU" sz="2000" b="1" i="1" dirty="0">
            <a:latin typeface="Bookman Old Style" pitchFamily="18" charset="0"/>
          </a:endParaRPr>
        </a:p>
      </dgm:t>
    </dgm:pt>
    <dgm:pt modelId="{55CEB58F-E0E6-4C6C-924D-1BD47E27B16F}" type="parTrans" cxnId="{A3930AC6-4F2A-41D2-9422-E63C7F948EE4}">
      <dgm:prSet/>
      <dgm:spPr/>
      <dgm:t>
        <a:bodyPr/>
        <a:lstStyle/>
        <a:p>
          <a:endParaRPr lang="ru-RU"/>
        </a:p>
      </dgm:t>
    </dgm:pt>
    <dgm:pt modelId="{1BAC9DF0-BE91-47E5-9ADE-5933F303CEFB}" type="sibTrans" cxnId="{A3930AC6-4F2A-41D2-9422-E63C7F948EE4}">
      <dgm:prSet/>
      <dgm:spPr/>
      <dgm:t>
        <a:bodyPr/>
        <a:lstStyle/>
        <a:p>
          <a:endParaRPr lang="ru-RU"/>
        </a:p>
      </dgm:t>
    </dgm:pt>
    <dgm:pt modelId="{94B95FF7-C11F-4F55-8ABD-F2D125A91C74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Недостаточность знаний рынка услуг</a:t>
          </a:r>
          <a:endParaRPr lang="ru-RU" sz="2000" b="1" i="1" dirty="0">
            <a:latin typeface="Bookman Old Style" pitchFamily="18" charset="0"/>
          </a:endParaRPr>
        </a:p>
      </dgm:t>
    </dgm:pt>
    <dgm:pt modelId="{FFD799F9-2862-4E6B-9376-673922F1D40C}" type="parTrans" cxnId="{F9112648-5133-43AC-A48B-8AA2708B4999}">
      <dgm:prSet/>
      <dgm:spPr/>
      <dgm:t>
        <a:bodyPr/>
        <a:lstStyle/>
        <a:p>
          <a:endParaRPr lang="ru-RU"/>
        </a:p>
      </dgm:t>
    </dgm:pt>
    <dgm:pt modelId="{E3A3AA8D-D7F5-48E3-9498-0FF0E638596E}" type="sibTrans" cxnId="{F9112648-5133-43AC-A48B-8AA2708B4999}">
      <dgm:prSet/>
      <dgm:spPr/>
      <dgm:t>
        <a:bodyPr/>
        <a:lstStyle/>
        <a:p>
          <a:endParaRPr lang="ru-RU"/>
        </a:p>
      </dgm:t>
    </dgm:pt>
    <dgm:pt modelId="{A3D09620-89E8-42C4-B4A1-1A5FF842A4FF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Юридическое сопровождение договоров</a:t>
          </a:r>
          <a:endParaRPr lang="ru-RU" sz="2000" b="1" i="1" dirty="0">
            <a:latin typeface="Bookman Old Style" pitchFamily="18" charset="0"/>
          </a:endParaRPr>
        </a:p>
      </dgm:t>
    </dgm:pt>
    <dgm:pt modelId="{9639ABDA-EDB1-4A69-B8A7-F464E9FD10A3}" type="parTrans" cxnId="{ADF6D755-58C1-4B14-8388-57E98EA8907A}">
      <dgm:prSet/>
      <dgm:spPr/>
      <dgm:t>
        <a:bodyPr/>
        <a:lstStyle/>
        <a:p>
          <a:endParaRPr lang="ru-RU"/>
        </a:p>
      </dgm:t>
    </dgm:pt>
    <dgm:pt modelId="{3C790EDF-9C5E-41E1-AF1C-5CB6097BB587}" type="sibTrans" cxnId="{ADF6D755-58C1-4B14-8388-57E98EA8907A}">
      <dgm:prSet/>
      <dgm:spPr/>
      <dgm:t>
        <a:bodyPr/>
        <a:lstStyle/>
        <a:p>
          <a:endParaRPr lang="ru-RU"/>
        </a:p>
      </dgm:t>
    </dgm:pt>
    <dgm:pt modelId="{722C1EB2-D35C-4EAE-B8C4-C3D41BFA37D3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Увеличение расходов</a:t>
          </a:r>
          <a:endParaRPr lang="ru-RU" sz="2000" b="1" i="1" dirty="0">
            <a:latin typeface="Bookman Old Style" pitchFamily="18" charset="0"/>
          </a:endParaRPr>
        </a:p>
      </dgm:t>
    </dgm:pt>
    <dgm:pt modelId="{E70C874B-3578-4ED1-83C5-D29848C16814}" type="parTrans" cxnId="{06D352CB-AFAC-40BC-9CB3-99207844B489}">
      <dgm:prSet/>
      <dgm:spPr/>
      <dgm:t>
        <a:bodyPr/>
        <a:lstStyle/>
        <a:p>
          <a:endParaRPr lang="ru-RU"/>
        </a:p>
      </dgm:t>
    </dgm:pt>
    <dgm:pt modelId="{96B5CD19-B11A-47BA-A99A-7AFDDE578E98}" type="sibTrans" cxnId="{06D352CB-AFAC-40BC-9CB3-99207844B489}">
      <dgm:prSet/>
      <dgm:spPr/>
      <dgm:t>
        <a:bodyPr/>
        <a:lstStyle/>
        <a:p>
          <a:endParaRPr lang="ru-RU"/>
        </a:p>
      </dgm:t>
    </dgm:pt>
    <dgm:pt modelId="{F2CD88AF-F1EF-4A3D-B3D0-619BC7E8F463}" type="pres">
      <dgm:prSet presAssocID="{DB9A460F-3D73-4A2F-8711-0F5C12AA43F1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59CF9FA7-E339-4285-BEC8-2EB4767648B0}" type="pres">
      <dgm:prSet presAssocID="{DB9A460F-3D73-4A2F-8711-0F5C12AA43F1}" presName="arrowNode" presStyleLbl="node1" presStyleIdx="0" presStyleCnt="1"/>
      <dgm:spPr/>
    </dgm:pt>
    <dgm:pt modelId="{55532C44-367B-4741-95EB-DA6B60854E96}" type="pres">
      <dgm:prSet presAssocID="{79B245D6-5DB4-44AE-97B3-49B0AA833469}" presName="txNode1" presStyleLbl="revTx" presStyleIdx="0" presStyleCnt="4" custScaleX="202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96031C-6319-4CD1-9A81-6F6788EF8CF2}" type="pres">
      <dgm:prSet presAssocID="{94B95FF7-C11F-4F55-8ABD-F2D125A91C74}" presName="txNode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25107-5935-46D6-B79B-6877CAF19DF0}" type="pres">
      <dgm:prSet presAssocID="{E3A3AA8D-D7F5-48E3-9498-0FF0E638596E}" presName="dotNode2" presStyleCnt="0"/>
      <dgm:spPr/>
    </dgm:pt>
    <dgm:pt modelId="{405F73D6-7CAC-45CC-94EB-FA7B4953B251}" type="pres">
      <dgm:prSet presAssocID="{E3A3AA8D-D7F5-48E3-9498-0FF0E638596E}" presName="dotRepeatNode" presStyleLbl="fgShp" presStyleIdx="0" presStyleCnt="2"/>
      <dgm:spPr/>
      <dgm:t>
        <a:bodyPr/>
        <a:lstStyle/>
        <a:p>
          <a:endParaRPr lang="ru-RU"/>
        </a:p>
      </dgm:t>
    </dgm:pt>
    <dgm:pt modelId="{41175433-836D-4F00-8C31-1906ED8ADE5B}" type="pres">
      <dgm:prSet presAssocID="{A3D09620-89E8-42C4-B4A1-1A5FF842A4FF}" presName="txNode3" presStyleLbl="revTx" presStyleIdx="2" presStyleCnt="4" custScaleX="95182" custLinFactNeighborX="4562" custLinFactNeighborY="74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6177DD-7C57-448C-BA74-E2B96135D014}" type="pres">
      <dgm:prSet presAssocID="{3C790EDF-9C5E-41E1-AF1C-5CB6097BB587}" presName="dotNode3" presStyleCnt="0"/>
      <dgm:spPr/>
    </dgm:pt>
    <dgm:pt modelId="{0774C358-7BB5-4CF2-A866-009D03A8EE4D}" type="pres">
      <dgm:prSet presAssocID="{3C790EDF-9C5E-41E1-AF1C-5CB6097BB587}" presName="dotRepeatNode" presStyleLbl="fgShp" presStyleIdx="1" presStyleCnt="2"/>
      <dgm:spPr/>
      <dgm:t>
        <a:bodyPr/>
        <a:lstStyle/>
        <a:p>
          <a:endParaRPr lang="ru-RU"/>
        </a:p>
      </dgm:t>
    </dgm:pt>
    <dgm:pt modelId="{0C6B02B2-7008-41A6-8A4D-6F3261FE3528}" type="pres">
      <dgm:prSet presAssocID="{722C1EB2-D35C-4EAE-B8C4-C3D41BFA37D3}" presName="txNode4" presStyleLbl="revTx" presStyleIdx="3" presStyleCnt="4" custLinFactNeighborX="10345" custLinFactNeighborY="27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B19799-968A-4195-8765-7D74FB3D620D}" type="presOf" srcId="{79B245D6-5DB4-44AE-97B3-49B0AA833469}" destId="{55532C44-367B-4741-95EB-DA6B60854E96}" srcOrd="0" destOrd="0" presId="urn:microsoft.com/office/officeart/2009/3/layout/DescendingProcess"/>
    <dgm:cxn modelId="{F9112648-5133-43AC-A48B-8AA2708B4999}" srcId="{DB9A460F-3D73-4A2F-8711-0F5C12AA43F1}" destId="{94B95FF7-C11F-4F55-8ABD-F2D125A91C74}" srcOrd="1" destOrd="0" parTransId="{FFD799F9-2862-4E6B-9376-673922F1D40C}" sibTransId="{E3A3AA8D-D7F5-48E3-9498-0FF0E638596E}"/>
    <dgm:cxn modelId="{06D352CB-AFAC-40BC-9CB3-99207844B489}" srcId="{DB9A460F-3D73-4A2F-8711-0F5C12AA43F1}" destId="{722C1EB2-D35C-4EAE-B8C4-C3D41BFA37D3}" srcOrd="3" destOrd="0" parTransId="{E70C874B-3578-4ED1-83C5-D29848C16814}" sibTransId="{96B5CD19-B11A-47BA-A99A-7AFDDE578E98}"/>
    <dgm:cxn modelId="{A3930AC6-4F2A-41D2-9422-E63C7F948EE4}" srcId="{DB9A460F-3D73-4A2F-8711-0F5C12AA43F1}" destId="{79B245D6-5DB4-44AE-97B3-49B0AA833469}" srcOrd="0" destOrd="0" parTransId="{55CEB58F-E0E6-4C6C-924D-1BD47E27B16F}" sibTransId="{1BAC9DF0-BE91-47E5-9ADE-5933F303CEFB}"/>
    <dgm:cxn modelId="{61AFC20C-249A-4974-BA21-4102FE8606D5}" type="presOf" srcId="{E3A3AA8D-D7F5-48E3-9498-0FF0E638596E}" destId="{405F73D6-7CAC-45CC-94EB-FA7B4953B251}" srcOrd="0" destOrd="0" presId="urn:microsoft.com/office/officeart/2009/3/layout/DescendingProcess"/>
    <dgm:cxn modelId="{4551740C-1E10-49E1-89AD-1EC1B1687D04}" type="presOf" srcId="{94B95FF7-C11F-4F55-8ABD-F2D125A91C74}" destId="{FB96031C-6319-4CD1-9A81-6F6788EF8CF2}" srcOrd="0" destOrd="0" presId="urn:microsoft.com/office/officeart/2009/3/layout/DescendingProcess"/>
    <dgm:cxn modelId="{4435869A-D20D-4422-9791-97EB909EFA6D}" type="presOf" srcId="{DB9A460F-3D73-4A2F-8711-0F5C12AA43F1}" destId="{F2CD88AF-F1EF-4A3D-B3D0-619BC7E8F463}" srcOrd="0" destOrd="0" presId="urn:microsoft.com/office/officeart/2009/3/layout/DescendingProcess"/>
    <dgm:cxn modelId="{ADF6D755-58C1-4B14-8388-57E98EA8907A}" srcId="{DB9A460F-3D73-4A2F-8711-0F5C12AA43F1}" destId="{A3D09620-89E8-42C4-B4A1-1A5FF842A4FF}" srcOrd="2" destOrd="0" parTransId="{9639ABDA-EDB1-4A69-B8A7-F464E9FD10A3}" sibTransId="{3C790EDF-9C5E-41E1-AF1C-5CB6097BB587}"/>
    <dgm:cxn modelId="{8185466E-471C-46AF-835A-90DCB82059F1}" type="presOf" srcId="{722C1EB2-D35C-4EAE-B8C4-C3D41BFA37D3}" destId="{0C6B02B2-7008-41A6-8A4D-6F3261FE3528}" srcOrd="0" destOrd="0" presId="urn:microsoft.com/office/officeart/2009/3/layout/DescendingProcess"/>
    <dgm:cxn modelId="{3A1C1076-DC8C-4EFF-9756-0B0393563286}" type="presOf" srcId="{A3D09620-89E8-42C4-B4A1-1A5FF842A4FF}" destId="{41175433-836D-4F00-8C31-1906ED8ADE5B}" srcOrd="0" destOrd="0" presId="urn:microsoft.com/office/officeart/2009/3/layout/DescendingProcess"/>
    <dgm:cxn modelId="{8A2E8CFB-4EC7-41D6-8F88-695D18A99CB5}" type="presOf" srcId="{3C790EDF-9C5E-41E1-AF1C-5CB6097BB587}" destId="{0774C358-7BB5-4CF2-A866-009D03A8EE4D}" srcOrd="0" destOrd="0" presId="urn:microsoft.com/office/officeart/2009/3/layout/DescendingProcess"/>
    <dgm:cxn modelId="{E858DB04-76E3-45B0-88F9-45FC69FB65AC}" type="presParOf" srcId="{F2CD88AF-F1EF-4A3D-B3D0-619BC7E8F463}" destId="{59CF9FA7-E339-4285-BEC8-2EB4767648B0}" srcOrd="0" destOrd="0" presId="urn:microsoft.com/office/officeart/2009/3/layout/DescendingProcess"/>
    <dgm:cxn modelId="{8BD97C46-9D49-487A-837D-143879B3AEF9}" type="presParOf" srcId="{F2CD88AF-F1EF-4A3D-B3D0-619BC7E8F463}" destId="{55532C44-367B-4741-95EB-DA6B60854E96}" srcOrd="1" destOrd="0" presId="urn:microsoft.com/office/officeart/2009/3/layout/DescendingProcess"/>
    <dgm:cxn modelId="{16395A97-5495-45F4-810E-AFA4E5187452}" type="presParOf" srcId="{F2CD88AF-F1EF-4A3D-B3D0-619BC7E8F463}" destId="{FB96031C-6319-4CD1-9A81-6F6788EF8CF2}" srcOrd="2" destOrd="0" presId="urn:microsoft.com/office/officeart/2009/3/layout/DescendingProcess"/>
    <dgm:cxn modelId="{5D54725A-FD3E-4110-A19C-31FD06195749}" type="presParOf" srcId="{F2CD88AF-F1EF-4A3D-B3D0-619BC7E8F463}" destId="{03C25107-5935-46D6-B79B-6877CAF19DF0}" srcOrd="3" destOrd="0" presId="urn:microsoft.com/office/officeart/2009/3/layout/DescendingProcess"/>
    <dgm:cxn modelId="{439082A0-09AE-45BD-9F52-D7AB6056A9CC}" type="presParOf" srcId="{03C25107-5935-46D6-B79B-6877CAF19DF0}" destId="{405F73D6-7CAC-45CC-94EB-FA7B4953B251}" srcOrd="0" destOrd="0" presId="urn:microsoft.com/office/officeart/2009/3/layout/DescendingProcess"/>
    <dgm:cxn modelId="{5586C95F-F889-4253-BBBE-D89507ACBADD}" type="presParOf" srcId="{F2CD88AF-F1EF-4A3D-B3D0-619BC7E8F463}" destId="{41175433-836D-4F00-8C31-1906ED8ADE5B}" srcOrd="4" destOrd="0" presId="urn:microsoft.com/office/officeart/2009/3/layout/DescendingProcess"/>
    <dgm:cxn modelId="{D22B1A49-9D82-4279-86EB-520BEB9020BB}" type="presParOf" srcId="{F2CD88AF-F1EF-4A3D-B3D0-619BC7E8F463}" destId="{E96177DD-7C57-448C-BA74-E2B96135D014}" srcOrd="5" destOrd="0" presId="urn:microsoft.com/office/officeart/2009/3/layout/DescendingProcess"/>
    <dgm:cxn modelId="{D9DAEDE9-9464-43C6-95EE-6B4E77C7F8F0}" type="presParOf" srcId="{E96177DD-7C57-448C-BA74-E2B96135D014}" destId="{0774C358-7BB5-4CF2-A866-009D03A8EE4D}" srcOrd="0" destOrd="0" presId="urn:microsoft.com/office/officeart/2009/3/layout/DescendingProcess"/>
    <dgm:cxn modelId="{B60AD795-D856-4F8E-9721-9E3AA607C4D6}" type="presParOf" srcId="{F2CD88AF-F1EF-4A3D-B3D0-619BC7E8F463}" destId="{0C6B02B2-7008-41A6-8A4D-6F3261FE3528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C07E29-43C1-49A8-86DC-1EA03480C17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CFFFF1B-26B0-45D6-9F0A-1CE61E145A61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C69B1130-0DCE-404D-8E1E-0002C25A2893}" type="parTrans" cxnId="{A51A1FAD-CAC0-458C-A09D-BAD900181F36}">
      <dgm:prSet/>
      <dgm:spPr/>
      <dgm:t>
        <a:bodyPr/>
        <a:lstStyle/>
        <a:p>
          <a:endParaRPr lang="ru-RU"/>
        </a:p>
      </dgm:t>
    </dgm:pt>
    <dgm:pt modelId="{F0D00A9C-AC34-4E83-924F-05CBADF4AAC3}" type="sibTrans" cxnId="{A51A1FAD-CAC0-458C-A09D-BAD900181F36}">
      <dgm:prSet/>
      <dgm:spPr/>
      <dgm:t>
        <a:bodyPr/>
        <a:lstStyle/>
        <a:p>
          <a:endParaRPr lang="ru-RU"/>
        </a:p>
      </dgm:t>
    </dgm:pt>
    <dgm:pt modelId="{6E3DF4B5-9C11-4F7C-9F2F-B4FC2000ECD0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Отсутствие организаций по предоставлению услуг</a:t>
          </a:r>
          <a:endParaRPr lang="ru-RU" sz="2800" b="1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gm:t>
    </dgm:pt>
    <dgm:pt modelId="{A6A0B92E-FF79-4860-99A0-12CB8ED62823}" type="parTrans" cxnId="{ADBA514A-D097-42AA-BC4E-0E2992E8DA35}">
      <dgm:prSet/>
      <dgm:spPr/>
      <dgm:t>
        <a:bodyPr/>
        <a:lstStyle/>
        <a:p>
          <a:endParaRPr lang="ru-RU"/>
        </a:p>
      </dgm:t>
    </dgm:pt>
    <dgm:pt modelId="{2FD522BC-CB63-445F-B066-FB3FF2ABAC40}" type="sibTrans" cxnId="{ADBA514A-D097-42AA-BC4E-0E2992E8DA35}">
      <dgm:prSet/>
      <dgm:spPr/>
      <dgm:t>
        <a:bodyPr/>
        <a:lstStyle/>
        <a:p>
          <a:endParaRPr lang="ru-RU"/>
        </a:p>
      </dgm:t>
    </dgm:pt>
    <dgm:pt modelId="{32ADD1FE-300F-4471-929B-D035D74EB2D2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B7805BB-3ECA-43FA-B94D-75401FAE5BC8}" type="parTrans" cxnId="{64FA41B3-6C83-4B81-A065-002148CC75F0}">
      <dgm:prSet/>
      <dgm:spPr/>
      <dgm:t>
        <a:bodyPr/>
        <a:lstStyle/>
        <a:p>
          <a:endParaRPr lang="ru-RU"/>
        </a:p>
      </dgm:t>
    </dgm:pt>
    <dgm:pt modelId="{36F9723C-8CDC-4BCA-9863-4F078CDB7209}" type="sibTrans" cxnId="{64FA41B3-6C83-4B81-A065-002148CC75F0}">
      <dgm:prSet/>
      <dgm:spPr/>
      <dgm:t>
        <a:bodyPr/>
        <a:lstStyle/>
        <a:p>
          <a:endParaRPr lang="ru-RU"/>
        </a:p>
      </dgm:t>
    </dgm:pt>
    <dgm:pt modelId="{6EF86227-5857-4383-BDA5-952AF8075AFB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Недостаток лимитов для проведения аукциона по определению поставщиков конкурентным способом</a:t>
          </a:r>
          <a:endParaRPr lang="ru-RU" sz="2000" b="1" i="0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gm:t>
    </dgm:pt>
    <dgm:pt modelId="{7A58E620-1937-4270-BD15-8A32637DCFC3}" type="parTrans" cxnId="{4CAA6E7E-78BE-450F-80A3-020C3939EF7A}">
      <dgm:prSet/>
      <dgm:spPr/>
      <dgm:t>
        <a:bodyPr/>
        <a:lstStyle/>
        <a:p>
          <a:endParaRPr lang="ru-RU"/>
        </a:p>
      </dgm:t>
    </dgm:pt>
    <dgm:pt modelId="{F2D7CFBA-9D06-4CC3-B0CD-949F572C72AA}" type="sibTrans" cxnId="{4CAA6E7E-78BE-450F-80A3-020C3939EF7A}">
      <dgm:prSet/>
      <dgm:spPr/>
      <dgm:t>
        <a:bodyPr/>
        <a:lstStyle/>
        <a:p>
          <a:endParaRPr lang="ru-RU"/>
        </a:p>
      </dgm:t>
    </dgm:pt>
    <dgm:pt modelId="{F859CCB7-0436-4A5B-8493-9C1BA7A603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5EF1144-7F8B-45CF-84A7-794E56005CE2}" type="parTrans" cxnId="{C57BD562-A309-40D8-B019-95077002F0E1}">
      <dgm:prSet/>
      <dgm:spPr/>
      <dgm:t>
        <a:bodyPr/>
        <a:lstStyle/>
        <a:p>
          <a:endParaRPr lang="ru-RU"/>
        </a:p>
      </dgm:t>
    </dgm:pt>
    <dgm:pt modelId="{FE63225F-D724-471C-A3B7-987859706C56}" type="sibTrans" cxnId="{C57BD562-A309-40D8-B019-95077002F0E1}">
      <dgm:prSet/>
      <dgm:spPr/>
      <dgm:t>
        <a:bodyPr/>
        <a:lstStyle/>
        <a:p>
          <a:endParaRPr lang="ru-RU"/>
        </a:p>
      </dgm:t>
    </dgm:pt>
    <dgm:pt modelId="{0C44DD21-21BD-49DD-B93D-94594A2417D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«дробление» договоров: заключение помесячно, поквартально</a:t>
          </a:r>
          <a:endParaRPr lang="ru-RU" sz="2000" b="1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gm:t>
    </dgm:pt>
    <dgm:pt modelId="{B7114068-E596-4E00-83AB-31ABEAF08C6E}" type="parTrans" cxnId="{72D95AF7-C9F0-4CC1-B512-F99001BB939F}">
      <dgm:prSet/>
      <dgm:spPr/>
      <dgm:t>
        <a:bodyPr/>
        <a:lstStyle/>
        <a:p>
          <a:endParaRPr lang="ru-RU"/>
        </a:p>
      </dgm:t>
    </dgm:pt>
    <dgm:pt modelId="{18E9E56F-90B1-4795-8C75-5DA557541B7C}" type="sibTrans" cxnId="{72D95AF7-C9F0-4CC1-B512-F99001BB939F}">
      <dgm:prSet/>
      <dgm:spPr/>
      <dgm:t>
        <a:bodyPr/>
        <a:lstStyle/>
        <a:p>
          <a:endParaRPr lang="ru-RU"/>
        </a:p>
      </dgm:t>
    </dgm:pt>
    <dgm:pt modelId="{0975B8A8-E20A-4351-988D-205022153302}" type="pres">
      <dgm:prSet presAssocID="{4FC07E29-43C1-49A8-86DC-1EA03480C17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F120D8-695A-4088-BA4E-A681C4B67D42}" type="pres">
      <dgm:prSet presAssocID="{FCFFFF1B-26B0-45D6-9F0A-1CE61E145A61}" presName="composite" presStyleCnt="0"/>
      <dgm:spPr/>
    </dgm:pt>
    <dgm:pt modelId="{24FB522B-A902-4B67-BE31-638C182D9B39}" type="pres">
      <dgm:prSet presAssocID="{FCFFFF1B-26B0-45D6-9F0A-1CE61E145A6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5EA7E-1BA1-45BA-8A34-4051AA1E1830}" type="pres">
      <dgm:prSet presAssocID="{FCFFFF1B-26B0-45D6-9F0A-1CE61E145A6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C8E26-262B-4E27-A7FD-4F393FA68778}" type="pres">
      <dgm:prSet presAssocID="{F0D00A9C-AC34-4E83-924F-05CBADF4AAC3}" presName="sp" presStyleCnt="0"/>
      <dgm:spPr/>
    </dgm:pt>
    <dgm:pt modelId="{8F7D6011-A4F3-46FB-9777-808394961333}" type="pres">
      <dgm:prSet presAssocID="{32ADD1FE-300F-4471-929B-D035D74EB2D2}" presName="composite" presStyleCnt="0"/>
      <dgm:spPr/>
    </dgm:pt>
    <dgm:pt modelId="{349F9954-8F74-490B-BB6B-060DBE46AE8B}" type="pres">
      <dgm:prSet presAssocID="{32ADD1FE-300F-4471-929B-D035D74EB2D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7F028-2888-4B4E-AEA8-E06F26ACF9D2}" type="pres">
      <dgm:prSet presAssocID="{32ADD1FE-300F-4471-929B-D035D74EB2D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08379-6154-4082-A404-471D65E8B287}" type="pres">
      <dgm:prSet presAssocID="{36F9723C-8CDC-4BCA-9863-4F078CDB7209}" presName="sp" presStyleCnt="0"/>
      <dgm:spPr/>
    </dgm:pt>
    <dgm:pt modelId="{142187E3-FE17-41A0-B333-C944899EB0F7}" type="pres">
      <dgm:prSet presAssocID="{F859CCB7-0436-4A5B-8493-9C1BA7A603AD}" presName="composite" presStyleCnt="0"/>
      <dgm:spPr/>
    </dgm:pt>
    <dgm:pt modelId="{DE63D1C7-7803-4121-837A-BF219C22F61C}" type="pres">
      <dgm:prSet presAssocID="{F859CCB7-0436-4A5B-8493-9C1BA7A603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A609A-594B-42EA-ABC2-AFCDE4D6DD14}" type="pres">
      <dgm:prSet presAssocID="{F859CCB7-0436-4A5B-8493-9C1BA7A603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20F733-1E8F-4F3C-A7A1-737967C6331C}" type="presOf" srcId="{F859CCB7-0436-4A5B-8493-9C1BA7A603AD}" destId="{DE63D1C7-7803-4121-837A-BF219C22F61C}" srcOrd="0" destOrd="0" presId="urn:microsoft.com/office/officeart/2005/8/layout/chevron2"/>
    <dgm:cxn modelId="{ADBA514A-D097-42AA-BC4E-0E2992E8DA35}" srcId="{FCFFFF1B-26B0-45D6-9F0A-1CE61E145A61}" destId="{6E3DF4B5-9C11-4F7C-9F2F-B4FC2000ECD0}" srcOrd="0" destOrd="0" parTransId="{A6A0B92E-FF79-4860-99A0-12CB8ED62823}" sibTransId="{2FD522BC-CB63-445F-B066-FB3FF2ABAC40}"/>
    <dgm:cxn modelId="{118A9D4A-45E6-4E1E-849A-2B7F363E9AD4}" type="presOf" srcId="{6EF86227-5857-4383-BDA5-952AF8075AFB}" destId="{A4C7F028-2888-4B4E-AEA8-E06F26ACF9D2}" srcOrd="0" destOrd="0" presId="urn:microsoft.com/office/officeart/2005/8/layout/chevron2"/>
    <dgm:cxn modelId="{C57BD562-A309-40D8-B019-95077002F0E1}" srcId="{4FC07E29-43C1-49A8-86DC-1EA03480C170}" destId="{F859CCB7-0436-4A5B-8493-9C1BA7A603AD}" srcOrd="2" destOrd="0" parTransId="{95EF1144-7F8B-45CF-84A7-794E56005CE2}" sibTransId="{FE63225F-D724-471C-A3B7-987859706C56}"/>
    <dgm:cxn modelId="{52D2F48D-5066-4640-B277-429CE14B6A10}" type="presOf" srcId="{4FC07E29-43C1-49A8-86DC-1EA03480C170}" destId="{0975B8A8-E20A-4351-988D-205022153302}" srcOrd="0" destOrd="0" presId="urn:microsoft.com/office/officeart/2005/8/layout/chevron2"/>
    <dgm:cxn modelId="{A51A1FAD-CAC0-458C-A09D-BAD900181F36}" srcId="{4FC07E29-43C1-49A8-86DC-1EA03480C170}" destId="{FCFFFF1B-26B0-45D6-9F0A-1CE61E145A61}" srcOrd="0" destOrd="0" parTransId="{C69B1130-0DCE-404D-8E1E-0002C25A2893}" sibTransId="{F0D00A9C-AC34-4E83-924F-05CBADF4AAC3}"/>
    <dgm:cxn modelId="{AA69443A-3293-4B20-A762-44C30DB97C90}" type="presOf" srcId="{0C44DD21-21BD-49DD-B93D-94594A2417D5}" destId="{C22A609A-594B-42EA-ABC2-AFCDE4D6DD14}" srcOrd="0" destOrd="0" presId="urn:microsoft.com/office/officeart/2005/8/layout/chevron2"/>
    <dgm:cxn modelId="{C1A010B1-1C39-4618-B364-6028F17113DD}" type="presOf" srcId="{6E3DF4B5-9C11-4F7C-9F2F-B4FC2000ECD0}" destId="{A8F5EA7E-1BA1-45BA-8A34-4051AA1E1830}" srcOrd="0" destOrd="0" presId="urn:microsoft.com/office/officeart/2005/8/layout/chevron2"/>
    <dgm:cxn modelId="{4CAA6E7E-78BE-450F-80A3-020C3939EF7A}" srcId="{32ADD1FE-300F-4471-929B-D035D74EB2D2}" destId="{6EF86227-5857-4383-BDA5-952AF8075AFB}" srcOrd="0" destOrd="0" parTransId="{7A58E620-1937-4270-BD15-8A32637DCFC3}" sibTransId="{F2D7CFBA-9D06-4CC3-B0CD-949F572C72AA}"/>
    <dgm:cxn modelId="{72D95AF7-C9F0-4CC1-B512-F99001BB939F}" srcId="{F859CCB7-0436-4A5B-8493-9C1BA7A603AD}" destId="{0C44DD21-21BD-49DD-B93D-94594A2417D5}" srcOrd="0" destOrd="0" parTransId="{B7114068-E596-4E00-83AB-31ABEAF08C6E}" sibTransId="{18E9E56F-90B1-4795-8C75-5DA557541B7C}"/>
    <dgm:cxn modelId="{3A4AC471-4082-4FFD-A4B8-B1259027558C}" type="presOf" srcId="{FCFFFF1B-26B0-45D6-9F0A-1CE61E145A61}" destId="{24FB522B-A902-4B67-BE31-638C182D9B39}" srcOrd="0" destOrd="0" presId="urn:microsoft.com/office/officeart/2005/8/layout/chevron2"/>
    <dgm:cxn modelId="{A5529725-35C2-4776-B57A-031520A9B2C5}" type="presOf" srcId="{32ADD1FE-300F-4471-929B-D035D74EB2D2}" destId="{349F9954-8F74-490B-BB6B-060DBE46AE8B}" srcOrd="0" destOrd="0" presId="urn:microsoft.com/office/officeart/2005/8/layout/chevron2"/>
    <dgm:cxn modelId="{64FA41B3-6C83-4B81-A065-002148CC75F0}" srcId="{4FC07E29-43C1-49A8-86DC-1EA03480C170}" destId="{32ADD1FE-300F-4471-929B-D035D74EB2D2}" srcOrd="1" destOrd="0" parTransId="{3B7805BB-3ECA-43FA-B94D-75401FAE5BC8}" sibTransId="{36F9723C-8CDC-4BCA-9863-4F078CDB7209}"/>
    <dgm:cxn modelId="{0D399E20-1AA0-4798-A82A-910A6EA64BCD}" type="presParOf" srcId="{0975B8A8-E20A-4351-988D-205022153302}" destId="{42F120D8-695A-4088-BA4E-A681C4B67D42}" srcOrd="0" destOrd="0" presId="urn:microsoft.com/office/officeart/2005/8/layout/chevron2"/>
    <dgm:cxn modelId="{FC2A50EA-0F11-492E-9A88-BC30257F97ED}" type="presParOf" srcId="{42F120D8-695A-4088-BA4E-A681C4B67D42}" destId="{24FB522B-A902-4B67-BE31-638C182D9B39}" srcOrd="0" destOrd="0" presId="urn:microsoft.com/office/officeart/2005/8/layout/chevron2"/>
    <dgm:cxn modelId="{2AD8B2E4-75DD-4363-8107-38CD700892D5}" type="presParOf" srcId="{42F120D8-695A-4088-BA4E-A681C4B67D42}" destId="{A8F5EA7E-1BA1-45BA-8A34-4051AA1E1830}" srcOrd="1" destOrd="0" presId="urn:microsoft.com/office/officeart/2005/8/layout/chevron2"/>
    <dgm:cxn modelId="{A2BF7FEE-D6A5-435F-9DC5-A380ED53BE6D}" type="presParOf" srcId="{0975B8A8-E20A-4351-988D-205022153302}" destId="{89DC8E26-262B-4E27-A7FD-4F393FA68778}" srcOrd="1" destOrd="0" presId="urn:microsoft.com/office/officeart/2005/8/layout/chevron2"/>
    <dgm:cxn modelId="{05831077-BCD6-4647-92CC-F2BDCD1396FA}" type="presParOf" srcId="{0975B8A8-E20A-4351-988D-205022153302}" destId="{8F7D6011-A4F3-46FB-9777-808394961333}" srcOrd="2" destOrd="0" presId="urn:microsoft.com/office/officeart/2005/8/layout/chevron2"/>
    <dgm:cxn modelId="{A8392FD5-CB39-4556-851C-3DB9AE823F0A}" type="presParOf" srcId="{8F7D6011-A4F3-46FB-9777-808394961333}" destId="{349F9954-8F74-490B-BB6B-060DBE46AE8B}" srcOrd="0" destOrd="0" presId="urn:microsoft.com/office/officeart/2005/8/layout/chevron2"/>
    <dgm:cxn modelId="{FE076CD6-BD02-4FDC-981B-64CC38B54463}" type="presParOf" srcId="{8F7D6011-A4F3-46FB-9777-808394961333}" destId="{A4C7F028-2888-4B4E-AEA8-E06F26ACF9D2}" srcOrd="1" destOrd="0" presId="urn:microsoft.com/office/officeart/2005/8/layout/chevron2"/>
    <dgm:cxn modelId="{5BB74944-30CC-4AE5-AD20-A963900A7F95}" type="presParOf" srcId="{0975B8A8-E20A-4351-988D-205022153302}" destId="{F9008379-6154-4082-A404-471D65E8B287}" srcOrd="3" destOrd="0" presId="urn:microsoft.com/office/officeart/2005/8/layout/chevron2"/>
    <dgm:cxn modelId="{29033617-40C2-4E24-9584-D42AD886C413}" type="presParOf" srcId="{0975B8A8-E20A-4351-988D-205022153302}" destId="{142187E3-FE17-41A0-B333-C944899EB0F7}" srcOrd="4" destOrd="0" presId="urn:microsoft.com/office/officeart/2005/8/layout/chevron2"/>
    <dgm:cxn modelId="{8B3CE055-71C2-4F54-817E-EA70D7CC7719}" type="presParOf" srcId="{142187E3-FE17-41A0-B333-C944899EB0F7}" destId="{DE63D1C7-7803-4121-837A-BF219C22F61C}" srcOrd="0" destOrd="0" presId="urn:microsoft.com/office/officeart/2005/8/layout/chevron2"/>
    <dgm:cxn modelId="{2F66214F-9258-4510-99B5-7C78224ED34E}" type="presParOf" srcId="{142187E3-FE17-41A0-B333-C944899EB0F7}" destId="{C22A609A-594B-42EA-ABC2-AFCDE4D6DD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2F385-05CC-43C5-AE66-5817DE3DE4E2}">
      <dsp:nvSpPr>
        <dsp:cNvPr id="0" name=""/>
        <dsp:cNvSpPr/>
      </dsp:nvSpPr>
      <dsp:spPr>
        <a:xfrm>
          <a:off x="-6369585" y="-974632"/>
          <a:ext cx="7584340" cy="7584340"/>
        </a:xfrm>
        <a:prstGeom prst="blockArc">
          <a:avLst>
            <a:gd name="adj1" fmla="val 18900000"/>
            <a:gd name="adj2" fmla="val 2700000"/>
            <a:gd name="adj3" fmla="val 285"/>
          </a:avLst>
        </a:pr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52385-DEB2-4392-B665-57DDC213C4FD}">
      <dsp:nvSpPr>
        <dsp:cNvPr id="0" name=""/>
        <dsp:cNvSpPr/>
      </dsp:nvSpPr>
      <dsp:spPr>
        <a:xfrm>
          <a:off x="782148" y="563507"/>
          <a:ext cx="7637031" cy="11270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4568" tIns="137160" rIns="137160" bIns="13716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ln>
                <a:solidFill>
                  <a:srgbClr val="002060"/>
                </a:solidFill>
              </a:ln>
              <a:solidFill>
                <a:schemeClr val="accent4">
                  <a:lumMod val="50000"/>
                </a:schemeClr>
              </a:solidFill>
              <a:latin typeface="Bookman Old Style" pitchFamily="18" charset="0"/>
            </a:rPr>
            <a:t>питание</a:t>
          </a:r>
          <a:endParaRPr lang="ru-RU" sz="5400" b="1" kern="1200" dirty="0">
            <a:ln>
              <a:solidFill>
                <a:srgbClr val="002060"/>
              </a:solidFill>
            </a:ln>
            <a:solidFill>
              <a:schemeClr val="accent4">
                <a:lumMod val="50000"/>
              </a:schemeClr>
            </a:solidFill>
            <a:latin typeface="Bookman Old Style" pitchFamily="18" charset="0"/>
          </a:endParaRPr>
        </a:p>
      </dsp:txBody>
      <dsp:txXfrm>
        <a:off x="782148" y="563507"/>
        <a:ext cx="7637031" cy="1127015"/>
      </dsp:txXfrm>
    </dsp:sp>
    <dsp:sp modelId="{AF04DF26-CF7F-47A0-B6B4-1682D08E2F29}">
      <dsp:nvSpPr>
        <dsp:cNvPr id="0" name=""/>
        <dsp:cNvSpPr/>
      </dsp:nvSpPr>
      <dsp:spPr>
        <a:xfrm>
          <a:off x="77764" y="422630"/>
          <a:ext cx="1408768" cy="14087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D82BA-B894-41D7-9212-89C6EF3D4E33}">
      <dsp:nvSpPr>
        <dsp:cNvPr id="0" name=""/>
        <dsp:cNvSpPr/>
      </dsp:nvSpPr>
      <dsp:spPr>
        <a:xfrm>
          <a:off x="1191818" y="2254030"/>
          <a:ext cx="7227361" cy="1127015"/>
        </a:xfrm>
        <a:prstGeom prst="rect">
          <a:avLst/>
        </a:prstGeom>
        <a:solidFill>
          <a:schemeClr val="accent3">
            <a:hueOff val="2312758"/>
            <a:satOff val="-12398"/>
            <a:lumOff val="-1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4568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ln>
                <a:solidFill>
                  <a:srgbClr val="002060"/>
                </a:solidFill>
              </a:ln>
              <a:solidFill>
                <a:srgbClr val="006666"/>
              </a:solidFill>
              <a:latin typeface="Bookman Old Style" pitchFamily="18" charset="0"/>
            </a:rPr>
            <a:t>уборка помещений</a:t>
          </a:r>
          <a:endParaRPr lang="ru-RU" sz="4400" b="1" kern="1200" dirty="0">
            <a:ln>
              <a:solidFill>
                <a:srgbClr val="002060"/>
              </a:solidFill>
            </a:ln>
            <a:solidFill>
              <a:srgbClr val="006666"/>
            </a:solidFill>
            <a:latin typeface="Bookman Old Style" pitchFamily="18" charset="0"/>
          </a:endParaRPr>
        </a:p>
      </dsp:txBody>
      <dsp:txXfrm>
        <a:off x="1191818" y="2254030"/>
        <a:ext cx="7227361" cy="1127015"/>
      </dsp:txXfrm>
    </dsp:sp>
    <dsp:sp modelId="{4BDDA198-89BD-45AC-AA14-328D9E3FA7FC}">
      <dsp:nvSpPr>
        <dsp:cNvPr id="0" name=""/>
        <dsp:cNvSpPr/>
      </dsp:nvSpPr>
      <dsp:spPr>
        <a:xfrm>
          <a:off x="487433" y="2113153"/>
          <a:ext cx="1408768" cy="14087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2312758"/>
              <a:satOff val="-12398"/>
              <a:lumOff val="-16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DEC47-3617-4A2C-84C4-99D92FD5C7F2}">
      <dsp:nvSpPr>
        <dsp:cNvPr id="0" name=""/>
        <dsp:cNvSpPr/>
      </dsp:nvSpPr>
      <dsp:spPr>
        <a:xfrm>
          <a:off x="782148" y="3944552"/>
          <a:ext cx="7637031" cy="1127015"/>
        </a:xfrm>
        <a:prstGeom prst="rect">
          <a:avLst/>
        </a:prstGeom>
        <a:solidFill>
          <a:schemeClr val="accent3">
            <a:hueOff val="4625516"/>
            <a:satOff val="-24796"/>
            <a:lumOff val="-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4568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4000" b="1" kern="1200" dirty="0" smtClean="0">
              <a:ln>
                <a:solidFill>
                  <a:srgbClr val="002060"/>
                </a:solidFill>
              </a:ln>
              <a:solidFill>
                <a:srgbClr val="006666"/>
              </a:solidFill>
              <a:latin typeface="Bookman Old Style" pitchFamily="18" charset="0"/>
            </a:rPr>
            <a:t>охрана</a:t>
          </a:r>
        </a:p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4000" b="1" kern="1200" dirty="0" smtClean="0">
              <a:ln>
                <a:solidFill>
                  <a:srgbClr val="002060"/>
                </a:solidFill>
              </a:ln>
              <a:solidFill>
                <a:srgbClr val="006666"/>
              </a:solidFill>
              <a:latin typeface="Bookman Old Style" pitchFamily="18" charset="0"/>
            </a:rPr>
            <a:t> объектов образования </a:t>
          </a:r>
          <a:endParaRPr lang="ru-RU" sz="4000" b="1" kern="1200" dirty="0">
            <a:ln>
              <a:solidFill>
                <a:srgbClr val="002060"/>
              </a:solidFill>
            </a:ln>
            <a:solidFill>
              <a:srgbClr val="006666"/>
            </a:solidFill>
            <a:latin typeface="Bookman Old Style" pitchFamily="18" charset="0"/>
          </a:endParaRPr>
        </a:p>
      </dsp:txBody>
      <dsp:txXfrm>
        <a:off x="782148" y="3944552"/>
        <a:ext cx="7637031" cy="1127015"/>
      </dsp:txXfrm>
    </dsp:sp>
    <dsp:sp modelId="{ED6A5518-237D-4BC9-85E4-D8EA2778CB94}">
      <dsp:nvSpPr>
        <dsp:cNvPr id="0" name=""/>
        <dsp:cNvSpPr/>
      </dsp:nvSpPr>
      <dsp:spPr>
        <a:xfrm>
          <a:off x="77764" y="3803675"/>
          <a:ext cx="1408768" cy="14087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4625516"/>
              <a:satOff val="-24796"/>
              <a:lumOff val="-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7C2CE-DA59-4F5E-B24E-AA24F9BFE712}">
      <dsp:nvSpPr>
        <dsp:cNvPr id="0" name=""/>
        <dsp:cNvSpPr/>
      </dsp:nvSpPr>
      <dsp:spPr>
        <a:xfrm rot="5400000">
          <a:off x="-243130" y="247550"/>
          <a:ext cx="1620869" cy="113460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2060"/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Декабрь 2017 г</a:t>
          </a:r>
          <a:r>
            <a:rPr lang="ru-RU" sz="1700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.</a:t>
          </a:r>
          <a:endParaRPr lang="ru-RU" sz="1700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 rot="-5400000">
        <a:off x="1" y="571723"/>
        <a:ext cx="1134608" cy="486261"/>
      </dsp:txXfrm>
    </dsp:sp>
    <dsp:sp modelId="{31D3815C-C9B7-46BB-8267-31FC0E28A1D8}">
      <dsp:nvSpPr>
        <dsp:cNvPr id="0" name=""/>
        <dsp:cNvSpPr/>
      </dsp:nvSpPr>
      <dsp:spPr>
        <a:xfrm rot="5400000">
          <a:off x="4089867" y="-2950839"/>
          <a:ext cx="1053564" cy="69640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600" kern="1200" dirty="0" smtClean="0">
              <a:solidFill>
                <a:schemeClr val="accent4">
                  <a:lumMod val="50000"/>
                </a:schemeClr>
              </a:solidFill>
              <a:latin typeface="Bookman Old Style" pitchFamily="18" charset="0"/>
            </a:rPr>
            <a:t>Детские сады города</a:t>
          </a:r>
          <a:endParaRPr lang="ru-RU" sz="4600" kern="1200" dirty="0">
            <a:solidFill>
              <a:schemeClr val="accent4">
                <a:lumMod val="50000"/>
              </a:schemeClr>
            </a:solidFill>
            <a:latin typeface="Bookman Old Style" pitchFamily="18" charset="0"/>
          </a:endParaRPr>
        </a:p>
      </dsp:txBody>
      <dsp:txXfrm rot="-5400000">
        <a:off x="1134608" y="55851"/>
        <a:ext cx="6912652" cy="950702"/>
      </dsp:txXfrm>
    </dsp:sp>
    <dsp:sp modelId="{E3E71A6A-6F9A-432F-B9B7-BF26CFF96E8D}">
      <dsp:nvSpPr>
        <dsp:cNvPr id="0" name=""/>
        <dsp:cNvSpPr/>
      </dsp:nvSpPr>
      <dsp:spPr>
        <a:xfrm rot="5400000">
          <a:off x="-243130" y="1674790"/>
          <a:ext cx="1620869" cy="1134608"/>
        </a:xfrm>
        <a:prstGeom prst="chevron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Март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2018 г</a:t>
          </a: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.</a:t>
          </a:r>
          <a:endParaRPr lang="ru-RU" sz="1800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 rot="-5400000">
        <a:off x="1" y="1998963"/>
        <a:ext cx="1134608" cy="486261"/>
      </dsp:txXfrm>
    </dsp:sp>
    <dsp:sp modelId="{119E8C38-406F-4112-8951-202B586D0C3D}">
      <dsp:nvSpPr>
        <dsp:cNvPr id="0" name=""/>
        <dsp:cNvSpPr/>
      </dsp:nvSpPr>
      <dsp:spPr>
        <a:xfrm rot="5400000">
          <a:off x="4089590" y="-1523321"/>
          <a:ext cx="1054118" cy="69640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600" kern="1200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rPr>
            <a:t>Городские школы</a:t>
          </a:r>
          <a:endParaRPr lang="ru-RU" sz="4600" kern="1200" dirty="0">
            <a:solidFill>
              <a:schemeClr val="accent3">
                <a:lumMod val="50000"/>
              </a:schemeClr>
            </a:solidFill>
            <a:latin typeface="Bookman Old Style" pitchFamily="18" charset="0"/>
          </a:endParaRPr>
        </a:p>
      </dsp:txBody>
      <dsp:txXfrm rot="-5400000">
        <a:off x="1134608" y="1483119"/>
        <a:ext cx="6912625" cy="951202"/>
      </dsp:txXfrm>
    </dsp:sp>
    <dsp:sp modelId="{A977B41F-F43A-478F-AFB2-DA7273263D6C}">
      <dsp:nvSpPr>
        <dsp:cNvPr id="0" name=""/>
        <dsp:cNvSpPr/>
      </dsp:nvSpPr>
      <dsp:spPr>
        <a:xfrm rot="5400000">
          <a:off x="-243130" y="3102031"/>
          <a:ext cx="1620869" cy="1134608"/>
        </a:xfrm>
        <a:prstGeom prst="chevron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Май                             2018 г</a:t>
          </a:r>
          <a:r>
            <a:rPr lang="ru-RU" sz="1700" b="1" kern="1200" dirty="0" smtClean="0">
              <a:solidFill>
                <a:schemeClr val="accent1">
                  <a:lumMod val="50000"/>
                </a:schemeClr>
              </a:solidFill>
            </a:rPr>
            <a:t>.</a:t>
          </a:r>
          <a:endParaRPr lang="ru-RU" sz="17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3426204"/>
        <a:ext cx="1134608" cy="486261"/>
      </dsp:txXfrm>
    </dsp:sp>
    <dsp:sp modelId="{F805C7CB-B46E-4F5E-A51D-6E73FBB01BA3}">
      <dsp:nvSpPr>
        <dsp:cNvPr id="0" name=""/>
        <dsp:cNvSpPr/>
      </dsp:nvSpPr>
      <dsp:spPr>
        <a:xfrm rot="5400000">
          <a:off x="4089867" y="-96358"/>
          <a:ext cx="1053564" cy="69640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600" kern="1200" dirty="0" smtClean="0">
              <a:solidFill>
                <a:schemeClr val="accent6">
                  <a:lumMod val="75000"/>
                </a:schemeClr>
              </a:solidFill>
              <a:latin typeface="Bookman Old Style" pitchFamily="18" charset="0"/>
            </a:rPr>
            <a:t>Сельские школы</a:t>
          </a:r>
          <a:endParaRPr lang="ru-RU" sz="4600" kern="1200" dirty="0">
            <a:solidFill>
              <a:schemeClr val="accent6">
                <a:lumMod val="75000"/>
              </a:schemeClr>
            </a:solidFill>
            <a:latin typeface="Bookman Old Style" pitchFamily="18" charset="0"/>
          </a:endParaRPr>
        </a:p>
      </dsp:txBody>
      <dsp:txXfrm rot="-5400000">
        <a:off x="1134608" y="2910332"/>
        <a:ext cx="6912652" cy="9507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DB97F5-6398-45EB-9823-92F2E1C4C06E}">
      <dsp:nvSpPr>
        <dsp:cNvPr id="0" name=""/>
        <dsp:cNvSpPr/>
      </dsp:nvSpPr>
      <dsp:spPr>
        <a:xfrm>
          <a:off x="1296143" y="0"/>
          <a:ext cx="5472608" cy="547260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6D6F60-E73D-4182-9B06-717103C3FC80}">
      <dsp:nvSpPr>
        <dsp:cNvPr id="0" name=""/>
        <dsp:cNvSpPr/>
      </dsp:nvSpPr>
      <dsp:spPr>
        <a:xfrm>
          <a:off x="1816041" y="519897"/>
          <a:ext cx="2134317" cy="21343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Городские школы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11,22 руб.</a:t>
          </a:r>
          <a:endParaRPr lang="ru-RU" sz="2000" b="1" kern="1200" dirty="0">
            <a:latin typeface="Bookman Old Style" pitchFamily="18" charset="0"/>
          </a:endParaRPr>
        </a:p>
      </dsp:txBody>
      <dsp:txXfrm>
        <a:off x="1920230" y="624086"/>
        <a:ext cx="1925939" cy="1925939"/>
      </dsp:txXfrm>
    </dsp:sp>
    <dsp:sp modelId="{4E8465BD-8FF2-4BD9-8176-5D1379A229D8}">
      <dsp:nvSpPr>
        <dsp:cNvPr id="0" name=""/>
        <dsp:cNvSpPr/>
      </dsp:nvSpPr>
      <dsp:spPr>
        <a:xfrm>
          <a:off x="4114537" y="519897"/>
          <a:ext cx="2134317" cy="21343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Сельские школы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27,21 руб.</a:t>
          </a:r>
          <a:endParaRPr lang="ru-RU" sz="2000" b="1" kern="1200" dirty="0">
            <a:latin typeface="Bookman Old Style" pitchFamily="18" charset="0"/>
          </a:endParaRPr>
        </a:p>
      </dsp:txBody>
      <dsp:txXfrm>
        <a:off x="4218726" y="624086"/>
        <a:ext cx="1925939" cy="1925939"/>
      </dsp:txXfrm>
    </dsp:sp>
    <dsp:sp modelId="{9B561BBB-B992-4F8E-99F7-065EF572476D}">
      <dsp:nvSpPr>
        <dsp:cNvPr id="0" name=""/>
        <dsp:cNvSpPr/>
      </dsp:nvSpPr>
      <dsp:spPr>
        <a:xfrm>
          <a:off x="1816041" y="2818393"/>
          <a:ext cx="2134317" cy="21343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Городские детские сады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32,0 руб.</a:t>
          </a:r>
          <a:endParaRPr lang="ru-RU" sz="2000" b="1" kern="1200" dirty="0">
            <a:latin typeface="Bookman Old Style" pitchFamily="18" charset="0"/>
          </a:endParaRPr>
        </a:p>
      </dsp:txBody>
      <dsp:txXfrm>
        <a:off x="1920230" y="2922582"/>
        <a:ext cx="1925939" cy="1925939"/>
      </dsp:txXfrm>
    </dsp:sp>
    <dsp:sp modelId="{19DC8428-369B-4E97-A0ED-AED8BE9959F8}">
      <dsp:nvSpPr>
        <dsp:cNvPr id="0" name=""/>
        <dsp:cNvSpPr/>
      </dsp:nvSpPr>
      <dsp:spPr>
        <a:xfrm>
          <a:off x="4114537" y="2818393"/>
          <a:ext cx="2134317" cy="21343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Сельские детские сады                           38,25 руб.</a:t>
          </a:r>
        </a:p>
      </dsp:txBody>
      <dsp:txXfrm>
        <a:off x="4218726" y="2922582"/>
        <a:ext cx="1925939" cy="19259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5E329-E211-4F0A-89DD-0E52F1121FF2}">
      <dsp:nvSpPr>
        <dsp:cNvPr id="0" name=""/>
        <dsp:cNvSpPr/>
      </dsp:nvSpPr>
      <dsp:spPr>
        <a:xfrm>
          <a:off x="0" y="19086"/>
          <a:ext cx="5814646" cy="14749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n>
                <a:solidFill>
                  <a:schemeClr val="tx1"/>
                </a:solidFill>
              </a:ln>
              <a:solidFill>
                <a:srgbClr val="006666"/>
              </a:solidFill>
              <a:latin typeface="Bookman Old Style" pitchFamily="18" charset="0"/>
            </a:rPr>
            <a:t>Услуги по стирке белья в дошкольных образовательных учреждениях города и села</a:t>
          </a:r>
          <a:endParaRPr lang="ru-RU" sz="2200" kern="1200" dirty="0">
            <a:ln>
              <a:solidFill>
                <a:schemeClr val="tx1"/>
              </a:solidFill>
            </a:ln>
            <a:solidFill>
              <a:srgbClr val="006666"/>
            </a:solidFill>
            <a:latin typeface="Bookman Old Style" pitchFamily="18" charset="0"/>
          </a:endParaRPr>
        </a:p>
      </dsp:txBody>
      <dsp:txXfrm>
        <a:off x="43201" y="62287"/>
        <a:ext cx="4223015" cy="1388589"/>
      </dsp:txXfrm>
    </dsp:sp>
    <dsp:sp modelId="{909E4963-14DD-4A80-A618-44D28840B85C}">
      <dsp:nvSpPr>
        <dsp:cNvPr id="0" name=""/>
        <dsp:cNvSpPr/>
      </dsp:nvSpPr>
      <dsp:spPr>
        <a:xfrm>
          <a:off x="513056" y="1720823"/>
          <a:ext cx="5814646" cy="1474991"/>
        </a:xfrm>
        <a:prstGeom prst="roundRect">
          <a:avLst>
            <a:gd name="adj" fmla="val 10000"/>
          </a:avLst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n>
                <a:solidFill>
                  <a:schemeClr val="tx1"/>
                </a:solidFill>
              </a:ln>
              <a:solidFill>
                <a:srgbClr val="006666"/>
              </a:solidFill>
              <a:latin typeface="Bookman Old Style" pitchFamily="18" charset="0"/>
            </a:rPr>
            <a:t>Июнь 2018 года</a:t>
          </a:r>
          <a:endParaRPr lang="ru-RU" sz="3600" kern="1200" dirty="0">
            <a:ln>
              <a:solidFill>
                <a:schemeClr val="tx1"/>
              </a:solidFill>
            </a:ln>
            <a:solidFill>
              <a:srgbClr val="006666"/>
            </a:solidFill>
            <a:latin typeface="Bookman Old Style" pitchFamily="18" charset="0"/>
          </a:endParaRPr>
        </a:p>
      </dsp:txBody>
      <dsp:txXfrm>
        <a:off x="556257" y="1764024"/>
        <a:ext cx="4256442" cy="1388589"/>
      </dsp:txXfrm>
    </dsp:sp>
    <dsp:sp modelId="{1E9BD4F5-8DAF-44D7-B788-6EB3C0510142}">
      <dsp:nvSpPr>
        <dsp:cNvPr id="0" name=""/>
        <dsp:cNvSpPr/>
      </dsp:nvSpPr>
      <dsp:spPr>
        <a:xfrm>
          <a:off x="1026113" y="3441646"/>
          <a:ext cx="5814646" cy="1474991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Аутсорсер</a:t>
          </a:r>
          <a:endParaRPr lang="ru-RU" sz="2800" kern="1200" dirty="0" smtClean="0">
            <a:ln>
              <a:solidFill>
                <a:schemeClr val="tx1"/>
              </a:solidFill>
            </a:ln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 ООО «</a:t>
          </a:r>
          <a:r>
            <a:rPr lang="ru-RU" sz="2800" kern="1200" dirty="0" err="1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Янаульская</a:t>
          </a:r>
          <a:r>
            <a:rPr lang="ru-RU" sz="2800" kern="12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 баня»</a:t>
          </a:r>
          <a:endParaRPr lang="ru-RU" sz="2800" kern="1200" dirty="0">
            <a:ln>
              <a:solidFill>
                <a:schemeClr val="tx1"/>
              </a:solidFill>
            </a:ln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sp:txBody>
      <dsp:txXfrm>
        <a:off x="1069314" y="3484847"/>
        <a:ext cx="4256442" cy="1388589"/>
      </dsp:txXfrm>
    </dsp:sp>
    <dsp:sp modelId="{11821B98-F22C-425E-8A9C-67E51C513FE5}">
      <dsp:nvSpPr>
        <dsp:cNvPr id="0" name=""/>
        <dsp:cNvSpPr/>
      </dsp:nvSpPr>
      <dsp:spPr>
        <a:xfrm>
          <a:off x="4855901" y="1118535"/>
          <a:ext cx="958744" cy="95874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206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n w="28575">
              <a:solidFill>
                <a:schemeClr val="tx1"/>
              </a:solidFill>
            </a:ln>
          </a:endParaRPr>
        </a:p>
      </dsp:txBody>
      <dsp:txXfrm>
        <a:off x="5071618" y="1118535"/>
        <a:ext cx="527310" cy="721455"/>
      </dsp:txXfrm>
    </dsp:sp>
    <dsp:sp modelId="{DD23A1C2-0727-4045-AA9D-DEF6129EB0D8}">
      <dsp:nvSpPr>
        <dsp:cNvPr id="0" name=""/>
        <dsp:cNvSpPr/>
      </dsp:nvSpPr>
      <dsp:spPr>
        <a:xfrm>
          <a:off x="5368958" y="2829525"/>
          <a:ext cx="958744" cy="95874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8704081"/>
            <a:satOff val="57049"/>
            <a:lumOff val="2439"/>
            <a:alphaOff val="0"/>
          </a:schemeClr>
        </a:solidFill>
        <a:ln w="15875" cap="flat" cmpd="sng" algn="ctr">
          <a:solidFill>
            <a:srgbClr val="00206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584675" y="2829525"/>
        <a:ext cx="527310" cy="7214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06174-8D5B-4BC6-8376-F576BA889B5B}">
      <dsp:nvSpPr>
        <dsp:cNvPr id="0" name=""/>
        <dsp:cNvSpPr/>
      </dsp:nvSpPr>
      <dsp:spPr>
        <a:xfrm>
          <a:off x="757884" y="0"/>
          <a:ext cx="5256583" cy="525658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B08CF3-E51D-420B-8756-CB1B9ADCF58E}">
      <dsp:nvSpPr>
        <dsp:cNvPr id="0" name=""/>
        <dsp:cNvSpPr/>
      </dsp:nvSpPr>
      <dsp:spPr>
        <a:xfrm>
          <a:off x="3386176" y="528481"/>
          <a:ext cx="3416779" cy="12443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Август 2018 г: 1) ООО «Шериф-Авто» (</a:t>
          </a:r>
          <a:r>
            <a:rPr lang="ru-RU" sz="1600" b="1" kern="1200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г.Нефтекамск</a:t>
          </a: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)                                2) ИП </a:t>
          </a:r>
          <a:r>
            <a:rPr lang="ru-RU" sz="1600" b="1" kern="1200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Гарайшина</a:t>
          </a: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 (</a:t>
          </a:r>
          <a:r>
            <a:rPr lang="ru-RU" sz="1600" b="1" kern="1200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г.Янаул</a:t>
          </a: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)</a:t>
          </a:r>
          <a:endParaRPr lang="ru-RU" sz="1600" b="1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>
        <a:off x="3446919" y="589224"/>
        <a:ext cx="3295293" cy="1122845"/>
      </dsp:txXfrm>
    </dsp:sp>
    <dsp:sp modelId="{F0AFDB9A-3EEC-4738-81D7-DAE10666DB58}">
      <dsp:nvSpPr>
        <dsp:cNvPr id="0" name=""/>
        <dsp:cNvSpPr/>
      </dsp:nvSpPr>
      <dsp:spPr>
        <a:xfrm>
          <a:off x="3386176" y="1928355"/>
          <a:ext cx="3416779" cy="12443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Круглосуточная охрана 8 объектов города и ЗДОЛ</a:t>
          </a:r>
          <a:endParaRPr lang="ru-RU" sz="2300" b="1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>
        <a:off x="3446919" y="1989098"/>
        <a:ext cx="3295293" cy="1122845"/>
      </dsp:txXfrm>
    </dsp:sp>
    <dsp:sp modelId="{E5E6309C-0C9F-4F42-B279-88DFBD8115BF}">
      <dsp:nvSpPr>
        <dsp:cNvPr id="0" name=""/>
        <dsp:cNvSpPr/>
      </dsp:nvSpPr>
      <dsp:spPr>
        <a:xfrm>
          <a:off x="3386176" y="3328228"/>
          <a:ext cx="3416779" cy="12443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Охрана объектов образования в ночное время</a:t>
          </a:r>
          <a:endParaRPr lang="ru-RU" sz="2300" b="1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>
        <a:off x="3446919" y="3388971"/>
        <a:ext cx="3295293" cy="11228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0CF0E-8EE3-48BB-8173-3CD8F18A6C7F}">
      <dsp:nvSpPr>
        <dsp:cNvPr id="0" name=""/>
        <dsp:cNvSpPr/>
      </dsp:nvSpPr>
      <dsp:spPr>
        <a:xfrm rot="5400000">
          <a:off x="551238" y="1012560"/>
          <a:ext cx="1649817" cy="2745258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F657F-AA70-4BEE-9A1F-C4B6A90CC858}">
      <dsp:nvSpPr>
        <dsp:cNvPr id="0" name=""/>
        <dsp:cNvSpPr/>
      </dsp:nvSpPr>
      <dsp:spPr>
        <a:xfrm>
          <a:off x="275843" y="1832801"/>
          <a:ext cx="2478435" cy="2172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2 частные организации </a:t>
          </a:r>
          <a:r>
            <a:rPr lang="ru-RU" sz="2500" b="1" i="1" kern="1200" dirty="0" err="1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Янаульского</a:t>
          </a:r>
          <a:r>
            <a:rPr lang="ru-RU" sz="2500" b="1" i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 района</a:t>
          </a:r>
          <a:endParaRPr lang="ru-RU" sz="2500" b="1" i="1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>
        <a:off x="275843" y="1832801"/>
        <a:ext cx="2478435" cy="2172493"/>
      </dsp:txXfrm>
    </dsp:sp>
    <dsp:sp modelId="{2BEF3A0A-04CD-4506-A805-5FF55FE39758}">
      <dsp:nvSpPr>
        <dsp:cNvPr id="0" name=""/>
        <dsp:cNvSpPr/>
      </dsp:nvSpPr>
      <dsp:spPr>
        <a:xfrm>
          <a:off x="2286648" y="810451"/>
          <a:ext cx="467629" cy="467629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CBB87-75E5-441B-8C11-4E28DC650872}">
      <dsp:nvSpPr>
        <dsp:cNvPr id="0" name=""/>
        <dsp:cNvSpPr/>
      </dsp:nvSpPr>
      <dsp:spPr>
        <a:xfrm rot="5400000">
          <a:off x="3585327" y="261772"/>
          <a:ext cx="1649817" cy="2745258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EC0D79-05B5-4E6A-8AC4-588E79A4F87B}">
      <dsp:nvSpPr>
        <dsp:cNvPr id="0" name=""/>
        <dsp:cNvSpPr/>
      </dsp:nvSpPr>
      <dsp:spPr>
        <a:xfrm>
          <a:off x="3309931" y="1082013"/>
          <a:ext cx="2478435" cy="2172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Передано 94,95 штатных единиц уборщиц</a:t>
          </a:r>
          <a:endParaRPr lang="ru-RU" sz="2000" b="1" i="1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>
        <a:off x="3309931" y="1082013"/>
        <a:ext cx="2478435" cy="2172493"/>
      </dsp:txXfrm>
    </dsp:sp>
    <dsp:sp modelId="{7B4E6463-E73B-4E24-81CA-85EA092FA0EF}">
      <dsp:nvSpPr>
        <dsp:cNvPr id="0" name=""/>
        <dsp:cNvSpPr/>
      </dsp:nvSpPr>
      <dsp:spPr>
        <a:xfrm>
          <a:off x="5320737" y="59663"/>
          <a:ext cx="467629" cy="467629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C9025-DBFB-4621-9BCE-6B886724A936}">
      <dsp:nvSpPr>
        <dsp:cNvPr id="0" name=""/>
        <dsp:cNvSpPr/>
      </dsp:nvSpPr>
      <dsp:spPr>
        <a:xfrm rot="5400000">
          <a:off x="6619416" y="-489016"/>
          <a:ext cx="1649817" cy="2745258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D4CCB5-CD23-40B0-B329-386203F4B5EE}">
      <dsp:nvSpPr>
        <dsp:cNvPr id="0" name=""/>
        <dsp:cNvSpPr/>
      </dsp:nvSpPr>
      <dsp:spPr>
        <a:xfrm>
          <a:off x="6414060" y="356252"/>
          <a:ext cx="2406411" cy="2172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accent1">
                  <a:lumMod val="50000"/>
                </a:schemeClr>
              </a:solidFill>
              <a:latin typeface="Bookman Old Style" pitchFamily="18" charset="0"/>
            </a:rPr>
            <a:t>Уборка помещений образовательных учреждений района</a:t>
          </a:r>
          <a:endParaRPr lang="ru-RU" sz="1800" b="1" i="1" kern="1200" dirty="0">
            <a:solidFill>
              <a:schemeClr val="accent1">
                <a:lumMod val="50000"/>
              </a:schemeClr>
            </a:solidFill>
            <a:latin typeface="Bookman Old Style" pitchFamily="18" charset="0"/>
          </a:endParaRPr>
        </a:p>
      </dsp:txBody>
      <dsp:txXfrm>
        <a:off x="6414060" y="356252"/>
        <a:ext cx="2406411" cy="21724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C88A11-76D8-4188-A771-2F7DC48A2AA4}">
      <dsp:nvSpPr>
        <dsp:cNvPr id="0" name=""/>
        <dsp:cNvSpPr/>
      </dsp:nvSpPr>
      <dsp:spPr>
        <a:xfrm>
          <a:off x="576063" y="0"/>
          <a:ext cx="7488832" cy="468052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78B71B1-DF8D-4A54-87DC-04C51A903FBC}">
      <dsp:nvSpPr>
        <dsp:cNvPr id="0" name=""/>
        <dsp:cNvSpPr/>
      </dsp:nvSpPr>
      <dsp:spPr>
        <a:xfrm>
          <a:off x="1527145" y="3230494"/>
          <a:ext cx="194709" cy="19470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DF0F91-0DEE-4555-BD0F-893ACBE17963}">
      <dsp:nvSpPr>
        <dsp:cNvPr id="0" name=""/>
        <dsp:cNvSpPr/>
      </dsp:nvSpPr>
      <dsp:spPr>
        <a:xfrm>
          <a:off x="1250464" y="3327849"/>
          <a:ext cx="2492970" cy="1352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17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Bookman Old Style" pitchFamily="18" charset="0"/>
            </a:rPr>
            <a:t>Повышение качества услуг</a:t>
          </a:r>
          <a:endParaRPr lang="ru-RU" sz="2000" b="1" i="1" kern="1200" dirty="0">
            <a:latin typeface="Bookman Old Style" pitchFamily="18" charset="0"/>
          </a:endParaRPr>
        </a:p>
      </dsp:txBody>
      <dsp:txXfrm>
        <a:off x="1250464" y="3327849"/>
        <a:ext cx="2492970" cy="1352670"/>
      </dsp:txXfrm>
    </dsp:sp>
    <dsp:sp modelId="{5153DC63-72B1-4C10-BB3F-F4227138665A}">
      <dsp:nvSpPr>
        <dsp:cNvPr id="0" name=""/>
        <dsp:cNvSpPr/>
      </dsp:nvSpPr>
      <dsp:spPr>
        <a:xfrm>
          <a:off x="3245832" y="1958329"/>
          <a:ext cx="351975" cy="351975"/>
        </a:xfrm>
        <a:prstGeom prst="ellipse">
          <a:avLst/>
        </a:prstGeom>
        <a:gradFill rotWithShape="0">
          <a:gsLst>
            <a:gs pos="0">
              <a:schemeClr val="accent5">
                <a:hueOff val="-515611"/>
                <a:satOff val="-6008"/>
                <a:lumOff val="-1079"/>
                <a:alphaOff val="0"/>
                <a:lumMod val="95000"/>
              </a:schemeClr>
            </a:gs>
            <a:gs pos="100000">
              <a:schemeClr val="accent5">
                <a:hueOff val="-515611"/>
                <a:satOff val="-6008"/>
                <a:lumOff val="-1079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472E45-9A10-4565-8815-EED946FD385A}">
      <dsp:nvSpPr>
        <dsp:cNvPr id="0" name=""/>
        <dsp:cNvSpPr/>
      </dsp:nvSpPr>
      <dsp:spPr>
        <a:xfrm>
          <a:off x="3421820" y="2134317"/>
          <a:ext cx="1797319" cy="2546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50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Bookman Old Style" pitchFamily="18" charset="0"/>
            </a:rPr>
            <a:t>Усиление контроля</a:t>
          </a:r>
          <a:endParaRPr lang="ru-RU" sz="2000" b="1" i="1" kern="1200" dirty="0">
            <a:latin typeface="Bookman Old Style" pitchFamily="18" charset="0"/>
          </a:endParaRPr>
        </a:p>
      </dsp:txBody>
      <dsp:txXfrm>
        <a:off x="3421820" y="2134317"/>
        <a:ext cx="1797319" cy="2546202"/>
      </dsp:txXfrm>
    </dsp:sp>
    <dsp:sp modelId="{F836EB87-6054-4D71-A0AF-23534E1F35FE}">
      <dsp:nvSpPr>
        <dsp:cNvPr id="0" name=""/>
        <dsp:cNvSpPr/>
      </dsp:nvSpPr>
      <dsp:spPr>
        <a:xfrm>
          <a:off x="5312750" y="1184171"/>
          <a:ext cx="486774" cy="486774"/>
        </a:xfrm>
        <a:prstGeom prst="ellipse">
          <a:avLst/>
        </a:prstGeom>
        <a:gradFill rotWithShape="0">
          <a:gsLst>
            <a:gs pos="0">
              <a:schemeClr val="accent5">
                <a:hueOff val="-1031223"/>
                <a:satOff val="-12017"/>
                <a:lumOff val="-2158"/>
                <a:alphaOff val="0"/>
                <a:lumMod val="95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07BEE1-7E43-4389-8D93-8F952923B7BA}">
      <dsp:nvSpPr>
        <dsp:cNvPr id="0" name=""/>
        <dsp:cNvSpPr/>
      </dsp:nvSpPr>
      <dsp:spPr>
        <a:xfrm>
          <a:off x="5178619" y="1795257"/>
          <a:ext cx="3168908" cy="688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7931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Bookman Old Style" pitchFamily="18" charset="0"/>
            </a:rPr>
            <a:t>Снижение расходов за счет ликвидации штатных должностей</a:t>
          </a:r>
          <a:endParaRPr lang="ru-RU" sz="2000" b="1" i="1" kern="1200" dirty="0">
            <a:latin typeface="Bookman Old Style" pitchFamily="18" charset="0"/>
          </a:endParaRPr>
        </a:p>
      </dsp:txBody>
      <dsp:txXfrm>
        <a:off x="5178619" y="1795257"/>
        <a:ext cx="3168908" cy="6882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F9FA7-E339-4285-BEC8-2EB4767648B0}">
      <dsp:nvSpPr>
        <dsp:cNvPr id="0" name=""/>
        <dsp:cNvSpPr/>
      </dsp:nvSpPr>
      <dsp:spPr>
        <a:xfrm rot="4396374">
          <a:off x="1766509" y="1089005"/>
          <a:ext cx="4724279" cy="3294596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5F73D6-7CAC-45CC-94EB-FA7B4953B251}">
      <dsp:nvSpPr>
        <dsp:cNvPr id="0" name=""/>
        <dsp:cNvSpPr/>
      </dsp:nvSpPr>
      <dsp:spPr>
        <a:xfrm>
          <a:off x="3737905" y="1665861"/>
          <a:ext cx="119302" cy="119302"/>
        </a:xfrm>
        <a:prstGeom prst="ellips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tint val="60000"/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0774C358-7BB5-4CF2-A866-009D03A8EE4D}">
      <dsp:nvSpPr>
        <dsp:cNvPr id="0" name=""/>
        <dsp:cNvSpPr/>
      </dsp:nvSpPr>
      <dsp:spPr>
        <a:xfrm>
          <a:off x="4776934" y="2678841"/>
          <a:ext cx="119302" cy="119302"/>
        </a:xfrm>
        <a:prstGeom prst="ellips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tint val="60000"/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55532C44-367B-4741-95EB-DA6B60854E96}">
      <dsp:nvSpPr>
        <dsp:cNvPr id="0" name=""/>
        <dsp:cNvSpPr/>
      </dsp:nvSpPr>
      <dsp:spPr>
        <a:xfrm>
          <a:off x="307187" y="0"/>
          <a:ext cx="4512591" cy="875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Bookman Old Style" pitchFamily="18" charset="0"/>
            </a:rPr>
            <a:t>Не освобождает руководителя ОУ от ответственности</a:t>
          </a:r>
          <a:endParaRPr lang="ru-RU" sz="2000" b="1" i="1" kern="1200" dirty="0">
            <a:latin typeface="Bookman Old Style" pitchFamily="18" charset="0"/>
          </a:endParaRPr>
        </a:p>
      </dsp:txBody>
      <dsp:txXfrm>
        <a:off x="307187" y="0"/>
        <a:ext cx="4512591" cy="875617"/>
      </dsp:txXfrm>
    </dsp:sp>
    <dsp:sp modelId="{FB96031C-6319-4CD1-9A81-6F6788EF8CF2}">
      <dsp:nvSpPr>
        <dsp:cNvPr id="0" name=""/>
        <dsp:cNvSpPr/>
      </dsp:nvSpPr>
      <dsp:spPr>
        <a:xfrm>
          <a:off x="4399543" y="1287704"/>
          <a:ext cx="3070133" cy="875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Bookman Old Style" pitchFamily="18" charset="0"/>
            </a:rPr>
            <a:t>Недостаточность знаний рынка услуг</a:t>
          </a:r>
          <a:endParaRPr lang="ru-RU" sz="2000" b="1" i="1" kern="1200" dirty="0">
            <a:latin typeface="Bookman Old Style" pitchFamily="18" charset="0"/>
          </a:endParaRPr>
        </a:p>
      </dsp:txBody>
      <dsp:txXfrm>
        <a:off x="4399543" y="1287704"/>
        <a:ext cx="3070133" cy="875617"/>
      </dsp:txXfrm>
    </dsp:sp>
    <dsp:sp modelId="{41175433-836D-4F00-8C31-1906ED8ADE5B}">
      <dsp:nvSpPr>
        <dsp:cNvPr id="0" name=""/>
        <dsp:cNvSpPr/>
      </dsp:nvSpPr>
      <dsp:spPr>
        <a:xfrm>
          <a:off x="1659630" y="2949017"/>
          <a:ext cx="2864915" cy="875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Bookman Old Style" pitchFamily="18" charset="0"/>
            </a:rPr>
            <a:t>Юридическое сопровождение договоров</a:t>
          </a:r>
          <a:endParaRPr lang="ru-RU" sz="2000" b="1" i="1" kern="1200" dirty="0">
            <a:latin typeface="Bookman Old Style" pitchFamily="18" charset="0"/>
          </a:endParaRPr>
        </a:p>
      </dsp:txBody>
      <dsp:txXfrm>
        <a:off x="1659630" y="2949017"/>
        <a:ext cx="2864915" cy="875617"/>
      </dsp:txXfrm>
    </dsp:sp>
    <dsp:sp modelId="{0C6B02B2-7008-41A6-8A4D-6F3261FE3528}">
      <dsp:nvSpPr>
        <dsp:cNvPr id="0" name=""/>
        <dsp:cNvSpPr/>
      </dsp:nvSpPr>
      <dsp:spPr>
        <a:xfrm>
          <a:off x="4766929" y="4596990"/>
          <a:ext cx="3009934" cy="875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Bookman Old Style" pitchFamily="18" charset="0"/>
            </a:rPr>
            <a:t>Увеличение расходов</a:t>
          </a:r>
          <a:endParaRPr lang="ru-RU" sz="2000" b="1" i="1" kern="1200" dirty="0">
            <a:latin typeface="Bookman Old Style" pitchFamily="18" charset="0"/>
          </a:endParaRPr>
        </a:p>
      </dsp:txBody>
      <dsp:txXfrm>
        <a:off x="4766929" y="4596990"/>
        <a:ext cx="3009934" cy="8756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B522B-A902-4B67-BE31-638C182D9B39}">
      <dsp:nvSpPr>
        <dsp:cNvPr id="0" name=""/>
        <dsp:cNvSpPr/>
      </dsp:nvSpPr>
      <dsp:spPr>
        <a:xfrm rot="5400000">
          <a:off x="-274476" y="277725"/>
          <a:ext cx="1829840" cy="128088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1</a:t>
          </a:r>
          <a:endParaRPr lang="ru-RU" sz="3700" kern="1200" dirty="0"/>
        </a:p>
      </dsp:txBody>
      <dsp:txXfrm rot="-5400000">
        <a:off x="0" y="643693"/>
        <a:ext cx="1280888" cy="548952"/>
      </dsp:txXfrm>
    </dsp:sp>
    <dsp:sp modelId="{A8F5EA7E-1BA1-45BA-8A34-4051AA1E1830}">
      <dsp:nvSpPr>
        <dsp:cNvPr id="0" name=""/>
        <dsp:cNvSpPr/>
      </dsp:nvSpPr>
      <dsp:spPr>
        <a:xfrm rot="5400000">
          <a:off x="4006186" y="-2722048"/>
          <a:ext cx="1189396" cy="66399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Отсутствие организаций по предоставлению услуг</a:t>
          </a:r>
          <a:endParaRPr lang="ru-RU" sz="2800" b="1" kern="1200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sp:txBody>
      <dsp:txXfrm rot="-5400000">
        <a:off x="1280889" y="61311"/>
        <a:ext cx="6581929" cy="1073272"/>
      </dsp:txXfrm>
    </dsp:sp>
    <dsp:sp modelId="{349F9954-8F74-490B-BB6B-060DBE46AE8B}">
      <dsp:nvSpPr>
        <dsp:cNvPr id="0" name=""/>
        <dsp:cNvSpPr/>
      </dsp:nvSpPr>
      <dsp:spPr>
        <a:xfrm rot="5400000">
          <a:off x="-274476" y="1915839"/>
          <a:ext cx="1829840" cy="1280888"/>
        </a:xfrm>
        <a:prstGeom prst="chevron">
          <a:avLst/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 w="15875" cap="flat" cmpd="sng" algn="ctr">
          <a:solidFill>
            <a:schemeClr val="accent5">
              <a:hueOff val="-515611"/>
              <a:satOff val="-6008"/>
              <a:lumOff val="-1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2</a:t>
          </a:r>
          <a:endParaRPr lang="ru-RU" sz="3700" kern="1200" dirty="0"/>
        </a:p>
      </dsp:txBody>
      <dsp:txXfrm rot="-5400000">
        <a:off x="0" y="2281807"/>
        <a:ext cx="1280888" cy="548952"/>
      </dsp:txXfrm>
    </dsp:sp>
    <dsp:sp modelId="{A4C7F028-2888-4B4E-AEA8-E06F26ACF9D2}">
      <dsp:nvSpPr>
        <dsp:cNvPr id="0" name=""/>
        <dsp:cNvSpPr/>
      </dsp:nvSpPr>
      <dsp:spPr>
        <a:xfrm rot="5400000">
          <a:off x="4006186" y="-1083933"/>
          <a:ext cx="1189396" cy="66399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515611"/>
              <a:satOff val="-6008"/>
              <a:lumOff val="-1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0" kern="1200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Недостаток лимитов для проведения аукциона по определению поставщиков конкурентным способом</a:t>
          </a:r>
          <a:endParaRPr lang="ru-RU" sz="2000" b="1" i="0" kern="1200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sp:txBody>
      <dsp:txXfrm rot="-5400000">
        <a:off x="1280889" y="1699426"/>
        <a:ext cx="6581929" cy="1073272"/>
      </dsp:txXfrm>
    </dsp:sp>
    <dsp:sp modelId="{DE63D1C7-7803-4121-837A-BF219C22F61C}">
      <dsp:nvSpPr>
        <dsp:cNvPr id="0" name=""/>
        <dsp:cNvSpPr/>
      </dsp:nvSpPr>
      <dsp:spPr>
        <a:xfrm rot="5400000">
          <a:off x="-274476" y="3553954"/>
          <a:ext cx="1829840" cy="1280888"/>
        </a:xfrm>
        <a:prstGeom prst="chevron">
          <a:avLst/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 w="15875" cap="flat" cmpd="sng" algn="ctr">
          <a:solidFill>
            <a:schemeClr val="accent5">
              <a:hueOff val="-1031223"/>
              <a:satOff val="-12017"/>
              <a:lumOff val="-21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3</a:t>
          </a:r>
          <a:endParaRPr lang="ru-RU" sz="3700" kern="1200" dirty="0"/>
        </a:p>
      </dsp:txBody>
      <dsp:txXfrm rot="-5400000">
        <a:off x="0" y="3919922"/>
        <a:ext cx="1280888" cy="548952"/>
      </dsp:txXfrm>
    </dsp:sp>
    <dsp:sp modelId="{C22A609A-594B-42EA-ABC2-AFCDE4D6DD14}">
      <dsp:nvSpPr>
        <dsp:cNvPr id="0" name=""/>
        <dsp:cNvSpPr/>
      </dsp:nvSpPr>
      <dsp:spPr>
        <a:xfrm rot="5400000">
          <a:off x="4006186" y="554180"/>
          <a:ext cx="1189396" cy="66399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031223"/>
              <a:satOff val="-12017"/>
              <a:lumOff val="-21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«дробление» договоров: заключение помесячно, поквартально</a:t>
          </a:r>
          <a:endParaRPr lang="ru-RU" sz="2000" b="1" kern="1200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sp:txBody>
      <dsp:txXfrm rot="-5400000">
        <a:off x="1280889" y="3337539"/>
        <a:ext cx="6581929" cy="1073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E7F2DE-1902-403A-B81D-FC8E297A716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3D4A248-CDCE-4C64-B850-670F0F10C3B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6427" y="836712"/>
            <a:ext cx="780373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ВНЕДРЕНИЕ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ГОСУДАРСТВЕННО-ЧАСТНОГО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ПАРТНЕРСТВА – АУТСОРСИНГА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 ЯНАУЛЬСКОМ РАЙОНЕ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807" y="4725144"/>
            <a:ext cx="8678978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Начальник МКУ «Управление образования муниципального района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Янаульский район Республики Башкортостан»</a:t>
            </a:r>
          </a:p>
          <a:p>
            <a:pPr algn="ctr">
              <a:lnSpc>
                <a:spcPct val="150000"/>
              </a:lnSpc>
            </a:pP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Шаихова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Эльвира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Финарисовна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37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3934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Проблемы: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49946583"/>
              </p:ext>
            </p:extLst>
          </p:nvPr>
        </p:nvGraphicFramePr>
        <p:xfrm>
          <a:off x="539552" y="1268760"/>
          <a:ext cx="79208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889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6427" y="836712"/>
            <a:ext cx="780373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ВНЕДРЕНИЕ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ГОСУДАРСТВЕННО-ЧАСТНОГО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ПАРТНЕРСТВА – АУТСОРСИНГА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 ЯНАУЛЬСКОМ РАЙОНЕ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0595" y="5085184"/>
            <a:ext cx="8678978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Начальник МКУ «Управление образования муниципального района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Янаульский район Республики Башкортостан»</a:t>
            </a:r>
          </a:p>
          <a:p>
            <a:pPr algn="ctr">
              <a:lnSpc>
                <a:spcPct val="150000"/>
              </a:lnSpc>
            </a:pP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Шаихова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Эльвира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Финарисовна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1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41874430"/>
              </p:ext>
            </p:extLst>
          </p:nvPr>
        </p:nvGraphicFramePr>
        <p:xfrm>
          <a:off x="329360" y="0"/>
          <a:ext cx="8496944" cy="5635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043608" y="5600650"/>
            <a:ext cx="7782696" cy="1140717"/>
            <a:chOff x="649656" y="3276364"/>
            <a:chExt cx="7782696" cy="93610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649656" y="3276364"/>
              <a:ext cx="7782696" cy="93610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625516"/>
                <a:satOff val="-24796"/>
                <a:lumOff val="-3334"/>
                <a:alphaOff val="0"/>
              </a:schemeClr>
            </a:fillRef>
            <a:effectRef idx="0">
              <a:schemeClr val="accent3">
                <a:hueOff val="4625516"/>
                <a:satOff val="-24796"/>
                <a:lumOff val="-333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4000" dirty="0" smtClean="0">
                  <a:solidFill>
                    <a:schemeClr val="accent1">
                      <a:lumMod val="50000"/>
                    </a:schemeClr>
                  </a:solidFill>
                </a:rPr>
                <a:t>      </a:t>
              </a:r>
              <a:r>
                <a:rPr lang="ru-RU" sz="4800" b="1" dirty="0" smtClean="0">
                  <a:ln>
                    <a:solidFill>
                      <a:srgbClr val="002060"/>
                    </a:solidFill>
                  </a:ln>
                  <a:solidFill>
                    <a:srgbClr val="006666"/>
                  </a:solidFill>
                  <a:latin typeface="Bookman Old Style" pitchFamily="18" charset="0"/>
                </a:rPr>
                <a:t>стирка белья</a:t>
              </a:r>
              <a:endParaRPr lang="ru-RU" sz="4800" b="1" dirty="0">
                <a:ln>
                  <a:solidFill>
                    <a:srgbClr val="002060"/>
                  </a:solidFill>
                </a:ln>
                <a:solidFill>
                  <a:srgbClr val="006666"/>
                </a:solidFill>
                <a:latin typeface="Bookman Old Style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49656" y="3276364"/>
              <a:ext cx="7782696" cy="93610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43033" tIns="129540" rIns="129540" bIns="129540" numCol="1" spcCol="1270" anchor="ctr" anchorCtr="0">
              <a:noAutofit/>
            </a:bodyPr>
            <a:lstStyle/>
            <a:p>
              <a:pPr lvl="0" algn="l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100" kern="1200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1296144" cy="1406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0" r="12058"/>
          <a:stretch/>
        </p:blipFill>
        <p:spPr>
          <a:xfrm>
            <a:off x="606618" y="1973237"/>
            <a:ext cx="1709842" cy="1619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68" y="3752297"/>
            <a:ext cx="1524000" cy="152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2119"/>
            <a:ext cx="1477457" cy="1477457"/>
          </a:xfrm>
          <a:prstGeom prst="ellipse">
            <a:avLst/>
          </a:prstGeom>
          <a:ln w="28575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2044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23971528"/>
              </p:ext>
            </p:extLst>
          </p:nvPr>
        </p:nvGraphicFramePr>
        <p:xfrm>
          <a:off x="467544" y="684035"/>
          <a:ext cx="8098692" cy="4484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86014" y="37704"/>
            <a:ext cx="54617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Аутсорсинг по питанию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5229200"/>
            <a:ext cx="8352928" cy="14401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Аутсорсер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ООО «Янаульский комбинат детского питания»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52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8864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Компенсация за счет местного бюджета</a:t>
            </a:r>
            <a:endParaRPr lang="ru-RU" sz="28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13687868"/>
              </p:ext>
            </p:extLst>
          </p:nvPr>
        </p:nvGraphicFramePr>
        <p:xfrm>
          <a:off x="539552" y="1052736"/>
          <a:ext cx="806489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74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239249"/>
            <a:ext cx="3096344" cy="1460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46831626"/>
              </p:ext>
            </p:extLst>
          </p:nvPr>
        </p:nvGraphicFramePr>
        <p:xfrm>
          <a:off x="1907704" y="1052736"/>
          <a:ext cx="6840760" cy="491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1087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</a:rPr>
              <a:t>Аутсорсинг услуги по стирке белья</a:t>
            </a:r>
            <a:endParaRPr lang="ru-RU" sz="36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solidFill>
                <a:srgbClr val="5DCEA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1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6632"/>
            <a:ext cx="5869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  <a:latin typeface="Bookman Old Style" pitchFamily="18" charset="0"/>
              </a:rPr>
              <a:t>Аутсорсинг услуги </a:t>
            </a:r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  <a:latin typeface="Bookman Old Style" pitchFamily="18" charset="0"/>
              </a:rPr>
              <a:t>                                 охраны объектов образования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solidFill>
                <a:srgbClr val="5DCEAF">
                  <a:lumMod val="50000"/>
                </a:srgbClr>
              </a:solidFill>
              <a:latin typeface="Bookman Old Style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13238952"/>
              </p:ext>
            </p:extLst>
          </p:nvPr>
        </p:nvGraphicFramePr>
        <p:xfrm>
          <a:off x="827584" y="1340768"/>
          <a:ext cx="756084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28800"/>
            <a:ext cx="1509090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8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2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  <a:latin typeface="Bookman Old Style" pitchFamily="18" charset="0"/>
              </a:rPr>
              <a:t>Аутсорсинг </a:t>
            </a:r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  <a:latin typeface="Bookman Old Style" pitchFamily="18" charset="0"/>
              </a:rPr>
              <a:t>услуги по уборке </a:t>
            </a:r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  <a:latin typeface="Bookman Old Style" pitchFamily="18" charset="0"/>
              </a:rPr>
              <a:t>помещений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solidFill>
                <a:srgbClr val="5DCEAF">
                  <a:lumMod val="50000"/>
                </a:srgbClr>
              </a:solidFill>
              <a:latin typeface="Bookman Old Style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61048"/>
            <a:ext cx="4283968" cy="2856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89748155"/>
              </p:ext>
            </p:extLst>
          </p:nvPr>
        </p:nvGraphicFramePr>
        <p:xfrm>
          <a:off x="107504" y="764704"/>
          <a:ext cx="8820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291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772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0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  <a:latin typeface="Bookman Old Style" pitchFamily="18" charset="0"/>
              </a:rPr>
              <a:t>Аутсорсинг:</a:t>
            </a:r>
          </a:p>
          <a:p>
            <a:pPr lvl="0" algn="ctr"/>
            <a:r>
              <a:rPr lang="ru-RU" sz="40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плюсы</a:t>
            </a:r>
            <a:endParaRPr lang="ru-RU" sz="40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97753996"/>
              </p:ext>
            </p:extLst>
          </p:nvPr>
        </p:nvGraphicFramePr>
        <p:xfrm>
          <a:off x="251520" y="332656"/>
          <a:ext cx="864096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Выгнутая вправо стрелка 3"/>
          <p:cNvSpPr/>
          <p:nvPr/>
        </p:nvSpPr>
        <p:spPr>
          <a:xfrm rot="784502">
            <a:off x="7283919" y="2990731"/>
            <a:ext cx="1368152" cy="3360189"/>
          </a:xfrm>
          <a:prstGeom prst="curvedLeftArrow">
            <a:avLst>
              <a:gd name="adj1" fmla="val 25000"/>
              <a:gd name="adj2" fmla="val 50000"/>
              <a:gd name="adj3" fmla="val 41925"/>
            </a:avLst>
          </a:prstGeom>
          <a:solidFill>
            <a:schemeClr val="accent6">
              <a:lumMod val="75000"/>
            </a:schemeClr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11560" y="4869160"/>
            <a:ext cx="5760640" cy="18002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latin typeface="Bookman Old Style" pitchFamily="18" charset="0"/>
              </a:rPr>
              <a:t>Дополнительное время              для организации образовательной деятельности</a:t>
            </a:r>
            <a:endParaRPr lang="ru-RU" sz="24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6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684" y="116632"/>
            <a:ext cx="42883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5DCEAF">
                    <a:lumMod val="50000"/>
                  </a:srgbClr>
                </a:solidFill>
                <a:latin typeface="Bookman Old Style" pitchFamily="18" charset="0"/>
              </a:rPr>
              <a:t>Аутсорсинг: </a:t>
            </a:r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минусы</a:t>
            </a:r>
            <a:endParaRPr lang="ru-RU" sz="2800" dirty="0">
              <a:ln w="10541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25200661"/>
              </p:ext>
            </p:extLst>
          </p:nvPr>
        </p:nvGraphicFramePr>
        <p:xfrm>
          <a:off x="683568" y="908720"/>
          <a:ext cx="777686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022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135</TotalTime>
  <Words>268</Words>
  <Application>Microsoft Office PowerPoint</Application>
  <PresentationFormat>Экран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Рамазановна</dc:creator>
  <cp:lastModifiedBy>Рамазановна</cp:lastModifiedBy>
  <cp:revision>18</cp:revision>
  <dcterms:created xsi:type="dcterms:W3CDTF">2018-11-06T03:39:59Z</dcterms:created>
  <dcterms:modified xsi:type="dcterms:W3CDTF">2018-11-06T06:01:15Z</dcterms:modified>
</cp:coreProperties>
</file>