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11/6/2018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CC74CD-5476-4FC7-9FDB-209B710C76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Тьюторство</a:t>
            </a:r>
            <a:br>
              <a:rPr lang="ru-RU" b="1" dirty="0"/>
            </a:br>
            <a:r>
              <a:rPr lang="ru-RU" b="1" dirty="0"/>
              <a:t> как эффективный инструмент обучения и профориентации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E396A13-BED6-4E9E-BD44-80F7A5EE2A5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52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2F0ECC-7C10-4733-8A4E-99B696FC1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0C23A9D-8259-4467-B134-FCD315B8BF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Тьютор - это педагог, который работает с принципом индивидуализации и сопровождает построение обучающимся своей индивидуальной образовательной программы (ИОП).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080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E6205B-DAA8-4E1C-BE6E-0A433F06B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1227AC3F-1D22-4ABF-990A-6DDE9CD7EF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4900576"/>
              </p:ext>
            </p:extLst>
          </p:nvPr>
        </p:nvGraphicFramePr>
        <p:xfrm>
          <a:off x="967666" y="1825624"/>
          <a:ext cx="10386134" cy="42555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75734">
                  <a:extLst>
                    <a:ext uri="{9D8B030D-6E8A-4147-A177-3AD203B41FA5}">
                      <a16:colId xmlns:a16="http://schemas.microsoft.com/office/drawing/2014/main" val="306527208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458731477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476556924"/>
                    </a:ext>
                  </a:extLst>
                </a:gridCol>
              </a:tblGrid>
              <a:tr h="2127790"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latin typeface="Arial Black" panose="020B0A04020102020204" pitchFamily="34" charset="0"/>
                      </a:endParaRPr>
                    </a:p>
                    <a:p>
                      <a:pPr algn="ctr"/>
                      <a:r>
                        <a:rPr lang="ru-RU" sz="3200" dirty="0">
                          <a:latin typeface="Arial Black" panose="020B0A04020102020204" pitchFamily="34" charset="0"/>
                        </a:rPr>
                        <a:t>ЦЕЛИ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352891"/>
                  </a:ext>
                </a:extLst>
              </a:tr>
              <a:tr h="212779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25104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83943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652F6A-CBEF-4835-B221-8475E4692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6CF249D3-3C29-4A0D-AC54-66E36F2454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3936418"/>
              </p:ext>
            </p:extLst>
          </p:nvPr>
        </p:nvGraphicFramePr>
        <p:xfrm>
          <a:off x="838200" y="1825624"/>
          <a:ext cx="10515600" cy="49109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547425006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320422782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270533033"/>
                    </a:ext>
                  </a:extLst>
                </a:gridCol>
              </a:tblGrid>
              <a:tr h="26664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>
                          <a:latin typeface="Arial Black" panose="020B0A04020102020204" pitchFamily="34" charset="0"/>
                        </a:rPr>
                        <a:t>ЦЕЛИ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anose="020B0A04020102020204" pitchFamily="34" charset="0"/>
                        </a:rPr>
                        <a:t>СРОКИ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1051976"/>
                  </a:ext>
                </a:extLst>
              </a:tr>
              <a:tr h="224451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80538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4673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CB7BD0-89D2-4036-B672-46756C796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EDB37644-655D-4F9B-A445-F280219838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8139860"/>
              </p:ext>
            </p:extLst>
          </p:nvPr>
        </p:nvGraphicFramePr>
        <p:xfrm>
          <a:off x="838200" y="1825624"/>
          <a:ext cx="10515600" cy="35542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657044765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828620866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741155481"/>
                    </a:ext>
                  </a:extLst>
                </a:gridCol>
              </a:tblGrid>
              <a:tr h="177712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>
                          <a:latin typeface="Arial Black" panose="020B0A04020102020204" pitchFamily="34" charset="0"/>
                        </a:rPr>
                        <a:t>ЦЕЛИ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anose="020B0A04020102020204" pitchFamily="34" charset="0"/>
                        </a:rPr>
                        <a:t>СРОКИ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anose="020B0A04020102020204" pitchFamily="34" charset="0"/>
                        </a:rPr>
                        <a:t>РЕСУРСЫ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6021509"/>
                  </a:ext>
                </a:extLst>
              </a:tr>
              <a:tr h="177712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31377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12456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AC286C-C2D6-472F-AEBF-AEC81DB97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Рефлексия: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511956-C55B-425A-ADA2-8191BE5A9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200000"/>
              </a:lnSpc>
              <a:buNone/>
            </a:pPr>
            <a:r>
              <a:rPr lang="ru-RU" dirty="0"/>
              <a:t> - НЕОЖИДАННО?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ru-RU" dirty="0"/>
              <a:t> - ПОЛЕЗНО?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ru-RU" dirty="0"/>
              <a:t>- ПРИМЕНИМО В РАБОТЕ С ДЕТЬМИ?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3560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24</Words>
  <Application>Microsoft Office PowerPoint</Application>
  <PresentationFormat>Широкоэкранный</PresentationFormat>
  <Paragraphs>13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Arial Black</vt:lpstr>
      <vt:lpstr>Calibri</vt:lpstr>
      <vt:lpstr>Calibri Light</vt:lpstr>
      <vt:lpstr>Times New Roman</vt:lpstr>
      <vt:lpstr>Тема Office</vt:lpstr>
      <vt:lpstr>Тьюторство  как эффективный инструмент обучения и профориентации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Рефлексия: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</cp:revision>
  <dcterms:created xsi:type="dcterms:W3CDTF">2018-11-06T17:02:14Z</dcterms:created>
  <dcterms:modified xsi:type="dcterms:W3CDTF">2018-11-06T17:15:11Z</dcterms:modified>
</cp:coreProperties>
</file>