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0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414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73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6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7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977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2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1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42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6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79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43426C6-0263-42C6-9BAB-29C2DCEA41A7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3D0FA00-5D89-4B20-AE63-8FC6C193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5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внутренний, стена, группа&#10;&#10;Описание создано автоматически">
            <a:extLst>
              <a:ext uri="{FF2B5EF4-FFF2-40B4-BE49-F238E27FC236}">
                <a16:creationId xmlns:a16="http://schemas.microsoft.com/office/drawing/2014/main" id="{99F15F29-99CD-48E0-9338-7F9895769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3557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пол, внутренний, человек, стена&#10;&#10;Описание создано автоматически">
            <a:extLst>
              <a:ext uri="{FF2B5EF4-FFF2-40B4-BE49-F238E27FC236}">
                <a16:creationId xmlns:a16="http://schemas.microsoft.com/office/drawing/2014/main" id="{ADAC4000-89FC-4B68-B793-6CCEA6186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362" y="-990600"/>
            <a:ext cx="7915275" cy="1055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41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Описание создано автоматически">
            <a:extLst>
              <a:ext uri="{FF2B5EF4-FFF2-40B4-BE49-F238E27FC236}">
                <a16:creationId xmlns:a16="http://schemas.microsoft.com/office/drawing/2014/main" id="{C68F387D-0851-426B-B6EC-F42BB503D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7943" y="0"/>
            <a:ext cx="14107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78016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2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Corbel</vt:lpstr>
      <vt:lpstr>Gill Sans MT</vt:lpstr>
      <vt:lpstr>Посылка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Настя</cp:lastModifiedBy>
  <cp:revision>1</cp:revision>
  <dcterms:created xsi:type="dcterms:W3CDTF">2018-11-06T17:24:49Z</dcterms:created>
  <dcterms:modified xsi:type="dcterms:W3CDTF">2018-11-06T17:27:45Z</dcterms:modified>
</cp:coreProperties>
</file>