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4" r:id="rId8"/>
    <p:sldId id="266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93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865483-0089-4BC8-A9FC-3DEB62DBC79A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1E8A913-2932-4EF9-B42D-866E7414BD62}">
      <dgm:prSet phldrT="[Текст]"/>
      <dgm:spPr/>
      <dgm:t>
        <a:bodyPr/>
        <a:lstStyle/>
        <a:p>
          <a:r>
            <a:rPr lang="ru-RU" dirty="0"/>
            <a:t>Цель</a:t>
          </a:r>
        </a:p>
      </dgm:t>
    </dgm:pt>
    <dgm:pt modelId="{4802FF47-E2CB-4FA2-A48E-C8F1B2FCCCAB}" type="parTrans" cxnId="{E5F618FC-2961-4B75-B954-E3DB198821CD}">
      <dgm:prSet/>
      <dgm:spPr/>
      <dgm:t>
        <a:bodyPr/>
        <a:lstStyle/>
        <a:p>
          <a:endParaRPr lang="ru-RU"/>
        </a:p>
      </dgm:t>
    </dgm:pt>
    <dgm:pt modelId="{FAB1E645-3D2E-4B99-AA43-6BB2D607F19D}" type="sibTrans" cxnId="{E5F618FC-2961-4B75-B954-E3DB198821CD}">
      <dgm:prSet/>
      <dgm:spPr/>
      <dgm:t>
        <a:bodyPr/>
        <a:lstStyle/>
        <a:p>
          <a:endParaRPr lang="ru-RU"/>
        </a:p>
      </dgm:t>
    </dgm:pt>
    <dgm:pt modelId="{CD85C4F7-9CC6-4622-9D96-7BE325F804AF}">
      <dgm:prSet phldrT="[Текст]"/>
      <dgm:spPr/>
      <dgm:t>
        <a:bodyPr/>
        <a:lstStyle/>
        <a:p>
          <a:r>
            <a:rPr lang="ru-RU" dirty="0"/>
            <a:t>Эффективные механизмы</a:t>
          </a:r>
        </a:p>
      </dgm:t>
    </dgm:pt>
    <dgm:pt modelId="{07760D76-06B9-4F5E-BFE2-746F3F0542D9}" type="parTrans" cxnId="{32CD9305-0BFC-4EBA-92EE-0D614568BCA1}">
      <dgm:prSet/>
      <dgm:spPr/>
      <dgm:t>
        <a:bodyPr/>
        <a:lstStyle/>
        <a:p>
          <a:endParaRPr lang="ru-RU"/>
        </a:p>
      </dgm:t>
    </dgm:pt>
    <dgm:pt modelId="{7CDB1779-1319-4404-A1B4-031326BD06F4}" type="sibTrans" cxnId="{32CD9305-0BFC-4EBA-92EE-0D614568BCA1}">
      <dgm:prSet/>
      <dgm:spPr/>
      <dgm:t>
        <a:bodyPr/>
        <a:lstStyle/>
        <a:p>
          <a:endParaRPr lang="ru-RU"/>
        </a:p>
      </dgm:t>
    </dgm:pt>
    <dgm:pt modelId="{D513D2BD-445D-4EFA-B4F7-BC3678AFA05B}">
      <dgm:prSet phldrT="[Текст]"/>
      <dgm:spPr/>
      <dgm:t>
        <a:bodyPr/>
        <a:lstStyle/>
        <a:p>
          <a:r>
            <a:rPr lang="ru-RU" dirty="0"/>
            <a:t>Необходимые условия</a:t>
          </a:r>
        </a:p>
      </dgm:t>
    </dgm:pt>
    <dgm:pt modelId="{1BDC75AF-A030-480C-A43C-06441B8F266E}" type="parTrans" cxnId="{3FECFAEF-B1C6-463A-AFCE-04AADDB03D8E}">
      <dgm:prSet/>
      <dgm:spPr/>
      <dgm:t>
        <a:bodyPr/>
        <a:lstStyle/>
        <a:p>
          <a:endParaRPr lang="ru-RU"/>
        </a:p>
      </dgm:t>
    </dgm:pt>
    <dgm:pt modelId="{B8BC6F65-C43D-4666-B7CB-590C6DAA017D}" type="sibTrans" cxnId="{3FECFAEF-B1C6-463A-AFCE-04AADDB03D8E}">
      <dgm:prSet/>
      <dgm:spPr/>
      <dgm:t>
        <a:bodyPr/>
        <a:lstStyle/>
        <a:p>
          <a:endParaRPr lang="ru-RU"/>
        </a:p>
      </dgm:t>
    </dgm:pt>
    <dgm:pt modelId="{853CE5C0-9AF8-4031-A8ED-59C033AA22DD}">
      <dgm:prSet phldrT="[Текст]"/>
      <dgm:spPr/>
      <dgm:t>
        <a:bodyPr/>
        <a:lstStyle/>
        <a:p>
          <a:r>
            <a:rPr lang="ru-RU" dirty="0"/>
            <a:t>Удовлетворение образовательной потребности учащихся</a:t>
          </a:r>
        </a:p>
      </dgm:t>
    </dgm:pt>
    <dgm:pt modelId="{7BD5BA4E-B2DD-4423-9171-4DB9DB3CE9E0}" type="parTrans" cxnId="{CBD12958-A4CD-4DB3-8EA2-7D57EF5319FB}">
      <dgm:prSet/>
      <dgm:spPr/>
      <dgm:t>
        <a:bodyPr/>
        <a:lstStyle/>
        <a:p>
          <a:endParaRPr lang="ru-RU"/>
        </a:p>
      </dgm:t>
    </dgm:pt>
    <dgm:pt modelId="{8F1E8A47-457A-47BC-A29A-BE07B6182BEF}" type="sibTrans" cxnId="{CBD12958-A4CD-4DB3-8EA2-7D57EF5319FB}">
      <dgm:prSet/>
      <dgm:spPr/>
      <dgm:t>
        <a:bodyPr/>
        <a:lstStyle/>
        <a:p>
          <a:endParaRPr lang="ru-RU"/>
        </a:p>
      </dgm:t>
    </dgm:pt>
    <dgm:pt modelId="{B64EB5AF-6BF1-4AC7-AE87-9AAB61023D99}" type="pres">
      <dgm:prSet presAssocID="{03865483-0089-4BC8-A9FC-3DEB62DBC79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F741C6-1F32-4049-8957-5AD6014B85AB}" type="pres">
      <dgm:prSet presAssocID="{01E8A913-2932-4EF9-B42D-866E7414BD62}" presName="centerShape" presStyleLbl="node0" presStyleIdx="0" presStyleCnt="1"/>
      <dgm:spPr/>
    </dgm:pt>
    <dgm:pt modelId="{97EF61FA-DC59-41CB-8E61-D1AAB7CD1F7B}" type="pres">
      <dgm:prSet presAssocID="{07760D76-06B9-4F5E-BFE2-746F3F0542D9}" presName="parTrans" presStyleLbl="bgSibTrans2D1" presStyleIdx="0" presStyleCnt="3"/>
      <dgm:spPr/>
    </dgm:pt>
    <dgm:pt modelId="{2075CABE-1530-4503-80B3-F739FD673433}" type="pres">
      <dgm:prSet presAssocID="{CD85C4F7-9CC6-4622-9D96-7BE325F804AF}" presName="node" presStyleLbl="node1" presStyleIdx="0" presStyleCnt="3">
        <dgm:presLayoutVars>
          <dgm:bulletEnabled val="1"/>
        </dgm:presLayoutVars>
      </dgm:prSet>
      <dgm:spPr/>
    </dgm:pt>
    <dgm:pt modelId="{1262C1C4-BA9F-44D6-820C-7352D36166CD}" type="pres">
      <dgm:prSet presAssocID="{1BDC75AF-A030-480C-A43C-06441B8F266E}" presName="parTrans" presStyleLbl="bgSibTrans2D1" presStyleIdx="1" presStyleCnt="3"/>
      <dgm:spPr/>
    </dgm:pt>
    <dgm:pt modelId="{A4922DFD-C889-4AA8-9480-E069D0ADA315}" type="pres">
      <dgm:prSet presAssocID="{D513D2BD-445D-4EFA-B4F7-BC3678AFA05B}" presName="node" presStyleLbl="node1" presStyleIdx="1" presStyleCnt="3">
        <dgm:presLayoutVars>
          <dgm:bulletEnabled val="1"/>
        </dgm:presLayoutVars>
      </dgm:prSet>
      <dgm:spPr/>
    </dgm:pt>
    <dgm:pt modelId="{96CAFD14-F206-47CE-BFDC-B3CBC81070DF}" type="pres">
      <dgm:prSet presAssocID="{7BD5BA4E-B2DD-4423-9171-4DB9DB3CE9E0}" presName="parTrans" presStyleLbl="bgSibTrans2D1" presStyleIdx="2" presStyleCnt="3"/>
      <dgm:spPr/>
    </dgm:pt>
    <dgm:pt modelId="{2E515EF1-D7A8-43C0-8BBF-BC070F01AF74}" type="pres">
      <dgm:prSet presAssocID="{853CE5C0-9AF8-4031-A8ED-59C033AA22DD}" presName="node" presStyleLbl="node1" presStyleIdx="2" presStyleCnt="3">
        <dgm:presLayoutVars>
          <dgm:bulletEnabled val="1"/>
        </dgm:presLayoutVars>
      </dgm:prSet>
      <dgm:spPr/>
    </dgm:pt>
  </dgm:ptLst>
  <dgm:cxnLst>
    <dgm:cxn modelId="{32CD9305-0BFC-4EBA-92EE-0D614568BCA1}" srcId="{01E8A913-2932-4EF9-B42D-866E7414BD62}" destId="{CD85C4F7-9CC6-4622-9D96-7BE325F804AF}" srcOrd="0" destOrd="0" parTransId="{07760D76-06B9-4F5E-BFE2-746F3F0542D9}" sibTransId="{7CDB1779-1319-4404-A1B4-031326BD06F4}"/>
    <dgm:cxn modelId="{757BBC08-430D-408C-A0DF-BB9328300CA3}" type="presOf" srcId="{03865483-0089-4BC8-A9FC-3DEB62DBC79A}" destId="{B64EB5AF-6BF1-4AC7-AE87-9AAB61023D99}" srcOrd="0" destOrd="0" presId="urn:microsoft.com/office/officeart/2005/8/layout/radial4"/>
    <dgm:cxn modelId="{EB058B26-F886-45B7-9804-91686D171025}" type="presOf" srcId="{1BDC75AF-A030-480C-A43C-06441B8F266E}" destId="{1262C1C4-BA9F-44D6-820C-7352D36166CD}" srcOrd="0" destOrd="0" presId="urn:microsoft.com/office/officeart/2005/8/layout/radial4"/>
    <dgm:cxn modelId="{9F11B44F-2D5E-4D25-958F-B9BD51D8BE19}" type="presOf" srcId="{07760D76-06B9-4F5E-BFE2-746F3F0542D9}" destId="{97EF61FA-DC59-41CB-8E61-D1AAB7CD1F7B}" srcOrd="0" destOrd="0" presId="urn:microsoft.com/office/officeart/2005/8/layout/radial4"/>
    <dgm:cxn modelId="{10F93176-34FE-4E05-B2A0-61135BBA5670}" type="presOf" srcId="{CD85C4F7-9CC6-4622-9D96-7BE325F804AF}" destId="{2075CABE-1530-4503-80B3-F739FD673433}" srcOrd="0" destOrd="0" presId="urn:microsoft.com/office/officeart/2005/8/layout/radial4"/>
    <dgm:cxn modelId="{CBD12958-A4CD-4DB3-8EA2-7D57EF5319FB}" srcId="{01E8A913-2932-4EF9-B42D-866E7414BD62}" destId="{853CE5C0-9AF8-4031-A8ED-59C033AA22DD}" srcOrd="2" destOrd="0" parTransId="{7BD5BA4E-B2DD-4423-9171-4DB9DB3CE9E0}" sibTransId="{8F1E8A47-457A-47BC-A29A-BE07B6182BEF}"/>
    <dgm:cxn modelId="{F5EB478D-A39E-4564-A998-547683E2F581}" type="presOf" srcId="{01E8A913-2932-4EF9-B42D-866E7414BD62}" destId="{E6F741C6-1F32-4049-8957-5AD6014B85AB}" srcOrd="0" destOrd="0" presId="urn:microsoft.com/office/officeart/2005/8/layout/radial4"/>
    <dgm:cxn modelId="{7D07D8BE-DBA2-4749-B47A-E2C636544F8E}" type="presOf" srcId="{7BD5BA4E-B2DD-4423-9171-4DB9DB3CE9E0}" destId="{96CAFD14-F206-47CE-BFDC-B3CBC81070DF}" srcOrd="0" destOrd="0" presId="urn:microsoft.com/office/officeart/2005/8/layout/radial4"/>
    <dgm:cxn modelId="{9B3AC9C6-E37C-4708-B1EB-CE8A782A3783}" type="presOf" srcId="{D513D2BD-445D-4EFA-B4F7-BC3678AFA05B}" destId="{A4922DFD-C889-4AA8-9480-E069D0ADA315}" srcOrd="0" destOrd="0" presId="urn:microsoft.com/office/officeart/2005/8/layout/radial4"/>
    <dgm:cxn modelId="{3FECFAEF-B1C6-463A-AFCE-04AADDB03D8E}" srcId="{01E8A913-2932-4EF9-B42D-866E7414BD62}" destId="{D513D2BD-445D-4EFA-B4F7-BC3678AFA05B}" srcOrd="1" destOrd="0" parTransId="{1BDC75AF-A030-480C-A43C-06441B8F266E}" sibTransId="{B8BC6F65-C43D-4666-B7CB-590C6DAA017D}"/>
    <dgm:cxn modelId="{91C35EF6-CDFB-4F93-841B-E6DE150A4CB4}" type="presOf" srcId="{853CE5C0-9AF8-4031-A8ED-59C033AA22DD}" destId="{2E515EF1-D7A8-43C0-8BBF-BC070F01AF74}" srcOrd="0" destOrd="0" presId="urn:microsoft.com/office/officeart/2005/8/layout/radial4"/>
    <dgm:cxn modelId="{E5F618FC-2961-4B75-B954-E3DB198821CD}" srcId="{03865483-0089-4BC8-A9FC-3DEB62DBC79A}" destId="{01E8A913-2932-4EF9-B42D-866E7414BD62}" srcOrd="0" destOrd="0" parTransId="{4802FF47-E2CB-4FA2-A48E-C8F1B2FCCCAB}" sibTransId="{FAB1E645-3D2E-4B99-AA43-6BB2D607F19D}"/>
    <dgm:cxn modelId="{FBF77794-E6DB-4BE8-A060-630FB92B0D9F}" type="presParOf" srcId="{B64EB5AF-6BF1-4AC7-AE87-9AAB61023D99}" destId="{E6F741C6-1F32-4049-8957-5AD6014B85AB}" srcOrd="0" destOrd="0" presId="urn:microsoft.com/office/officeart/2005/8/layout/radial4"/>
    <dgm:cxn modelId="{042169F8-DD73-4164-AE31-3DC6CBEB0B27}" type="presParOf" srcId="{B64EB5AF-6BF1-4AC7-AE87-9AAB61023D99}" destId="{97EF61FA-DC59-41CB-8E61-D1AAB7CD1F7B}" srcOrd="1" destOrd="0" presId="urn:microsoft.com/office/officeart/2005/8/layout/radial4"/>
    <dgm:cxn modelId="{DF0B38E0-709A-4F3D-9C59-48D794FD5651}" type="presParOf" srcId="{B64EB5AF-6BF1-4AC7-AE87-9AAB61023D99}" destId="{2075CABE-1530-4503-80B3-F739FD673433}" srcOrd="2" destOrd="0" presId="urn:microsoft.com/office/officeart/2005/8/layout/radial4"/>
    <dgm:cxn modelId="{F8434C2C-C44E-44E4-92E8-12A79E98D9BD}" type="presParOf" srcId="{B64EB5AF-6BF1-4AC7-AE87-9AAB61023D99}" destId="{1262C1C4-BA9F-44D6-820C-7352D36166CD}" srcOrd="3" destOrd="0" presId="urn:microsoft.com/office/officeart/2005/8/layout/radial4"/>
    <dgm:cxn modelId="{AB69BD24-EE9F-40C8-AF56-FE40BF896321}" type="presParOf" srcId="{B64EB5AF-6BF1-4AC7-AE87-9AAB61023D99}" destId="{A4922DFD-C889-4AA8-9480-E069D0ADA315}" srcOrd="4" destOrd="0" presId="urn:microsoft.com/office/officeart/2005/8/layout/radial4"/>
    <dgm:cxn modelId="{83F6DBDC-62F6-45C2-AEE9-C4AB4140872C}" type="presParOf" srcId="{B64EB5AF-6BF1-4AC7-AE87-9AAB61023D99}" destId="{96CAFD14-F206-47CE-BFDC-B3CBC81070DF}" srcOrd="5" destOrd="0" presId="urn:microsoft.com/office/officeart/2005/8/layout/radial4"/>
    <dgm:cxn modelId="{E9093B7F-01A2-4D55-96DE-AFE638AC1434}" type="presParOf" srcId="{B64EB5AF-6BF1-4AC7-AE87-9AAB61023D99}" destId="{2E515EF1-D7A8-43C0-8BBF-BC070F01AF7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741C6-1F32-4049-8957-5AD6014B85AB}">
      <dsp:nvSpPr>
        <dsp:cNvPr id="0" name=""/>
        <dsp:cNvSpPr/>
      </dsp:nvSpPr>
      <dsp:spPr>
        <a:xfrm>
          <a:off x="4539302" y="2712789"/>
          <a:ext cx="2275195" cy="22751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700" kern="1200" dirty="0"/>
            <a:t>Цель</a:t>
          </a:r>
        </a:p>
      </dsp:txBody>
      <dsp:txXfrm>
        <a:off x="4872497" y="3045984"/>
        <a:ext cx="1608805" cy="1608805"/>
      </dsp:txXfrm>
    </dsp:sp>
    <dsp:sp modelId="{97EF61FA-DC59-41CB-8E61-D1AAB7CD1F7B}">
      <dsp:nvSpPr>
        <dsp:cNvPr id="0" name=""/>
        <dsp:cNvSpPr/>
      </dsp:nvSpPr>
      <dsp:spPr>
        <a:xfrm rot="12900000">
          <a:off x="3073367" y="2314551"/>
          <a:ext cx="1746319" cy="6484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5CABE-1530-4503-80B3-F739FD673433}">
      <dsp:nvSpPr>
        <dsp:cNvPr id="0" name=""/>
        <dsp:cNvSpPr/>
      </dsp:nvSpPr>
      <dsp:spPr>
        <a:xfrm>
          <a:off x="2150558" y="1273369"/>
          <a:ext cx="2161435" cy="17291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Эффективные механизмы</a:t>
          </a:r>
        </a:p>
      </dsp:txBody>
      <dsp:txXfrm>
        <a:off x="2201203" y="1324014"/>
        <a:ext cx="2060145" cy="1627858"/>
      </dsp:txXfrm>
    </dsp:sp>
    <dsp:sp modelId="{1262C1C4-BA9F-44D6-820C-7352D36166CD}">
      <dsp:nvSpPr>
        <dsp:cNvPr id="0" name=""/>
        <dsp:cNvSpPr/>
      </dsp:nvSpPr>
      <dsp:spPr>
        <a:xfrm rot="16200000">
          <a:off x="4803740" y="1413776"/>
          <a:ext cx="1746319" cy="6484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922DFD-C889-4AA8-9480-E069D0ADA315}">
      <dsp:nvSpPr>
        <dsp:cNvPr id="0" name=""/>
        <dsp:cNvSpPr/>
      </dsp:nvSpPr>
      <dsp:spPr>
        <a:xfrm>
          <a:off x="4596182" y="258"/>
          <a:ext cx="2161435" cy="1729148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Необходимые условия</a:t>
          </a:r>
        </a:p>
      </dsp:txBody>
      <dsp:txXfrm>
        <a:off x="4646827" y="50903"/>
        <a:ext cx="2060145" cy="1627858"/>
      </dsp:txXfrm>
    </dsp:sp>
    <dsp:sp modelId="{96CAFD14-F206-47CE-BFDC-B3CBC81070DF}">
      <dsp:nvSpPr>
        <dsp:cNvPr id="0" name=""/>
        <dsp:cNvSpPr/>
      </dsp:nvSpPr>
      <dsp:spPr>
        <a:xfrm rot="19500000">
          <a:off x="6534112" y="2314551"/>
          <a:ext cx="1746319" cy="6484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15EF1-D7A8-43C0-8BBF-BC070F01AF74}">
      <dsp:nvSpPr>
        <dsp:cNvPr id="0" name=""/>
        <dsp:cNvSpPr/>
      </dsp:nvSpPr>
      <dsp:spPr>
        <a:xfrm>
          <a:off x="7041805" y="1273369"/>
          <a:ext cx="2161435" cy="1729148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Удовлетворение образовательной потребности учащихся</a:t>
          </a:r>
        </a:p>
      </dsp:txBody>
      <dsp:txXfrm>
        <a:off x="7092450" y="1324014"/>
        <a:ext cx="2060145" cy="16278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00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26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28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81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3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6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49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24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84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45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4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74C3E-57B0-417F-A9FE-A7AB2D876B65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8F9CC-DFBF-4219-8BC6-0545ED0A0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21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5251" y="430031"/>
            <a:ext cx="9801497" cy="23876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СЕТЕВОЕ ВЗАИМОДЕЙСТВИЕ КАК УСЛОВИЕ ФОРМИРОВАНИЯ СОВРЕМЕННОГО КАЧЕСТВА ПРОФЕССИОНАЛЬНОГО ОБРАЗОВАНИЯ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54629" y="3448594"/>
            <a:ext cx="9144000" cy="15544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Чулкина</a:t>
            </a:r>
            <a:r>
              <a:rPr lang="ru-RU" sz="3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Татьяна Александровна,</a:t>
            </a:r>
          </a:p>
          <a:p>
            <a:r>
              <a:rPr lang="ru-RU" sz="3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УВР</a:t>
            </a:r>
          </a:p>
          <a:p>
            <a:r>
              <a:rPr lang="ru-RU" sz="3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«Центр образования №25»</a:t>
            </a:r>
          </a:p>
        </p:txBody>
      </p:sp>
    </p:spTree>
    <p:extLst>
      <p:ext uri="{BB962C8B-B14F-4D97-AF65-F5344CB8AC3E}">
        <p14:creationId xmlns:p14="http://schemas.microsoft.com/office/powerpoint/2010/main" val="1143052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677A42-DD55-459D-AE0C-F2A164E41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5" y="-217845"/>
            <a:ext cx="12592050" cy="834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82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A6A5D0-9C5C-4330-BCFF-52E753B8D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975261"/>
            <a:ext cx="12344400" cy="817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0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9451" y="535576"/>
            <a:ext cx="11155680" cy="28215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Современная школа должна соответствовать инновационному развитию различных сфер жизни</a:t>
            </a:r>
          </a:p>
          <a:p>
            <a:endParaRPr lang="ru-RU" sz="36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"Об образовании РФ"</a:t>
            </a:r>
          </a:p>
          <a:p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15</a:t>
            </a:r>
          </a:p>
          <a:p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"Сетевая форма реализации программ"</a:t>
            </a:r>
          </a:p>
        </p:txBody>
      </p:sp>
    </p:spTree>
    <p:extLst>
      <p:ext uri="{BB962C8B-B14F-4D97-AF65-F5344CB8AC3E}">
        <p14:creationId xmlns:p14="http://schemas.microsoft.com/office/powerpoint/2010/main" val="233063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0377" y="467138"/>
            <a:ext cx="42410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Коммуникация</a:t>
            </a:r>
          </a:p>
          <a:p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-семинары</a:t>
            </a:r>
          </a:p>
          <a:p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-круглые столы</a:t>
            </a:r>
          </a:p>
          <a:p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-конференции</a:t>
            </a:r>
          </a:p>
          <a:p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-дискуссии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06" y="1737361"/>
            <a:ext cx="7503030" cy="460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84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39802" y="3256052"/>
            <a:ext cx="4530454" cy="2411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УФИМСКИЙ ГОСУДАРСТВЕННЫЙ КОЛЛЕДЖ ТЕХНОЛОГИИ И ДИЗАЙНА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502435" y="2971074"/>
            <a:ext cx="4689565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«ЦЕНТР ОБРАЗОВАНИЯ №25»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14748" y="1312726"/>
            <a:ext cx="1787434" cy="2736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4748" y="-474708"/>
            <a:ext cx="1787434" cy="27368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345" y="0"/>
            <a:ext cx="4341403" cy="32560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"/>
          <a:stretch/>
        </p:blipFill>
        <p:spPr>
          <a:xfrm>
            <a:off x="-66811" y="0"/>
            <a:ext cx="4562612" cy="325605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482100" y="4899795"/>
            <a:ext cx="74782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выстраивание индивидуальной </a:t>
            </a:r>
          </a:p>
          <a:p>
            <a:pPr algn="ctr"/>
            <a:r>
              <a:rPr lang="ru-RU" sz="3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траектории</a:t>
            </a:r>
          </a:p>
        </p:txBody>
      </p:sp>
    </p:spTree>
    <p:extLst>
      <p:ext uri="{BB962C8B-B14F-4D97-AF65-F5344CB8AC3E}">
        <p14:creationId xmlns:p14="http://schemas.microsoft.com/office/powerpoint/2010/main" val="299598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0376" y="467138"/>
            <a:ext cx="105896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Теоретические и практические занятия с педагогами колледжа</a:t>
            </a:r>
            <a:endParaRPr lang="ru-RU" sz="3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69"/>
          <a:stretch/>
        </p:blipFill>
        <p:spPr>
          <a:xfrm>
            <a:off x="4833534" y="1780463"/>
            <a:ext cx="7184295" cy="45942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16"/>
          <a:stretch/>
        </p:blipFill>
        <p:spPr>
          <a:xfrm>
            <a:off x="840376" y="4258490"/>
            <a:ext cx="3755136" cy="21161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0" b="9230"/>
          <a:stretch/>
        </p:blipFill>
        <p:spPr>
          <a:xfrm>
            <a:off x="840376" y="1780463"/>
            <a:ext cx="3755136" cy="215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69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0376" y="467138"/>
            <a:ext cx="10589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Итоговый показ моделей</a:t>
            </a:r>
            <a:endParaRPr lang="ru-RU" sz="3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5" r="15176" b="4571"/>
          <a:stretch/>
        </p:blipFill>
        <p:spPr>
          <a:xfrm>
            <a:off x="365761" y="1179331"/>
            <a:ext cx="2991393" cy="54696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5" r="25218" b="1523"/>
          <a:stretch/>
        </p:blipFill>
        <p:spPr>
          <a:xfrm>
            <a:off x="3944982" y="1175912"/>
            <a:ext cx="3030583" cy="5415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06" b="4191"/>
          <a:stretch/>
        </p:blipFill>
        <p:spPr>
          <a:xfrm>
            <a:off x="7450338" y="1176415"/>
            <a:ext cx="3626966" cy="539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5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0376" y="467138"/>
            <a:ext cx="10589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Итоговый показ моделей</a:t>
            </a:r>
            <a:endParaRPr lang="ru-RU" sz="3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7" y="1204910"/>
            <a:ext cx="9592493" cy="539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0376" y="467138"/>
            <a:ext cx="10589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</a:t>
            </a:r>
            <a:r>
              <a:rPr lang="en-US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skills</a:t>
            </a:r>
            <a:endParaRPr lang="ru-RU" sz="3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159" y="1753013"/>
            <a:ext cx="7311078" cy="48424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237" y="238805"/>
            <a:ext cx="1905000" cy="1285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21"/>
          <a:stretch/>
        </p:blipFill>
        <p:spPr>
          <a:xfrm>
            <a:off x="473965" y="1753013"/>
            <a:ext cx="3763626" cy="484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85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767687"/>
              </p:ext>
            </p:extLst>
          </p:nvPr>
        </p:nvGraphicFramePr>
        <p:xfrm>
          <a:off x="339634" y="809897"/>
          <a:ext cx="11353800" cy="4988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036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101</Words>
  <Application>Microsoft Office PowerPoint</Application>
  <PresentationFormat>Широкоэкранный</PresentationFormat>
  <Paragraphs>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СЕТЕВОЕ ВЗАИМОДЕЙСТВИЕ КАК УСЛОВИЕ ФОРМИРОВАНИЯ СОВРЕМЕННОГО КАЧЕСТВА ПРОФЕССИОНАЛЬНОГО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</dc:title>
  <dc:creator>Гулькай Ураловна</dc:creator>
  <cp:lastModifiedBy>Настя</cp:lastModifiedBy>
  <cp:revision>10</cp:revision>
  <dcterms:created xsi:type="dcterms:W3CDTF">2018-11-02T07:37:25Z</dcterms:created>
  <dcterms:modified xsi:type="dcterms:W3CDTF">2018-11-06T17:29:09Z</dcterms:modified>
</cp:coreProperties>
</file>