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69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908C01-3C14-4402-933F-222266A8CFFC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0751B-6243-4007-B82F-74505D1561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6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30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85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4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949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18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78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3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16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99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054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9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1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2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31840" y="195486"/>
            <a:ext cx="43204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Bahnschrift SemiBold Condensed" panose="020B0502040204020203" pitchFamily="34" charset="0"/>
              </a:rPr>
              <a:t>РЕЗИДЕНТЫ КЛУБА В РАЙОНАХ ГО Г.УФА</a:t>
            </a:r>
            <a:endParaRPr lang="ru-RU" dirty="0">
              <a:solidFill>
                <a:srgbClr val="C00000"/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58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8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90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30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МСО_7-10_ноября_20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УМСО_7-10_ноября_2018</Template>
  <TotalTime>256</TotalTime>
  <Words>6</Words>
  <Application>Microsoft Office PowerPoint</Application>
  <PresentationFormat>Экран (16:9)</PresentationFormat>
  <Paragraphs>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Bahnschrift SemiBold Condensed</vt:lpstr>
      <vt:lpstr>Calibri</vt:lpstr>
      <vt:lpstr>УМСО_7-10_ноября_2018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Искужина Наркас Шафкатовна</dc:creator>
  <cp:lastModifiedBy>Сергей Переверзев</cp:lastModifiedBy>
  <cp:revision>9</cp:revision>
  <dcterms:created xsi:type="dcterms:W3CDTF">2018-11-02T10:29:20Z</dcterms:created>
  <dcterms:modified xsi:type="dcterms:W3CDTF">2018-11-07T19:00:49Z</dcterms:modified>
</cp:coreProperties>
</file>