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2.xml" ContentType="application/vnd.openxmlformats-officedocument.theme+xml"/>
  <Override PartName="/ppt/slideLayouts/slideLayout9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61" r:id="rId2"/>
    <p:sldMasterId id="2147483763" r:id="rId3"/>
  </p:sldMasterIdLst>
  <p:notesMasterIdLst>
    <p:notesMasterId r:id="rId32"/>
  </p:notesMasterIdLst>
  <p:handoutMasterIdLst>
    <p:handoutMasterId r:id="rId33"/>
  </p:handoutMasterIdLst>
  <p:sldIdLst>
    <p:sldId id="540" r:id="rId4"/>
    <p:sldId id="336" r:id="rId5"/>
    <p:sldId id="531" r:id="rId6"/>
    <p:sldId id="487" r:id="rId7"/>
    <p:sldId id="504" r:id="rId8"/>
    <p:sldId id="434" r:id="rId9"/>
    <p:sldId id="529" r:id="rId10"/>
    <p:sldId id="323" r:id="rId11"/>
    <p:sldId id="544" r:id="rId12"/>
    <p:sldId id="327" r:id="rId13"/>
    <p:sldId id="381" r:id="rId14"/>
    <p:sldId id="451" r:id="rId15"/>
    <p:sldId id="533" r:id="rId16"/>
    <p:sldId id="545" r:id="rId17"/>
    <p:sldId id="394" r:id="rId18"/>
    <p:sldId id="450" r:id="rId19"/>
    <p:sldId id="490" r:id="rId20"/>
    <p:sldId id="289" r:id="rId21"/>
    <p:sldId id="536" r:id="rId22"/>
    <p:sldId id="392" r:id="rId23"/>
    <p:sldId id="452" r:id="rId24"/>
    <p:sldId id="355" r:id="rId25"/>
    <p:sldId id="535" r:id="rId26"/>
    <p:sldId id="537" r:id="rId27"/>
    <p:sldId id="541" r:id="rId28"/>
    <p:sldId id="542" r:id="rId29"/>
    <p:sldId id="324" r:id="rId30"/>
    <p:sldId id="538" r:id="rId31"/>
  </p:sldIdLst>
  <p:sldSz cx="12192000" cy="6858000"/>
  <p:notesSz cx="6858000" cy="91440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örre - multipurpose template" id="{2D78C04B-A168-479C-9541-E3B6372F0BA9}">
          <p14:sldIdLst>
            <p14:sldId id="540"/>
            <p14:sldId id="336"/>
            <p14:sldId id="531"/>
            <p14:sldId id="487"/>
            <p14:sldId id="504"/>
            <p14:sldId id="434"/>
            <p14:sldId id="529"/>
            <p14:sldId id="323"/>
            <p14:sldId id="544"/>
            <p14:sldId id="327"/>
            <p14:sldId id="381"/>
            <p14:sldId id="451"/>
            <p14:sldId id="533"/>
            <p14:sldId id="545"/>
            <p14:sldId id="394"/>
            <p14:sldId id="450"/>
            <p14:sldId id="490"/>
            <p14:sldId id="289"/>
            <p14:sldId id="536"/>
            <p14:sldId id="392"/>
            <p14:sldId id="452"/>
            <p14:sldId id="355"/>
            <p14:sldId id="535"/>
            <p14:sldId id="537"/>
            <p14:sldId id="541"/>
            <p14:sldId id="542"/>
            <p14:sldId id="324"/>
            <p14:sldId id="538"/>
          </p14:sldIdLst>
        </p14:section>
        <p14:section name="Showeet" id="{B016801F-B1C1-4CFC-BB13-EBCF68D5DA84}">
          <p14:sldIdLst/>
        </p14:section>
      </p14:sectionLst>
    </p:ex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4D5E"/>
    <a:srgbClr val="DC4A3D"/>
    <a:srgbClr val="E4E6E5"/>
    <a:srgbClr val="00ACED"/>
    <a:srgbClr val="000000"/>
    <a:srgbClr val="1D1D20"/>
    <a:srgbClr val="46474B"/>
    <a:srgbClr val="D0E546"/>
    <a:srgbClr val="C8DB46"/>
    <a:srgbClr val="191D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99" autoAdjust="0"/>
    <p:restoredTop sz="94128" autoAdjust="0"/>
  </p:normalViewPr>
  <p:slideViewPr>
    <p:cSldViewPr snapToGrid="0">
      <p:cViewPr>
        <p:scale>
          <a:sx n="66" d="100"/>
          <a:sy n="66" d="100"/>
        </p:scale>
        <p:origin x="-966" y="-168"/>
      </p:cViewPr>
      <p:guideLst>
        <p:guide orient="horz" pos="2160"/>
        <p:guide pos="3840"/>
      </p:guideLst>
    </p:cSldViewPr>
  </p:slideViewPr>
  <p:notesTextViewPr>
    <p:cViewPr>
      <p:scale>
        <a:sx n="1" d="1"/>
        <a:sy n="1" d="1"/>
      </p:scale>
      <p:origin x="0" y="0"/>
    </p:cViewPr>
  </p:notesTextViewPr>
  <p:sorterViewPr>
    <p:cViewPr>
      <p:scale>
        <a:sx n="100" d="100"/>
        <a:sy n="100" d="100"/>
      </p:scale>
      <p:origin x="0" y="-648"/>
    </p:cViewPr>
  </p:sorterViewPr>
  <p:notesViewPr>
    <p:cSldViewPr snapToGrid="0">
      <p:cViewPr varScale="1">
        <p:scale>
          <a:sx n="86" d="100"/>
          <a:sy n="86" d="100"/>
        </p:scale>
        <p:origin x="3786"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gs" Target="tags/tag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2400"/>
            </a:pPr>
            <a:r>
              <a:rPr lang="ru-RU" sz="2400"/>
              <a:t>Количественная динамика результатов республиканской олимпиады </a:t>
            </a:r>
            <a:r>
              <a:rPr lang="en-US" sz="2400"/>
              <a:t/>
            </a:r>
            <a:br>
              <a:rPr lang="en-US" sz="2400"/>
            </a:br>
            <a:r>
              <a:rPr lang="en-US" sz="2400"/>
              <a:t>“Mr &amp; Miss English”</a:t>
            </a:r>
            <a:endParaRPr lang="ru-RU" sz="2400"/>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Победитель</c:v>
                </c:pt>
              </c:strCache>
            </c:strRef>
          </c:tx>
          <c:spPr>
            <a:solidFill>
              <a:schemeClr val="accent1"/>
            </a:solidFill>
            <a:ln>
              <a:noFill/>
            </a:ln>
            <a:effectLst/>
          </c:spPr>
          <c:invertIfNegative val="0"/>
          <c:cat>
            <c:strRef>
              <c:f>Sheet1!$A$2:$A$5</c:f>
              <c:strCache>
                <c:ptCount val="3"/>
                <c:pt idx="0">
                  <c:v>2015-16</c:v>
                </c:pt>
                <c:pt idx="1">
                  <c:v>2016-17</c:v>
                </c:pt>
                <c:pt idx="2">
                  <c:v>2017-18</c:v>
                </c:pt>
              </c:strCache>
            </c:strRef>
          </c:cat>
          <c:val>
            <c:numRef>
              <c:f>Sheet1!$B$2:$B$5</c:f>
              <c:numCache>
                <c:formatCode>General</c:formatCode>
                <c:ptCount val="4"/>
                <c:pt idx="0">
                  <c:v>2</c:v>
                </c:pt>
                <c:pt idx="1">
                  <c:v>2</c:v>
                </c:pt>
                <c:pt idx="2">
                  <c:v>2</c:v>
                </c:pt>
              </c:numCache>
            </c:numRef>
          </c:val>
        </c:ser>
        <c:ser>
          <c:idx val="1"/>
          <c:order val="1"/>
          <c:tx>
            <c:strRef>
              <c:f>Sheet1!$C$1</c:f>
              <c:strCache>
                <c:ptCount val="1"/>
                <c:pt idx="0">
                  <c:v>Призер</c:v>
                </c:pt>
              </c:strCache>
            </c:strRef>
          </c:tx>
          <c:spPr>
            <a:solidFill>
              <a:schemeClr val="accent5"/>
            </a:solidFill>
            <a:ln>
              <a:noFill/>
            </a:ln>
            <a:effectLst/>
          </c:spPr>
          <c:invertIfNegative val="0"/>
          <c:cat>
            <c:strRef>
              <c:f>Sheet1!$A$2:$A$5</c:f>
              <c:strCache>
                <c:ptCount val="3"/>
                <c:pt idx="0">
                  <c:v>2015-16</c:v>
                </c:pt>
                <c:pt idx="1">
                  <c:v>2016-17</c:v>
                </c:pt>
                <c:pt idx="2">
                  <c:v>2017-18</c:v>
                </c:pt>
              </c:strCache>
            </c:strRef>
          </c:cat>
          <c:val>
            <c:numRef>
              <c:f>Sheet1!$C$2:$C$5</c:f>
              <c:numCache>
                <c:formatCode>General</c:formatCode>
                <c:ptCount val="4"/>
                <c:pt idx="0">
                  <c:v>26</c:v>
                </c:pt>
                <c:pt idx="1">
                  <c:v>32</c:v>
                </c:pt>
                <c:pt idx="2">
                  <c:v>45</c:v>
                </c:pt>
              </c:numCache>
            </c:numRef>
          </c:val>
        </c:ser>
        <c:dLbls>
          <c:showLegendKey val="0"/>
          <c:showVal val="0"/>
          <c:showCatName val="0"/>
          <c:showSerName val="0"/>
          <c:showPercent val="0"/>
          <c:showBubbleSize val="0"/>
        </c:dLbls>
        <c:gapWidth val="219"/>
        <c:overlap val="-27"/>
        <c:axId val="285074560"/>
        <c:axId val="285076096"/>
      </c:barChart>
      <c:catAx>
        <c:axId val="285074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sz="2000" b="1"/>
            </a:pPr>
            <a:endParaRPr lang="ru-RU"/>
          </a:p>
        </c:txPr>
        <c:crossAx val="285076096"/>
        <c:crosses val="autoZero"/>
        <c:auto val="1"/>
        <c:lblAlgn val="ctr"/>
        <c:lblOffset val="100"/>
        <c:noMultiLvlLbl val="0"/>
      </c:catAx>
      <c:valAx>
        <c:axId val="285076096"/>
        <c:scaling>
          <c:orientation val="minMax"/>
        </c:scaling>
        <c:delete val="0"/>
        <c:axPos val="l"/>
        <c:numFmt formatCode="General" sourceLinked="1"/>
        <c:majorTickMark val="none"/>
        <c:minorTickMark val="none"/>
        <c:tickLblPos val="nextTo"/>
        <c:spPr>
          <a:noFill/>
          <a:ln>
            <a:noFill/>
          </a:ln>
          <a:effectLst/>
        </c:spPr>
        <c:txPr>
          <a:bodyPr rot="-60000000" vert="horz"/>
          <a:lstStyle/>
          <a:p>
            <a:pPr>
              <a:defRPr/>
            </a:pPr>
            <a:endParaRPr lang="ru-RU"/>
          </a:p>
        </c:txPr>
        <c:crossAx val="285074560"/>
        <c:crosses val="autoZero"/>
        <c:crossBetween val="between"/>
      </c:valAx>
      <c:spPr>
        <a:noFill/>
        <a:ln>
          <a:noFill/>
        </a:ln>
        <a:effectLst/>
      </c:spPr>
    </c:plotArea>
    <c:legend>
      <c:legendPos val="r"/>
      <c:layout>
        <c:manualLayout>
          <c:xMode val="edge"/>
          <c:yMode val="edge"/>
          <c:x val="0.53228535627311813"/>
          <c:y val="0.39361490605905564"/>
          <c:w val="0.33215929489061141"/>
          <c:h val="0.10796024664213151"/>
        </c:manualLayout>
      </c:layout>
      <c:overlay val="0"/>
      <c:spPr>
        <a:noFill/>
        <a:ln>
          <a:noFill/>
        </a:ln>
        <a:effectLst/>
      </c:spPr>
      <c:txPr>
        <a:bodyPr rot="0" vert="horz"/>
        <a:lstStyle/>
        <a:p>
          <a:pPr>
            <a:defRPr sz="1800" b="1"/>
          </a:pPr>
          <a:endParaRPr lang="ru-RU"/>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2400"/>
            </a:pPr>
            <a:r>
              <a:rPr lang="ru-RU" sz="2400"/>
              <a:t>Количественная динамика результатов интеллектуальных и творческих конкурсов</a:t>
            </a:r>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Победители/Призеры</c:v>
                </c:pt>
              </c:strCache>
            </c:strRef>
          </c:tx>
          <c:spPr>
            <a:solidFill>
              <a:schemeClr val="accent1"/>
            </a:solidFill>
            <a:ln>
              <a:noFill/>
            </a:ln>
            <a:effectLst/>
          </c:spPr>
          <c:invertIfNegative val="0"/>
          <c:cat>
            <c:strRef>
              <c:f>Sheet1!$A$2:$A$5</c:f>
              <c:strCache>
                <c:ptCount val="3"/>
                <c:pt idx="0">
                  <c:v>2015-16</c:v>
                </c:pt>
                <c:pt idx="1">
                  <c:v>2016-17</c:v>
                </c:pt>
                <c:pt idx="2">
                  <c:v>2017-18</c:v>
                </c:pt>
              </c:strCache>
            </c:strRef>
          </c:cat>
          <c:val>
            <c:numRef>
              <c:f>Sheet1!$B$2:$B$5</c:f>
              <c:numCache>
                <c:formatCode>General</c:formatCode>
                <c:ptCount val="4"/>
                <c:pt idx="0">
                  <c:v>12</c:v>
                </c:pt>
                <c:pt idx="1">
                  <c:v>20</c:v>
                </c:pt>
                <c:pt idx="2">
                  <c:v>36</c:v>
                </c:pt>
              </c:numCache>
            </c:numRef>
          </c:val>
        </c:ser>
        <c:ser>
          <c:idx val="1"/>
          <c:order val="1"/>
          <c:tx>
            <c:strRef>
              <c:f>Sheet1!$C$1</c:f>
              <c:strCache>
                <c:ptCount val="1"/>
                <c:pt idx="0">
                  <c:v>Участники</c:v>
                </c:pt>
              </c:strCache>
            </c:strRef>
          </c:tx>
          <c:spPr>
            <a:solidFill>
              <a:schemeClr val="accent5"/>
            </a:solidFill>
            <a:ln>
              <a:noFill/>
            </a:ln>
            <a:effectLst/>
          </c:spPr>
          <c:invertIfNegative val="0"/>
          <c:cat>
            <c:strRef>
              <c:f>Sheet1!$A$2:$A$5</c:f>
              <c:strCache>
                <c:ptCount val="3"/>
                <c:pt idx="0">
                  <c:v>2015-16</c:v>
                </c:pt>
                <c:pt idx="1">
                  <c:v>2016-17</c:v>
                </c:pt>
                <c:pt idx="2">
                  <c:v>2017-18</c:v>
                </c:pt>
              </c:strCache>
            </c:strRef>
          </c:cat>
          <c:val>
            <c:numRef>
              <c:f>Sheet1!$C$2:$C$5</c:f>
              <c:numCache>
                <c:formatCode>General</c:formatCode>
                <c:ptCount val="4"/>
                <c:pt idx="0">
                  <c:v>26</c:v>
                </c:pt>
                <c:pt idx="1">
                  <c:v>34</c:v>
                </c:pt>
                <c:pt idx="2">
                  <c:v>68</c:v>
                </c:pt>
              </c:numCache>
            </c:numRef>
          </c:val>
        </c:ser>
        <c:dLbls>
          <c:showLegendKey val="0"/>
          <c:showVal val="0"/>
          <c:showCatName val="0"/>
          <c:showSerName val="0"/>
          <c:showPercent val="0"/>
          <c:showBubbleSize val="0"/>
        </c:dLbls>
        <c:gapWidth val="219"/>
        <c:overlap val="-27"/>
        <c:axId val="286825856"/>
        <c:axId val="286839936"/>
      </c:barChart>
      <c:catAx>
        <c:axId val="286825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sz="2000" b="1"/>
            </a:pPr>
            <a:endParaRPr lang="ru-RU"/>
          </a:p>
        </c:txPr>
        <c:crossAx val="286839936"/>
        <c:crosses val="autoZero"/>
        <c:auto val="1"/>
        <c:lblAlgn val="ctr"/>
        <c:lblOffset val="100"/>
        <c:noMultiLvlLbl val="0"/>
      </c:catAx>
      <c:valAx>
        <c:axId val="286839936"/>
        <c:scaling>
          <c:orientation val="minMax"/>
        </c:scaling>
        <c:delete val="0"/>
        <c:axPos val="l"/>
        <c:numFmt formatCode="General" sourceLinked="1"/>
        <c:majorTickMark val="none"/>
        <c:minorTickMark val="none"/>
        <c:tickLblPos val="nextTo"/>
        <c:spPr>
          <a:noFill/>
          <a:ln>
            <a:noFill/>
          </a:ln>
          <a:effectLst/>
        </c:spPr>
        <c:txPr>
          <a:bodyPr rot="-60000000" vert="horz"/>
          <a:lstStyle/>
          <a:p>
            <a:pPr>
              <a:defRPr/>
            </a:pPr>
            <a:endParaRPr lang="ru-RU"/>
          </a:p>
        </c:txPr>
        <c:crossAx val="286825856"/>
        <c:crosses val="autoZero"/>
        <c:crossBetween val="between"/>
      </c:valAx>
      <c:spPr>
        <a:noFill/>
        <a:ln>
          <a:noFill/>
        </a:ln>
        <a:effectLst/>
      </c:spPr>
    </c:plotArea>
    <c:legend>
      <c:legendPos val="r"/>
      <c:layout>
        <c:manualLayout>
          <c:xMode val="edge"/>
          <c:yMode val="edge"/>
          <c:x val="0.53412298206421682"/>
          <c:y val="0.37347414879705776"/>
          <c:w val="0.43890757148953502"/>
          <c:h val="0.13629420946794063"/>
        </c:manualLayout>
      </c:layout>
      <c:overlay val="0"/>
      <c:spPr>
        <a:noFill/>
        <a:ln>
          <a:noFill/>
        </a:ln>
        <a:effectLst/>
      </c:spPr>
      <c:txPr>
        <a:bodyPr rot="0" vert="horz"/>
        <a:lstStyle/>
        <a:p>
          <a:pPr>
            <a:defRPr sz="1800" b="1"/>
          </a:pPr>
          <a:endParaRPr lang="ru-RU"/>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2400"/>
            </a:pPr>
            <a:r>
              <a:rPr lang="ru-RU" sz="2400" dirty="0"/>
              <a:t>Количественная динамика </a:t>
            </a:r>
            <a:r>
              <a:rPr lang="ru-RU" sz="2400" dirty="0" smtClean="0"/>
              <a:t>результатов</a:t>
            </a:r>
            <a:r>
              <a:rPr lang="en-US" sz="2400" dirty="0" smtClean="0"/>
              <a:t/>
            </a:r>
            <a:br>
              <a:rPr lang="en-US" sz="2400" dirty="0" smtClean="0"/>
            </a:br>
            <a:r>
              <a:rPr lang="ru-RU" sz="2400" dirty="0" smtClean="0"/>
              <a:t> </a:t>
            </a:r>
            <a:r>
              <a:rPr lang="en-US" sz="2400" dirty="0" smtClean="0"/>
              <a:t>“Cambridge English Exams”</a:t>
            </a:r>
            <a:endParaRPr lang="ru-RU" sz="2400" dirty="0"/>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Участники ОП</c:v>
                </c:pt>
              </c:strCache>
            </c:strRef>
          </c:tx>
          <c:spPr>
            <a:solidFill>
              <a:schemeClr val="accent1"/>
            </a:solidFill>
            <a:ln>
              <a:noFill/>
            </a:ln>
            <a:effectLst/>
          </c:spPr>
          <c:invertIfNegative val="0"/>
          <c:cat>
            <c:strRef>
              <c:f>Sheet1!$A$2:$A$5</c:f>
              <c:strCache>
                <c:ptCount val="3"/>
                <c:pt idx="0">
                  <c:v>2015-16 - KET</c:v>
                </c:pt>
                <c:pt idx="1">
                  <c:v>2016-17-PET-1</c:v>
                </c:pt>
                <c:pt idx="2">
                  <c:v>2017-18 -PET-2</c:v>
                </c:pt>
              </c:strCache>
            </c:strRef>
          </c:cat>
          <c:val>
            <c:numRef>
              <c:f>Sheet1!$B$2:$B$5</c:f>
              <c:numCache>
                <c:formatCode>General</c:formatCode>
                <c:ptCount val="4"/>
                <c:pt idx="0">
                  <c:v>25</c:v>
                </c:pt>
                <c:pt idx="1">
                  <c:v>26</c:v>
                </c:pt>
                <c:pt idx="2">
                  <c:v>28</c:v>
                </c:pt>
              </c:numCache>
            </c:numRef>
          </c:val>
        </c:ser>
        <c:ser>
          <c:idx val="1"/>
          <c:order val="1"/>
          <c:tx>
            <c:strRef>
              <c:f>Sheet1!$C$1</c:f>
              <c:strCache>
                <c:ptCount val="1"/>
                <c:pt idx="0">
                  <c:v>Кандидаты экзамена</c:v>
                </c:pt>
              </c:strCache>
            </c:strRef>
          </c:tx>
          <c:spPr>
            <a:solidFill>
              <a:schemeClr val="accent5"/>
            </a:solidFill>
            <a:ln>
              <a:noFill/>
            </a:ln>
            <a:effectLst/>
          </c:spPr>
          <c:invertIfNegative val="0"/>
          <c:cat>
            <c:strRef>
              <c:f>Sheet1!$A$2:$A$5</c:f>
              <c:strCache>
                <c:ptCount val="3"/>
                <c:pt idx="0">
                  <c:v>2015-16 - KET</c:v>
                </c:pt>
                <c:pt idx="1">
                  <c:v>2016-17-PET-1</c:v>
                </c:pt>
                <c:pt idx="2">
                  <c:v>2017-18 -PET-2</c:v>
                </c:pt>
              </c:strCache>
            </c:strRef>
          </c:cat>
          <c:val>
            <c:numRef>
              <c:f>Sheet1!$C$2:$C$5</c:f>
              <c:numCache>
                <c:formatCode>General</c:formatCode>
                <c:ptCount val="4"/>
                <c:pt idx="0">
                  <c:v>10</c:v>
                </c:pt>
                <c:pt idx="1">
                  <c:v>12</c:v>
                </c:pt>
                <c:pt idx="2">
                  <c:v>15</c:v>
                </c:pt>
              </c:numCache>
            </c:numRef>
          </c:val>
        </c:ser>
        <c:dLbls>
          <c:showLegendKey val="0"/>
          <c:showVal val="0"/>
          <c:showCatName val="0"/>
          <c:showSerName val="0"/>
          <c:showPercent val="0"/>
          <c:showBubbleSize val="0"/>
        </c:dLbls>
        <c:gapWidth val="219"/>
        <c:overlap val="-27"/>
        <c:axId val="286900608"/>
        <c:axId val="286902144"/>
      </c:barChart>
      <c:catAx>
        <c:axId val="286900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sz="2000" b="1"/>
            </a:pPr>
            <a:endParaRPr lang="ru-RU"/>
          </a:p>
        </c:txPr>
        <c:crossAx val="286902144"/>
        <c:crosses val="autoZero"/>
        <c:auto val="1"/>
        <c:lblAlgn val="ctr"/>
        <c:lblOffset val="100"/>
        <c:noMultiLvlLbl val="0"/>
      </c:catAx>
      <c:valAx>
        <c:axId val="286902144"/>
        <c:scaling>
          <c:orientation val="minMax"/>
        </c:scaling>
        <c:delete val="0"/>
        <c:axPos val="l"/>
        <c:numFmt formatCode="General" sourceLinked="1"/>
        <c:majorTickMark val="none"/>
        <c:minorTickMark val="none"/>
        <c:tickLblPos val="nextTo"/>
        <c:spPr>
          <a:noFill/>
          <a:ln>
            <a:noFill/>
          </a:ln>
          <a:effectLst/>
        </c:spPr>
        <c:txPr>
          <a:bodyPr rot="-60000000" vert="horz"/>
          <a:lstStyle/>
          <a:p>
            <a:pPr>
              <a:defRPr/>
            </a:pPr>
            <a:endParaRPr lang="ru-RU"/>
          </a:p>
        </c:txPr>
        <c:crossAx val="286900608"/>
        <c:crosses val="autoZero"/>
        <c:crossBetween val="between"/>
      </c:valAx>
      <c:spPr>
        <a:noFill/>
        <a:ln>
          <a:noFill/>
        </a:ln>
        <a:effectLst/>
      </c:spPr>
    </c:plotArea>
    <c:legend>
      <c:legendPos val="r"/>
      <c:layout>
        <c:manualLayout>
          <c:xMode val="edge"/>
          <c:yMode val="edge"/>
          <c:x val="0.53228535627311813"/>
          <c:y val="0.39361490605905564"/>
          <c:w val="0.33215929489061141"/>
          <c:h val="0.19607596314321801"/>
        </c:manualLayout>
      </c:layout>
      <c:overlay val="0"/>
      <c:spPr>
        <a:noFill/>
        <a:ln>
          <a:noFill/>
        </a:ln>
        <a:effectLst/>
      </c:spPr>
      <c:txPr>
        <a:bodyPr rot="0" vert="horz"/>
        <a:lstStyle/>
        <a:p>
          <a:pPr>
            <a:defRPr sz="1800" b="1"/>
          </a:pPr>
          <a:endParaRPr lang="ru-RU"/>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2400"/>
            </a:pPr>
            <a:r>
              <a:rPr lang="ru-RU" sz="2400" dirty="0"/>
              <a:t>Количественная динамика результатов </a:t>
            </a:r>
            <a:r>
              <a:rPr lang="en-US" sz="2400" dirty="0" smtClean="0"/>
              <a:t>“Cambridge English Exams, YLE”</a:t>
            </a:r>
            <a:endParaRPr lang="ru-RU" sz="2400" dirty="0"/>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Участники ОП</c:v>
                </c:pt>
              </c:strCache>
            </c:strRef>
          </c:tx>
          <c:spPr>
            <a:solidFill>
              <a:schemeClr val="accent1"/>
            </a:solidFill>
            <a:ln>
              <a:noFill/>
            </a:ln>
            <a:effectLst/>
          </c:spPr>
          <c:invertIfNegative val="0"/>
          <c:cat>
            <c:strRef>
              <c:f>Sheet1!$A$2:$A$5</c:f>
              <c:strCache>
                <c:ptCount val="3"/>
                <c:pt idx="0">
                  <c:v>2015-16 -STARTERS</c:v>
                </c:pt>
                <c:pt idx="1">
                  <c:v>2016-17-MOVERS</c:v>
                </c:pt>
                <c:pt idx="2">
                  <c:v>2017-18 -FLYERS</c:v>
                </c:pt>
              </c:strCache>
            </c:strRef>
          </c:cat>
          <c:val>
            <c:numRef>
              <c:f>Sheet1!$B$2:$B$5</c:f>
              <c:numCache>
                <c:formatCode>General</c:formatCode>
                <c:ptCount val="4"/>
                <c:pt idx="0">
                  <c:v>15</c:v>
                </c:pt>
                <c:pt idx="1">
                  <c:v>35</c:v>
                </c:pt>
                <c:pt idx="2">
                  <c:v>56</c:v>
                </c:pt>
              </c:numCache>
            </c:numRef>
          </c:val>
        </c:ser>
        <c:ser>
          <c:idx val="1"/>
          <c:order val="1"/>
          <c:tx>
            <c:strRef>
              <c:f>Sheet1!$C$1</c:f>
              <c:strCache>
                <c:ptCount val="1"/>
                <c:pt idx="0">
                  <c:v>Кандидаты экзамена</c:v>
                </c:pt>
              </c:strCache>
            </c:strRef>
          </c:tx>
          <c:spPr>
            <a:solidFill>
              <a:schemeClr val="accent5"/>
            </a:solidFill>
            <a:ln>
              <a:noFill/>
            </a:ln>
            <a:effectLst/>
          </c:spPr>
          <c:invertIfNegative val="0"/>
          <c:cat>
            <c:strRef>
              <c:f>Sheet1!$A$2:$A$5</c:f>
              <c:strCache>
                <c:ptCount val="3"/>
                <c:pt idx="0">
                  <c:v>2015-16 -STARTERS</c:v>
                </c:pt>
                <c:pt idx="1">
                  <c:v>2016-17-MOVERS</c:v>
                </c:pt>
                <c:pt idx="2">
                  <c:v>2017-18 -FLYERS</c:v>
                </c:pt>
              </c:strCache>
            </c:strRef>
          </c:cat>
          <c:val>
            <c:numRef>
              <c:f>Sheet1!$C$2:$C$5</c:f>
              <c:numCache>
                <c:formatCode>General</c:formatCode>
                <c:ptCount val="4"/>
                <c:pt idx="0">
                  <c:v>10</c:v>
                </c:pt>
                <c:pt idx="1">
                  <c:v>25</c:v>
                </c:pt>
                <c:pt idx="2">
                  <c:v>38</c:v>
                </c:pt>
              </c:numCache>
            </c:numRef>
          </c:val>
        </c:ser>
        <c:dLbls>
          <c:showLegendKey val="0"/>
          <c:showVal val="0"/>
          <c:showCatName val="0"/>
          <c:showSerName val="0"/>
          <c:showPercent val="0"/>
          <c:showBubbleSize val="0"/>
        </c:dLbls>
        <c:gapWidth val="219"/>
        <c:overlap val="-27"/>
        <c:axId val="288991872"/>
        <c:axId val="288997760"/>
      </c:barChart>
      <c:catAx>
        <c:axId val="288991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sz="2000" b="1"/>
            </a:pPr>
            <a:endParaRPr lang="ru-RU"/>
          </a:p>
        </c:txPr>
        <c:crossAx val="288997760"/>
        <c:crosses val="autoZero"/>
        <c:auto val="1"/>
        <c:lblAlgn val="ctr"/>
        <c:lblOffset val="100"/>
        <c:noMultiLvlLbl val="0"/>
      </c:catAx>
      <c:valAx>
        <c:axId val="288997760"/>
        <c:scaling>
          <c:orientation val="minMax"/>
        </c:scaling>
        <c:delete val="0"/>
        <c:axPos val="l"/>
        <c:numFmt formatCode="General" sourceLinked="1"/>
        <c:majorTickMark val="none"/>
        <c:minorTickMark val="none"/>
        <c:tickLblPos val="nextTo"/>
        <c:spPr>
          <a:noFill/>
          <a:ln>
            <a:noFill/>
          </a:ln>
          <a:effectLst/>
        </c:spPr>
        <c:txPr>
          <a:bodyPr rot="-60000000" vert="horz"/>
          <a:lstStyle/>
          <a:p>
            <a:pPr>
              <a:defRPr/>
            </a:pPr>
            <a:endParaRPr lang="ru-RU"/>
          </a:p>
        </c:txPr>
        <c:crossAx val="288991872"/>
        <c:crosses val="autoZero"/>
        <c:crossBetween val="between"/>
      </c:valAx>
      <c:spPr>
        <a:noFill/>
        <a:ln>
          <a:noFill/>
        </a:ln>
        <a:effectLst/>
      </c:spPr>
    </c:plotArea>
    <c:legend>
      <c:legendPos val="r"/>
      <c:layout>
        <c:manualLayout>
          <c:xMode val="edge"/>
          <c:yMode val="edge"/>
          <c:x val="0.55919335799643799"/>
          <c:y val="0.25766483450586475"/>
          <c:w val="0.33215929489061141"/>
          <c:h val="0.24391024757860003"/>
        </c:manualLayout>
      </c:layout>
      <c:overlay val="0"/>
      <c:spPr>
        <a:noFill/>
        <a:ln>
          <a:noFill/>
        </a:ln>
        <a:effectLst/>
      </c:spPr>
      <c:txPr>
        <a:bodyPr rot="0" vert="horz"/>
        <a:lstStyle/>
        <a:p>
          <a:pPr>
            <a:defRPr sz="1800" b="1"/>
          </a:pPr>
          <a:endParaRPr lang="ru-RU"/>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ru-RU"/>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FD4A49-3CDE-408A-892D-AEE0E002BB22}" type="datetimeFigureOut">
              <a:rPr lang="en-US" smtClean="0"/>
              <a:t>9/18/2018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784AF13-6931-4C1B-8846-6C389DA81412}" type="slidenum">
              <a:rPr lang="en-US" smtClean="0"/>
              <a:t>‹#›</a:t>
            </a:fld>
            <a:endParaRPr lang="en-US"/>
          </a:p>
        </p:txBody>
      </p:sp>
    </p:spTree>
    <p:extLst>
      <p:ext uri="{BB962C8B-B14F-4D97-AF65-F5344CB8AC3E}">
        <p14:creationId xmlns:p14="http://schemas.microsoft.com/office/powerpoint/2010/main" val="41534906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5FC15C-71A1-4B5E-B800-13FCAA9104CF}" type="datetimeFigureOut">
              <a:rPr lang="en-US" smtClean="0"/>
              <a:t>9/18/2018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92863F-2181-40AA-9D10-26C0A01C7A52}" type="slidenum">
              <a:rPr lang="en-US" smtClean="0"/>
              <a:t>‹#›</a:t>
            </a:fld>
            <a:endParaRPr lang="en-US"/>
          </a:p>
        </p:txBody>
      </p:sp>
    </p:spTree>
    <p:extLst>
      <p:ext uri="{BB962C8B-B14F-4D97-AF65-F5344CB8AC3E}">
        <p14:creationId xmlns:p14="http://schemas.microsoft.com/office/powerpoint/2010/main" val="1907578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mtClean="0">
                <a:solidFill>
                  <a:prstClr val="black"/>
                </a:solidFill>
              </a:rPr>
              <a:t>© Copyright Showeet.com – Free PowerPoint Templates</a:t>
            </a:r>
            <a:endParaRPr lang="en-US" sz="1200" dirty="0" smtClean="0">
              <a:solidFill>
                <a:prstClr val="black"/>
              </a:solidFill>
            </a:endParaRPr>
          </a:p>
        </p:txBody>
      </p:sp>
      <p:sp>
        <p:nvSpPr>
          <p:cNvPr id="4" name="Slide Number Placeholder 3"/>
          <p:cNvSpPr>
            <a:spLocks noGrp="1"/>
          </p:cNvSpPr>
          <p:nvPr>
            <p:ph type="sldNum" sz="quarter" idx="10"/>
          </p:nvPr>
        </p:nvSpPr>
        <p:spPr/>
        <p:txBody>
          <a:bodyPr/>
          <a:lstStyle/>
          <a:p>
            <a:fld id="{1492863F-2181-40AA-9D10-26C0A01C7A52}" type="slidenum">
              <a:rPr lang="en-US" smtClean="0"/>
              <a:t>2</a:t>
            </a:fld>
            <a:endParaRPr lang="en-US"/>
          </a:p>
        </p:txBody>
      </p:sp>
    </p:spTree>
    <p:extLst>
      <p:ext uri="{BB962C8B-B14F-4D97-AF65-F5344CB8AC3E}">
        <p14:creationId xmlns:p14="http://schemas.microsoft.com/office/powerpoint/2010/main" val="2519839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mtClean="0">
                <a:solidFill>
                  <a:prstClr val="black"/>
                </a:solidFill>
              </a:rPr>
              <a:t>© Copyright Showeet.com – Free PowerPoint Templates</a:t>
            </a:r>
            <a:endParaRPr lang="en-US" sz="1200" dirty="0" smtClean="0">
              <a:solidFill>
                <a:prstClr val="black"/>
              </a:solidFill>
            </a:endParaRPr>
          </a:p>
        </p:txBody>
      </p:sp>
      <p:sp>
        <p:nvSpPr>
          <p:cNvPr id="4" name="Slide Number Placeholder 3"/>
          <p:cNvSpPr>
            <a:spLocks noGrp="1"/>
          </p:cNvSpPr>
          <p:nvPr>
            <p:ph type="sldNum" sz="quarter" idx="10"/>
          </p:nvPr>
        </p:nvSpPr>
        <p:spPr/>
        <p:txBody>
          <a:bodyPr/>
          <a:lstStyle/>
          <a:p>
            <a:fld id="{1492863F-2181-40AA-9D10-26C0A01C7A52}" type="slidenum">
              <a:rPr lang="en-US" smtClean="0"/>
              <a:t>12</a:t>
            </a:fld>
            <a:endParaRPr lang="en-US"/>
          </a:p>
        </p:txBody>
      </p:sp>
    </p:spTree>
    <p:extLst>
      <p:ext uri="{BB962C8B-B14F-4D97-AF65-F5344CB8AC3E}">
        <p14:creationId xmlns:p14="http://schemas.microsoft.com/office/powerpoint/2010/main" val="2842455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mtClean="0">
                <a:solidFill>
                  <a:prstClr val="black"/>
                </a:solidFill>
              </a:rPr>
              <a:t>© Copyright Showeet.com – Free PowerPoint Templates</a:t>
            </a:r>
            <a:endParaRPr lang="en-US" sz="1200" dirty="0" smtClean="0">
              <a:solidFill>
                <a:prstClr val="black"/>
              </a:solidFill>
            </a:endParaRPr>
          </a:p>
        </p:txBody>
      </p:sp>
      <p:sp>
        <p:nvSpPr>
          <p:cNvPr id="4" name="Slide Number Placeholder 3"/>
          <p:cNvSpPr>
            <a:spLocks noGrp="1"/>
          </p:cNvSpPr>
          <p:nvPr>
            <p:ph type="sldNum" sz="quarter" idx="10"/>
          </p:nvPr>
        </p:nvSpPr>
        <p:spPr/>
        <p:txBody>
          <a:bodyPr/>
          <a:lstStyle/>
          <a:p>
            <a:fld id="{1492863F-2181-40AA-9D10-26C0A01C7A52}" type="slidenum">
              <a:rPr lang="en-US" smtClean="0"/>
              <a:t>13</a:t>
            </a:fld>
            <a:endParaRPr lang="en-US"/>
          </a:p>
        </p:txBody>
      </p:sp>
    </p:spTree>
    <p:extLst>
      <p:ext uri="{BB962C8B-B14F-4D97-AF65-F5344CB8AC3E}">
        <p14:creationId xmlns:p14="http://schemas.microsoft.com/office/powerpoint/2010/main" val="2842455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prstClr val="black"/>
                </a:solidFill>
              </a:rPr>
              <a:t>© Copyright Showeet.com – Free PowerPoint Templates</a:t>
            </a:r>
          </a:p>
        </p:txBody>
      </p:sp>
      <p:sp>
        <p:nvSpPr>
          <p:cNvPr id="4" name="Slide Number Placeholder 3"/>
          <p:cNvSpPr>
            <a:spLocks noGrp="1"/>
          </p:cNvSpPr>
          <p:nvPr>
            <p:ph type="sldNum" sz="quarter" idx="10"/>
          </p:nvPr>
        </p:nvSpPr>
        <p:spPr/>
        <p:txBody>
          <a:bodyPr/>
          <a:lstStyle/>
          <a:p>
            <a:fld id="{1492863F-2181-40AA-9D10-26C0A01C7A52}" type="slidenum">
              <a:rPr lang="en-US" smtClean="0"/>
              <a:t>15</a:t>
            </a:fld>
            <a:endParaRPr lang="en-US"/>
          </a:p>
        </p:txBody>
      </p:sp>
    </p:spTree>
    <p:extLst>
      <p:ext uri="{BB962C8B-B14F-4D97-AF65-F5344CB8AC3E}">
        <p14:creationId xmlns:p14="http://schemas.microsoft.com/office/powerpoint/2010/main" val="4212683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mtClean="0">
                <a:solidFill>
                  <a:prstClr val="black"/>
                </a:solidFill>
              </a:rPr>
              <a:t>© Copyright Showeet.com – Free PowerPoint Templates</a:t>
            </a:r>
            <a:endParaRPr lang="en-US" sz="1200" dirty="0" smtClean="0">
              <a:solidFill>
                <a:prstClr val="black"/>
              </a:solidFill>
            </a:endParaRPr>
          </a:p>
        </p:txBody>
      </p:sp>
      <p:sp>
        <p:nvSpPr>
          <p:cNvPr id="4" name="Slide Number Placeholder 3"/>
          <p:cNvSpPr>
            <a:spLocks noGrp="1"/>
          </p:cNvSpPr>
          <p:nvPr>
            <p:ph type="sldNum" sz="quarter" idx="10"/>
          </p:nvPr>
        </p:nvSpPr>
        <p:spPr/>
        <p:txBody>
          <a:bodyPr/>
          <a:lstStyle/>
          <a:p>
            <a:fld id="{1492863F-2181-40AA-9D10-26C0A01C7A52}" type="slidenum">
              <a:rPr lang="en-US" smtClean="0"/>
              <a:t>16</a:t>
            </a:fld>
            <a:endParaRPr lang="en-US"/>
          </a:p>
        </p:txBody>
      </p:sp>
    </p:spTree>
    <p:extLst>
      <p:ext uri="{BB962C8B-B14F-4D97-AF65-F5344CB8AC3E}">
        <p14:creationId xmlns:p14="http://schemas.microsoft.com/office/powerpoint/2010/main" val="4262631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mtClean="0">
                <a:solidFill>
                  <a:prstClr val="black"/>
                </a:solidFill>
              </a:rPr>
              <a:t>© Copyright Showeet.com – Free PowerPoint Templates</a:t>
            </a:r>
            <a:endParaRPr lang="en-US" sz="1200" dirty="0" smtClean="0">
              <a:solidFill>
                <a:prstClr val="black"/>
              </a:solidFill>
            </a:endParaRPr>
          </a:p>
        </p:txBody>
      </p:sp>
      <p:sp>
        <p:nvSpPr>
          <p:cNvPr id="4" name="Slide Number Placeholder 3"/>
          <p:cNvSpPr>
            <a:spLocks noGrp="1"/>
          </p:cNvSpPr>
          <p:nvPr>
            <p:ph type="sldNum" sz="quarter" idx="10"/>
          </p:nvPr>
        </p:nvSpPr>
        <p:spPr/>
        <p:txBody>
          <a:bodyPr/>
          <a:lstStyle/>
          <a:p>
            <a:fld id="{1492863F-2181-40AA-9D10-26C0A01C7A52}" type="slidenum">
              <a:rPr lang="en-US" smtClean="0"/>
              <a:t>17</a:t>
            </a:fld>
            <a:endParaRPr lang="en-US"/>
          </a:p>
        </p:txBody>
      </p:sp>
    </p:spTree>
    <p:extLst>
      <p:ext uri="{BB962C8B-B14F-4D97-AF65-F5344CB8AC3E}">
        <p14:creationId xmlns:p14="http://schemas.microsoft.com/office/powerpoint/2010/main" val="36040912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mtClean="0">
                <a:solidFill>
                  <a:prstClr val="black"/>
                </a:solidFill>
              </a:rPr>
              <a:t>© Copyright Showeet.com – Free PowerPoint Templates</a:t>
            </a:r>
            <a:endParaRPr lang="en-US" sz="1200" dirty="0" smtClean="0">
              <a:solidFill>
                <a:prstClr val="black"/>
              </a:solidFill>
            </a:endParaRPr>
          </a:p>
        </p:txBody>
      </p:sp>
      <p:sp>
        <p:nvSpPr>
          <p:cNvPr id="4" name="Slide Number Placeholder 3"/>
          <p:cNvSpPr>
            <a:spLocks noGrp="1"/>
          </p:cNvSpPr>
          <p:nvPr>
            <p:ph type="sldNum" sz="quarter" idx="10"/>
          </p:nvPr>
        </p:nvSpPr>
        <p:spPr/>
        <p:txBody>
          <a:bodyPr/>
          <a:lstStyle/>
          <a:p>
            <a:fld id="{1492863F-2181-40AA-9D10-26C0A01C7A52}" type="slidenum">
              <a:rPr lang="en-US" smtClean="0"/>
              <a:t>18</a:t>
            </a:fld>
            <a:endParaRPr lang="en-US"/>
          </a:p>
        </p:txBody>
      </p:sp>
    </p:spTree>
    <p:extLst>
      <p:ext uri="{BB962C8B-B14F-4D97-AF65-F5344CB8AC3E}">
        <p14:creationId xmlns:p14="http://schemas.microsoft.com/office/powerpoint/2010/main" val="2435377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prstClr val="black"/>
                </a:solidFill>
              </a:rPr>
              <a:t>© Copyright Showeet.com – Free PowerPoint Templates</a:t>
            </a:r>
          </a:p>
        </p:txBody>
      </p:sp>
      <p:sp>
        <p:nvSpPr>
          <p:cNvPr id="4" name="Slide Number Placeholder 3"/>
          <p:cNvSpPr>
            <a:spLocks noGrp="1"/>
          </p:cNvSpPr>
          <p:nvPr>
            <p:ph type="sldNum" sz="quarter" idx="10"/>
          </p:nvPr>
        </p:nvSpPr>
        <p:spPr/>
        <p:txBody>
          <a:bodyPr/>
          <a:lstStyle/>
          <a:p>
            <a:fld id="{1492863F-2181-40AA-9D10-26C0A01C7A52}" type="slidenum">
              <a:rPr lang="en-US" smtClean="0"/>
              <a:t>19</a:t>
            </a:fld>
            <a:endParaRPr lang="en-US"/>
          </a:p>
        </p:txBody>
      </p:sp>
    </p:spTree>
    <p:extLst>
      <p:ext uri="{BB962C8B-B14F-4D97-AF65-F5344CB8AC3E}">
        <p14:creationId xmlns:p14="http://schemas.microsoft.com/office/powerpoint/2010/main" val="791656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mtClean="0">
                <a:solidFill>
                  <a:prstClr val="black"/>
                </a:solidFill>
              </a:rPr>
              <a:t>© Copyright Showeet.com – Free PowerPoint Templates</a:t>
            </a:r>
            <a:endParaRPr lang="en-US" sz="1200" dirty="0" smtClean="0">
              <a:solidFill>
                <a:prstClr val="black"/>
              </a:solidFill>
            </a:endParaRPr>
          </a:p>
        </p:txBody>
      </p:sp>
      <p:sp>
        <p:nvSpPr>
          <p:cNvPr id="4" name="Slide Number Placeholder 3"/>
          <p:cNvSpPr>
            <a:spLocks noGrp="1"/>
          </p:cNvSpPr>
          <p:nvPr>
            <p:ph type="sldNum" sz="quarter" idx="10"/>
          </p:nvPr>
        </p:nvSpPr>
        <p:spPr/>
        <p:txBody>
          <a:bodyPr/>
          <a:lstStyle/>
          <a:p>
            <a:fld id="{1492863F-2181-40AA-9D10-26C0A01C7A52}" type="slidenum">
              <a:rPr lang="en-US" smtClean="0"/>
              <a:t>20</a:t>
            </a:fld>
            <a:endParaRPr lang="en-US"/>
          </a:p>
        </p:txBody>
      </p:sp>
    </p:spTree>
    <p:extLst>
      <p:ext uri="{BB962C8B-B14F-4D97-AF65-F5344CB8AC3E}">
        <p14:creationId xmlns:p14="http://schemas.microsoft.com/office/powerpoint/2010/main" val="2923363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mtClean="0">
                <a:solidFill>
                  <a:prstClr val="black"/>
                </a:solidFill>
              </a:rPr>
              <a:t>© Copyright Showeet.com – Free PowerPoint Templates</a:t>
            </a:r>
            <a:endParaRPr lang="en-US" sz="1200" dirty="0" smtClean="0">
              <a:solidFill>
                <a:prstClr val="black"/>
              </a:solidFill>
            </a:endParaRPr>
          </a:p>
        </p:txBody>
      </p:sp>
      <p:sp>
        <p:nvSpPr>
          <p:cNvPr id="4" name="Slide Number Placeholder 3"/>
          <p:cNvSpPr>
            <a:spLocks noGrp="1"/>
          </p:cNvSpPr>
          <p:nvPr>
            <p:ph type="sldNum" sz="quarter" idx="10"/>
          </p:nvPr>
        </p:nvSpPr>
        <p:spPr/>
        <p:txBody>
          <a:bodyPr/>
          <a:lstStyle/>
          <a:p>
            <a:fld id="{1492863F-2181-40AA-9D10-26C0A01C7A52}" type="slidenum">
              <a:rPr lang="en-US" smtClean="0"/>
              <a:t>21</a:t>
            </a:fld>
            <a:endParaRPr lang="en-US"/>
          </a:p>
        </p:txBody>
      </p:sp>
    </p:spTree>
    <p:extLst>
      <p:ext uri="{BB962C8B-B14F-4D97-AF65-F5344CB8AC3E}">
        <p14:creationId xmlns:p14="http://schemas.microsoft.com/office/powerpoint/2010/main" val="15147495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mtClean="0">
                <a:solidFill>
                  <a:prstClr val="black"/>
                </a:solidFill>
              </a:rPr>
              <a:t>© Copyright Showeet.com – Free PowerPoint Templates</a:t>
            </a:r>
            <a:endParaRPr lang="en-US" sz="1200" dirty="0" smtClean="0">
              <a:solidFill>
                <a:prstClr val="black"/>
              </a:solidFill>
            </a:endParaRPr>
          </a:p>
        </p:txBody>
      </p:sp>
      <p:sp>
        <p:nvSpPr>
          <p:cNvPr id="4" name="Slide Number Placeholder 3"/>
          <p:cNvSpPr>
            <a:spLocks noGrp="1"/>
          </p:cNvSpPr>
          <p:nvPr>
            <p:ph type="sldNum" sz="quarter" idx="10"/>
          </p:nvPr>
        </p:nvSpPr>
        <p:spPr/>
        <p:txBody>
          <a:bodyPr/>
          <a:lstStyle/>
          <a:p>
            <a:fld id="{1492863F-2181-40AA-9D10-26C0A01C7A52}" type="slidenum">
              <a:rPr lang="en-US" smtClean="0"/>
              <a:t>22</a:t>
            </a:fld>
            <a:endParaRPr lang="en-US"/>
          </a:p>
        </p:txBody>
      </p:sp>
    </p:spTree>
    <p:extLst>
      <p:ext uri="{BB962C8B-B14F-4D97-AF65-F5344CB8AC3E}">
        <p14:creationId xmlns:p14="http://schemas.microsoft.com/office/powerpoint/2010/main" val="2498428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prstClr val="black"/>
                </a:solidFill>
              </a:rPr>
              <a:t>© Copyright Showeet.com – Free PowerPoint Templates</a:t>
            </a:r>
          </a:p>
        </p:txBody>
      </p:sp>
      <p:sp>
        <p:nvSpPr>
          <p:cNvPr id="4" name="Slide Number Placeholder 3"/>
          <p:cNvSpPr>
            <a:spLocks noGrp="1"/>
          </p:cNvSpPr>
          <p:nvPr>
            <p:ph type="sldNum" sz="quarter" idx="10"/>
          </p:nvPr>
        </p:nvSpPr>
        <p:spPr/>
        <p:txBody>
          <a:bodyPr/>
          <a:lstStyle/>
          <a:p>
            <a:fld id="{1492863F-2181-40AA-9D10-26C0A01C7A52}" type="slidenum">
              <a:rPr lang="en-US" smtClean="0"/>
              <a:t>4</a:t>
            </a:fld>
            <a:endParaRPr lang="en-US"/>
          </a:p>
        </p:txBody>
      </p:sp>
    </p:spTree>
    <p:extLst>
      <p:ext uri="{BB962C8B-B14F-4D97-AF65-F5344CB8AC3E}">
        <p14:creationId xmlns:p14="http://schemas.microsoft.com/office/powerpoint/2010/main" val="40457161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mtClean="0">
                <a:solidFill>
                  <a:prstClr val="black"/>
                </a:solidFill>
              </a:rPr>
              <a:t>© Copyright Showeet.com – Free PowerPoint Templates</a:t>
            </a:r>
            <a:endParaRPr lang="en-US" sz="1200" dirty="0" smtClean="0">
              <a:solidFill>
                <a:prstClr val="black"/>
              </a:solidFill>
            </a:endParaRPr>
          </a:p>
        </p:txBody>
      </p:sp>
      <p:sp>
        <p:nvSpPr>
          <p:cNvPr id="4" name="Slide Number Placeholder 3"/>
          <p:cNvSpPr>
            <a:spLocks noGrp="1"/>
          </p:cNvSpPr>
          <p:nvPr>
            <p:ph type="sldNum" sz="quarter" idx="10"/>
          </p:nvPr>
        </p:nvSpPr>
        <p:spPr/>
        <p:txBody>
          <a:bodyPr/>
          <a:lstStyle/>
          <a:p>
            <a:fld id="{1492863F-2181-40AA-9D10-26C0A01C7A52}" type="slidenum">
              <a:rPr lang="en-US" smtClean="0"/>
              <a:t>25</a:t>
            </a:fld>
            <a:endParaRPr lang="en-US"/>
          </a:p>
        </p:txBody>
      </p:sp>
    </p:spTree>
    <p:extLst>
      <p:ext uri="{BB962C8B-B14F-4D97-AF65-F5344CB8AC3E}">
        <p14:creationId xmlns:p14="http://schemas.microsoft.com/office/powerpoint/2010/main" val="4561546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mtClean="0">
                <a:solidFill>
                  <a:prstClr val="black"/>
                </a:solidFill>
              </a:rPr>
              <a:t>© Copyright Showeet.com – Free PowerPoint Templates</a:t>
            </a:r>
            <a:endParaRPr lang="en-US" sz="1200" dirty="0" smtClean="0">
              <a:solidFill>
                <a:prstClr val="black"/>
              </a:solidFill>
            </a:endParaRPr>
          </a:p>
        </p:txBody>
      </p:sp>
      <p:sp>
        <p:nvSpPr>
          <p:cNvPr id="4" name="Slide Number Placeholder 3"/>
          <p:cNvSpPr>
            <a:spLocks noGrp="1"/>
          </p:cNvSpPr>
          <p:nvPr>
            <p:ph type="sldNum" sz="quarter" idx="10"/>
          </p:nvPr>
        </p:nvSpPr>
        <p:spPr/>
        <p:txBody>
          <a:bodyPr/>
          <a:lstStyle/>
          <a:p>
            <a:fld id="{1492863F-2181-40AA-9D10-26C0A01C7A52}" type="slidenum">
              <a:rPr lang="en-US" smtClean="0"/>
              <a:t>27</a:t>
            </a:fld>
            <a:endParaRPr lang="en-US"/>
          </a:p>
        </p:txBody>
      </p:sp>
    </p:spTree>
    <p:extLst>
      <p:ext uri="{BB962C8B-B14F-4D97-AF65-F5344CB8AC3E}">
        <p14:creationId xmlns:p14="http://schemas.microsoft.com/office/powerpoint/2010/main" val="1992430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mtClean="0">
                <a:solidFill>
                  <a:prstClr val="black"/>
                </a:solidFill>
              </a:rPr>
              <a:t>© Copyright Showeet.com – Free PowerPoint Templates</a:t>
            </a:r>
            <a:endParaRPr lang="en-US" sz="1200" dirty="0" smtClean="0">
              <a:solidFill>
                <a:prstClr val="black"/>
              </a:solidFill>
            </a:endParaRPr>
          </a:p>
        </p:txBody>
      </p:sp>
      <p:sp>
        <p:nvSpPr>
          <p:cNvPr id="4" name="Slide Number Placeholder 3"/>
          <p:cNvSpPr>
            <a:spLocks noGrp="1"/>
          </p:cNvSpPr>
          <p:nvPr>
            <p:ph type="sldNum" sz="quarter" idx="10"/>
          </p:nvPr>
        </p:nvSpPr>
        <p:spPr/>
        <p:txBody>
          <a:bodyPr/>
          <a:lstStyle/>
          <a:p>
            <a:fld id="{1492863F-2181-40AA-9D10-26C0A01C7A52}" type="slidenum">
              <a:rPr lang="en-US" smtClean="0"/>
              <a:t>5</a:t>
            </a:fld>
            <a:endParaRPr lang="en-US"/>
          </a:p>
        </p:txBody>
      </p:sp>
    </p:spTree>
    <p:extLst>
      <p:ext uri="{BB962C8B-B14F-4D97-AF65-F5344CB8AC3E}">
        <p14:creationId xmlns:p14="http://schemas.microsoft.com/office/powerpoint/2010/main" val="4202131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prstClr val="black"/>
                </a:solidFill>
              </a:rPr>
              <a:t>© Copyright Showeet.com – Free PowerPoint Templates</a:t>
            </a:r>
          </a:p>
        </p:txBody>
      </p:sp>
      <p:sp>
        <p:nvSpPr>
          <p:cNvPr id="4" name="Slide Number Placeholder 3"/>
          <p:cNvSpPr>
            <a:spLocks noGrp="1"/>
          </p:cNvSpPr>
          <p:nvPr>
            <p:ph type="sldNum" sz="quarter" idx="10"/>
          </p:nvPr>
        </p:nvSpPr>
        <p:spPr/>
        <p:txBody>
          <a:bodyPr/>
          <a:lstStyle/>
          <a:p>
            <a:fld id="{1492863F-2181-40AA-9D10-26C0A01C7A52}" type="slidenum">
              <a:rPr lang="en-US" smtClean="0"/>
              <a:t>6</a:t>
            </a:fld>
            <a:endParaRPr lang="en-US"/>
          </a:p>
        </p:txBody>
      </p:sp>
    </p:spTree>
    <p:extLst>
      <p:ext uri="{BB962C8B-B14F-4D97-AF65-F5344CB8AC3E}">
        <p14:creationId xmlns:p14="http://schemas.microsoft.com/office/powerpoint/2010/main" val="791656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492863F-2181-40AA-9D10-26C0A01C7A52}" type="slidenum">
              <a:rPr lang="en-US" smtClean="0"/>
              <a:t>7</a:t>
            </a:fld>
            <a:endParaRPr lang="en-US"/>
          </a:p>
        </p:txBody>
      </p:sp>
    </p:spTree>
    <p:extLst>
      <p:ext uri="{BB962C8B-B14F-4D97-AF65-F5344CB8AC3E}">
        <p14:creationId xmlns:p14="http://schemas.microsoft.com/office/powerpoint/2010/main" val="2080135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mtClean="0">
                <a:solidFill>
                  <a:prstClr val="black"/>
                </a:solidFill>
              </a:rPr>
              <a:t>© Copyright Showeet.com – Free PowerPoint Templates</a:t>
            </a:r>
            <a:endParaRPr lang="en-US" sz="1200" dirty="0" smtClean="0">
              <a:solidFill>
                <a:prstClr val="black"/>
              </a:solidFill>
            </a:endParaRPr>
          </a:p>
        </p:txBody>
      </p:sp>
      <p:sp>
        <p:nvSpPr>
          <p:cNvPr id="4" name="Slide Number Placeholder 3"/>
          <p:cNvSpPr>
            <a:spLocks noGrp="1"/>
          </p:cNvSpPr>
          <p:nvPr>
            <p:ph type="sldNum" sz="quarter" idx="10"/>
          </p:nvPr>
        </p:nvSpPr>
        <p:spPr/>
        <p:txBody>
          <a:bodyPr/>
          <a:lstStyle/>
          <a:p>
            <a:fld id="{1492863F-2181-40AA-9D10-26C0A01C7A52}" type="slidenum">
              <a:rPr lang="en-US" smtClean="0"/>
              <a:t>8</a:t>
            </a:fld>
            <a:endParaRPr lang="en-US"/>
          </a:p>
        </p:txBody>
      </p:sp>
    </p:spTree>
    <p:extLst>
      <p:ext uri="{BB962C8B-B14F-4D97-AF65-F5344CB8AC3E}">
        <p14:creationId xmlns:p14="http://schemas.microsoft.com/office/powerpoint/2010/main" val="1281090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mtClean="0">
                <a:solidFill>
                  <a:prstClr val="black"/>
                </a:solidFill>
              </a:rPr>
              <a:t>© Copyright Showeet.com – Free PowerPoint Templates</a:t>
            </a:r>
            <a:endParaRPr lang="en-US" sz="1200" dirty="0" smtClean="0">
              <a:solidFill>
                <a:prstClr val="black"/>
              </a:solidFill>
            </a:endParaRPr>
          </a:p>
        </p:txBody>
      </p:sp>
      <p:sp>
        <p:nvSpPr>
          <p:cNvPr id="4" name="Slide Number Placeholder 3"/>
          <p:cNvSpPr>
            <a:spLocks noGrp="1"/>
          </p:cNvSpPr>
          <p:nvPr>
            <p:ph type="sldNum" sz="quarter" idx="10"/>
          </p:nvPr>
        </p:nvSpPr>
        <p:spPr/>
        <p:txBody>
          <a:bodyPr/>
          <a:lstStyle/>
          <a:p>
            <a:fld id="{1492863F-2181-40AA-9D10-26C0A01C7A52}" type="slidenum">
              <a:rPr lang="en-US" smtClean="0"/>
              <a:t>9</a:t>
            </a:fld>
            <a:endParaRPr lang="en-US"/>
          </a:p>
        </p:txBody>
      </p:sp>
    </p:spTree>
    <p:extLst>
      <p:ext uri="{BB962C8B-B14F-4D97-AF65-F5344CB8AC3E}">
        <p14:creationId xmlns:p14="http://schemas.microsoft.com/office/powerpoint/2010/main" val="1992430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mtClean="0">
                <a:solidFill>
                  <a:prstClr val="black"/>
                </a:solidFill>
              </a:rPr>
              <a:t>© Copyright Showeet.com – Free PowerPoint Templates</a:t>
            </a:r>
            <a:endParaRPr lang="en-US" sz="1200" dirty="0" smtClean="0">
              <a:solidFill>
                <a:prstClr val="black"/>
              </a:solidFill>
            </a:endParaRPr>
          </a:p>
        </p:txBody>
      </p:sp>
      <p:sp>
        <p:nvSpPr>
          <p:cNvPr id="4" name="Slide Number Placeholder 3"/>
          <p:cNvSpPr>
            <a:spLocks noGrp="1"/>
          </p:cNvSpPr>
          <p:nvPr>
            <p:ph type="sldNum" sz="quarter" idx="10"/>
          </p:nvPr>
        </p:nvSpPr>
        <p:spPr/>
        <p:txBody>
          <a:bodyPr/>
          <a:lstStyle/>
          <a:p>
            <a:fld id="{1492863F-2181-40AA-9D10-26C0A01C7A52}" type="slidenum">
              <a:rPr lang="en-US" smtClean="0"/>
              <a:t>10</a:t>
            </a:fld>
            <a:endParaRPr lang="en-US"/>
          </a:p>
        </p:txBody>
      </p:sp>
    </p:spTree>
    <p:extLst>
      <p:ext uri="{BB962C8B-B14F-4D97-AF65-F5344CB8AC3E}">
        <p14:creationId xmlns:p14="http://schemas.microsoft.com/office/powerpoint/2010/main" val="4113331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mtClean="0">
                <a:solidFill>
                  <a:prstClr val="black"/>
                </a:solidFill>
              </a:rPr>
              <a:t>© Copyright Showeet.com – Free PowerPoint Templates</a:t>
            </a:r>
            <a:endParaRPr lang="en-US" sz="1200" dirty="0" smtClean="0">
              <a:solidFill>
                <a:prstClr val="black"/>
              </a:solidFill>
            </a:endParaRPr>
          </a:p>
        </p:txBody>
      </p:sp>
      <p:sp>
        <p:nvSpPr>
          <p:cNvPr id="4" name="Slide Number Placeholder 3"/>
          <p:cNvSpPr>
            <a:spLocks noGrp="1"/>
          </p:cNvSpPr>
          <p:nvPr>
            <p:ph type="sldNum" sz="quarter" idx="10"/>
          </p:nvPr>
        </p:nvSpPr>
        <p:spPr/>
        <p:txBody>
          <a:bodyPr/>
          <a:lstStyle/>
          <a:p>
            <a:fld id="{1492863F-2181-40AA-9D10-26C0A01C7A52}" type="slidenum">
              <a:rPr lang="en-US" smtClean="0"/>
              <a:t>11</a:t>
            </a:fld>
            <a:endParaRPr lang="en-US"/>
          </a:p>
        </p:txBody>
      </p:sp>
    </p:spTree>
    <p:extLst>
      <p:ext uri="{BB962C8B-B14F-4D97-AF65-F5344CB8AC3E}">
        <p14:creationId xmlns:p14="http://schemas.microsoft.com/office/powerpoint/2010/main" val="7218285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showeet.com/" TargetMode="External"/><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21" name="Picture 20"/>
          <p:cNvPicPr preferRelativeResize="0">
            <a:picLocks/>
          </p:cNvPicPr>
          <p:nvPr userDrawn="1"/>
        </p:nvPicPr>
        <p:blipFill rotWithShape="1">
          <a:blip r:embed="rId2">
            <a:extLst>
              <a:ext uri="{28A0092B-C50C-407E-A947-70E740481C1C}">
                <a14:useLocalDpi xmlns:a14="http://schemas.microsoft.com/office/drawing/2010/main" val="0"/>
              </a:ext>
            </a:extLst>
          </a:blip>
          <a:srcRect b="58148"/>
          <a:stretch/>
        </p:blipFill>
        <p:spPr>
          <a:xfrm>
            <a:off x="1" y="-2"/>
            <a:ext cx="12192000" cy="2907792"/>
          </a:xfrm>
          <a:prstGeom prst="rect">
            <a:avLst/>
          </a:prstGeom>
        </p:spPr>
      </p:pic>
      <p:sp>
        <p:nvSpPr>
          <p:cNvPr id="9" name="Rectangle 8"/>
          <p:cNvSpPr/>
          <p:nvPr userDrawn="1"/>
        </p:nvSpPr>
        <p:spPr>
          <a:xfrm>
            <a:off x="2" y="-1"/>
            <a:ext cx="12191998" cy="290852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 name="Picture Placeholder 10"/>
          <p:cNvSpPr>
            <a:spLocks noGrp="1"/>
          </p:cNvSpPr>
          <p:nvPr>
            <p:ph type="pic" sz="quarter" idx="13"/>
          </p:nvPr>
        </p:nvSpPr>
        <p:spPr>
          <a:xfrm>
            <a:off x="0" y="3091408"/>
            <a:ext cx="2295144" cy="1728216"/>
          </a:xfrm>
        </p:spPr>
        <p:txBody>
          <a:bodyPr/>
          <a:lstStyle/>
          <a:p>
            <a:endParaRPr lang="en-US"/>
          </a:p>
        </p:txBody>
      </p:sp>
      <p:sp>
        <p:nvSpPr>
          <p:cNvPr id="12" name="Picture Placeholder 10"/>
          <p:cNvSpPr>
            <a:spLocks noGrp="1"/>
          </p:cNvSpPr>
          <p:nvPr>
            <p:ph type="pic" sz="quarter" idx="14"/>
          </p:nvPr>
        </p:nvSpPr>
        <p:spPr>
          <a:xfrm>
            <a:off x="2474214" y="3091408"/>
            <a:ext cx="2295144" cy="1728216"/>
          </a:xfrm>
        </p:spPr>
        <p:txBody>
          <a:bodyPr/>
          <a:lstStyle/>
          <a:p>
            <a:endParaRPr lang="en-US"/>
          </a:p>
        </p:txBody>
      </p:sp>
      <p:sp>
        <p:nvSpPr>
          <p:cNvPr id="13" name="Picture Placeholder 10"/>
          <p:cNvSpPr>
            <a:spLocks noGrp="1"/>
          </p:cNvSpPr>
          <p:nvPr>
            <p:ph type="pic" sz="quarter" idx="15"/>
          </p:nvPr>
        </p:nvSpPr>
        <p:spPr>
          <a:xfrm>
            <a:off x="4948428" y="3091408"/>
            <a:ext cx="2295144" cy="1728216"/>
          </a:xfrm>
        </p:spPr>
        <p:txBody>
          <a:bodyPr/>
          <a:lstStyle/>
          <a:p>
            <a:endParaRPr lang="en-US"/>
          </a:p>
        </p:txBody>
      </p:sp>
      <p:sp>
        <p:nvSpPr>
          <p:cNvPr id="14" name="Picture Placeholder 10"/>
          <p:cNvSpPr>
            <a:spLocks noGrp="1"/>
          </p:cNvSpPr>
          <p:nvPr>
            <p:ph type="pic" sz="quarter" idx="16"/>
          </p:nvPr>
        </p:nvSpPr>
        <p:spPr>
          <a:xfrm>
            <a:off x="7422642" y="3091408"/>
            <a:ext cx="2295144" cy="1728216"/>
          </a:xfrm>
        </p:spPr>
        <p:txBody>
          <a:bodyPr/>
          <a:lstStyle/>
          <a:p>
            <a:endParaRPr lang="en-US"/>
          </a:p>
        </p:txBody>
      </p:sp>
      <p:sp>
        <p:nvSpPr>
          <p:cNvPr id="15" name="Picture Placeholder 10"/>
          <p:cNvSpPr>
            <a:spLocks noGrp="1"/>
          </p:cNvSpPr>
          <p:nvPr>
            <p:ph type="pic" sz="quarter" idx="17"/>
          </p:nvPr>
        </p:nvSpPr>
        <p:spPr>
          <a:xfrm>
            <a:off x="9896856" y="3091408"/>
            <a:ext cx="2295144" cy="1728216"/>
          </a:xfrm>
        </p:spPr>
        <p:txBody>
          <a:bodyPr/>
          <a:lstStyle/>
          <a:p>
            <a:endParaRPr lang="en-US"/>
          </a:p>
        </p:txBody>
      </p:sp>
      <p:sp>
        <p:nvSpPr>
          <p:cNvPr id="8" name="Rectangle 7"/>
          <p:cNvSpPr/>
          <p:nvPr userDrawn="1"/>
        </p:nvSpPr>
        <p:spPr>
          <a:xfrm>
            <a:off x="2" y="6357040"/>
            <a:ext cx="12191998" cy="500960"/>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Date Placeholder 3"/>
          <p:cNvSpPr>
            <a:spLocks noGrp="1"/>
          </p:cNvSpPr>
          <p:nvPr>
            <p:ph type="dt" sz="half" idx="10"/>
          </p:nvPr>
        </p:nvSpPr>
        <p:spPr>
          <a:xfrm>
            <a:off x="838200" y="6424268"/>
            <a:ext cx="2743200" cy="365125"/>
          </a:xfrm>
        </p:spPr>
        <p:txBody>
          <a:bodyPr/>
          <a:lstStyle>
            <a:lvl1pPr>
              <a:defRPr>
                <a:solidFill>
                  <a:srgbClr val="8C9CA6"/>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24268"/>
            <a:ext cx="4114800" cy="365125"/>
          </a:xfrm>
        </p:spPr>
        <p:txBody>
          <a:bodyPr/>
          <a:lstStyle>
            <a:lvl1pPr>
              <a:defRPr>
                <a:solidFill>
                  <a:srgbClr val="8C9CA6"/>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610600" y="6424268"/>
            <a:ext cx="2743200" cy="365125"/>
          </a:xfrm>
        </p:spPr>
        <p:txBody>
          <a:bodyPr/>
          <a:lstStyle>
            <a:lvl1pPr>
              <a:defRPr>
                <a:solidFill>
                  <a:srgbClr val="8C9CA6"/>
                </a:solidFill>
              </a:defRPr>
            </a:lvl1pPr>
          </a:lstStyle>
          <a:p>
            <a:fld id="{6E18DBF4-37B7-4C4F-9728-A1C100B177EE}" type="slidenum">
              <a:rPr lang="en-US" smtClean="0"/>
              <a:pPr/>
              <a:t>‹#›</a:t>
            </a:fld>
            <a:endParaRPr lang="en-US"/>
          </a:p>
        </p:txBody>
      </p:sp>
      <p:grpSp>
        <p:nvGrpSpPr>
          <p:cNvPr id="7" name="Group 6"/>
          <p:cNvGrpSpPr/>
          <p:nvPr userDrawn="1"/>
        </p:nvGrpSpPr>
        <p:grpSpPr>
          <a:xfrm>
            <a:off x="0" y="4819624"/>
            <a:ext cx="12192000" cy="91440"/>
            <a:chOff x="0" y="4617581"/>
            <a:chExt cx="12192000" cy="91440"/>
          </a:xfrm>
        </p:grpSpPr>
        <p:sp>
          <p:nvSpPr>
            <p:cNvPr id="16" name="Rectangle 15"/>
            <p:cNvSpPr/>
            <p:nvPr userDrawn="1"/>
          </p:nvSpPr>
          <p:spPr>
            <a:xfrm>
              <a:off x="0" y="4617581"/>
              <a:ext cx="229514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474214" y="4617581"/>
              <a:ext cx="2295144" cy="9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4948428" y="4617581"/>
              <a:ext cx="229514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7422642" y="4617581"/>
              <a:ext cx="229514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9896856" y="4617581"/>
              <a:ext cx="229514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ectangle 33"/>
          <p:cNvSpPr/>
          <p:nvPr userDrawn="1"/>
        </p:nvSpPr>
        <p:spPr>
          <a:xfrm>
            <a:off x="0" y="3091409"/>
            <a:ext cx="2295144" cy="1728216"/>
          </a:xfrm>
          <a:prstGeom prst="rect">
            <a:avLst/>
          </a:prstGeom>
          <a:solidFill>
            <a:srgbClr val="75BEE9">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userDrawn="1"/>
        </p:nvSpPr>
        <p:spPr>
          <a:xfrm>
            <a:off x="2474214" y="3091409"/>
            <a:ext cx="2295144" cy="1728216"/>
          </a:xfrm>
          <a:prstGeom prst="rect">
            <a:avLst/>
          </a:prstGeom>
          <a:solidFill>
            <a:srgbClr val="1E708A">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4948428" y="3091409"/>
            <a:ext cx="2295144" cy="1728216"/>
          </a:xfrm>
          <a:prstGeom prst="rect">
            <a:avLst/>
          </a:prstGeom>
          <a:solidFill>
            <a:srgbClr val="F99D1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7422642" y="3091409"/>
            <a:ext cx="2295144" cy="1728216"/>
          </a:xfrm>
          <a:prstGeom prst="rect">
            <a:avLst/>
          </a:prstGeom>
          <a:solidFill>
            <a:srgbClr val="8AC74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9896856" y="3091409"/>
            <a:ext cx="2295144" cy="1728216"/>
          </a:xfrm>
          <a:prstGeom prst="rect">
            <a:avLst/>
          </a:prstGeom>
          <a:solidFill>
            <a:srgbClr val="8B4E9E">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0" y="85064"/>
            <a:ext cx="9144000" cy="1561058"/>
          </a:xfrm>
        </p:spPr>
        <p:txBody>
          <a:bodyPr anchor="b"/>
          <a:lstStyle>
            <a:lvl1pPr algn="r">
              <a:defRPr sz="6000" b="1">
                <a:solidFill>
                  <a:schemeClr val="bg1"/>
                </a:solidFill>
              </a:defRPr>
            </a:lvl1pPr>
          </a:lstStyle>
          <a:p>
            <a:r>
              <a:rPr lang="en-US" smtClean="0"/>
              <a:t>Click to edit Master title style</a:t>
            </a:r>
            <a:endParaRPr lang="en-US"/>
          </a:p>
        </p:txBody>
      </p:sp>
      <p:sp>
        <p:nvSpPr>
          <p:cNvPr id="3" name="Subtitle 2"/>
          <p:cNvSpPr>
            <a:spLocks noGrp="1"/>
          </p:cNvSpPr>
          <p:nvPr>
            <p:ph type="subTitle" idx="1"/>
          </p:nvPr>
        </p:nvSpPr>
        <p:spPr>
          <a:xfrm>
            <a:off x="1524000" y="1647163"/>
            <a:ext cx="9144000" cy="1174065"/>
          </a:xfrm>
        </p:spPr>
        <p:txBody>
          <a:bodyPr/>
          <a:lstStyle>
            <a:lvl1pPr marL="0" indent="0" algn="r">
              <a:buNone/>
              <a:defRPr sz="2400">
                <a:solidFill>
                  <a:srgbClr val="57697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197418191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x3 icon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30" name="Text Placeholder 29"/>
          <p:cNvSpPr>
            <a:spLocks noGrp="1"/>
          </p:cNvSpPr>
          <p:nvPr>
            <p:ph type="body" sz="quarter" idx="18" hasCustomPrompt="1"/>
          </p:nvPr>
        </p:nvSpPr>
        <p:spPr>
          <a:xfrm>
            <a:off x="1336343" y="1942317"/>
            <a:ext cx="2596896" cy="431800"/>
          </a:xfrm>
        </p:spPr>
        <p:txBody>
          <a:bodyPr anchor="ctr">
            <a:normAutofit/>
          </a:bodyPr>
          <a:lstStyle>
            <a:lvl1pPr marL="0" indent="0" algn="l">
              <a:buNone/>
              <a:defRPr sz="2000" b="1" cap="none" baseline="0">
                <a:solidFill>
                  <a:srgbClr val="324D5E"/>
                </a:solidFill>
              </a:defRPr>
            </a:lvl1pPr>
          </a:lstStyle>
          <a:p>
            <a:pPr lvl="0"/>
            <a:r>
              <a:rPr lang="en-US" smtClean="0"/>
              <a:t>Title Here</a:t>
            </a:r>
            <a:endParaRPr lang="en-US"/>
          </a:p>
        </p:txBody>
      </p:sp>
      <p:sp>
        <p:nvSpPr>
          <p:cNvPr id="35" name="Text Placeholder 29"/>
          <p:cNvSpPr>
            <a:spLocks noGrp="1"/>
          </p:cNvSpPr>
          <p:nvPr>
            <p:ph type="body" sz="quarter" idx="22" hasCustomPrompt="1"/>
          </p:nvPr>
        </p:nvSpPr>
        <p:spPr>
          <a:xfrm>
            <a:off x="1336343" y="2374117"/>
            <a:ext cx="2596896"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31" name="Text Placeholder 7"/>
          <p:cNvSpPr>
            <a:spLocks noGrp="1"/>
          </p:cNvSpPr>
          <p:nvPr>
            <p:ph type="body" sz="quarter" idx="26" hasCustomPrompt="1"/>
          </p:nvPr>
        </p:nvSpPr>
        <p:spPr>
          <a:xfrm>
            <a:off x="482600" y="1716544"/>
            <a:ext cx="796671" cy="796671"/>
          </a:xfrm>
          <a:prstGeom prst="ellipse">
            <a:avLst/>
          </a:prstGeom>
          <a:solidFill>
            <a:schemeClr val="tx2"/>
          </a:solidFill>
        </p:spPr>
        <p:txBody>
          <a:bodyPr vert="horz" lIns="91440" tIns="45720" rIns="91440" bIns="45720" rtlCol="0" anchor="ctr">
            <a:normAutofit/>
          </a:bodyPr>
          <a:lstStyle>
            <a:lvl1pPr marL="0" indent="0" algn="ctr">
              <a:buNone/>
              <a:defRPr lang="en-US" sz="3000">
                <a:solidFill>
                  <a:schemeClr val="bg1"/>
                </a:solidFill>
                <a:latin typeface="FontAwesome" pitchFamily="2" charset="0"/>
              </a:defRPr>
            </a:lvl1pPr>
          </a:lstStyle>
          <a:p>
            <a:pPr lvl="0"/>
            <a:r>
              <a:rPr lang="en-US" smtClean="0"/>
              <a:t></a:t>
            </a:r>
            <a:endParaRPr lang="en-US"/>
          </a:p>
        </p:txBody>
      </p:sp>
      <p:sp>
        <p:nvSpPr>
          <p:cNvPr id="25" name="Text Placeholder 29"/>
          <p:cNvSpPr>
            <a:spLocks noGrp="1"/>
          </p:cNvSpPr>
          <p:nvPr>
            <p:ph type="body" sz="quarter" idx="27" hasCustomPrompt="1"/>
          </p:nvPr>
        </p:nvSpPr>
        <p:spPr>
          <a:xfrm>
            <a:off x="1336343" y="4299402"/>
            <a:ext cx="2596896" cy="431800"/>
          </a:xfrm>
        </p:spPr>
        <p:txBody>
          <a:bodyPr anchor="ctr">
            <a:normAutofit/>
          </a:bodyPr>
          <a:lstStyle>
            <a:lvl1pPr marL="0" indent="0" algn="l">
              <a:buNone/>
              <a:defRPr sz="2000" b="1" cap="none" baseline="0">
                <a:solidFill>
                  <a:srgbClr val="324D5E"/>
                </a:solidFill>
              </a:defRPr>
            </a:lvl1pPr>
          </a:lstStyle>
          <a:p>
            <a:pPr lvl="0"/>
            <a:r>
              <a:rPr lang="en-US" smtClean="0"/>
              <a:t>Title Here</a:t>
            </a:r>
            <a:endParaRPr lang="en-US"/>
          </a:p>
        </p:txBody>
      </p:sp>
      <p:sp>
        <p:nvSpPr>
          <p:cNvPr id="26" name="Text Placeholder 29"/>
          <p:cNvSpPr>
            <a:spLocks noGrp="1"/>
          </p:cNvSpPr>
          <p:nvPr>
            <p:ph type="body" sz="quarter" idx="28" hasCustomPrompt="1"/>
          </p:nvPr>
        </p:nvSpPr>
        <p:spPr>
          <a:xfrm>
            <a:off x="1336343" y="4731202"/>
            <a:ext cx="2596896"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27" name="Text Placeholder 7"/>
          <p:cNvSpPr>
            <a:spLocks noGrp="1"/>
          </p:cNvSpPr>
          <p:nvPr>
            <p:ph type="body" sz="quarter" idx="29" hasCustomPrompt="1"/>
          </p:nvPr>
        </p:nvSpPr>
        <p:spPr>
          <a:xfrm>
            <a:off x="482600" y="4073629"/>
            <a:ext cx="796671" cy="796671"/>
          </a:xfrm>
          <a:prstGeom prst="ellipse">
            <a:avLst/>
          </a:prstGeom>
          <a:solidFill>
            <a:schemeClr val="accent1"/>
          </a:solidFill>
        </p:spPr>
        <p:txBody>
          <a:bodyPr vert="horz" lIns="91440" tIns="45720" rIns="91440" bIns="45720" rtlCol="0" anchor="ctr">
            <a:normAutofit/>
          </a:bodyPr>
          <a:lstStyle>
            <a:lvl1pPr marL="0" indent="0" algn="ctr">
              <a:buNone/>
              <a:defRPr lang="en-US" sz="3000">
                <a:latin typeface="FontAwesome" pitchFamily="2" charset="0"/>
              </a:defRPr>
            </a:lvl1pPr>
          </a:lstStyle>
          <a:p>
            <a:pPr lvl="0"/>
            <a:r>
              <a:rPr lang="en-US" smtClean="0"/>
              <a:t></a:t>
            </a:r>
            <a:endParaRPr lang="en-US"/>
          </a:p>
        </p:txBody>
      </p:sp>
      <p:sp>
        <p:nvSpPr>
          <p:cNvPr id="28" name="Text Placeholder 29"/>
          <p:cNvSpPr>
            <a:spLocks noGrp="1"/>
          </p:cNvSpPr>
          <p:nvPr>
            <p:ph type="body" sz="quarter" idx="30" hasCustomPrompt="1"/>
          </p:nvPr>
        </p:nvSpPr>
        <p:spPr>
          <a:xfrm>
            <a:off x="5172823" y="1942317"/>
            <a:ext cx="2596896" cy="431800"/>
          </a:xfrm>
        </p:spPr>
        <p:txBody>
          <a:bodyPr anchor="ctr">
            <a:normAutofit/>
          </a:bodyPr>
          <a:lstStyle>
            <a:lvl1pPr marL="0" indent="0" algn="l">
              <a:buNone/>
              <a:defRPr sz="2000" b="1" cap="none" baseline="0">
                <a:solidFill>
                  <a:srgbClr val="324D5E"/>
                </a:solidFill>
              </a:defRPr>
            </a:lvl1pPr>
          </a:lstStyle>
          <a:p>
            <a:pPr lvl="0"/>
            <a:r>
              <a:rPr lang="en-US" smtClean="0"/>
              <a:t>Title Here</a:t>
            </a:r>
            <a:endParaRPr lang="en-US"/>
          </a:p>
        </p:txBody>
      </p:sp>
      <p:sp>
        <p:nvSpPr>
          <p:cNvPr id="29" name="Text Placeholder 29"/>
          <p:cNvSpPr>
            <a:spLocks noGrp="1"/>
          </p:cNvSpPr>
          <p:nvPr>
            <p:ph type="body" sz="quarter" idx="31" hasCustomPrompt="1"/>
          </p:nvPr>
        </p:nvSpPr>
        <p:spPr>
          <a:xfrm>
            <a:off x="5172823" y="2374117"/>
            <a:ext cx="2596896"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34" name="Text Placeholder 7"/>
          <p:cNvSpPr>
            <a:spLocks noGrp="1"/>
          </p:cNvSpPr>
          <p:nvPr>
            <p:ph type="body" sz="quarter" idx="32" hasCustomPrompt="1"/>
          </p:nvPr>
        </p:nvSpPr>
        <p:spPr>
          <a:xfrm>
            <a:off x="4319080" y="1716544"/>
            <a:ext cx="796671" cy="796671"/>
          </a:xfrm>
          <a:prstGeom prst="ellipse">
            <a:avLst/>
          </a:prstGeom>
          <a:solidFill>
            <a:schemeClr val="accent3"/>
          </a:solidFill>
        </p:spPr>
        <p:txBody>
          <a:bodyPr vert="horz" lIns="91440" tIns="45720" rIns="91440" bIns="45720" rtlCol="0" anchor="ctr">
            <a:normAutofit/>
          </a:bodyPr>
          <a:lstStyle>
            <a:lvl1pPr marL="0" indent="0" algn="ctr">
              <a:buNone/>
              <a:defRPr lang="en-US" sz="3000">
                <a:latin typeface="FontAwesome" pitchFamily="2" charset="0"/>
              </a:defRPr>
            </a:lvl1pPr>
          </a:lstStyle>
          <a:p>
            <a:pPr lvl="0"/>
            <a:r>
              <a:rPr lang="en-US" smtClean="0"/>
              <a:t></a:t>
            </a:r>
            <a:endParaRPr lang="en-US"/>
          </a:p>
        </p:txBody>
      </p:sp>
      <p:sp>
        <p:nvSpPr>
          <p:cNvPr id="38" name="Text Placeholder 29"/>
          <p:cNvSpPr>
            <a:spLocks noGrp="1"/>
          </p:cNvSpPr>
          <p:nvPr>
            <p:ph type="body" sz="quarter" idx="33" hasCustomPrompt="1"/>
          </p:nvPr>
        </p:nvSpPr>
        <p:spPr>
          <a:xfrm>
            <a:off x="5172823" y="4299402"/>
            <a:ext cx="2596896" cy="431800"/>
          </a:xfrm>
        </p:spPr>
        <p:txBody>
          <a:bodyPr anchor="ctr">
            <a:normAutofit/>
          </a:bodyPr>
          <a:lstStyle>
            <a:lvl1pPr marL="0" indent="0" algn="l">
              <a:buNone/>
              <a:defRPr sz="2000" b="1" cap="none" baseline="0">
                <a:solidFill>
                  <a:srgbClr val="324D5E"/>
                </a:solidFill>
              </a:defRPr>
            </a:lvl1pPr>
          </a:lstStyle>
          <a:p>
            <a:pPr lvl="0"/>
            <a:r>
              <a:rPr lang="en-US" smtClean="0"/>
              <a:t>Title Here</a:t>
            </a:r>
            <a:endParaRPr lang="en-US"/>
          </a:p>
        </p:txBody>
      </p:sp>
      <p:sp>
        <p:nvSpPr>
          <p:cNvPr id="39" name="Text Placeholder 29"/>
          <p:cNvSpPr>
            <a:spLocks noGrp="1"/>
          </p:cNvSpPr>
          <p:nvPr>
            <p:ph type="body" sz="quarter" idx="34" hasCustomPrompt="1"/>
          </p:nvPr>
        </p:nvSpPr>
        <p:spPr>
          <a:xfrm>
            <a:off x="5172823" y="4731202"/>
            <a:ext cx="2596896"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40" name="Text Placeholder 7"/>
          <p:cNvSpPr>
            <a:spLocks noGrp="1"/>
          </p:cNvSpPr>
          <p:nvPr>
            <p:ph type="body" sz="quarter" idx="35" hasCustomPrompt="1"/>
          </p:nvPr>
        </p:nvSpPr>
        <p:spPr>
          <a:xfrm>
            <a:off x="4319080" y="4073629"/>
            <a:ext cx="796671" cy="796671"/>
          </a:xfrm>
          <a:prstGeom prst="ellipse">
            <a:avLst/>
          </a:prstGeom>
          <a:solidFill>
            <a:schemeClr val="accent4"/>
          </a:solidFill>
        </p:spPr>
        <p:txBody>
          <a:bodyPr vert="horz" lIns="91440" tIns="45720" rIns="91440" bIns="45720" rtlCol="0" anchor="ctr">
            <a:normAutofit/>
          </a:bodyPr>
          <a:lstStyle>
            <a:lvl1pPr marL="0" indent="0" algn="ctr">
              <a:buNone/>
              <a:defRPr lang="en-US" sz="3000">
                <a:latin typeface="FontAwesome" pitchFamily="2" charset="0"/>
              </a:defRPr>
            </a:lvl1pPr>
          </a:lstStyle>
          <a:p>
            <a:pPr lvl="0"/>
            <a:r>
              <a:rPr lang="en-US" smtClean="0"/>
              <a:t></a:t>
            </a:r>
            <a:endParaRPr lang="en-US"/>
          </a:p>
        </p:txBody>
      </p:sp>
      <p:sp>
        <p:nvSpPr>
          <p:cNvPr id="41" name="Text Placeholder 29"/>
          <p:cNvSpPr>
            <a:spLocks noGrp="1"/>
          </p:cNvSpPr>
          <p:nvPr>
            <p:ph type="body" sz="quarter" idx="36" hasCustomPrompt="1"/>
          </p:nvPr>
        </p:nvSpPr>
        <p:spPr>
          <a:xfrm>
            <a:off x="9112505" y="1942317"/>
            <a:ext cx="2596896" cy="431800"/>
          </a:xfrm>
        </p:spPr>
        <p:txBody>
          <a:bodyPr anchor="ctr">
            <a:normAutofit/>
          </a:bodyPr>
          <a:lstStyle>
            <a:lvl1pPr marL="0" indent="0" algn="l">
              <a:buNone/>
              <a:defRPr sz="2000" b="1" cap="none" baseline="0">
                <a:solidFill>
                  <a:srgbClr val="324D5E"/>
                </a:solidFill>
              </a:defRPr>
            </a:lvl1pPr>
          </a:lstStyle>
          <a:p>
            <a:pPr lvl="0"/>
            <a:r>
              <a:rPr lang="en-US" smtClean="0"/>
              <a:t>Title Here</a:t>
            </a:r>
            <a:endParaRPr lang="en-US"/>
          </a:p>
        </p:txBody>
      </p:sp>
      <p:sp>
        <p:nvSpPr>
          <p:cNvPr id="44" name="Text Placeholder 29"/>
          <p:cNvSpPr>
            <a:spLocks noGrp="1"/>
          </p:cNvSpPr>
          <p:nvPr>
            <p:ph type="body" sz="quarter" idx="37" hasCustomPrompt="1"/>
          </p:nvPr>
        </p:nvSpPr>
        <p:spPr>
          <a:xfrm>
            <a:off x="9112505" y="2374117"/>
            <a:ext cx="2596896"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51" name="Text Placeholder 7"/>
          <p:cNvSpPr>
            <a:spLocks noGrp="1"/>
          </p:cNvSpPr>
          <p:nvPr>
            <p:ph type="body" sz="quarter" idx="38" hasCustomPrompt="1"/>
          </p:nvPr>
        </p:nvSpPr>
        <p:spPr>
          <a:xfrm>
            <a:off x="8258762" y="1716544"/>
            <a:ext cx="796671" cy="796671"/>
          </a:xfrm>
          <a:prstGeom prst="ellipse">
            <a:avLst/>
          </a:prstGeom>
          <a:solidFill>
            <a:schemeClr val="accent5"/>
          </a:solidFill>
        </p:spPr>
        <p:txBody>
          <a:bodyPr vert="horz" lIns="91440" tIns="45720" rIns="91440" bIns="45720" rtlCol="0" anchor="ctr">
            <a:normAutofit/>
          </a:bodyPr>
          <a:lstStyle>
            <a:lvl1pPr marL="0" indent="0" algn="ctr">
              <a:buNone/>
              <a:defRPr lang="en-US" sz="3000">
                <a:solidFill>
                  <a:schemeClr val="bg1"/>
                </a:solidFill>
                <a:latin typeface="FontAwesome" pitchFamily="2" charset="0"/>
              </a:defRPr>
            </a:lvl1pPr>
          </a:lstStyle>
          <a:p>
            <a:pPr lvl="0"/>
            <a:r>
              <a:rPr lang="en-US" smtClean="0"/>
              <a:t></a:t>
            </a:r>
            <a:endParaRPr lang="en-US"/>
          </a:p>
        </p:txBody>
      </p:sp>
      <p:sp>
        <p:nvSpPr>
          <p:cNvPr id="52" name="Text Placeholder 29"/>
          <p:cNvSpPr>
            <a:spLocks noGrp="1"/>
          </p:cNvSpPr>
          <p:nvPr>
            <p:ph type="body" sz="quarter" idx="39" hasCustomPrompt="1"/>
          </p:nvPr>
        </p:nvSpPr>
        <p:spPr>
          <a:xfrm>
            <a:off x="9112505" y="4299402"/>
            <a:ext cx="2596896" cy="431800"/>
          </a:xfrm>
        </p:spPr>
        <p:txBody>
          <a:bodyPr anchor="ctr">
            <a:normAutofit/>
          </a:bodyPr>
          <a:lstStyle>
            <a:lvl1pPr marL="0" indent="0" algn="l">
              <a:buNone/>
              <a:defRPr sz="2000" b="1" cap="none" baseline="0">
                <a:solidFill>
                  <a:srgbClr val="324D5E"/>
                </a:solidFill>
              </a:defRPr>
            </a:lvl1pPr>
          </a:lstStyle>
          <a:p>
            <a:pPr lvl="0"/>
            <a:r>
              <a:rPr lang="en-US" smtClean="0"/>
              <a:t>Title Here</a:t>
            </a:r>
            <a:endParaRPr lang="en-US"/>
          </a:p>
        </p:txBody>
      </p:sp>
      <p:sp>
        <p:nvSpPr>
          <p:cNvPr id="53" name="Text Placeholder 29"/>
          <p:cNvSpPr>
            <a:spLocks noGrp="1"/>
          </p:cNvSpPr>
          <p:nvPr>
            <p:ph type="body" sz="quarter" idx="40" hasCustomPrompt="1"/>
          </p:nvPr>
        </p:nvSpPr>
        <p:spPr>
          <a:xfrm>
            <a:off x="9112505" y="4731202"/>
            <a:ext cx="2596896"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54" name="Text Placeholder 7"/>
          <p:cNvSpPr>
            <a:spLocks noGrp="1"/>
          </p:cNvSpPr>
          <p:nvPr>
            <p:ph type="body" sz="quarter" idx="41" hasCustomPrompt="1"/>
          </p:nvPr>
        </p:nvSpPr>
        <p:spPr>
          <a:xfrm>
            <a:off x="8258762" y="4073629"/>
            <a:ext cx="796671" cy="796671"/>
          </a:xfrm>
          <a:prstGeom prst="ellipse">
            <a:avLst/>
          </a:prstGeom>
          <a:solidFill>
            <a:schemeClr val="accent6"/>
          </a:solidFill>
        </p:spPr>
        <p:txBody>
          <a:bodyPr vert="horz" lIns="91440" tIns="45720" rIns="91440" bIns="45720" rtlCol="0" anchor="ctr">
            <a:normAutofit/>
          </a:bodyPr>
          <a:lstStyle>
            <a:lvl1pPr marL="0" indent="0" algn="ctr">
              <a:buNone/>
              <a:defRPr lang="en-US" sz="3000">
                <a:solidFill>
                  <a:schemeClr val="bg1"/>
                </a:solidFill>
                <a:latin typeface="FontAwesome" pitchFamily="2" charset="0"/>
              </a:defRPr>
            </a:lvl1pPr>
          </a:lstStyle>
          <a:p>
            <a:pPr lvl="0"/>
            <a:r>
              <a:rPr lang="en-US" smtClean="0"/>
              <a:t></a:t>
            </a:r>
            <a:endParaRPr lang="en-US"/>
          </a:p>
        </p:txBody>
      </p:sp>
      <p:grpSp>
        <p:nvGrpSpPr>
          <p:cNvPr id="55" name="Group 54"/>
          <p:cNvGrpSpPr/>
          <p:nvPr userDrawn="1"/>
        </p:nvGrpSpPr>
        <p:grpSpPr>
          <a:xfrm>
            <a:off x="0" y="6766560"/>
            <a:ext cx="12192000" cy="91440"/>
            <a:chOff x="0" y="4480421"/>
            <a:chExt cx="12192000" cy="91440"/>
          </a:xfrm>
        </p:grpSpPr>
        <p:sp>
          <p:nvSpPr>
            <p:cNvPr id="56" name="Rectangle 55"/>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7621798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x2 icon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30" name="Text Placeholder 29"/>
          <p:cNvSpPr>
            <a:spLocks noGrp="1"/>
          </p:cNvSpPr>
          <p:nvPr>
            <p:ph type="body" sz="quarter" idx="18" hasCustomPrompt="1"/>
          </p:nvPr>
        </p:nvSpPr>
        <p:spPr>
          <a:xfrm>
            <a:off x="1336343" y="1942317"/>
            <a:ext cx="4297680" cy="431800"/>
          </a:xfrm>
        </p:spPr>
        <p:txBody>
          <a:bodyPr anchor="ctr">
            <a:normAutofit/>
          </a:bodyPr>
          <a:lstStyle>
            <a:lvl1pPr marL="0" indent="0" algn="l">
              <a:buNone/>
              <a:defRPr sz="2400" b="1" cap="none" baseline="0">
                <a:solidFill>
                  <a:srgbClr val="324D5E"/>
                </a:solidFill>
              </a:defRPr>
            </a:lvl1pPr>
          </a:lstStyle>
          <a:p>
            <a:pPr lvl="0"/>
            <a:r>
              <a:rPr lang="en-US" smtClean="0"/>
              <a:t>Title Here</a:t>
            </a:r>
            <a:endParaRPr lang="en-US"/>
          </a:p>
        </p:txBody>
      </p:sp>
      <p:sp>
        <p:nvSpPr>
          <p:cNvPr id="35" name="Text Placeholder 29"/>
          <p:cNvSpPr>
            <a:spLocks noGrp="1"/>
          </p:cNvSpPr>
          <p:nvPr>
            <p:ph type="body" sz="quarter" idx="22" hasCustomPrompt="1"/>
          </p:nvPr>
        </p:nvSpPr>
        <p:spPr>
          <a:xfrm>
            <a:off x="1336343" y="2374117"/>
            <a:ext cx="4297680"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31" name="Text Placeholder 7"/>
          <p:cNvSpPr>
            <a:spLocks noGrp="1"/>
          </p:cNvSpPr>
          <p:nvPr>
            <p:ph type="body" sz="quarter" idx="26" hasCustomPrompt="1"/>
          </p:nvPr>
        </p:nvSpPr>
        <p:spPr>
          <a:xfrm>
            <a:off x="482600" y="1716544"/>
            <a:ext cx="796671" cy="796671"/>
          </a:xfrm>
          <a:prstGeom prst="ellipse">
            <a:avLst/>
          </a:prstGeom>
          <a:solidFill>
            <a:schemeClr val="tx2"/>
          </a:solidFill>
        </p:spPr>
        <p:txBody>
          <a:bodyPr vert="horz" lIns="91440" tIns="45720" rIns="91440" bIns="45720" rtlCol="0" anchor="ctr">
            <a:normAutofit/>
          </a:bodyPr>
          <a:lstStyle>
            <a:lvl1pPr marL="0" indent="0" algn="ctr">
              <a:buNone/>
              <a:defRPr lang="en-US" sz="3000">
                <a:solidFill>
                  <a:schemeClr val="bg1"/>
                </a:solidFill>
                <a:latin typeface="FontAwesome" pitchFamily="2" charset="0"/>
              </a:defRPr>
            </a:lvl1pPr>
          </a:lstStyle>
          <a:p>
            <a:pPr lvl="0"/>
            <a:r>
              <a:rPr lang="en-US" smtClean="0"/>
              <a:t></a:t>
            </a:r>
            <a:endParaRPr lang="en-US"/>
          </a:p>
        </p:txBody>
      </p:sp>
      <p:sp>
        <p:nvSpPr>
          <p:cNvPr id="25" name="Text Placeholder 29"/>
          <p:cNvSpPr>
            <a:spLocks noGrp="1"/>
          </p:cNvSpPr>
          <p:nvPr>
            <p:ph type="body" sz="quarter" idx="27" hasCustomPrompt="1"/>
          </p:nvPr>
        </p:nvSpPr>
        <p:spPr>
          <a:xfrm>
            <a:off x="1336343" y="4299402"/>
            <a:ext cx="4297680" cy="431800"/>
          </a:xfrm>
        </p:spPr>
        <p:txBody>
          <a:bodyPr anchor="ctr">
            <a:normAutofit/>
          </a:bodyPr>
          <a:lstStyle>
            <a:lvl1pPr marL="0" indent="0" algn="l">
              <a:buNone/>
              <a:defRPr sz="2400" b="1" cap="none" baseline="0">
                <a:solidFill>
                  <a:srgbClr val="324D5E"/>
                </a:solidFill>
              </a:defRPr>
            </a:lvl1pPr>
          </a:lstStyle>
          <a:p>
            <a:pPr lvl="0"/>
            <a:r>
              <a:rPr lang="en-US" smtClean="0"/>
              <a:t>Title Here</a:t>
            </a:r>
            <a:endParaRPr lang="en-US"/>
          </a:p>
        </p:txBody>
      </p:sp>
      <p:sp>
        <p:nvSpPr>
          <p:cNvPr id="26" name="Text Placeholder 29"/>
          <p:cNvSpPr>
            <a:spLocks noGrp="1"/>
          </p:cNvSpPr>
          <p:nvPr>
            <p:ph type="body" sz="quarter" idx="28" hasCustomPrompt="1"/>
          </p:nvPr>
        </p:nvSpPr>
        <p:spPr>
          <a:xfrm>
            <a:off x="1336343" y="4731202"/>
            <a:ext cx="4297680"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27" name="Text Placeholder 7"/>
          <p:cNvSpPr>
            <a:spLocks noGrp="1"/>
          </p:cNvSpPr>
          <p:nvPr>
            <p:ph type="body" sz="quarter" idx="29" hasCustomPrompt="1"/>
          </p:nvPr>
        </p:nvSpPr>
        <p:spPr>
          <a:xfrm>
            <a:off x="482600" y="4073629"/>
            <a:ext cx="796671" cy="796671"/>
          </a:xfrm>
          <a:prstGeom prst="ellipse">
            <a:avLst/>
          </a:prstGeom>
          <a:solidFill>
            <a:schemeClr val="accent1"/>
          </a:solidFill>
        </p:spPr>
        <p:txBody>
          <a:bodyPr vert="horz" lIns="91440" tIns="45720" rIns="91440" bIns="45720" rtlCol="0" anchor="ctr">
            <a:normAutofit/>
          </a:bodyPr>
          <a:lstStyle>
            <a:lvl1pPr marL="0" indent="0" algn="ctr">
              <a:buNone/>
              <a:defRPr lang="en-US" sz="3000">
                <a:latin typeface="FontAwesome" pitchFamily="2" charset="0"/>
              </a:defRPr>
            </a:lvl1pPr>
          </a:lstStyle>
          <a:p>
            <a:pPr lvl="0"/>
            <a:r>
              <a:rPr lang="en-US" smtClean="0"/>
              <a:t></a:t>
            </a:r>
            <a:endParaRPr lang="en-US"/>
          </a:p>
        </p:txBody>
      </p:sp>
      <p:sp>
        <p:nvSpPr>
          <p:cNvPr id="41" name="Text Placeholder 29"/>
          <p:cNvSpPr>
            <a:spLocks noGrp="1"/>
          </p:cNvSpPr>
          <p:nvPr>
            <p:ph type="body" sz="quarter" idx="36" hasCustomPrompt="1"/>
          </p:nvPr>
        </p:nvSpPr>
        <p:spPr>
          <a:xfrm>
            <a:off x="7411721" y="1942317"/>
            <a:ext cx="4297680" cy="431800"/>
          </a:xfrm>
        </p:spPr>
        <p:txBody>
          <a:bodyPr anchor="ctr">
            <a:normAutofit/>
          </a:bodyPr>
          <a:lstStyle>
            <a:lvl1pPr marL="0" indent="0" algn="l">
              <a:buNone/>
              <a:defRPr sz="2400" b="1" cap="none" baseline="0">
                <a:solidFill>
                  <a:srgbClr val="324D5E"/>
                </a:solidFill>
              </a:defRPr>
            </a:lvl1pPr>
          </a:lstStyle>
          <a:p>
            <a:pPr lvl="0"/>
            <a:r>
              <a:rPr lang="en-US" smtClean="0"/>
              <a:t>Title Here</a:t>
            </a:r>
            <a:endParaRPr lang="en-US"/>
          </a:p>
        </p:txBody>
      </p:sp>
      <p:sp>
        <p:nvSpPr>
          <p:cNvPr id="44" name="Text Placeholder 29"/>
          <p:cNvSpPr>
            <a:spLocks noGrp="1"/>
          </p:cNvSpPr>
          <p:nvPr>
            <p:ph type="body" sz="quarter" idx="37" hasCustomPrompt="1"/>
          </p:nvPr>
        </p:nvSpPr>
        <p:spPr>
          <a:xfrm>
            <a:off x="7411721" y="2374117"/>
            <a:ext cx="4297680"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51" name="Text Placeholder 7"/>
          <p:cNvSpPr>
            <a:spLocks noGrp="1"/>
          </p:cNvSpPr>
          <p:nvPr>
            <p:ph type="body" sz="quarter" idx="38" hasCustomPrompt="1"/>
          </p:nvPr>
        </p:nvSpPr>
        <p:spPr>
          <a:xfrm>
            <a:off x="6557978" y="1716544"/>
            <a:ext cx="796671" cy="796671"/>
          </a:xfrm>
          <a:prstGeom prst="ellipse">
            <a:avLst/>
          </a:prstGeom>
          <a:solidFill>
            <a:schemeClr val="accent5"/>
          </a:solidFill>
        </p:spPr>
        <p:txBody>
          <a:bodyPr vert="horz" lIns="91440" tIns="45720" rIns="91440" bIns="45720" rtlCol="0" anchor="ctr">
            <a:normAutofit/>
          </a:bodyPr>
          <a:lstStyle>
            <a:lvl1pPr marL="0" indent="0" algn="ctr">
              <a:buNone/>
              <a:defRPr lang="en-US" sz="3000">
                <a:solidFill>
                  <a:schemeClr val="bg1"/>
                </a:solidFill>
                <a:latin typeface="FontAwesome" pitchFamily="2" charset="0"/>
              </a:defRPr>
            </a:lvl1pPr>
          </a:lstStyle>
          <a:p>
            <a:pPr lvl="0"/>
            <a:r>
              <a:rPr lang="en-US" smtClean="0"/>
              <a:t></a:t>
            </a:r>
            <a:endParaRPr lang="en-US"/>
          </a:p>
        </p:txBody>
      </p:sp>
      <p:sp>
        <p:nvSpPr>
          <p:cNvPr id="52" name="Text Placeholder 29"/>
          <p:cNvSpPr>
            <a:spLocks noGrp="1"/>
          </p:cNvSpPr>
          <p:nvPr>
            <p:ph type="body" sz="quarter" idx="39" hasCustomPrompt="1"/>
          </p:nvPr>
        </p:nvSpPr>
        <p:spPr>
          <a:xfrm>
            <a:off x="7411721" y="4299402"/>
            <a:ext cx="4297680" cy="431800"/>
          </a:xfrm>
        </p:spPr>
        <p:txBody>
          <a:bodyPr anchor="ctr">
            <a:normAutofit/>
          </a:bodyPr>
          <a:lstStyle>
            <a:lvl1pPr marL="0" indent="0" algn="l">
              <a:buNone/>
              <a:defRPr sz="2400" b="1" cap="none" baseline="0">
                <a:solidFill>
                  <a:srgbClr val="324D5E"/>
                </a:solidFill>
              </a:defRPr>
            </a:lvl1pPr>
          </a:lstStyle>
          <a:p>
            <a:pPr lvl="0"/>
            <a:r>
              <a:rPr lang="en-US" smtClean="0"/>
              <a:t>Title Here</a:t>
            </a:r>
            <a:endParaRPr lang="en-US"/>
          </a:p>
        </p:txBody>
      </p:sp>
      <p:sp>
        <p:nvSpPr>
          <p:cNvPr id="53" name="Text Placeholder 29"/>
          <p:cNvSpPr>
            <a:spLocks noGrp="1"/>
          </p:cNvSpPr>
          <p:nvPr>
            <p:ph type="body" sz="quarter" idx="40" hasCustomPrompt="1"/>
          </p:nvPr>
        </p:nvSpPr>
        <p:spPr>
          <a:xfrm>
            <a:off x="7411721" y="4731202"/>
            <a:ext cx="4297680"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54" name="Text Placeholder 7"/>
          <p:cNvSpPr>
            <a:spLocks noGrp="1"/>
          </p:cNvSpPr>
          <p:nvPr>
            <p:ph type="body" sz="quarter" idx="41" hasCustomPrompt="1"/>
          </p:nvPr>
        </p:nvSpPr>
        <p:spPr>
          <a:xfrm>
            <a:off x="6557978" y="4073629"/>
            <a:ext cx="796671" cy="796671"/>
          </a:xfrm>
          <a:prstGeom prst="ellipse">
            <a:avLst/>
          </a:prstGeom>
          <a:solidFill>
            <a:schemeClr val="accent6"/>
          </a:solidFill>
        </p:spPr>
        <p:txBody>
          <a:bodyPr vert="horz" lIns="91440" tIns="45720" rIns="91440" bIns="45720" rtlCol="0" anchor="ctr">
            <a:normAutofit/>
          </a:bodyPr>
          <a:lstStyle>
            <a:lvl1pPr marL="0" indent="0" algn="ctr">
              <a:buNone/>
              <a:defRPr lang="en-US" sz="3000">
                <a:solidFill>
                  <a:schemeClr val="bg1"/>
                </a:solidFill>
                <a:latin typeface="FontAwesome" pitchFamily="2" charset="0"/>
              </a:defRPr>
            </a:lvl1pPr>
          </a:lstStyle>
          <a:p>
            <a:pPr lvl="0"/>
            <a:r>
              <a:rPr lang="en-US" smtClean="0"/>
              <a:t></a:t>
            </a:r>
            <a:endParaRPr lang="en-US"/>
          </a:p>
        </p:txBody>
      </p:sp>
      <p:grpSp>
        <p:nvGrpSpPr>
          <p:cNvPr id="32" name="Group 31"/>
          <p:cNvGrpSpPr/>
          <p:nvPr userDrawn="1"/>
        </p:nvGrpSpPr>
        <p:grpSpPr>
          <a:xfrm>
            <a:off x="0" y="6766560"/>
            <a:ext cx="12192000" cy="91440"/>
            <a:chOff x="0" y="4480421"/>
            <a:chExt cx="12192000" cy="91440"/>
          </a:xfrm>
        </p:grpSpPr>
        <p:sp>
          <p:nvSpPr>
            <p:cNvPr id="33" name="Rectangle 32"/>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6562752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x2 icons and intro">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30" name="Text Placeholder 29"/>
          <p:cNvSpPr>
            <a:spLocks noGrp="1"/>
          </p:cNvSpPr>
          <p:nvPr>
            <p:ph type="body" sz="quarter" idx="18" hasCustomPrompt="1"/>
          </p:nvPr>
        </p:nvSpPr>
        <p:spPr>
          <a:xfrm>
            <a:off x="1336343" y="2762445"/>
            <a:ext cx="4297680" cy="431800"/>
          </a:xfrm>
        </p:spPr>
        <p:txBody>
          <a:bodyPr anchor="ctr">
            <a:normAutofit/>
          </a:bodyPr>
          <a:lstStyle>
            <a:lvl1pPr marL="0" indent="0" algn="l">
              <a:buNone/>
              <a:defRPr sz="2000" b="1" cap="none" baseline="0">
                <a:solidFill>
                  <a:srgbClr val="324D5E"/>
                </a:solidFill>
              </a:defRPr>
            </a:lvl1pPr>
          </a:lstStyle>
          <a:p>
            <a:pPr lvl="0"/>
            <a:r>
              <a:rPr lang="en-US" smtClean="0"/>
              <a:t>Title Here</a:t>
            </a:r>
            <a:endParaRPr lang="en-US"/>
          </a:p>
        </p:txBody>
      </p:sp>
      <p:sp>
        <p:nvSpPr>
          <p:cNvPr id="35" name="Text Placeholder 29"/>
          <p:cNvSpPr>
            <a:spLocks noGrp="1"/>
          </p:cNvSpPr>
          <p:nvPr>
            <p:ph type="body" sz="quarter" idx="22" hasCustomPrompt="1"/>
          </p:nvPr>
        </p:nvSpPr>
        <p:spPr>
          <a:xfrm>
            <a:off x="1336343" y="3194246"/>
            <a:ext cx="4297680" cy="1110984"/>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31" name="Text Placeholder 7"/>
          <p:cNvSpPr>
            <a:spLocks noGrp="1"/>
          </p:cNvSpPr>
          <p:nvPr>
            <p:ph type="body" sz="quarter" idx="26" hasCustomPrompt="1"/>
          </p:nvPr>
        </p:nvSpPr>
        <p:spPr>
          <a:xfrm>
            <a:off x="482600" y="2536672"/>
            <a:ext cx="796671" cy="796671"/>
          </a:xfrm>
          <a:prstGeom prst="ellipse">
            <a:avLst/>
          </a:prstGeom>
          <a:solidFill>
            <a:schemeClr val="tx2"/>
          </a:solidFill>
        </p:spPr>
        <p:txBody>
          <a:bodyPr vert="horz" lIns="91440" tIns="45720" rIns="91440" bIns="45720" rtlCol="0" anchor="ctr">
            <a:normAutofit/>
          </a:bodyPr>
          <a:lstStyle>
            <a:lvl1pPr marL="0" indent="0" algn="ctr">
              <a:buNone/>
              <a:defRPr lang="en-US" sz="3000">
                <a:solidFill>
                  <a:schemeClr val="bg1"/>
                </a:solidFill>
                <a:latin typeface="FontAwesome" pitchFamily="2" charset="0"/>
              </a:defRPr>
            </a:lvl1pPr>
          </a:lstStyle>
          <a:p>
            <a:pPr lvl="0"/>
            <a:r>
              <a:rPr lang="en-US" smtClean="0"/>
              <a:t></a:t>
            </a:r>
            <a:endParaRPr lang="en-US"/>
          </a:p>
        </p:txBody>
      </p:sp>
      <p:sp>
        <p:nvSpPr>
          <p:cNvPr id="25" name="Text Placeholder 29"/>
          <p:cNvSpPr>
            <a:spLocks noGrp="1"/>
          </p:cNvSpPr>
          <p:nvPr>
            <p:ph type="body" sz="quarter" idx="27" hasCustomPrompt="1"/>
          </p:nvPr>
        </p:nvSpPr>
        <p:spPr>
          <a:xfrm>
            <a:off x="1336343" y="4669224"/>
            <a:ext cx="4297680" cy="431800"/>
          </a:xfrm>
        </p:spPr>
        <p:txBody>
          <a:bodyPr anchor="ctr">
            <a:normAutofit/>
          </a:bodyPr>
          <a:lstStyle>
            <a:lvl1pPr marL="0" indent="0" algn="l">
              <a:buNone/>
              <a:defRPr sz="2000" b="1" cap="none" baseline="0">
                <a:solidFill>
                  <a:srgbClr val="324D5E"/>
                </a:solidFill>
              </a:defRPr>
            </a:lvl1pPr>
          </a:lstStyle>
          <a:p>
            <a:pPr lvl="0"/>
            <a:r>
              <a:rPr lang="en-US" smtClean="0"/>
              <a:t>Title Here</a:t>
            </a:r>
            <a:endParaRPr lang="en-US"/>
          </a:p>
        </p:txBody>
      </p:sp>
      <p:sp>
        <p:nvSpPr>
          <p:cNvPr id="26" name="Text Placeholder 29"/>
          <p:cNvSpPr>
            <a:spLocks noGrp="1"/>
          </p:cNvSpPr>
          <p:nvPr>
            <p:ph type="body" sz="quarter" idx="28" hasCustomPrompt="1"/>
          </p:nvPr>
        </p:nvSpPr>
        <p:spPr>
          <a:xfrm>
            <a:off x="1336343" y="5101025"/>
            <a:ext cx="4297680" cy="1110984"/>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27" name="Text Placeholder 7"/>
          <p:cNvSpPr>
            <a:spLocks noGrp="1"/>
          </p:cNvSpPr>
          <p:nvPr>
            <p:ph type="body" sz="quarter" idx="29" hasCustomPrompt="1"/>
          </p:nvPr>
        </p:nvSpPr>
        <p:spPr>
          <a:xfrm>
            <a:off x="482600" y="4443451"/>
            <a:ext cx="796671" cy="796671"/>
          </a:xfrm>
          <a:prstGeom prst="ellipse">
            <a:avLst/>
          </a:prstGeom>
          <a:solidFill>
            <a:schemeClr val="accent1"/>
          </a:solidFill>
        </p:spPr>
        <p:txBody>
          <a:bodyPr vert="horz" lIns="91440" tIns="45720" rIns="91440" bIns="45720" rtlCol="0" anchor="ctr">
            <a:normAutofit/>
          </a:bodyPr>
          <a:lstStyle>
            <a:lvl1pPr marL="0" indent="0" algn="ctr">
              <a:buNone/>
              <a:defRPr lang="en-US" sz="3000">
                <a:latin typeface="FontAwesome" pitchFamily="2" charset="0"/>
              </a:defRPr>
            </a:lvl1pPr>
          </a:lstStyle>
          <a:p>
            <a:pPr lvl="0"/>
            <a:r>
              <a:rPr lang="en-US" smtClean="0"/>
              <a:t></a:t>
            </a:r>
            <a:endParaRPr lang="en-US"/>
          </a:p>
        </p:txBody>
      </p:sp>
      <p:sp>
        <p:nvSpPr>
          <p:cNvPr id="41" name="Text Placeholder 29"/>
          <p:cNvSpPr>
            <a:spLocks noGrp="1"/>
          </p:cNvSpPr>
          <p:nvPr>
            <p:ph type="body" sz="quarter" idx="36" hasCustomPrompt="1"/>
          </p:nvPr>
        </p:nvSpPr>
        <p:spPr>
          <a:xfrm>
            <a:off x="7411721" y="2762445"/>
            <a:ext cx="4297680" cy="431800"/>
          </a:xfrm>
        </p:spPr>
        <p:txBody>
          <a:bodyPr anchor="ctr">
            <a:normAutofit/>
          </a:bodyPr>
          <a:lstStyle>
            <a:lvl1pPr marL="0" indent="0" algn="l">
              <a:buNone/>
              <a:defRPr sz="2000" b="1" cap="none" baseline="0">
                <a:solidFill>
                  <a:srgbClr val="324D5E"/>
                </a:solidFill>
              </a:defRPr>
            </a:lvl1pPr>
          </a:lstStyle>
          <a:p>
            <a:pPr lvl="0"/>
            <a:r>
              <a:rPr lang="en-US" smtClean="0"/>
              <a:t>Title Here</a:t>
            </a:r>
            <a:endParaRPr lang="en-US"/>
          </a:p>
        </p:txBody>
      </p:sp>
      <p:sp>
        <p:nvSpPr>
          <p:cNvPr id="44" name="Text Placeholder 29"/>
          <p:cNvSpPr>
            <a:spLocks noGrp="1"/>
          </p:cNvSpPr>
          <p:nvPr>
            <p:ph type="body" sz="quarter" idx="37" hasCustomPrompt="1"/>
          </p:nvPr>
        </p:nvSpPr>
        <p:spPr>
          <a:xfrm>
            <a:off x="7411721" y="3194246"/>
            <a:ext cx="4297680" cy="1110984"/>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51" name="Text Placeholder 7"/>
          <p:cNvSpPr>
            <a:spLocks noGrp="1"/>
          </p:cNvSpPr>
          <p:nvPr>
            <p:ph type="body" sz="quarter" idx="38" hasCustomPrompt="1"/>
          </p:nvPr>
        </p:nvSpPr>
        <p:spPr>
          <a:xfrm>
            <a:off x="6557978" y="2536672"/>
            <a:ext cx="796671" cy="796671"/>
          </a:xfrm>
          <a:prstGeom prst="ellipse">
            <a:avLst/>
          </a:prstGeom>
          <a:solidFill>
            <a:schemeClr val="accent5"/>
          </a:solidFill>
        </p:spPr>
        <p:txBody>
          <a:bodyPr vert="horz" lIns="91440" tIns="45720" rIns="91440" bIns="45720" rtlCol="0" anchor="ctr">
            <a:normAutofit/>
          </a:bodyPr>
          <a:lstStyle>
            <a:lvl1pPr marL="0" indent="0" algn="ctr">
              <a:buNone/>
              <a:defRPr lang="en-US" sz="3000">
                <a:solidFill>
                  <a:schemeClr val="bg1"/>
                </a:solidFill>
                <a:latin typeface="FontAwesome" pitchFamily="2" charset="0"/>
              </a:defRPr>
            </a:lvl1pPr>
          </a:lstStyle>
          <a:p>
            <a:pPr lvl="0"/>
            <a:r>
              <a:rPr lang="en-US" smtClean="0"/>
              <a:t></a:t>
            </a:r>
            <a:endParaRPr lang="en-US"/>
          </a:p>
        </p:txBody>
      </p:sp>
      <p:sp>
        <p:nvSpPr>
          <p:cNvPr id="52" name="Text Placeholder 29"/>
          <p:cNvSpPr>
            <a:spLocks noGrp="1"/>
          </p:cNvSpPr>
          <p:nvPr>
            <p:ph type="body" sz="quarter" idx="39" hasCustomPrompt="1"/>
          </p:nvPr>
        </p:nvSpPr>
        <p:spPr>
          <a:xfrm>
            <a:off x="7411721" y="4669224"/>
            <a:ext cx="4297680" cy="431800"/>
          </a:xfrm>
        </p:spPr>
        <p:txBody>
          <a:bodyPr anchor="ctr">
            <a:normAutofit/>
          </a:bodyPr>
          <a:lstStyle>
            <a:lvl1pPr marL="0" indent="0" algn="l">
              <a:buNone/>
              <a:defRPr sz="2000" b="1" cap="none" baseline="0">
                <a:solidFill>
                  <a:srgbClr val="324D5E"/>
                </a:solidFill>
              </a:defRPr>
            </a:lvl1pPr>
          </a:lstStyle>
          <a:p>
            <a:pPr lvl="0"/>
            <a:r>
              <a:rPr lang="en-US" smtClean="0"/>
              <a:t>Title Here</a:t>
            </a:r>
            <a:endParaRPr lang="en-US"/>
          </a:p>
        </p:txBody>
      </p:sp>
      <p:sp>
        <p:nvSpPr>
          <p:cNvPr id="53" name="Text Placeholder 29"/>
          <p:cNvSpPr>
            <a:spLocks noGrp="1"/>
          </p:cNvSpPr>
          <p:nvPr>
            <p:ph type="body" sz="quarter" idx="40" hasCustomPrompt="1"/>
          </p:nvPr>
        </p:nvSpPr>
        <p:spPr>
          <a:xfrm>
            <a:off x="7411721" y="5101025"/>
            <a:ext cx="4297680" cy="1110984"/>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54" name="Text Placeholder 7"/>
          <p:cNvSpPr>
            <a:spLocks noGrp="1"/>
          </p:cNvSpPr>
          <p:nvPr>
            <p:ph type="body" sz="quarter" idx="41" hasCustomPrompt="1"/>
          </p:nvPr>
        </p:nvSpPr>
        <p:spPr>
          <a:xfrm>
            <a:off x="6557978" y="4443451"/>
            <a:ext cx="796671" cy="796671"/>
          </a:xfrm>
          <a:prstGeom prst="ellipse">
            <a:avLst/>
          </a:prstGeom>
          <a:solidFill>
            <a:schemeClr val="accent6"/>
          </a:solidFill>
        </p:spPr>
        <p:txBody>
          <a:bodyPr vert="horz" lIns="91440" tIns="45720" rIns="91440" bIns="45720" rtlCol="0" anchor="ctr">
            <a:normAutofit/>
          </a:bodyPr>
          <a:lstStyle>
            <a:lvl1pPr marL="0" indent="0" algn="ctr">
              <a:buNone/>
              <a:defRPr lang="en-US" sz="3000">
                <a:solidFill>
                  <a:schemeClr val="bg1"/>
                </a:solidFill>
                <a:latin typeface="FontAwesome" pitchFamily="2" charset="0"/>
              </a:defRPr>
            </a:lvl1pPr>
          </a:lstStyle>
          <a:p>
            <a:pPr lvl="0"/>
            <a:r>
              <a:rPr lang="en-US" smtClean="0"/>
              <a:t></a:t>
            </a:r>
            <a:endParaRPr lang="en-US"/>
          </a:p>
        </p:txBody>
      </p:sp>
      <p:sp>
        <p:nvSpPr>
          <p:cNvPr id="28" name="Text Placeholder 29"/>
          <p:cNvSpPr>
            <a:spLocks noGrp="1"/>
          </p:cNvSpPr>
          <p:nvPr>
            <p:ph type="body" sz="quarter" idx="42" hasCustomPrompt="1"/>
          </p:nvPr>
        </p:nvSpPr>
        <p:spPr>
          <a:xfrm>
            <a:off x="909471" y="1425678"/>
            <a:ext cx="10373058" cy="773698"/>
          </a:xfrm>
          <a:solidFill>
            <a:schemeClr val="tx1">
              <a:lumMod val="10000"/>
              <a:lumOff val="90000"/>
            </a:schemeClr>
          </a:solidFill>
        </p:spPr>
        <p:txBody>
          <a:bodyPr anchor="ctr">
            <a:normAutofit/>
          </a:bodyPr>
          <a:lstStyle>
            <a:lvl1pPr marL="0" indent="0" algn="ctr">
              <a:buNone/>
              <a:defRPr sz="2000">
                <a:solidFill>
                  <a:schemeClr val="tx2"/>
                </a:solidFill>
              </a:defRPr>
            </a:lvl1pPr>
          </a:lstStyle>
          <a:p>
            <a:pPr lvl="0"/>
            <a:r>
              <a:rPr lang="en-US" smtClean="0"/>
              <a:t>Short introduction text here</a:t>
            </a:r>
            <a:endParaRPr lang="en-US"/>
          </a:p>
        </p:txBody>
      </p:sp>
      <p:grpSp>
        <p:nvGrpSpPr>
          <p:cNvPr id="29" name="Group 28"/>
          <p:cNvGrpSpPr/>
          <p:nvPr userDrawn="1"/>
        </p:nvGrpSpPr>
        <p:grpSpPr>
          <a:xfrm>
            <a:off x="0" y="6766560"/>
            <a:ext cx="12192000" cy="91440"/>
            <a:chOff x="0" y="4480421"/>
            <a:chExt cx="12192000" cy="91440"/>
          </a:xfrm>
        </p:grpSpPr>
        <p:sp>
          <p:nvSpPr>
            <p:cNvPr id="32" name="Rectangle 31"/>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3339905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pictures #1">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5" name="Picture Placeholder 10"/>
          <p:cNvSpPr>
            <a:spLocks noGrp="1" noChangeAspect="1"/>
          </p:cNvSpPr>
          <p:nvPr>
            <p:ph type="pic" sz="quarter" idx="14"/>
          </p:nvPr>
        </p:nvSpPr>
        <p:spPr>
          <a:xfrm>
            <a:off x="354775" y="2301980"/>
            <a:ext cx="2600055" cy="1957811"/>
          </a:xfrm>
          <a:solidFill>
            <a:srgbClr val="0095CD">
              <a:alpha val="30000"/>
            </a:srgbClr>
          </a:solidFill>
        </p:spPr>
        <p:txBody>
          <a:bodyPr vert="horz" lIns="91440" tIns="45720" rIns="91440" bIns="45720" rtlCol="0">
            <a:normAutofit/>
          </a:bodyPr>
          <a:lstStyle>
            <a:lvl1pPr>
              <a:defRPr lang="en-US"/>
            </a:lvl1pPr>
          </a:lstStyle>
          <a:p>
            <a:pPr lvl="0"/>
            <a:endParaRPr lang="en-US"/>
          </a:p>
        </p:txBody>
      </p:sp>
      <p:sp>
        <p:nvSpPr>
          <p:cNvPr id="21" name="Picture Placeholder 10"/>
          <p:cNvSpPr>
            <a:spLocks noGrp="1" noChangeAspect="1"/>
          </p:cNvSpPr>
          <p:nvPr>
            <p:ph type="pic" sz="quarter" idx="16"/>
          </p:nvPr>
        </p:nvSpPr>
        <p:spPr>
          <a:xfrm>
            <a:off x="6278479" y="2301979"/>
            <a:ext cx="2600055" cy="1957811"/>
          </a:xfrm>
          <a:solidFill>
            <a:srgbClr val="F17C3F">
              <a:alpha val="30000"/>
            </a:srgbClr>
          </a:solidFill>
        </p:spPr>
        <p:txBody>
          <a:bodyPr vert="horz" lIns="91440" tIns="45720" rIns="91440" bIns="45720" rtlCol="0">
            <a:normAutofit/>
          </a:bodyPr>
          <a:lstStyle>
            <a:lvl1pPr>
              <a:defRPr lang="en-US"/>
            </a:lvl1pPr>
          </a:lstStyle>
          <a:p>
            <a:pPr lvl="0"/>
            <a:endParaRPr lang="en-US"/>
          </a:p>
        </p:txBody>
      </p:sp>
      <p:sp>
        <p:nvSpPr>
          <p:cNvPr id="17" name="Rectangle 16"/>
          <p:cNvSpPr/>
          <p:nvPr userDrawn="1"/>
        </p:nvSpPr>
        <p:spPr>
          <a:xfrm>
            <a:off x="354775" y="4257781"/>
            <a:ext cx="2596896" cy="91440"/>
          </a:xfrm>
          <a:prstGeom prst="rect">
            <a:avLst/>
          </a:prstGeom>
          <a:solidFill>
            <a:srgbClr val="0095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22"/>
          <p:cNvSpPr/>
          <p:nvPr userDrawn="1"/>
        </p:nvSpPr>
        <p:spPr>
          <a:xfrm>
            <a:off x="6278479" y="4257780"/>
            <a:ext cx="2596896" cy="91440"/>
          </a:xfrm>
          <a:prstGeom prst="rect">
            <a:avLst/>
          </a:prstGeom>
          <a:solidFill>
            <a:srgbClr val="F17C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0" name="Text Placeholder 29"/>
          <p:cNvSpPr>
            <a:spLocks noGrp="1"/>
          </p:cNvSpPr>
          <p:nvPr>
            <p:ph type="body" sz="quarter" idx="18" hasCustomPrompt="1"/>
          </p:nvPr>
        </p:nvSpPr>
        <p:spPr>
          <a:xfrm>
            <a:off x="354775" y="4391239"/>
            <a:ext cx="2596896" cy="431800"/>
          </a:xfrm>
        </p:spPr>
        <p:txBody>
          <a:bodyPr anchor="ctr">
            <a:normAutofit/>
          </a:bodyPr>
          <a:lstStyle>
            <a:lvl1pPr marL="0" indent="0" algn="ctr">
              <a:buNone/>
              <a:defRPr sz="2200">
                <a:solidFill>
                  <a:srgbClr val="324D5E"/>
                </a:solidFill>
              </a:defRPr>
            </a:lvl1pPr>
          </a:lstStyle>
          <a:p>
            <a:pPr lvl="0"/>
            <a:r>
              <a:rPr lang="en-US" smtClean="0"/>
              <a:t>Project Name Here</a:t>
            </a:r>
            <a:endParaRPr lang="en-US"/>
          </a:p>
        </p:txBody>
      </p:sp>
      <p:sp>
        <p:nvSpPr>
          <p:cNvPr id="33" name="Text Placeholder 29"/>
          <p:cNvSpPr>
            <a:spLocks noGrp="1"/>
          </p:cNvSpPr>
          <p:nvPr>
            <p:ph type="body" sz="quarter" idx="20" hasCustomPrompt="1"/>
          </p:nvPr>
        </p:nvSpPr>
        <p:spPr>
          <a:xfrm>
            <a:off x="6278479" y="4391239"/>
            <a:ext cx="2596896" cy="431800"/>
          </a:xfrm>
        </p:spPr>
        <p:txBody>
          <a:bodyPr anchor="ctr">
            <a:normAutofit/>
          </a:bodyPr>
          <a:lstStyle>
            <a:lvl1pPr marL="0" indent="0" algn="ctr">
              <a:buNone/>
              <a:defRPr sz="2200">
                <a:solidFill>
                  <a:srgbClr val="324D5E"/>
                </a:solidFill>
              </a:defRPr>
            </a:lvl1pPr>
          </a:lstStyle>
          <a:p>
            <a:pPr lvl="0"/>
            <a:r>
              <a:rPr lang="en-US" smtClean="0"/>
              <a:t>Project Name Here</a:t>
            </a:r>
            <a:endParaRPr lang="en-US"/>
          </a:p>
        </p:txBody>
      </p:sp>
      <p:sp>
        <p:nvSpPr>
          <p:cNvPr id="35" name="Text Placeholder 29"/>
          <p:cNvSpPr>
            <a:spLocks noGrp="1"/>
          </p:cNvSpPr>
          <p:nvPr>
            <p:ph type="body" sz="quarter" idx="22" hasCustomPrompt="1"/>
          </p:nvPr>
        </p:nvSpPr>
        <p:spPr>
          <a:xfrm>
            <a:off x="354775" y="4788857"/>
            <a:ext cx="2596896" cy="431800"/>
          </a:xfrm>
        </p:spPr>
        <p:txBody>
          <a:bodyPr anchor="ctr">
            <a:normAutofit/>
          </a:bodyPr>
          <a:lstStyle>
            <a:lvl1pPr marL="0" indent="0" algn="ctr">
              <a:buNone/>
              <a:defRPr sz="1800" baseline="0">
                <a:solidFill>
                  <a:srgbClr val="8C9CA6"/>
                </a:solidFill>
              </a:defRPr>
            </a:lvl1pPr>
          </a:lstStyle>
          <a:p>
            <a:pPr lvl="0"/>
            <a:r>
              <a:rPr lang="en-US" smtClean="0"/>
              <a:t>Client Name Here</a:t>
            </a:r>
            <a:endParaRPr lang="en-US"/>
          </a:p>
        </p:txBody>
      </p:sp>
      <p:sp>
        <p:nvSpPr>
          <p:cNvPr id="37" name="Text Placeholder 29"/>
          <p:cNvSpPr>
            <a:spLocks noGrp="1"/>
          </p:cNvSpPr>
          <p:nvPr>
            <p:ph type="body" sz="quarter" idx="24" hasCustomPrompt="1"/>
          </p:nvPr>
        </p:nvSpPr>
        <p:spPr>
          <a:xfrm>
            <a:off x="6278479" y="4788857"/>
            <a:ext cx="2596896" cy="431800"/>
          </a:xfrm>
        </p:spPr>
        <p:txBody>
          <a:bodyPr anchor="ctr">
            <a:normAutofit/>
          </a:bodyPr>
          <a:lstStyle>
            <a:lvl1pPr marL="0" indent="0" algn="ctr">
              <a:buNone/>
              <a:defRPr sz="1800">
                <a:solidFill>
                  <a:srgbClr val="8C9CA6"/>
                </a:solidFill>
              </a:defRPr>
            </a:lvl1pPr>
          </a:lstStyle>
          <a:p>
            <a:pPr lvl="0"/>
            <a:r>
              <a:rPr lang="en-US" smtClean="0"/>
              <a:t>Client Name Here</a:t>
            </a:r>
            <a:endParaRPr lang="en-US"/>
          </a:p>
        </p:txBody>
      </p:sp>
      <p:sp>
        <p:nvSpPr>
          <p:cNvPr id="31" name="Text Placeholder 29"/>
          <p:cNvSpPr>
            <a:spLocks noGrp="1"/>
          </p:cNvSpPr>
          <p:nvPr>
            <p:ph type="body" sz="quarter" idx="27" hasCustomPrompt="1"/>
          </p:nvPr>
        </p:nvSpPr>
        <p:spPr>
          <a:xfrm>
            <a:off x="3314870" y="2301979"/>
            <a:ext cx="2596896" cy="1643527"/>
          </a:xfrm>
          <a:solidFill>
            <a:srgbClr val="F9F9F9"/>
          </a:solidFill>
        </p:spPr>
        <p:txBody>
          <a:bodyPr anchor="t">
            <a:spAutoFit/>
          </a:bodyPr>
          <a:lstStyle>
            <a:lvl1pPr marL="0" indent="0" algn="just">
              <a:buNone/>
              <a:defRPr sz="1600">
                <a:solidFill>
                  <a:srgbClr val="273339"/>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40" name="Text Placeholder 29"/>
          <p:cNvSpPr>
            <a:spLocks noGrp="1"/>
          </p:cNvSpPr>
          <p:nvPr>
            <p:ph type="body" sz="quarter" idx="29" hasCustomPrompt="1"/>
          </p:nvPr>
        </p:nvSpPr>
        <p:spPr>
          <a:xfrm>
            <a:off x="9235060" y="2301979"/>
            <a:ext cx="2596896" cy="1643527"/>
          </a:xfrm>
          <a:solidFill>
            <a:srgbClr val="F9F9F9"/>
          </a:solidFill>
        </p:spPr>
        <p:txBody>
          <a:bodyPr anchor="t">
            <a:spAutoFit/>
          </a:bodyPr>
          <a:lstStyle>
            <a:lvl1pPr marL="0" indent="0" algn="just">
              <a:buNone/>
              <a:defRPr sz="1600">
                <a:solidFill>
                  <a:srgbClr val="273339"/>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grpSp>
        <p:nvGrpSpPr>
          <p:cNvPr id="41" name="Group 40"/>
          <p:cNvGrpSpPr/>
          <p:nvPr userDrawn="1"/>
        </p:nvGrpSpPr>
        <p:grpSpPr>
          <a:xfrm>
            <a:off x="0" y="6766560"/>
            <a:ext cx="12192000" cy="91440"/>
            <a:chOff x="0" y="4480421"/>
            <a:chExt cx="12192000" cy="91440"/>
          </a:xfrm>
        </p:grpSpPr>
        <p:sp>
          <p:nvSpPr>
            <p:cNvPr id="42" name="Rectangle 41"/>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9119946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pictures #2">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24" name="Picture Placeholder 10"/>
          <p:cNvSpPr>
            <a:spLocks noGrp="1" noChangeAspect="1"/>
          </p:cNvSpPr>
          <p:nvPr>
            <p:ph type="pic" sz="quarter" idx="14"/>
          </p:nvPr>
        </p:nvSpPr>
        <p:spPr>
          <a:xfrm>
            <a:off x="485759" y="1901337"/>
            <a:ext cx="2600055" cy="1957811"/>
          </a:xfrm>
          <a:solidFill>
            <a:srgbClr val="0095CD">
              <a:alpha val="30000"/>
            </a:srgbClr>
          </a:solidFill>
        </p:spPr>
        <p:txBody>
          <a:bodyPr vert="horz" lIns="91440" tIns="45720" rIns="91440" bIns="45720" rtlCol="0">
            <a:normAutofit/>
          </a:bodyPr>
          <a:lstStyle>
            <a:lvl1pPr>
              <a:defRPr lang="en-US"/>
            </a:lvl1pPr>
          </a:lstStyle>
          <a:p>
            <a:pPr lvl="0"/>
            <a:endParaRPr lang="en-US"/>
          </a:p>
        </p:txBody>
      </p:sp>
      <p:sp>
        <p:nvSpPr>
          <p:cNvPr id="25" name="Text Placeholder 29"/>
          <p:cNvSpPr>
            <a:spLocks noGrp="1"/>
          </p:cNvSpPr>
          <p:nvPr>
            <p:ph type="body" sz="quarter" idx="26" hasCustomPrompt="1"/>
          </p:nvPr>
        </p:nvSpPr>
        <p:spPr>
          <a:xfrm>
            <a:off x="482600" y="3959455"/>
            <a:ext cx="4684076" cy="978729"/>
          </a:xfrm>
          <a:solidFill>
            <a:srgbClr val="F9F9F9"/>
          </a:solidFill>
        </p:spPr>
        <p:txBody>
          <a:bodyPr anchor="t">
            <a:spAutoFit/>
          </a:bodyPr>
          <a:lstStyle>
            <a:lvl1pPr marL="0" indent="0" algn="just">
              <a:buNone/>
              <a:defRPr sz="1600">
                <a:solidFill>
                  <a:srgbClr val="273339"/>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26" name="Text Placeholder 29"/>
          <p:cNvSpPr>
            <a:spLocks noGrp="1"/>
          </p:cNvSpPr>
          <p:nvPr>
            <p:ph type="body" sz="quarter" idx="18" hasCustomPrompt="1"/>
          </p:nvPr>
        </p:nvSpPr>
        <p:spPr>
          <a:xfrm>
            <a:off x="2570908" y="2197854"/>
            <a:ext cx="2596896" cy="431800"/>
          </a:xfrm>
          <a:solidFill>
            <a:schemeClr val="accent4"/>
          </a:solidFill>
        </p:spPr>
        <p:txBody>
          <a:bodyPr anchor="ctr">
            <a:normAutofit/>
          </a:bodyPr>
          <a:lstStyle>
            <a:lvl1pPr marL="0" indent="0" algn="r">
              <a:buNone/>
              <a:defRPr sz="2200">
                <a:solidFill>
                  <a:schemeClr val="bg1"/>
                </a:solidFill>
              </a:defRPr>
            </a:lvl1pPr>
          </a:lstStyle>
          <a:p>
            <a:pPr lvl="0"/>
            <a:r>
              <a:rPr lang="en-US" smtClean="0"/>
              <a:t>Project Name Here</a:t>
            </a:r>
            <a:endParaRPr lang="en-US"/>
          </a:p>
        </p:txBody>
      </p:sp>
      <p:sp>
        <p:nvSpPr>
          <p:cNvPr id="27" name="Text Placeholder 29"/>
          <p:cNvSpPr>
            <a:spLocks noGrp="1"/>
          </p:cNvSpPr>
          <p:nvPr>
            <p:ph type="body" sz="quarter" idx="22" hasCustomPrompt="1"/>
          </p:nvPr>
        </p:nvSpPr>
        <p:spPr>
          <a:xfrm>
            <a:off x="2570908" y="2789478"/>
            <a:ext cx="2596896" cy="431800"/>
          </a:xfrm>
          <a:solidFill>
            <a:schemeClr val="accent1"/>
          </a:solidFill>
        </p:spPr>
        <p:txBody>
          <a:bodyPr anchor="ctr">
            <a:normAutofit/>
          </a:bodyPr>
          <a:lstStyle>
            <a:lvl1pPr marL="0" indent="0" algn="r">
              <a:buNone/>
              <a:defRPr sz="1800">
                <a:solidFill>
                  <a:schemeClr val="bg1"/>
                </a:solidFill>
              </a:defRPr>
            </a:lvl1pPr>
          </a:lstStyle>
          <a:p>
            <a:pPr lvl="0"/>
            <a:r>
              <a:rPr lang="en-US" smtClean="0"/>
              <a:t>Client Name Here</a:t>
            </a:r>
            <a:endParaRPr lang="en-US"/>
          </a:p>
        </p:txBody>
      </p:sp>
      <p:sp>
        <p:nvSpPr>
          <p:cNvPr id="29" name="Picture Placeholder 10"/>
          <p:cNvSpPr>
            <a:spLocks noGrp="1" noChangeAspect="1"/>
          </p:cNvSpPr>
          <p:nvPr>
            <p:ph type="pic" sz="quarter" idx="28"/>
          </p:nvPr>
        </p:nvSpPr>
        <p:spPr>
          <a:xfrm>
            <a:off x="7027356" y="1901335"/>
            <a:ext cx="2600055" cy="1957811"/>
          </a:xfrm>
          <a:solidFill>
            <a:srgbClr val="0095CD">
              <a:alpha val="30000"/>
            </a:srgbClr>
          </a:solidFill>
        </p:spPr>
        <p:txBody>
          <a:bodyPr vert="horz" lIns="91440" tIns="45720" rIns="91440" bIns="45720" rtlCol="0">
            <a:normAutofit/>
          </a:bodyPr>
          <a:lstStyle>
            <a:lvl1pPr>
              <a:defRPr lang="en-US"/>
            </a:lvl1pPr>
          </a:lstStyle>
          <a:p>
            <a:pPr lvl="0"/>
            <a:endParaRPr lang="en-US"/>
          </a:p>
        </p:txBody>
      </p:sp>
      <p:sp>
        <p:nvSpPr>
          <p:cNvPr id="32" name="Text Placeholder 29"/>
          <p:cNvSpPr>
            <a:spLocks noGrp="1"/>
          </p:cNvSpPr>
          <p:nvPr>
            <p:ph type="body" sz="quarter" idx="29" hasCustomPrompt="1"/>
          </p:nvPr>
        </p:nvSpPr>
        <p:spPr>
          <a:xfrm>
            <a:off x="7024197" y="3959453"/>
            <a:ext cx="4684076" cy="978729"/>
          </a:xfrm>
          <a:solidFill>
            <a:srgbClr val="F9F9F9"/>
          </a:solidFill>
        </p:spPr>
        <p:txBody>
          <a:bodyPr anchor="t">
            <a:spAutoFit/>
          </a:bodyPr>
          <a:lstStyle>
            <a:lvl1pPr marL="0" indent="0" algn="just">
              <a:buNone/>
              <a:defRPr sz="1600">
                <a:solidFill>
                  <a:srgbClr val="273339"/>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34" name="Text Placeholder 29"/>
          <p:cNvSpPr>
            <a:spLocks noGrp="1"/>
          </p:cNvSpPr>
          <p:nvPr>
            <p:ph type="body" sz="quarter" idx="30" hasCustomPrompt="1"/>
          </p:nvPr>
        </p:nvSpPr>
        <p:spPr>
          <a:xfrm>
            <a:off x="9112505" y="2197852"/>
            <a:ext cx="2596896" cy="431800"/>
          </a:xfrm>
          <a:solidFill>
            <a:schemeClr val="accent4"/>
          </a:solidFill>
        </p:spPr>
        <p:txBody>
          <a:bodyPr anchor="ctr">
            <a:normAutofit/>
          </a:bodyPr>
          <a:lstStyle>
            <a:lvl1pPr marL="0" indent="0" algn="r">
              <a:buNone/>
              <a:defRPr sz="2200">
                <a:solidFill>
                  <a:schemeClr val="bg1"/>
                </a:solidFill>
              </a:defRPr>
            </a:lvl1pPr>
          </a:lstStyle>
          <a:p>
            <a:pPr lvl="0"/>
            <a:r>
              <a:rPr lang="en-US" smtClean="0"/>
              <a:t>Project Name Here</a:t>
            </a:r>
            <a:endParaRPr lang="en-US"/>
          </a:p>
        </p:txBody>
      </p:sp>
      <p:sp>
        <p:nvSpPr>
          <p:cNvPr id="36" name="Text Placeholder 29"/>
          <p:cNvSpPr>
            <a:spLocks noGrp="1"/>
          </p:cNvSpPr>
          <p:nvPr>
            <p:ph type="body" sz="quarter" idx="31" hasCustomPrompt="1"/>
          </p:nvPr>
        </p:nvSpPr>
        <p:spPr>
          <a:xfrm>
            <a:off x="9112505" y="2789476"/>
            <a:ext cx="2596896" cy="431800"/>
          </a:xfrm>
          <a:solidFill>
            <a:schemeClr val="accent1"/>
          </a:solidFill>
        </p:spPr>
        <p:txBody>
          <a:bodyPr anchor="ctr">
            <a:normAutofit/>
          </a:bodyPr>
          <a:lstStyle>
            <a:lvl1pPr marL="0" indent="0" algn="r">
              <a:buNone/>
              <a:defRPr sz="1800">
                <a:solidFill>
                  <a:schemeClr val="bg1"/>
                </a:solidFill>
              </a:defRPr>
            </a:lvl1pPr>
          </a:lstStyle>
          <a:p>
            <a:pPr lvl="0"/>
            <a:r>
              <a:rPr lang="en-US" smtClean="0"/>
              <a:t>Client Name Here</a:t>
            </a:r>
            <a:endParaRPr lang="en-US"/>
          </a:p>
        </p:txBody>
      </p:sp>
      <p:grpSp>
        <p:nvGrpSpPr>
          <p:cNvPr id="39" name="Group 38"/>
          <p:cNvGrpSpPr/>
          <p:nvPr userDrawn="1"/>
        </p:nvGrpSpPr>
        <p:grpSpPr>
          <a:xfrm>
            <a:off x="0" y="6766560"/>
            <a:ext cx="12192000" cy="91440"/>
            <a:chOff x="0" y="4480421"/>
            <a:chExt cx="12192000" cy="91440"/>
          </a:xfrm>
        </p:grpSpPr>
        <p:sp>
          <p:nvSpPr>
            <p:cNvPr id="41" name="Rectangle 40"/>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5266487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pictures and desc">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22" name="Picture Placeholder 10"/>
          <p:cNvSpPr>
            <a:spLocks noGrp="1" noChangeAspect="1"/>
          </p:cNvSpPr>
          <p:nvPr>
            <p:ph type="pic" sz="quarter" idx="14"/>
          </p:nvPr>
        </p:nvSpPr>
        <p:spPr>
          <a:xfrm>
            <a:off x="485759" y="1698832"/>
            <a:ext cx="3552841" cy="1957811"/>
          </a:xfrm>
          <a:solidFill>
            <a:schemeClr val="accent4">
              <a:alpha val="30000"/>
            </a:schemeClr>
          </a:solidFill>
        </p:spPr>
        <p:txBody>
          <a:bodyPr vert="horz" lIns="91440" tIns="45720" rIns="91440" bIns="45720" rtlCol="0">
            <a:normAutofit/>
          </a:bodyPr>
          <a:lstStyle>
            <a:lvl1pPr>
              <a:defRPr lang="en-US"/>
            </a:lvl1pPr>
          </a:lstStyle>
          <a:p>
            <a:pPr lvl="0"/>
            <a:endParaRPr lang="en-US"/>
          </a:p>
        </p:txBody>
      </p:sp>
      <p:sp>
        <p:nvSpPr>
          <p:cNvPr id="23" name="Text Placeholder 29"/>
          <p:cNvSpPr>
            <a:spLocks noGrp="1"/>
          </p:cNvSpPr>
          <p:nvPr>
            <p:ph type="body" sz="quarter" idx="26" hasCustomPrompt="1"/>
          </p:nvPr>
        </p:nvSpPr>
        <p:spPr>
          <a:xfrm>
            <a:off x="4038600" y="1699007"/>
            <a:ext cx="1752600" cy="1957636"/>
          </a:xfrm>
          <a:solidFill>
            <a:schemeClr val="accent4"/>
          </a:solidFill>
        </p:spPr>
        <p:txBody>
          <a:bodyPr wrap="square" anchor="t">
            <a:normAutofit/>
          </a:bodyPr>
          <a:lstStyle>
            <a:lvl1pPr marL="0" indent="0" algn="just">
              <a:buNone/>
              <a:defRPr sz="1200">
                <a:solidFill>
                  <a:schemeClr val="bg1"/>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28" name="Picture Placeholder 10"/>
          <p:cNvSpPr>
            <a:spLocks noGrp="1" noChangeAspect="1"/>
          </p:cNvSpPr>
          <p:nvPr>
            <p:ph type="pic" sz="quarter" idx="27"/>
          </p:nvPr>
        </p:nvSpPr>
        <p:spPr>
          <a:xfrm>
            <a:off x="6403960" y="1699007"/>
            <a:ext cx="3552841" cy="1957811"/>
          </a:xfrm>
          <a:solidFill>
            <a:srgbClr val="0095CD">
              <a:alpha val="30000"/>
            </a:srgbClr>
          </a:solidFill>
        </p:spPr>
        <p:txBody>
          <a:bodyPr vert="horz" lIns="91440" tIns="45720" rIns="91440" bIns="45720" rtlCol="0">
            <a:normAutofit/>
          </a:bodyPr>
          <a:lstStyle>
            <a:lvl1pPr>
              <a:defRPr lang="en-US"/>
            </a:lvl1pPr>
          </a:lstStyle>
          <a:p>
            <a:pPr lvl="0"/>
            <a:endParaRPr lang="en-US"/>
          </a:p>
        </p:txBody>
      </p:sp>
      <p:sp>
        <p:nvSpPr>
          <p:cNvPr id="30" name="Text Placeholder 29"/>
          <p:cNvSpPr>
            <a:spLocks noGrp="1"/>
          </p:cNvSpPr>
          <p:nvPr>
            <p:ph type="body" sz="quarter" idx="28" hasCustomPrompt="1"/>
          </p:nvPr>
        </p:nvSpPr>
        <p:spPr>
          <a:xfrm>
            <a:off x="9956801" y="1699007"/>
            <a:ext cx="1752600" cy="1957636"/>
          </a:xfrm>
          <a:solidFill>
            <a:schemeClr val="accent1"/>
          </a:solidFill>
        </p:spPr>
        <p:txBody>
          <a:bodyPr wrap="square" anchor="t">
            <a:normAutofit/>
          </a:bodyPr>
          <a:lstStyle>
            <a:lvl1pPr marL="0" indent="0" algn="just">
              <a:buNone/>
              <a:defRPr sz="1200">
                <a:solidFill>
                  <a:schemeClr val="bg1"/>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31" name="Picture Placeholder 10"/>
          <p:cNvSpPr>
            <a:spLocks noGrp="1" noChangeAspect="1"/>
          </p:cNvSpPr>
          <p:nvPr>
            <p:ph type="pic" sz="quarter" idx="29"/>
          </p:nvPr>
        </p:nvSpPr>
        <p:spPr>
          <a:xfrm>
            <a:off x="2238359" y="3981044"/>
            <a:ext cx="3552841" cy="1957811"/>
          </a:xfrm>
          <a:solidFill>
            <a:schemeClr val="accent3">
              <a:alpha val="30000"/>
            </a:schemeClr>
          </a:solidFill>
        </p:spPr>
        <p:txBody>
          <a:bodyPr vert="horz" lIns="91440" tIns="45720" rIns="91440" bIns="45720" rtlCol="0">
            <a:normAutofit/>
          </a:bodyPr>
          <a:lstStyle>
            <a:lvl1pPr>
              <a:defRPr lang="en-US"/>
            </a:lvl1pPr>
          </a:lstStyle>
          <a:p>
            <a:pPr lvl="0"/>
            <a:endParaRPr lang="en-US"/>
          </a:p>
        </p:txBody>
      </p:sp>
      <p:sp>
        <p:nvSpPr>
          <p:cNvPr id="33" name="Text Placeholder 29"/>
          <p:cNvSpPr>
            <a:spLocks noGrp="1"/>
          </p:cNvSpPr>
          <p:nvPr>
            <p:ph type="body" sz="quarter" idx="30" hasCustomPrompt="1"/>
          </p:nvPr>
        </p:nvSpPr>
        <p:spPr>
          <a:xfrm>
            <a:off x="485759" y="3981219"/>
            <a:ext cx="1752600" cy="1957636"/>
          </a:xfrm>
          <a:solidFill>
            <a:schemeClr val="accent3"/>
          </a:solidFill>
        </p:spPr>
        <p:txBody>
          <a:bodyPr wrap="square" anchor="t">
            <a:normAutofit/>
          </a:bodyPr>
          <a:lstStyle>
            <a:lvl1pPr marL="0" indent="0" algn="just">
              <a:buNone/>
              <a:defRPr sz="1200">
                <a:solidFill>
                  <a:schemeClr val="bg1"/>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39" name="Picture Placeholder 10"/>
          <p:cNvSpPr>
            <a:spLocks noGrp="1" noChangeAspect="1"/>
          </p:cNvSpPr>
          <p:nvPr>
            <p:ph type="pic" sz="quarter" idx="31"/>
          </p:nvPr>
        </p:nvSpPr>
        <p:spPr>
          <a:xfrm>
            <a:off x="8153400" y="3980869"/>
            <a:ext cx="3552841" cy="1957811"/>
          </a:xfrm>
          <a:solidFill>
            <a:schemeClr val="accent5">
              <a:alpha val="30000"/>
            </a:schemeClr>
          </a:solidFill>
        </p:spPr>
        <p:txBody>
          <a:bodyPr vert="horz" lIns="91440" tIns="45720" rIns="91440" bIns="45720" rtlCol="0">
            <a:normAutofit/>
          </a:bodyPr>
          <a:lstStyle>
            <a:lvl1pPr>
              <a:defRPr lang="en-US"/>
            </a:lvl1pPr>
          </a:lstStyle>
          <a:p>
            <a:pPr lvl="0"/>
            <a:endParaRPr lang="en-US"/>
          </a:p>
        </p:txBody>
      </p:sp>
      <p:sp>
        <p:nvSpPr>
          <p:cNvPr id="40" name="Text Placeholder 29"/>
          <p:cNvSpPr>
            <a:spLocks noGrp="1"/>
          </p:cNvSpPr>
          <p:nvPr>
            <p:ph type="body" sz="quarter" idx="32" hasCustomPrompt="1"/>
          </p:nvPr>
        </p:nvSpPr>
        <p:spPr>
          <a:xfrm>
            <a:off x="6400800" y="3981044"/>
            <a:ext cx="1752600" cy="1957636"/>
          </a:xfrm>
          <a:solidFill>
            <a:schemeClr val="accent5"/>
          </a:solidFill>
        </p:spPr>
        <p:txBody>
          <a:bodyPr wrap="square" anchor="t">
            <a:normAutofit/>
          </a:bodyPr>
          <a:lstStyle>
            <a:lvl1pPr marL="0" indent="0" algn="just">
              <a:buNone/>
              <a:defRPr sz="1200">
                <a:solidFill>
                  <a:schemeClr val="bg1"/>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grpSp>
        <p:nvGrpSpPr>
          <p:cNvPr id="41" name="Group 40"/>
          <p:cNvGrpSpPr/>
          <p:nvPr userDrawn="1"/>
        </p:nvGrpSpPr>
        <p:grpSpPr>
          <a:xfrm>
            <a:off x="0" y="6766560"/>
            <a:ext cx="12192000" cy="91440"/>
            <a:chOff x="0" y="4480421"/>
            <a:chExt cx="12192000" cy="91440"/>
          </a:xfrm>
        </p:grpSpPr>
        <p:sp>
          <p:nvSpPr>
            <p:cNvPr id="42" name="Rectangle 41"/>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7579277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picture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22" name="Picture Placeholder 10"/>
          <p:cNvSpPr>
            <a:spLocks noGrp="1" noChangeAspect="1"/>
          </p:cNvSpPr>
          <p:nvPr>
            <p:ph type="pic" sz="quarter" idx="14"/>
          </p:nvPr>
        </p:nvSpPr>
        <p:spPr>
          <a:xfrm>
            <a:off x="485759" y="1698832"/>
            <a:ext cx="3552841" cy="4286018"/>
          </a:xfrm>
          <a:solidFill>
            <a:schemeClr val="accent4">
              <a:alpha val="30000"/>
            </a:schemeClr>
          </a:solidFill>
        </p:spPr>
        <p:txBody>
          <a:bodyPr vert="horz" lIns="91440" tIns="45720" rIns="91440" bIns="45720" rtlCol="0">
            <a:normAutofit/>
          </a:bodyPr>
          <a:lstStyle>
            <a:lvl1pPr>
              <a:defRPr lang="en-US"/>
            </a:lvl1pPr>
          </a:lstStyle>
          <a:p>
            <a:pPr lvl="0"/>
            <a:endParaRPr lang="en-US"/>
          </a:p>
        </p:txBody>
      </p:sp>
      <p:sp>
        <p:nvSpPr>
          <p:cNvPr id="28" name="Picture Placeholder 10"/>
          <p:cNvSpPr>
            <a:spLocks noGrp="1" noChangeAspect="1"/>
          </p:cNvSpPr>
          <p:nvPr>
            <p:ph type="pic" sz="quarter" idx="27"/>
          </p:nvPr>
        </p:nvSpPr>
        <p:spPr>
          <a:xfrm>
            <a:off x="8153399" y="1699007"/>
            <a:ext cx="3552841" cy="4286018"/>
          </a:xfrm>
          <a:solidFill>
            <a:srgbClr val="0095CD">
              <a:alpha val="30000"/>
            </a:srgbClr>
          </a:solidFill>
        </p:spPr>
        <p:txBody>
          <a:bodyPr vert="horz" lIns="91440" tIns="45720" rIns="91440" bIns="45720" rtlCol="0">
            <a:normAutofit/>
          </a:bodyPr>
          <a:lstStyle>
            <a:lvl1pPr>
              <a:defRPr lang="en-US"/>
            </a:lvl1pPr>
          </a:lstStyle>
          <a:p>
            <a:pPr lvl="0"/>
            <a:endParaRPr lang="en-US"/>
          </a:p>
        </p:txBody>
      </p:sp>
      <p:sp>
        <p:nvSpPr>
          <p:cNvPr id="31" name="Picture Placeholder 10"/>
          <p:cNvSpPr>
            <a:spLocks noGrp="1" noChangeAspect="1"/>
          </p:cNvSpPr>
          <p:nvPr>
            <p:ph type="pic" sz="quarter" idx="29"/>
          </p:nvPr>
        </p:nvSpPr>
        <p:spPr>
          <a:xfrm>
            <a:off x="4319579" y="1698831"/>
            <a:ext cx="3552841" cy="1957811"/>
          </a:xfrm>
          <a:solidFill>
            <a:schemeClr val="accent3">
              <a:alpha val="30000"/>
            </a:schemeClr>
          </a:solidFill>
        </p:spPr>
        <p:txBody>
          <a:bodyPr vert="horz" lIns="91440" tIns="45720" rIns="91440" bIns="45720" rtlCol="0">
            <a:normAutofit/>
          </a:bodyPr>
          <a:lstStyle>
            <a:lvl1pPr>
              <a:defRPr lang="en-US"/>
            </a:lvl1pPr>
          </a:lstStyle>
          <a:p>
            <a:pPr lvl="0"/>
            <a:endParaRPr lang="en-US"/>
          </a:p>
        </p:txBody>
      </p:sp>
      <p:sp>
        <p:nvSpPr>
          <p:cNvPr id="39" name="Picture Placeholder 10"/>
          <p:cNvSpPr>
            <a:spLocks noGrp="1" noChangeAspect="1"/>
          </p:cNvSpPr>
          <p:nvPr>
            <p:ph type="pic" sz="quarter" idx="31"/>
          </p:nvPr>
        </p:nvSpPr>
        <p:spPr>
          <a:xfrm>
            <a:off x="4319579" y="4027214"/>
            <a:ext cx="3552841" cy="1957811"/>
          </a:xfrm>
          <a:solidFill>
            <a:schemeClr val="accent5">
              <a:alpha val="30000"/>
            </a:schemeClr>
          </a:solidFill>
        </p:spPr>
        <p:txBody>
          <a:bodyPr vert="horz" lIns="91440" tIns="45720" rIns="91440" bIns="45720" rtlCol="0">
            <a:normAutofit/>
          </a:bodyPr>
          <a:lstStyle>
            <a:lvl1pPr>
              <a:defRPr lang="en-US"/>
            </a:lvl1pPr>
          </a:lstStyle>
          <a:p>
            <a:pPr lvl="0"/>
            <a:endParaRPr lang="en-US"/>
          </a:p>
        </p:txBody>
      </p:sp>
      <p:grpSp>
        <p:nvGrpSpPr>
          <p:cNvPr id="24" name="Group 23"/>
          <p:cNvGrpSpPr/>
          <p:nvPr userDrawn="1"/>
        </p:nvGrpSpPr>
        <p:grpSpPr>
          <a:xfrm>
            <a:off x="0" y="6766560"/>
            <a:ext cx="12192000" cy="91440"/>
            <a:chOff x="0" y="4480421"/>
            <a:chExt cx="12192000" cy="91440"/>
          </a:xfrm>
        </p:grpSpPr>
        <p:sp>
          <p:nvSpPr>
            <p:cNvPr id="25" name="Rectangle 24"/>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8602854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picture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22" name="Picture Placeholder 10"/>
          <p:cNvSpPr>
            <a:spLocks noGrp="1" noChangeAspect="1"/>
          </p:cNvSpPr>
          <p:nvPr>
            <p:ph type="pic" sz="quarter" idx="14"/>
          </p:nvPr>
        </p:nvSpPr>
        <p:spPr>
          <a:xfrm>
            <a:off x="485759" y="1860857"/>
            <a:ext cx="3552841" cy="1957811"/>
          </a:xfrm>
          <a:solidFill>
            <a:schemeClr val="accent4">
              <a:alpha val="30000"/>
            </a:schemeClr>
          </a:solidFill>
        </p:spPr>
        <p:txBody>
          <a:bodyPr vert="horz" lIns="91440" tIns="45720" rIns="91440" bIns="45720" rtlCol="0">
            <a:normAutofit/>
          </a:bodyPr>
          <a:lstStyle>
            <a:lvl1pPr>
              <a:defRPr lang="en-US"/>
            </a:lvl1pPr>
          </a:lstStyle>
          <a:p>
            <a:pPr lvl="0"/>
            <a:endParaRPr lang="en-US"/>
          </a:p>
        </p:txBody>
      </p:sp>
      <p:sp>
        <p:nvSpPr>
          <p:cNvPr id="23" name="Text Placeholder 29"/>
          <p:cNvSpPr>
            <a:spLocks noGrp="1"/>
          </p:cNvSpPr>
          <p:nvPr>
            <p:ph type="body" sz="quarter" idx="26" hasCustomPrompt="1"/>
          </p:nvPr>
        </p:nvSpPr>
        <p:spPr>
          <a:xfrm>
            <a:off x="4038600" y="1861032"/>
            <a:ext cx="1752600" cy="1957636"/>
          </a:xfrm>
          <a:solidFill>
            <a:schemeClr val="accent4"/>
          </a:solidFill>
        </p:spPr>
        <p:txBody>
          <a:bodyPr wrap="square" anchor="t">
            <a:normAutofit/>
          </a:bodyPr>
          <a:lstStyle>
            <a:lvl1pPr marL="0" indent="0" algn="just">
              <a:buNone/>
              <a:defRPr sz="1200">
                <a:solidFill>
                  <a:schemeClr val="bg1"/>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28" name="Picture Placeholder 10"/>
          <p:cNvSpPr>
            <a:spLocks noGrp="1" noChangeAspect="1"/>
          </p:cNvSpPr>
          <p:nvPr>
            <p:ph type="pic" sz="quarter" idx="27"/>
          </p:nvPr>
        </p:nvSpPr>
        <p:spPr>
          <a:xfrm>
            <a:off x="6403960" y="1861032"/>
            <a:ext cx="5305441" cy="3915447"/>
          </a:xfrm>
          <a:solidFill>
            <a:srgbClr val="0095CD">
              <a:alpha val="30000"/>
            </a:srgbClr>
          </a:solidFill>
        </p:spPr>
        <p:txBody>
          <a:bodyPr vert="horz" lIns="91440" tIns="45720" rIns="91440" bIns="45720" rtlCol="0">
            <a:normAutofit/>
          </a:bodyPr>
          <a:lstStyle>
            <a:lvl1pPr>
              <a:defRPr lang="en-US"/>
            </a:lvl1pPr>
          </a:lstStyle>
          <a:p>
            <a:pPr lvl="0"/>
            <a:endParaRPr lang="en-US"/>
          </a:p>
        </p:txBody>
      </p:sp>
      <p:sp>
        <p:nvSpPr>
          <p:cNvPr id="31" name="Picture Placeholder 10"/>
          <p:cNvSpPr>
            <a:spLocks noGrp="1" noChangeAspect="1"/>
          </p:cNvSpPr>
          <p:nvPr>
            <p:ph type="pic" sz="quarter" idx="29"/>
          </p:nvPr>
        </p:nvSpPr>
        <p:spPr>
          <a:xfrm>
            <a:off x="2238359" y="3818668"/>
            <a:ext cx="3552841" cy="1957811"/>
          </a:xfrm>
          <a:solidFill>
            <a:schemeClr val="accent3">
              <a:alpha val="30000"/>
            </a:schemeClr>
          </a:solidFill>
        </p:spPr>
        <p:txBody>
          <a:bodyPr vert="horz" lIns="91440" tIns="45720" rIns="91440" bIns="45720" rtlCol="0">
            <a:normAutofit/>
          </a:bodyPr>
          <a:lstStyle>
            <a:lvl1pPr>
              <a:defRPr lang="en-US"/>
            </a:lvl1pPr>
          </a:lstStyle>
          <a:p>
            <a:pPr lvl="0"/>
            <a:endParaRPr lang="en-US"/>
          </a:p>
        </p:txBody>
      </p:sp>
      <p:sp>
        <p:nvSpPr>
          <p:cNvPr id="33" name="Text Placeholder 29"/>
          <p:cNvSpPr>
            <a:spLocks noGrp="1"/>
          </p:cNvSpPr>
          <p:nvPr>
            <p:ph type="body" sz="quarter" idx="30" hasCustomPrompt="1"/>
          </p:nvPr>
        </p:nvSpPr>
        <p:spPr>
          <a:xfrm>
            <a:off x="485759" y="3818843"/>
            <a:ext cx="1752600" cy="1957636"/>
          </a:xfrm>
          <a:solidFill>
            <a:schemeClr val="accent3"/>
          </a:solidFill>
        </p:spPr>
        <p:txBody>
          <a:bodyPr wrap="square" anchor="t">
            <a:normAutofit/>
          </a:bodyPr>
          <a:lstStyle>
            <a:lvl1pPr marL="0" indent="0" algn="just">
              <a:buNone/>
              <a:defRPr sz="1200">
                <a:solidFill>
                  <a:schemeClr val="bg1"/>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grpSp>
        <p:nvGrpSpPr>
          <p:cNvPr id="21" name="Group 20"/>
          <p:cNvGrpSpPr/>
          <p:nvPr userDrawn="1"/>
        </p:nvGrpSpPr>
        <p:grpSpPr>
          <a:xfrm>
            <a:off x="0" y="6766560"/>
            <a:ext cx="12192000" cy="91440"/>
            <a:chOff x="0" y="4480421"/>
            <a:chExt cx="12192000" cy="91440"/>
          </a:xfrm>
        </p:grpSpPr>
        <p:sp>
          <p:nvSpPr>
            <p:cNvPr id="24" name="Rectangle 23"/>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36940822"/>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x2 pictures">
    <p:spTree>
      <p:nvGrpSpPr>
        <p:cNvPr id="1" name=""/>
        <p:cNvGrpSpPr/>
        <p:nvPr/>
      </p:nvGrpSpPr>
      <p:grpSpPr>
        <a:xfrm>
          <a:off x="0" y="0"/>
          <a:ext cx="0" cy="0"/>
          <a:chOff x="0" y="0"/>
          <a:chExt cx="0" cy="0"/>
        </a:xfrm>
      </p:grpSpPr>
      <p:sp>
        <p:nvSpPr>
          <p:cNvPr id="18" name="Picture Placeholder 10"/>
          <p:cNvSpPr>
            <a:spLocks noGrp="1" noChangeAspect="1"/>
          </p:cNvSpPr>
          <p:nvPr>
            <p:ph type="pic" sz="quarter" idx="14"/>
          </p:nvPr>
        </p:nvSpPr>
        <p:spPr>
          <a:xfrm>
            <a:off x="0" y="0"/>
            <a:ext cx="3044952" cy="2202144"/>
          </a:xfrm>
          <a:solidFill>
            <a:schemeClr val="tx1">
              <a:alpha val="30000"/>
            </a:schemeClr>
          </a:solidFill>
        </p:spPr>
        <p:txBody>
          <a:bodyPr vert="horz" lIns="91440" tIns="45720" rIns="91440" bIns="45720" rtlCol="0">
            <a:normAutofit/>
          </a:bodyPr>
          <a:lstStyle>
            <a:lvl1pPr>
              <a:defRPr lang="en-US"/>
            </a:lvl1pPr>
          </a:lstStyle>
          <a:p>
            <a:pPr lvl="0"/>
            <a:endParaRPr lang="en-US"/>
          </a:p>
        </p:txBody>
      </p:sp>
      <p:sp>
        <p:nvSpPr>
          <p:cNvPr id="21" name="Picture Placeholder 10"/>
          <p:cNvSpPr>
            <a:spLocks noGrp="1" noChangeAspect="1"/>
          </p:cNvSpPr>
          <p:nvPr>
            <p:ph type="pic" sz="quarter" idx="15"/>
          </p:nvPr>
        </p:nvSpPr>
        <p:spPr>
          <a:xfrm>
            <a:off x="9134856" y="0"/>
            <a:ext cx="3057144" cy="2202144"/>
          </a:xfrm>
          <a:solidFill>
            <a:schemeClr val="accent3">
              <a:alpha val="30000"/>
            </a:schemeClr>
          </a:solidFill>
        </p:spPr>
        <p:txBody>
          <a:bodyPr vert="horz" lIns="91440" tIns="45720" rIns="91440" bIns="45720" rtlCol="0">
            <a:normAutofit/>
          </a:bodyPr>
          <a:lstStyle>
            <a:lvl1pPr>
              <a:defRPr lang="en-US"/>
            </a:lvl1pPr>
          </a:lstStyle>
          <a:p>
            <a:pPr lvl="0"/>
            <a:endParaRPr lang="en-US"/>
          </a:p>
        </p:txBody>
      </p:sp>
      <p:sp>
        <p:nvSpPr>
          <p:cNvPr id="23" name="Picture Placeholder 10"/>
          <p:cNvSpPr>
            <a:spLocks noGrp="1" noChangeAspect="1"/>
          </p:cNvSpPr>
          <p:nvPr>
            <p:ph type="pic" sz="quarter" idx="16"/>
          </p:nvPr>
        </p:nvSpPr>
        <p:spPr>
          <a:xfrm>
            <a:off x="3044952" y="0"/>
            <a:ext cx="3044952" cy="2202144"/>
          </a:xfrm>
          <a:solidFill>
            <a:schemeClr val="bg2">
              <a:alpha val="30000"/>
            </a:schemeClr>
          </a:solidFill>
        </p:spPr>
        <p:txBody>
          <a:bodyPr vert="horz" lIns="91440" tIns="45720" rIns="91440" bIns="45720" rtlCol="0">
            <a:normAutofit/>
          </a:bodyPr>
          <a:lstStyle>
            <a:lvl1pPr>
              <a:defRPr lang="en-US"/>
            </a:lvl1pPr>
          </a:lstStyle>
          <a:p>
            <a:pPr lvl="0"/>
            <a:endParaRPr lang="en-US"/>
          </a:p>
        </p:txBody>
      </p:sp>
      <p:sp>
        <p:nvSpPr>
          <p:cNvPr id="24" name="Picture Placeholder 10"/>
          <p:cNvSpPr>
            <a:spLocks noGrp="1" noChangeAspect="1"/>
          </p:cNvSpPr>
          <p:nvPr>
            <p:ph type="pic" sz="quarter" idx="17"/>
          </p:nvPr>
        </p:nvSpPr>
        <p:spPr>
          <a:xfrm>
            <a:off x="6089904" y="0"/>
            <a:ext cx="3044952" cy="2202144"/>
          </a:xfrm>
          <a:solidFill>
            <a:schemeClr val="accent1">
              <a:alpha val="30000"/>
            </a:schemeClr>
          </a:solidFill>
        </p:spPr>
        <p:txBody>
          <a:bodyPr vert="horz" lIns="91440" tIns="45720" rIns="91440" bIns="45720" rtlCol="0">
            <a:normAutofit/>
          </a:bodyPr>
          <a:lstStyle>
            <a:lvl1pPr>
              <a:defRPr lang="en-US"/>
            </a:lvl1pPr>
          </a:lstStyle>
          <a:p>
            <a:pPr lvl="0"/>
            <a:endParaRPr lang="en-US"/>
          </a:p>
        </p:txBody>
      </p:sp>
      <p:sp>
        <p:nvSpPr>
          <p:cNvPr id="25" name="Picture Placeholder 10"/>
          <p:cNvSpPr>
            <a:spLocks noGrp="1" noChangeAspect="1"/>
          </p:cNvSpPr>
          <p:nvPr>
            <p:ph type="pic" sz="quarter" idx="18"/>
          </p:nvPr>
        </p:nvSpPr>
        <p:spPr>
          <a:xfrm>
            <a:off x="0" y="2202144"/>
            <a:ext cx="3044952" cy="2202144"/>
          </a:xfrm>
          <a:solidFill>
            <a:schemeClr val="accent4">
              <a:alpha val="30000"/>
            </a:schemeClr>
          </a:solidFill>
        </p:spPr>
        <p:txBody>
          <a:bodyPr vert="horz" lIns="91440" tIns="45720" rIns="91440" bIns="45720" rtlCol="0">
            <a:normAutofit/>
          </a:bodyPr>
          <a:lstStyle>
            <a:lvl1pPr>
              <a:defRPr lang="en-US"/>
            </a:lvl1pPr>
          </a:lstStyle>
          <a:p>
            <a:pPr lvl="0"/>
            <a:endParaRPr lang="en-US"/>
          </a:p>
        </p:txBody>
      </p:sp>
      <p:sp>
        <p:nvSpPr>
          <p:cNvPr id="26" name="Picture Placeholder 10"/>
          <p:cNvSpPr>
            <a:spLocks noGrp="1" noChangeAspect="1"/>
          </p:cNvSpPr>
          <p:nvPr>
            <p:ph type="pic" sz="quarter" idx="19"/>
          </p:nvPr>
        </p:nvSpPr>
        <p:spPr>
          <a:xfrm>
            <a:off x="9134856" y="2202144"/>
            <a:ext cx="3057144" cy="2202144"/>
          </a:xfrm>
          <a:solidFill>
            <a:schemeClr val="tx1">
              <a:alpha val="30000"/>
            </a:schemeClr>
          </a:solidFill>
        </p:spPr>
        <p:txBody>
          <a:bodyPr vert="horz" lIns="91440" tIns="45720" rIns="91440" bIns="45720" rtlCol="0">
            <a:normAutofit/>
          </a:bodyPr>
          <a:lstStyle>
            <a:lvl1pPr>
              <a:defRPr lang="en-US"/>
            </a:lvl1pPr>
          </a:lstStyle>
          <a:p>
            <a:pPr lvl="0"/>
            <a:endParaRPr lang="en-US"/>
          </a:p>
        </p:txBody>
      </p:sp>
      <p:sp>
        <p:nvSpPr>
          <p:cNvPr id="27" name="Picture Placeholder 10"/>
          <p:cNvSpPr>
            <a:spLocks noGrp="1" noChangeAspect="1"/>
          </p:cNvSpPr>
          <p:nvPr>
            <p:ph type="pic" sz="quarter" idx="20"/>
          </p:nvPr>
        </p:nvSpPr>
        <p:spPr>
          <a:xfrm>
            <a:off x="3044952" y="2202144"/>
            <a:ext cx="3044952" cy="2202144"/>
          </a:xfrm>
          <a:solidFill>
            <a:schemeClr val="accent5">
              <a:alpha val="30000"/>
            </a:schemeClr>
          </a:solidFill>
        </p:spPr>
        <p:txBody>
          <a:bodyPr vert="horz" lIns="91440" tIns="45720" rIns="91440" bIns="45720" rtlCol="0">
            <a:normAutofit/>
          </a:bodyPr>
          <a:lstStyle>
            <a:lvl1pPr>
              <a:defRPr lang="en-US"/>
            </a:lvl1pPr>
          </a:lstStyle>
          <a:p>
            <a:pPr lvl="0"/>
            <a:endParaRPr lang="en-US"/>
          </a:p>
        </p:txBody>
      </p:sp>
      <p:sp>
        <p:nvSpPr>
          <p:cNvPr id="29" name="Picture Placeholder 10"/>
          <p:cNvSpPr>
            <a:spLocks noGrp="1" noChangeAspect="1"/>
          </p:cNvSpPr>
          <p:nvPr>
            <p:ph type="pic" sz="quarter" idx="21"/>
          </p:nvPr>
        </p:nvSpPr>
        <p:spPr>
          <a:xfrm>
            <a:off x="6089904" y="2202144"/>
            <a:ext cx="3044952" cy="2202144"/>
          </a:xfrm>
          <a:solidFill>
            <a:schemeClr val="accent6">
              <a:alpha val="30000"/>
            </a:schemeClr>
          </a:solidFill>
        </p:spPr>
        <p:txBody>
          <a:bodyPr vert="horz" lIns="91440" tIns="45720" rIns="91440" bIns="45720" rtlCol="0">
            <a:normAutofit/>
          </a:bodyPr>
          <a:lstStyle>
            <a:lvl1pPr>
              <a:defRPr lang="en-US"/>
            </a:lvl1pPr>
          </a:lstStyle>
          <a:p>
            <a:pPr lvl="0"/>
            <a:endParaRPr lang="en-US"/>
          </a:p>
        </p:txBody>
      </p:sp>
      <p:sp>
        <p:nvSpPr>
          <p:cNvPr id="33" name="Rectangle 32"/>
          <p:cNvSpPr/>
          <p:nvPr userDrawn="1"/>
        </p:nvSpPr>
        <p:spPr>
          <a:xfrm>
            <a:off x="2" y="5676694"/>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4" name="Title 1"/>
          <p:cNvSpPr>
            <a:spLocks noGrp="1"/>
          </p:cNvSpPr>
          <p:nvPr>
            <p:ph type="title"/>
          </p:nvPr>
        </p:nvSpPr>
        <p:spPr>
          <a:xfrm>
            <a:off x="838200" y="5930797"/>
            <a:ext cx="10515600" cy="673100"/>
          </a:xfrm>
        </p:spPr>
        <p:txBody>
          <a:bodyPr/>
          <a:lstStyle>
            <a:lvl1pPr>
              <a:defRPr>
                <a:solidFill>
                  <a:schemeClr val="bg1"/>
                </a:solidFill>
              </a:defRPr>
            </a:lvl1pPr>
          </a:lstStyle>
          <a:p>
            <a:r>
              <a:rPr lang="en-US" smtClean="0"/>
              <a:t>Click to edit Master title style</a:t>
            </a:r>
            <a:endParaRPr lang="en-US"/>
          </a:p>
        </p:txBody>
      </p:sp>
      <p:sp>
        <p:nvSpPr>
          <p:cNvPr id="35" name="Text Placeholder 29"/>
          <p:cNvSpPr>
            <a:spLocks noGrp="1"/>
          </p:cNvSpPr>
          <p:nvPr>
            <p:ph type="body" sz="quarter" idx="42" hasCustomPrompt="1"/>
          </p:nvPr>
        </p:nvSpPr>
        <p:spPr>
          <a:xfrm>
            <a:off x="909471" y="4652862"/>
            <a:ext cx="10373058" cy="773698"/>
          </a:xfrm>
          <a:noFill/>
        </p:spPr>
        <p:txBody>
          <a:bodyPr anchor="ctr">
            <a:normAutofit/>
          </a:bodyPr>
          <a:lstStyle>
            <a:lvl1pPr marL="0" indent="0" algn="ctr">
              <a:buNone/>
              <a:defRPr sz="2000">
                <a:solidFill>
                  <a:schemeClr val="tx2"/>
                </a:solidFill>
              </a:defRPr>
            </a:lvl1pPr>
          </a:lstStyle>
          <a:p>
            <a:pPr lvl="0"/>
            <a:r>
              <a:rPr lang="en-US" smtClean="0"/>
              <a:t>Short description text here</a:t>
            </a:r>
            <a:endParaRPr lang="en-US"/>
          </a:p>
        </p:txBody>
      </p:sp>
    </p:spTree>
    <p:extLst>
      <p:ext uri="{BB962C8B-B14F-4D97-AF65-F5344CB8AC3E}">
        <p14:creationId xmlns:p14="http://schemas.microsoft.com/office/powerpoint/2010/main" val="288259915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pictures and desc #2">
    <p:spTree>
      <p:nvGrpSpPr>
        <p:cNvPr id="1" name=""/>
        <p:cNvGrpSpPr/>
        <p:nvPr/>
      </p:nvGrpSpPr>
      <p:grpSpPr>
        <a:xfrm>
          <a:off x="0" y="0"/>
          <a:ext cx="0" cy="0"/>
          <a:chOff x="0" y="0"/>
          <a:chExt cx="0" cy="0"/>
        </a:xfrm>
      </p:grpSpPr>
      <p:sp>
        <p:nvSpPr>
          <p:cNvPr id="18" name="Picture Placeholder 10"/>
          <p:cNvSpPr>
            <a:spLocks noGrp="1" noChangeAspect="1"/>
          </p:cNvSpPr>
          <p:nvPr>
            <p:ph type="pic" sz="quarter" idx="14"/>
          </p:nvPr>
        </p:nvSpPr>
        <p:spPr>
          <a:xfrm>
            <a:off x="0" y="0"/>
            <a:ext cx="3044952" cy="2202144"/>
          </a:xfrm>
          <a:solidFill>
            <a:schemeClr val="accent4">
              <a:alpha val="30000"/>
            </a:schemeClr>
          </a:solidFill>
        </p:spPr>
        <p:txBody>
          <a:bodyPr vert="horz" lIns="91440" tIns="45720" rIns="91440" bIns="45720" rtlCol="0">
            <a:normAutofit/>
          </a:bodyPr>
          <a:lstStyle>
            <a:lvl1pPr>
              <a:defRPr lang="en-US"/>
            </a:lvl1pPr>
          </a:lstStyle>
          <a:p>
            <a:pPr lvl="0"/>
            <a:endParaRPr lang="en-US"/>
          </a:p>
        </p:txBody>
      </p:sp>
      <p:sp>
        <p:nvSpPr>
          <p:cNvPr id="24" name="Picture Placeholder 10"/>
          <p:cNvSpPr>
            <a:spLocks noGrp="1" noChangeAspect="1"/>
          </p:cNvSpPr>
          <p:nvPr>
            <p:ph type="pic" sz="quarter" idx="17"/>
          </p:nvPr>
        </p:nvSpPr>
        <p:spPr>
          <a:xfrm>
            <a:off x="6089904" y="0"/>
            <a:ext cx="3044952" cy="2202144"/>
          </a:xfrm>
          <a:solidFill>
            <a:schemeClr val="accent1">
              <a:alpha val="30000"/>
            </a:schemeClr>
          </a:solidFill>
        </p:spPr>
        <p:txBody>
          <a:bodyPr vert="horz" lIns="91440" tIns="45720" rIns="91440" bIns="45720" rtlCol="0">
            <a:normAutofit/>
          </a:bodyPr>
          <a:lstStyle>
            <a:lvl1pPr>
              <a:defRPr lang="en-US"/>
            </a:lvl1pPr>
          </a:lstStyle>
          <a:p>
            <a:pPr lvl="0"/>
            <a:endParaRPr lang="en-US"/>
          </a:p>
        </p:txBody>
      </p:sp>
      <p:sp>
        <p:nvSpPr>
          <p:cNvPr id="26" name="Picture Placeholder 10"/>
          <p:cNvSpPr>
            <a:spLocks noGrp="1" noChangeAspect="1"/>
          </p:cNvSpPr>
          <p:nvPr>
            <p:ph type="pic" sz="quarter" idx="19"/>
          </p:nvPr>
        </p:nvSpPr>
        <p:spPr>
          <a:xfrm>
            <a:off x="9134856" y="2202144"/>
            <a:ext cx="3057144" cy="2202144"/>
          </a:xfrm>
          <a:solidFill>
            <a:schemeClr val="accent3">
              <a:alpha val="30000"/>
            </a:schemeClr>
          </a:solidFill>
        </p:spPr>
        <p:txBody>
          <a:bodyPr vert="horz" lIns="91440" tIns="45720" rIns="91440" bIns="45720" rtlCol="0">
            <a:normAutofit/>
          </a:bodyPr>
          <a:lstStyle>
            <a:lvl1pPr>
              <a:defRPr lang="en-US"/>
            </a:lvl1pPr>
          </a:lstStyle>
          <a:p>
            <a:pPr lvl="0"/>
            <a:endParaRPr lang="en-US"/>
          </a:p>
        </p:txBody>
      </p:sp>
      <p:sp>
        <p:nvSpPr>
          <p:cNvPr id="27" name="Picture Placeholder 10"/>
          <p:cNvSpPr>
            <a:spLocks noGrp="1" noChangeAspect="1"/>
          </p:cNvSpPr>
          <p:nvPr>
            <p:ph type="pic" sz="quarter" idx="20"/>
          </p:nvPr>
        </p:nvSpPr>
        <p:spPr>
          <a:xfrm>
            <a:off x="3044952" y="2202144"/>
            <a:ext cx="3044952" cy="2202144"/>
          </a:xfrm>
          <a:solidFill>
            <a:schemeClr val="tx2">
              <a:alpha val="30000"/>
            </a:schemeClr>
          </a:solidFill>
        </p:spPr>
        <p:txBody>
          <a:bodyPr vert="horz" lIns="91440" tIns="45720" rIns="91440" bIns="45720" rtlCol="0">
            <a:normAutofit/>
          </a:bodyPr>
          <a:lstStyle>
            <a:lvl1pPr>
              <a:defRPr lang="en-US"/>
            </a:lvl1pPr>
          </a:lstStyle>
          <a:p>
            <a:pPr lvl="0"/>
            <a:endParaRPr lang="en-US"/>
          </a:p>
        </p:txBody>
      </p:sp>
      <p:sp>
        <p:nvSpPr>
          <p:cNvPr id="28" name="Text Placeholder 29"/>
          <p:cNvSpPr>
            <a:spLocks noGrp="1"/>
          </p:cNvSpPr>
          <p:nvPr>
            <p:ph type="body" sz="quarter" idx="26" hasCustomPrompt="1"/>
          </p:nvPr>
        </p:nvSpPr>
        <p:spPr>
          <a:xfrm>
            <a:off x="3044952" y="0"/>
            <a:ext cx="3044952" cy="2203704"/>
          </a:xfrm>
          <a:solidFill>
            <a:schemeClr val="accent4"/>
          </a:solidFill>
        </p:spPr>
        <p:txBody>
          <a:bodyPr wrap="square" anchor="ctr">
            <a:normAutofit/>
          </a:bodyPr>
          <a:lstStyle>
            <a:lvl1pPr marL="0" indent="0" algn="just">
              <a:buNone/>
              <a:defRPr sz="1600">
                <a:solidFill>
                  <a:schemeClr val="bg1"/>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31" name="Text Placeholder 29"/>
          <p:cNvSpPr>
            <a:spLocks noGrp="1"/>
          </p:cNvSpPr>
          <p:nvPr>
            <p:ph type="body" sz="quarter" idx="27" hasCustomPrompt="1"/>
          </p:nvPr>
        </p:nvSpPr>
        <p:spPr>
          <a:xfrm>
            <a:off x="0" y="2202144"/>
            <a:ext cx="3044952" cy="2203704"/>
          </a:xfrm>
          <a:solidFill>
            <a:schemeClr val="tx2"/>
          </a:solidFill>
        </p:spPr>
        <p:txBody>
          <a:bodyPr wrap="square" anchor="ctr">
            <a:normAutofit/>
          </a:bodyPr>
          <a:lstStyle>
            <a:lvl1pPr marL="0" indent="0" algn="just">
              <a:buNone/>
              <a:defRPr sz="1600">
                <a:solidFill>
                  <a:schemeClr val="bg1"/>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33" name="Text Placeholder 29"/>
          <p:cNvSpPr>
            <a:spLocks noGrp="1"/>
          </p:cNvSpPr>
          <p:nvPr>
            <p:ph type="body" sz="quarter" idx="28" hasCustomPrompt="1"/>
          </p:nvPr>
        </p:nvSpPr>
        <p:spPr>
          <a:xfrm>
            <a:off x="6089904" y="2202144"/>
            <a:ext cx="3044952" cy="2203704"/>
          </a:xfrm>
          <a:solidFill>
            <a:schemeClr val="accent3"/>
          </a:solidFill>
        </p:spPr>
        <p:txBody>
          <a:bodyPr wrap="square" anchor="ctr">
            <a:normAutofit/>
          </a:bodyPr>
          <a:lstStyle>
            <a:lvl1pPr marL="0" indent="0" algn="just">
              <a:buNone/>
              <a:defRPr sz="1600">
                <a:solidFill>
                  <a:schemeClr val="bg1"/>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35" name="Text Placeholder 29"/>
          <p:cNvSpPr>
            <a:spLocks noGrp="1"/>
          </p:cNvSpPr>
          <p:nvPr>
            <p:ph type="body" sz="quarter" idx="29" hasCustomPrompt="1"/>
          </p:nvPr>
        </p:nvSpPr>
        <p:spPr>
          <a:xfrm>
            <a:off x="9137904" y="0"/>
            <a:ext cx="3054096" cy="2203704"/>
          </a:xfrm>
          <a:solidFill>
            <a:schemeClr val="accent1"/>
          </a:solidFill>
        </p:spPr>
        <p:txBody>
          <a:bodyPr wrap="square" anchor="ctr">
            <a:normAutofit/>
          </a:bodyPr>
          <a:lstStyle>
            <a:lvl1pPr marL="0" indent="0" algn="just">
              <a:buNone/>
              <a:defRPr sz="1600">
                <a:solidFill>
                  <a:schemeClr val="bg1"/>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36" name="Rectangle 35"/>
          <p:cNvSpPr/>
          <p:nvPr userDrawn="1"/>
        </p:nvSpPr>
        <p:spPr>
          <a:xfrm>
            <a:off x="2" y="5676694"/>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7" name="Title 1"/>
          <p:cNvSpPr>
            <a:spLocks noGrp="1"/>
          </p:cNvSpPr>
          <p:nvPr>
            <p:ph type="title"/>
          </p:nvPr>
        </p:nvSpPr>
        <p:spPr>
          <a:xfrm>
            <a:off x="838200" y="5930797"/>
            <a:ext cx="10515600" cy="673100"/>
          </a:xfrm>
        </p:spPr>
        <p:txBody>
          <a:bodyPr/>
          <a:lstStyle>
            <a:lvl1pPr>
              <a:defRPr>
                <a:solidFill>
                  <a:schemeClr val="bg1"/>
                </a:solidFill>
              </a:defRPr>
            </a:lvl1pPr>
          </a:lstStyle>
          <a:p>
            <a:r>
              <a:rPr lang="en-US" smtClean="0"/>
              <a:t>Click to edit Master title style</a:t>
            </a:r>
            <a:endParaRPr lang="en-US"/>
          </a:p>
        </p:txBody>
      </p:sp>
      <p:sp>
        <p:nvSpPr>
          <p:cNvPr id="38" name="Text Placeholder 29"/>
          <p:cNvSpPr>
            <a:spLocks noGrp="1"/>
          </p:cNvSpPr>
          <p:nvPr>
            <p:ph type="body" sz="quarter" idx="42" hasCustomPrompt="1"/>
          </p:nvPr>
        </p:nvSpPr>
        <p:spPr>
          <a:xfrm>
            <a:off x="909471" y="4652862"/>
            <a:ext cx="10373058" cy="773698"/>
          </a:xfrm>
          <a:noFill/>
        </p:spPr>
        <p:txBody>
          <a:bodyPr anchor="ctr">
            <a:normAutofit/>
          </a:bodyPr>
          <a:lstStyle>
            <a:lvl1pPr marL="0" indent="0" algn="ctr">
              <a:buNone/>
              <a:defRPr sz="2000">
                <a:solidFill>
                  <a:schemeClr val="tx2"/>
                </a:solidFill>
              </a:defRPr>
            </a:lvl1pPr>
          </a:lstStyle>
          <a:p>
            <a:pPr lvl="0"/>
            <a:r>
              <a:rPr lang="en-US" smtClean="0"/>
              <a:t>Short description text here</a:t>
            </a:r>
            <a:endParaRPr lang="en-US"/>
          </a:p>
        </p:txBody>
      </p:sp>
    </p:spTree>
    <p:extLst>
      <p:ext uri="{BB962C8B-B14F-4D97-AF65-F5344CB8AC3E}">
        <p14:creationId xmlns:p14="http://schemas.microsoft.com/office/powerpoint/2010/main" val="208773479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grpSp>
        <p:nvGrpSpPr>
          <p:cNvPr id="13" name="Group 12"/>
          <p:cNvGrpSpPr/>
          <p:nvPr userDrawn="1"/>
        </p:nvGrpSpPr>
        <p:grpSpPr>
          <a:xfrm>
            <a:off x="0" y="6766560"/>
            <a:ext cx="12192000" cy="91440"/>
            <a:chOff x="0" y="4480421"/>
            <a:chExt cx="12192000" cy="91440"/>
          </a:xfrm>
        </p:grpSpPr>
        <p:sp>
          <p:nvSpPr>
            <p:cNvPr id="14" name="Rectangle 13"/>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8134047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 pictures title and desc">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5" name="Picture Placeholder 10"/>
          <p:cNvSpPr>
            <a:spLocks noGrp="1" noChangeAspect="1"/>
          </p:cNvSpPr>
          <p:nvPr>
            <p:ph type="pic" sz="quarter" idx="14"/>
          </p:nvPr>
        </p:nvSpPr>
        <p:spPr>
          <a:xfrm>
            <a:off x="354775" y="1425680"/>
            <a:ext cx="2600055" cy="1957811"/>
          </a:xfrm>
          <a:solidFill>
            <a:srgbClr val="0095CD">
              <a:alpha val="30000"/>
            </a:srgbClr>
          </a:solidFill>
        </p:spPr>
        <p:txBody>
          <a:bodyPr vert="horz" lIns="91440" tIns="45720" rIns="91440" bIns="45720" rtlCol="0">
            <a:normAutofit/>
          </a:bodyPr>
          <a:lstStyle>
            <a:lvl1pPr>
              <a:defRPr lang="en-US"/>
            </a:lvl1pPr>
          </a:lstStyle>
          <a:p>
            <a:pPr lvl="0"/>
            <a:endParaRPr lang="en-US"/>
          </a:p>
        </p:txBody>
      </p:sp>
      <p:sp>
        <p:nvSpPr>
          <p:cNvPr id="18" name="Picture Placeholder 10"/>
          <p:cNvSpPr>
            <a:spLocks noGrp="1" noChangeAspect="1"/>
          </p:cNvSpPr>
          <p:nvPr>
            <p:ph type="pic" sz="quarter" idx="15"/>
          </p:nvPr>
        </p:nvSpPr>
        <p:spPr>
          <a:xfrm>
            <a:off x="3316627" y="1425680"/>
            <a:ext cx="2600055" cy="1957811"/>
          </a:xfrm>
          <a:solidFill>
            <a:srgbClr val="324D5E">
              <a:alpha val="30000"/>
            </a:srgbClr>
          </a:solidFill>
        </p:spPr>
        <p:txBody>
          <a:bodyPr vert="horz" lIns="91440" tIns="45720" rIns="91440" bIns="45720" rtlCol="0">
            <a:normAutofit/>
          </a:bodyPr>
          <a:lstStyle>
            <a:lvl1pPr>
              <a:defRPr lang="en-US"/>
            </a:lvl1pPr>
          </a:lstStyle>
          <a:p>
            <a:pPr lvl="0"/>
            <a:endParaRPr lang="en-US"/>
          </a:p>
        </p:txBody>
      </p:sp>
      <p:sp>
        <p:nvSpPr>
          <p:cNvPr id="21" name="Picture Placeholder 10"/>
          <p:cNvSpPr>
            <a:spLocks noGrp="1" noChangeAspect="1"/>
          </p:cNvSpPr>
          <p:nvPr>
            <p:ph type="pic" sz="quarter" idx="16"/>
          </p:nvPr>
        </p:nvSpPr>
        <p:spPr>
          <a:xfrm>
            <a:off x="6278479" y="1425679"/>
            <a:ext cx="2600055" cy="1957811"/>
          </a:xfrm>
          <a:solidFill>
            <a:srgbClr val="F17C3F">
              <a:alpha val="30000"/>
            </a:srgbClr>
          </a:solidFill>
        </p:spPr>
        <p:txBody>
          <a:bodyPr vert="horz" lIns="91440" tIns="45720" rIns="91440" bIns="45720" rtlCol="0">
            <a:normAutofit/>
          </a:bodyPr>
          <a:lstStyle>
            <a:lvl1pPr>
              <a:defRPr lang="en-US"/>
            </a:lvl1pPr>
          </a:lstStyle>
          <a:p>
            <a:pPr lvl="0"/>
            <a:endParaRPr lang="en-US"/>
          </a:p>
        </p:txBody>
      </p:sp>
      <p:sp>
        <p:nvSpPr>
          <p:cNvPr id="24" name="Picture Placeholder 10"/>
          <p:cNvSpPr>
            <a:spLocks noGrp="1" noChangeAspect="1"/>
          </p:cNvSpPr>
          <p:nvPr>
            <p:ph type="pic" sz="quarter" idx="17"/>
          </p:nvPr>
        </p:nvSpPr>
        <p:spPr>
          <a:xfrm>
            <a:off x="9240330" y="1425678"/>
            <a:ext cx="2600055" cy="1957811"/>
          </a:xfrm>
          <a:solidFill>
            <a:srgbClr val="7BB21B">
              <a:alpha val="30000"/>
            </a:srgbClr>
          </a:solidFill>
        </p:spPr>
        <p:txBody>
          <a:bodyPr vert="horz" lIns="91440" tIns="45720" rIns="91440" bIns="45720" rtlCol="0">
            <a:normAutofit/>
          </a:bodyPr>
          <a:lstStyle>
            <a:lvl1pPr>
              <a:defRPr lang="en-US"/>
            </a:lvl1pPr>
          </a:lstStyle>
          <a:p>
            <a:pPr lvl="0"/>
            <a:endParaRPr lang="en-US"/>
          </a:p>
        </p:txBody>
      </p:sp>
      <p:sp>
        <p:nvSpPr>
          <p:cNvPr id="17" name="Rectangle 16"/>
          <p:cNvSpPr/>
          <p:nvPr userDrawn="1"/>
        </p:nvSpPr>
        <p:spPr>
          <a:xfrm>
            <a:off x="354775" y="3381481"/>
            <a:ext cx="2596896" cy="91440"/>
          </a:xfrm>
          <a:prstGeom prst="rect">
            <a:avLst/>
          </a:prstGeom>
          <a:solidFill>
            <a:srgbClr val="0095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0" name="Rectangle 19"/>
          <p:cNvSpPr/>
          <p:nvPr userDrawn="1"/>
        </p:nvSpPr>
        <p:spPr>
          <a:xfrm>
            <a:off x="3316627" y="3381481"/>
            <a:ext cx="2596896" cy="91440"/>
          </a:xfrm>
          <a:prstGeom prst="rect">
            <a:avLst/>
          </a:prstGeom>
          <a:solidFill>
            <a:srgbClr val="324D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22"/>
          <p:cNvSpPr/>
          <p:nvPr userDrawn="1"/>
        </p:nvSpPr>
        <p:spPr>
          <a:xfrm>
            <a:off x="6278479" y="3381480"/>
            <a:ext cx="2596896" cy="91440"/>
          </a:xfrm>
          <a:prstGeom prst="rect">
            <a:avLst/>
          </a:prstGeom>
          <a:solidFill>
            <a:srgbClr val="F17C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6" name="Rectangle 25"/>
          <p:cNvSpPr/>
          <p:nvPr userDrawn="1"/>
        </p:nvSpPr>
        <p:spPr>
          <a:xfrm>
            <a:off x="9240330" y="3381479"/>
            <a:ext cx="2596896" cy="91440"/>
          </a:xfrm>
          <a:prstGeom prst="rect">
            <a:avLst/>
          </a:prstGeom>
          <a:solidFill>
            <a:srgbClr val="7BB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0" name="Text Placeholder 29"/>
          <p:cNvSpPr>
            <a:spLocks noGrp="1"/>
          </p:cNvSpPr>
          <p:nvPr>
            <p:ph type="body" sz="quarter" idx="18" hasCustomPrompt="1"/>
          </p:nvPr>
        </p:nvSpPr>
        <p:spPr>
          <a:xfrm>
            <a:off x="354775" y="3514939"/>
            <a:ext cx="2596896" cy="431800"/>
          </a:xfrm>
        </p:spPr>
        <p:txBody>
          <a:bodyPr anchor="ctr">
            <a:normAutofit/>
          </a:bodyPr>
          <a:lstStyle>
            <a:lvl1pPr marL="0" indent="0" algn="ctr">
              <a:buNone/>
              <a:defRPr sz="2200">
                <a:solidFill>
                  <a:srgbClr val="324D5E"/>
                </a:solidFill>
              </a:defRPr>
            </a:lvl1pPr>
          </a:lstStyle>
          <a:p>
            <a:pPr lvl="0"/>
            <a:r>
              <a:rPr lang="en-US" smtClean="0"/>
              <a:t>Project Here</a:t>
            </a:r>
            <a:endParaRPr lang="en-US"/>
          </a:p>
        </p:txBody>
      </p:sp>
      <p:sp>
        <p:nvSpPr>
          <p:cNvPr id="32" name="Text Placeholder 29"/>
          <p:cNvSpPr>
            <a:spLocks noGrp="1"/>
          </p:cNvSpPr>
          <p:nvPr>
            <p:ph type="body" sz="quarter" idx="19" hasCustomPrompt="1"/>
          </p:nvPr>
        </p:nvSpPr>
        <p:spPr>
          <a:xfrm>
            <a:off x="3316627" y="3514939"/>
            <a:ext cx="2596896" cy="431800"/>
          </a:xfrm>
        </p:spPr>
        <p:txBody>
          <a:bodyPr anchor="ctr">
            <a:normAutofit/>
          </a:bodyPr>
          <a:lstStyle>
            <a:lvl1pPr marL="0" indent="0" algn="ctr">
              <a:buNone/>
              <a:defRPr sz="2200">
                <a:solidFill>
                  <a:srgbClr val="324D5E"/>
                </a:solidFill>
              </a:defRPr>
            </a:lvl1pPr>
          </a:lstStyle>
          <a:p>
            <a:pPr lvl="0"/>
            <a:r>
              <a:rPr lang="en-US" smtClean="0"/>
              <a:t>Project Here</a:t>
            </a:r>
            <a:endParaRPr lang="en-US"/>
          </a:p>
        </p:txBody>
      </p:sp>
      <p:sp>
        <p:nvSpPr>
          <p:cNvPr id="33" name="Text Placeholder 29"/>
          <p:cNvSpPr>
            <a:spLocks noGrp="1"/>
          </p:cNvSpPr>
          <p:nvPr>
            <p:ph type="body" sz="quarter" idx="20" hasCustomPrompt="1"/>
          </p:nvPr>
        </p:nvSpPr>
        <p:spPr>
          <a:xfrm>
            <a:off x="6278479" y="3514939"/>
            <a:ext cx="2596896" cy="431800"/>
          </a:xfrm>
        </p:spPr>
        <p:txBody>
          <a:bodyPr anchor="ctr">
            <a:normAutofit/>
          </a:bodyPr>
          <a:lstStyle>
            <a:lvl1pPr marL="0" indent="0" algn="ctr">
              <a:buNone/>
              <a:defRPr sz="2200">
                <a:solidFill>
                  <a:srgbClr val="324D5E"/>
                </a:solidFill>
              </a:defRPr>
            </a:lvl1pPr>
          </a:lstStyle>
          <a:p>
            <a:pPr lvl="0"/>
            <a:r>
              <a:rPr lang="en-US" smtClean="0"/>
              <a:t>Project Here</a:t>
            </a:r>
            <a:endParaRPr lang="en-US"/>
          </a:p>
        </p:txBody>
      </p:sp>
      <p:sp>
        <p:nvSpPr>
          <p:cNvPr id="34" name="Text Placeholder 29"/>
          <p:cNvSpPr>
            <a:spLocks noGrp="1"/>
          </p:cNvSpPr>
          <p:nvPr>
            <p:ph type="body" sz="quarter" idx="21" hasCustomPrompt="1"/>
          </p:nvPr>
        </p:nvSpPr>
        <p:spPr>
          <a:xfrm>
            <a:off x="9240330" y="3514939"/>
            <a:ext cx="2596896" cy="431800"/>
          </a:xfrm>
        </p:spPr>
        <p:txBody>
          <a:bodyPr anchor="ctr">
            <a:normAutofit/>
          </a:bodyPr>
          <a:lstStyle>
            <a:lvl1pPr marL="0" indent="0" algn="ctr">
              <a:buNone/>
              <a:defRPr sz="2200">
                <a:solidFill>
                  <a:srgbClr val="324D5E"/>
                </a:solidFill>
              </a:defRPr>
            </a:lvl1pPr>
          </a:lstStyle>
          <a:p>
            <a:pPr lvl="0"/>
            <a:r>
              <a:rPr lang="en-US" smtClean="0"/>
              <a:t>Project Here</a:t>
            </a:r>
            <a:endParaRPr lang="en-US"/>
          </a:p>
        </p:txBody>
      </p:sp>
      <p:sp>
        <p:nvSpPr>
          <p:cNvPr id="35" name="Text Placeholder 29"/>
          <p:cNvSpPr>
            <a:spLocks noGrp="1"/>
          </p:cNvSpPr>
          <p:nvPr>
            <p:ph type="body" sz="quarter" idx="22" hasCustomPrompt="1"/>
          </p:nvPr>
        </p:nvSpPr>
        <p:spPr>
          <a:xfrm>
            <a:off x="354775" y="3912557"/>
            <a:ext cx="2596896" cy="431800"/>
          </a:xfrm>
        </p:spPr>
        <p:txBody>
          <a:bodyPr anchor="ctr">
            <a:normAutofit/>
          </a:bodyPr>
          <a:lstStyle>
            <a:lvl1pPr marL="0" indent="0" algn="ctr">
              <a:buNone/>
              <a:defRPr sz="1800">
                <a:solidFill>
                  <a:srgbClr val="8C9CA6"/>
                </a:solidFill>
              </a:defRPr>
            </a:lvl1pPr>
          </a:lstStyle>
          <a:p>
            <a:pPr lvl="0"/>
            <a:r>
              <a:rPr lang="en-US" smtClean="0"/>
              <a:t>Client Here</a:t>
            </a:r>
            <a:endParaRPr lang="en-US"/>
          </a:p>
        </p:txBody>
      </p:sp>
      <p:sp>
        <p:nvSpPr>
          <p:cNvPr id="36" name="Text Placeholder 29"/>
          <p:cNvSpPr>
            <a:spLocks noGrp="1"/>
          </p:cNvSpPr>
          <p:nvPr>
            <p:ph type="body" sz="quarter" idx="23" hasCustomPrompt="1"/>
          </p:nvPr>
        </p:nvSpPr>
        <p:spPr>
          <a:xfrm>
            <a:off x="3316627" y="3912557"/>
            <a:ext cx="2596896" cy="431800"/>
          </a:xfrm>
        </p:spPr>
        <p:txBody>
          <a:bodyPr anchor="ctr">
            <a:normAutofit/>
          </a:bodyPr>
          <a:lstStyle>
            <a:lvl1pPr marL="0" indent="0" algn="ctr">
              <a:buNone/>
              <a:defRPr sz="1800">
                <a:solidFill>
                  <a:srgbClr val="8C9CA6"/>
                </a:solidFill>
              </a:defRPr>
            </a:lvl1pPr>
          </a:lstStyle>
          <a:p>
            <a:pPr lvl="0"/>
            <a:r>
              <a:rPr lang="en-US" smtClean="0"/>
              <a:t>Client Here</a:t>
            </a:r>
            <a:endParaRPr lang="en-US"/>
          </a:p>
        </p:txBody>
      </p:sp>
      <p:sp>
        <p:nvSpPr>
          <p:cNvPr id="37" name="Text Placeholder 29"/>
          <p:cNvSpPr>
            <a:spLocks noGrp="1"/>
          </p:cNvSpPr>
          <p:nvPr>
            <p:ph type="body" sz="quarter" idx="24" hasCustomPrompt="1"/>
          </p:nvPr>
        </p:nvSpPr>
        <p:spPr>
          <a:xfrm>
            <a:off x="6278479" y="3912557"/>
            <a:ext cx="2596896" cy="431800"/>
          </a:xfrm>
        </p:spPr>
        <p:txBody>
          <a:bodyPr anchor="ctr">
            <a:normAutofit/>
          </a:bodyPr>
          <a:lstStyle>
            <a:lvl1pPr marL="0" indent="0" algn="ctr">
              <a:buNone/>
              <a:defRPr sz="1800">
                <a:solidFill>
                  <a:srgbClr val="8C9CA6"/>
                </a:solidFill>
              </a:defRPr>
            </a:lvl1pPr>
          </a:lstStyle>
          <a:p>
            <a:pPr lvl="0"/>
            <a:r>
              <a:rPr lang="en-US" smtClean="0"/>
              <a:t>Client Here</a:t>
            </a:r>
            <a:endParaRPr lang="en-US"/>
          </a:p>
        </p:txBody>
      </p:sp>
      <p:sp>
        <p:nvSpPr>
          <p:cNvPr id="38" name="Text Placeholder 29"/>
          <p:cNvSpPr>
            <a:spLocks noGrp="1"/>
          </p:cNvSpPr>
          <p:nvPr>
            <p:ph type="body" sz="quarter" idx="25" hasCustomPrompt="1"/>
          </p:nvPr>
        </p:nvSpPr>
        <p:spPr>
          <a:xfrm>
            <a:off x="9240330" y="3912557"/>
            <a:ext cx="2596896" cy="431800"/>
          </a:xfrm>
        </p:spPr>
        <p:txBody>
          <a:bodyPr anchor="ctr">
            <a:normAutofit/>
          </a:bodyPr>
          <a:lstStyle>
            <a:lvl1pPr marL="0" indent="0" algn="ctr">
              <a:buNone/>
              <a:defRPr sz="1800">
                <a:solidFill>
                  <a:srgbClr val="8C9CA6"/>
                </a:solidFill>
              </a:defRPr>
            </a:lvl1pPr>
          </a:lstStyle>
          <a:p>
            <a:pPr lvl="0"/>
            <a:r>
              <a:rPr lang="en-US" smtClean="0"/>
              <a:t>Client Here</a:t>
            </a:r>
            <a:endParaRPr lang="en-US"/>
          </a:p>
        </p:txBody>
      </p:sp>
      <p:sp>
        <p:nvSpPr>
          <p:cNvPr id="29" name="Text Placeholder 29"/>
          <p:cNvSpPr>
            <a:spLocks noGrp="1"/>
          </p:cNvSpPr>
          <p:nvPr>
            <p:ph type="body" sz="quarter" idx="26" hasCustomPrompt="1"/>
          </p:nvPr>
        </p:nvSpPr>
        <p:spPr>
          <a:xfrm>
            <a:off x="354775" y="4397494"/>
            <a:ext cx="2596896" cy="1640717"/>
          </a:xfrm>
          <a:solidFill>
            <a:srgbClr val="F9F9F9"/>
          </a:solidFill>
        </p:spPr>
        <p:txBody>
          <a:bodyPr anchor="t">
            <a:noAutofit/>
          </a:bodyPr>
          <a:lstStyle>
            <a:lvl1pPr marL="0" indent="0" algn="just">
              <a:buNone/>
              <a:defRPr sz="1600">
                <a:solidFill>
                  <a:srgbClr val="273339"/>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31" name="Text Placeholder 29"/>
          <p:cNvSpPr>
            <a:spLocks noGrp="1"/>
          </p:cNvSpPr>
          <p:nvPr>
            <p:ph type="body" sz="quarter" idx="27" hasCustomPrompt="1"/>
          </p:nvPr>
        </p:nvSpPr>
        <p:spPr>
          <a:xfrm>
            <a:off x="3314870" y="4397494"/>
            <a:ext cx="2596896" cy="1640717"/>
          </a:xfrm>
          <a:solidFill>
            <a:srgbClr val="F9F9F9"/>
          </a:solidFill>
        </p:spPr>
        <p:txBody>
          <a:bodyPr anchor="t">
            <a:noAutofit/>
          </a:bodyPr>
          <a:lstStyle>
            <a:lvl1pPr marL="0" indent="0" algn="just">
              <a:buNone/>
              <a:defRPr sz="1600">
                <a:solidFill>
                  <a:srgbClr val="273339"/>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39" name="Text Placeholder 29"/>
          <p:cNvSpPr>
            <a:spLocks noGrp="1"/>
          </p:cNvSpPr>
          <p:nvPr>
            <p:ph type="body" sz="quarter" idx="28" hasCustomPrompt="1"/>
          </p:nvPr>
        </p:nvSpPr>
        <p:spPr>
          <a:xfrm>
            <a:off x="6274965" y="4397494"/>
            <a:ext cx="2596896" cy="1640717"/>
          </a:xfrm>
          <a:solidFill>
            <a:srgbClr val="F9F9F9"/>
          </a:solidFill>
        </p:spPr>
        <p:txBody>
          <a:bodyPr anchor="t">
            <a:noAutofit/>
          </a:bodyPr>
          <a:lstStyle>
            <a:lvl1pPr marL="0" indent="0" algn="just">
              <a:buNone/>
              <a:defRPr sz="1600">
                <a:solidFill>
                  <a:srgbClr val="273339"/>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40" name="Text Placeholder 29"/>
          <p:cNvSpPr>
            <a:spLocks noGrp="1"/>
          </p:cNvSpPr>
          <p:nvPr>
            <p:ph type="body" sz="quarter" idx="29" hasCustomPrompt="1"/>
          </p:nvPr>
        </p:nvSpPr>
        <p:spPr>
          <a:xfrm>
            <a:off x="9235060" y="4397494"/>
            <a:ext cx="2596896" cy="1640717"/>
          </a:xfrm>
          <a:solidFill>
            <a:srgbClr val="F9F9F9"/>
          </a:solidFill>
        </p:spPr>
        <p:txBody>
          <a:bodyPr anchor="t">
            <a:noAutofit/>
          </a:bodyPr>
          <a:lstStyle>
            <a:lvl1pPr marL="0" indent="0" algn="just">
              <a:buNone/>
              <a:defRPr sz="1600">
                <a:solidFill>
                  <a:srgbClr val="273339"/>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grpSp>
        <p:nvGrpSpPr>
          <p:cNvPr id="41" name="Group 40"/>
          <p:cNvGrpSpPr/>
          <p:nvPr userDrawn="1"/>
        </p:nvGrpSpPr>
        <p:grpSpPr>
          <a:xfrm>
            <a:off x="0" y="6766560"/>
            <a:ext cx="12192000" cy="91440"/>
            <a:chOff x="0" y="4480421"/>
            <a:chExt cx="12192000" cy="91440"/>
          </a:xfrm>
        </p:grpSpPr>
        <p:sp>
          <p:nvSpPr>
            <p:cNvPr id="42" name="Rectangle 41"/>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2697601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 pictures and title">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5" name="Picture Placeholder 10"/>
          <p:cNvSpPr>
            <a:spLocks noGrp="1" noChangeAspect="1"/>
          </p:cNvSpPr>
          <p:nvPr>
            <p:ph type="pic" sz="quarter" idx="14"/>
          </p:nvPr>
        </p:nvSpPr>
        <p:spPr>
          <a:xfrm>
            <a:off x="354775" y="2321406"/>
            <a:ext cx="2600055" cy="1957811"/>
          </a:xfrm>
          <a:solidFill>
            <a:srgbClr val="0095CD">
              <a:alpha val="30000"/>
            </a:srgbClr>
          </a:solidFill>
        </p:spPr>
        <p:txBody>
          <a:bodyPr/>
          <a:lstStyle/>
          <a:p>
            <a:endParaRPr lang="en-US"/>
          </a:p>
        </p:txBody>
      </p:sp>
      <p:sp>
        <p:nvSpPr>
          <p:cNvPr id="18" name="Picture Placeholder 10"/>
          <p:cNvSpPr>
            <a:spLocks noGrp="1" noChangeAspect="1"/>
          </p:cNvSpPr>
          <p:nvPr>
            <p:ph type="pic" sz="quarter" idx="15"/>
          </p:nvPr>
        </p:nvSpPr>
        <p:spPr>
          <a:xfrm>
            <a:off x="3316627" y="2321406"/>
            <a:ext cx="2600055" cy="1957811"/>
          </a:xfrm>
          <a:solidFill>
            <a:srgbClr val="324D5E">
              <a:alpha val="30000"/>
            </a:srgbClr>
          </a:solidFill>
        </p:spPr>
        <p:txBody>
          <a:bodyPr/>
          <a:lstStyle/>
          <a:p>
            <a:endParaRPr lang="en-US"/>
          </a:p>
        </p:txBody>
      </p:sp>
      <p:sp>
        <p:nvSpPr>
          <p:cNvPr id="21" name="Picture Placeholder 10"/>
          <p:cNvSpPr>
            <a:spLocks noGrp="1" noChangeAspect="1"/>
          </p:cNvSpPr>
          <p:nvPr>
            <p:ph type="pic" sz="quarter" idx="16"/>
          </p:nvPr>
        </p:nvSpPr>
        <p:spPr>
          <a:xfrm>
            <a:off x="6278479" y="2321405"/>
            <a:ext cx="2600055" cy="1957811"/>
          </a:xfrm>
          <a:solidFill>
            <a:srgbClr val="F17C3F">
              <a:alpha val="30000"/>
            </a:srgbClr>
          </a:solidFill>
        </p:spPr>
        <p:txBody>
          <a:bodyPr/>
          <a:lstStyle/>
          <a:p>
            <a:endParaRPr lang="en-US"/>
          </a:p>
        </p:txBody>
      </p:sp>
      <p:sp>
        <p:nvSpPr>
          <p:cNvPr id="24" name="Picture Placeholder 10"/>
          <p:cNvSpPr>
            <a:spLocks noGrp="1" noChangeAspect="1"/>
          </p:cNvSpPr>
          <p:nvPr>
            <p:ph type="pic" sz="quarter" idx="17"/>
          </p:nvPr>
        </p:nvSpPr>
        <p:spPr>
          <a:xfrm>
            <a:off x="9240330" y="2321404"/>
            <a:ext cx="2600055" cy="1957811"/>
          </a:xfrm>
          <a:solidFill>
            <a:srgbClr val="7BB21B">
              <a:alpha val="30000"/>
            </a:srgbClr>
          </a:solidFill>
        </p:spPr>
        <p:txBody>
          <a:bodyPr/>
          <a:lstStyle/>
          <a:p>
            <a:endParaRPr lang="en-US"/>
          </a:p>
        </p:txBody>
      </p:sp>
      <p:sp>
        <p:nvSpPr>
          <p:cNvPr id="17" name="Rectangle 16"/>
          <p:cNvSpPr/>
          <p:nvPr userDrawn="1"/>
        </p:nvSpPr>
        <p:spPr>
          <a:xfrm>
            <a:off x="354775" y="4277207"/>
            <a:ext cx="2596896" cy="91440"/>
          </a:xfrm>
          <a:prstGeom prst="rect">
            <a:avLst/>
          </a:prstGeom>
          <a:solidFill>
            <a:srgbClr val="0095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0" name="Rectangle 19"/>
          <p:cNvSpPr/>
          <p:nvPr userDrawn="1"/>
        </p:nvSpPr>
        <p:spPr>
          <a:xfrm>
            <a:off x="3316627" y="4277207"/>
            <a:ext cx="2596896" cy="91440"/>
          </a:xfrm>
          <a:prstGeom prst="rect">
            <a:avLst/>
          </a:prstGeom>
          <a:solidFill>
            <a:srgbClr val="324D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22"/>
          <p:cNvSpPr/>
          <p:nvPr userDrawn="1"/>
        </p:nvSpPr>
        <p:spPr>
          <a:xfrm>
            <a:off x="6278479" y="4277206"/>
            <a:ext cx="2596896" cy="91440"/>
          </a:xfrm>
          <a:prstGeom prst="rect">
            <a:avLst/>
          </a:prstGeom>
          <a:solidFill>
            <a:srgbClr val="F17C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6" name="Rectangle 25"/>
          <p:cNvSpPr/>
          <p:nvPr userDrawn="1"/>
        </p:nvSpPr>
        <p:spPr>
          <a:xfrm>
            <a:off x="9240330" y="4277205"/>
            <a:ext cx="2596896" cy="91440"/>
          </a:xfrm>
          <a:prstGeom prst="rect">
            <a:avLst/>
          </a:prstGeom>
          <a:solidFill>
            <a:srgbClr val="7BB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0" name="Text Placeholder 29"/>
          <p:cNvSpPr>
            <a:spLocks noGrp="1"/>
          </p:cNvSpPr>
          <p:nvPr>
            <p:ph type="body" sz="quarter" idx="18" hasCustomPrompt="1"/>
          </p:nvPr>
        </p:nvSpPr>
        <p:spPr>
          <a:xfrm>
            <a:off x="354775" y="4410665"/>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32" name="Text Placeholder 29"/>
          <p:cNvSpPr>
            <a:spLocks noGrp="1"/>
          </p:cNvSpPr>
          <p:nvPr>
            <p:ph type="body" sz="quarter" idx="19" hasCustomPrompt="1"/>
          </p:nvPr>
        </p:nvSpPr>
        <p:spPr>
          <a:xfrm>
            <a:off x="3316627" y="4410665"/>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33" name="Text Placeholder 29"/>
          <p:cNvSpPr>
            <a:spLocks noGrp="1"/>
          </p:cNvSpPr>
          <p:nvPr>
            <p:ph type="body" sz="quarter" idx="20" hasCustomPrompt="1"/>
          </p:nvPr>
        </p:nvSpPr>
        <p:spPr>
          <a:xfrm>
            <a:off x="6278479" y="4410665"/>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34" name="Text Placeholder 29"/>
          <p:cNvSpPr>
            <a:spLocks noGrp="1"/>
          </p:cNvSpPr>
          <p:nvPr>
            <p:ph type="body" sz="quarter" idx="21" hasCustomPrompt="1"/>
          </p:nvPr>
        </p:nvSpPr>
        <p:spPr>
          <a:xfrm>
            <a:off x="9240330" y="4410665"/>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35" name="Text Placeholder 29"/>
          <p:cNvSpPr>
            <a:spLocks noGrp="1"/>
          </p:cNvSpPr>
          <p:nvPr>
            <p:ph type="body" sz="quarter" idx="22" hasCustomPrompt="1"/>
          </p:nvPr>
        </p:nvSpPr>
        <p:spPr>
          <a:xfrm>
            <a:off x="354775" y="4884483"/>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sp>
        <p:nvSpPr>
          <p:cNvPr id="36" name="Text Placeholder 29"/>
          <p:cNvSpPr>
            <a:spLocks noGrp="1"/>
          </p:cNvSpPr>
          <p:nvPr>
            <p:ph type="body" sz="quarter" idx="23" hasCustomPrompt="1"/>
          </p:nvPr>
        </p:nvSpPr>
        <p:spPr>
          <a:xfrm>
            <a:off x="3316627" y="4884483"/>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sp>
        <p:nvSpPr>
          <p:cNvPr id="37" name="Text Placeholder 29"/>
          <p:cNvSpPr>
            <a:spLocks noGrp="1"/>
          </p:cNvSpPr>
          <p:nvPr>
            <p:ph type="body" sz="quarter" idx="24" hasCustomPrompt="1"/>
          </p:nvPr>
        </p:nvSpPr>
        <p:spPr>
          <a:xfrm>
            <a:off x="6278479" y="4884483"/>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sp>
        <p:nvSpPr>
          <p:cNvPr id="38" name="Text Placeholder 29"/>
          <p:cNvSpPr>
            <a:spLocks noGrp="1"/>
          </p:cNvSpPr>
          <p:nvPr>
            <p:ph type="body" sz="quarter" idx="25" hasCustomPrompt="1"/>
          </p:nvPr>
        </p:nvSpPr>
        <p:spPr>
          <a:xfrm>
            <a:off x="9240330" y="4884483"/>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grpSp>
        <p:nvGrpSpPr>
          <p:cNvPr id="29" name="Group 28"/>
          <p:cNvGrpSpPr/>
          <p:nvPr userDrawn="1"/>
        </p:nvGrpSpPr>
        <p:grpSpPr>
          <a:xfrm>
            <a:off x="0" y="6766560"/>
            <a:ext cx="12192000" cy="91440"/>
            <a:chOff x="0" y="4480421"/>
            <a:chExt cx="12192000" cy="91440"/>
          </a:xfrm>
        </p:grpSpPr>
        <p:sp>
          <p:nvSpPr>
            <p:cNvPr id="31" name="Rectangle 30"/>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74195514"/>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pictures hexa">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5" name="Picture Placeholder 10"/>
          <p:cNvSpPr>
            <a:spLocks noGrp="1" noChangeAspect="1"/>
          </p:cNvSpPr>
          <p:nvPr>
            <p:ph type="pic" sz="quarter" idx="14"/>
          </p:nvPr>
        </p:nvSpPr>
        <p:spPr>
          <a:xfrm>
            <a:off x="813040" y="2321406"/>
            <a:ext cx="2600055" cy="1957811"/>
          </a:xfrm>
          <a:prstGeom prst="hexagon">
            <a:avLst/>
          </a:prstGeom>
          <a:solidFill>
            <a:srgbClr val="0095CD">
              <a:alpha val="30000"/>
            </a:srgbClr>
          </a:solidFill>
        </p:spPr>
        <p:txBody>
          <a:bodyPr/>
          <a:lstStyle/>
          <a:p>
            <a:endParaRPr lang="en-US"/>
          </a:p>
        </p:txBody>
      </p:sp>
      <p:sp>
        <p:nvSpPr>
          <p:cNvPr id="30" name="Text Placeholder 29"/>
          <p:cNvSpPr>
            <a:spLocks noGrp="1"/>
          </p:cNvSpPr>
          <p:nvPr>
            <p:ph type="body" sz="quarter" idx="18" hasCustomPrompt="1"/>
          </p:nvPr>
        </p:nvSpPr>
        <p:spPr>
          <a:xfrm>
            <a:off x="813040" y="1780707"/>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35" name="Text Placeholder 29"/>
          <p:cNvSpPr>
            <a:spLocks noGrp="1"/>
          </p:cNvSpPr>
          <p:nvPr>
            <p:ph type="body" sz="quarter" idx="22" hasCustomPrompt="1"/>
          </p:nvPr>
        </p:nvSpPr>
        <p:spPr>
          <a:xfrm>
            <a:off x="813040" y="4398473"/>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sp>
        <p:nvSpPr>
          <p:cNvPr id="40" name="Picture Placeholder 10"/>
          <p:cNvSpPr>
            <a:spLocks noGrp="1" noChangeAspect="1"/>
          </p:cNvSpPr>
          <p:nvPr>
            <p:ph type="pic" sz="quarter" idx="23"/>
          </p:nvPr>
        </p:nvSpPr>
        <p:spPr>
          <a:xfrm>
            <a:off x="3412068" y="3394458"/>
            <a:ext cx="2600055" cy="1957811"/>
          </a:xfrm>
          <a:prstGeom prst="hexagon">
            <a:avLst/>
          </a:prstGeom>
          <a:solidFill>
            <a:srgbClr val="324D5E">
              <a:alpha val="30000"/>
            </a:srgbClr>
          </a:solidFill>
        </p:spPr>
        <p:txBody>
          <a:bodyPr vert="horz" lIns="91440" tIns="45720" rIns="91440" bIns="45720" rtlCol="0">
            <a:normAutofit/>
          </a:bodyPr>
          <a:lstStyle>
            <a:lvl1pPr>
              <a:defRPr lang="en-US"/>
            </a:lvl1pPr>
          </a:lstStyle>
          <a:p>
            <a:pPr lvl="0"/>
            <a:endParaRPr lang="en-US"/>
          </a:p>
        </p:txBody>
      </p:sp>
      <p:sp>
        <p:nvSpPr>
          <p:cNvPr id="41" name="Text Placeholder 29"/>
          <p:cNvSpPr>
            <a:spLocks noGrp="1"/>
          </p:cNvSpPr>
          <p:nvPr>
            <p:ph type="body" sz="quarter" idx="24" hasCustomPrompt="1"/>
          </p:nvPr>
        </p:nvSpPr>
        <p:spPr>
          <a:xfrm>
            <a:off x="3412068" y="2853759"/>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42" name="Text Placeholder 29"/>
          <p:cNvSpPr>
            <a:spLocks noGrp="1"/>
          </p:cNvSpPr>
          <p:nvPr>
            <p:ph type="body" sz="quarter" idx="25" hasCustomPrompt="1"/>
          </p:nvPr>
        </p:nvSpPr>
        <p:spPr>
          <a:xfrm>
            <a:off x="3412068" y="5471525"/>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sp>
        <p:nvSpPr>
          <p:cNvPr id="48" name="Picture Placeholder 10"/>
          <p:cNvSpPr>
            <a:spLocks noGrp="1" noChangeAspect="1"/>
          </p:cNvSpPr>
          <p:nvPr>
            <p:ph type="pic" sz="quarter" idx="28"/>
          </p:nvPr>
        </p:nvSpPr>
        <p:spPr>
          <a:xfrm>
            <a:off x="6007937" y="2321406"/>
            <a:ext cx="2600055" cy="1957811"/>
          </a:xfrm>
          <a:prstGeom prst="hexagon">
            <a:avLst/>
          </a:prstGeom>
          <a:solidFill>
            <a:srgbClr val="F17C3F">
              <a:alpha val="30000"/>
            </a:srgbClr>
          </a:solidFill>
        </p:spPr>
        <p:txBody>
          <a:bodyPr vert="horz" lIns="91440" tIns="45720" rIns="91440" bIns="45720" rtlCol="0">
            <a:normAutofit/>
          </a:bodyPr>
          <a:lstStyle>
            <a:lvl1pPr>
              <a:defRPr lang="en-US"/>
            </a:lvl1pPr>
          </a:lstStyle>
          <a:p>
            <a:pPr lvl="0"/>
            <a:endParaRPr lang="en-US"/>
          </a:p>
        </p:txBody>
      </p:sp>
      <p:sp>
        <p:nvSpPr>
          <p:cNvPr id="49" name="Text Placeholder 29"/>
          <p:cNvSpPr>
            <a:spLocks noGrp="1"/>
          </p:cNvSpPr>
          <p:nvPr>
            <p:ph type="body" sz="quarter" idx="29" hasCustomPrompt="1"/>
          </p:nvPr>
        </p:nvSpPr>
        <p:spPr>
          <a:xfrm>
            <a:off x="6007937" y="1780707"/>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50" name="Text Placeholder 29"/>
          <p:cNvSpPr>
            <a:spLocks noGrp="1"/>
          </p:cNvSpPr>
          <p:nvPr>
            <p:ph type="body" sz="quarter" idx="30" hasCustomPrompt="1"/>
          </p:nvPr>
        </p:nvSpPr>
        <p:spPr>
          <a:xfrm>
            <a:off x="6007937" y="4398473"/>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sp>
        <p:nvSpPr>
          <p:cNvPr id="54" name="Picture Placeholder 10"/>
          <p:cNvSpPr>
            <a:spLocks noGrp="1" noChangeAspect="1"/>
          </p:cNvSpPr>
          <p:nvPr>
            <p:ph type="pic" sz="quarter" idx="31"/>
          </p:nvPr>
        </p:nvSpPr>
        <p:spPr>
          <a:xfrm>
            <a:off x="8603806" y="3391318"/>
            <a:ext cx="2600055" cy="1957811"/>
          </a:xfrm>
          <a:prstGeom prst="hexagon">
            <a:avLst/>
          </a:prstGeom>
          <a:solidFill>
            <a:srgbClr val="7BB21B">
              <a:alpha val="30000"/>
            </a:srgbClr>
          </a:solidFill>
        </p:spPr>
        <p:txBody>
          <a:bodyPr vert="horz" lIns="91440" tIns="45720" rIns="91440" bIns="45720" rtlCol="0">
            <a:normAutofit/>
          </a:bodyPr>
          <a:lstStyle>
            <a:lvl1pPr>
              <a:defRPr lang="en-US"/>
            </a:lvl1pPr>
          </a:lstStyle>
          <a:p>
            <a:pPr lvl="0"/>
            <a:endParaRPr lang="en-US"/>
          </a:p>
        </p:txBody>
      </p:sp>
      <p:sp>
        <p:nvSpPr>
          <p:cNvPr id="55" name="Text Placeholder 29"/>
          <p:cNvSpPr>
            <a:spLocks noGrp="1"/>
          </p:cNvSpPr>
          <p:nvPr>
            <p:ph type="body" sz="quarter" idx="32" hasCustomPrompt="1"/>
          </p:nvPr>
        </p:nvSpPr>
        <p:spPr>
          <a:xfrm>
            <a:off x="8603806" y="2850619"/>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56" name="Text Placeholder 29"/>
          <p:cNvSpPr>
            <a:spLocks noGrp="1"/>
          </p:cNvSpPr>
          <p:nvPr>
            <p:ph type="body" sz="quarter" idx="33" hasCustomPrompt="1"/>
          </p:nvPr>
        </p:nvSpPr>
        <p:spPr>
          <a:xfrm>
            <a:off x="8603806" y="5468385"/>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grpSp>
        <p:nvGrpSpPr>
          <p:cNvPr id="25" name="Group 24"/>
          <p:cNvGrpSpPr/>
          <p:nvPr userDrawn="1"/>
        </p:nvGrpSpPr>
        <p:grpSpPr>
          <a:xfrm>
            <a:off x="0" y="6766560"/>
            <a:ext cx="12192000" cy="91440"/>
            <a:chOff x="0" y="4480421"/>
            <a:chExt cx="12192000" cy="91440"/>
          </a:xfrm>
        </p:grpSpPr>
        <p:sp>
          <p:nvSpPr>
            <p:cNvPr id="26" name="Rectangle 25"/>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5464044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pictures oval">
    <p:spTree>
      <p:nvGrpSpPr>
        <p:cNvPr id="1" name=""/>
        <p:cNvGrpSpPr/>
        <p:nvPr/>
      </p:nvGrpSpPr>
      <p:grpSpPr>
        <a:xfrm>
          <a:off x="0" y="0"/>
          <a:ext cx="0" cy="0"/>
          <a:chOff x="0" y="0"/>
          <a:chExt cx="0" cy="0"/>
        </a:xfrm>
      </p:grpSpPr>
      <p:sp>
        <p:nvSpPr>
          <p:cNvPr id="28" name="Oval 27"/>
          <p:cNvSpPr/>
          <p:nvPr userDrawn="1"/>
        </p:nvSpPr>
        <p:spPr>
          <a:xfrm>
            <a:off x="5912775" y="2257292"/>
            <a:ext cx="2780902" cy="2095468"/>
          </a:xfrm>
          <a:prstGeom prst="ellipse">
            <a:avLst/>
          </a:prstGeom>
          <a:gradFill flip="none" rotWithShape="1">
            <a:gsLst>
              <a:gs pos="0">
                <a:schemeClr val="accent3">
                  <a:lumMod val="5000"/>
                  <a:lumOff val="95000"/>
                </a:schemeClr>
              </a:gs>
              <a:gs pos="87000">
                <a:srgbClr val="D9D9D9"/>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userDrawn="1"/>
        </p:nvSpPr>
        <p:spPr>
          <a:xfrm>
            <a:off x="3320065" y="3322489"/>
            <a:ext cx="2780902" cy="2095468"/>
          </a:xfrm>
          <a:prstGeom prst="ellipse">
            <a:avLst/>
          </a:prstGeom>
          <a:gradFill flip="none" rotWithShape="1">
            <a:gsLst>
              <a:gs pos="0">
                <a:schemeClr val="accent3">
                  <a:lumMod val="5000"/>
                  <a:lumOff val="95000"/>
                </a:schemeClr>
              </a:gs>
              <a:gs pos="87000">
                <a:srgbClr val="D9D9D9"/>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userDrawn="1"/>
        </p:nvSpPr>
        <p:spPr>
          <a:xfrm>
            <a:off x="8511803" y="3322489"/>
            <a:ext cx="2780902" cy="2095468"/>
          </a:xfrm>
          <a:prstGeom prst="ellipse">
            <a:avLst/>
          </a:prstGeom>
          <a:gradFill flip="none" rotWithShape="1">
            <a:gsLst>
              <a:gs pos="0">
                <a:schemeClr val="accent3">
                  <a:lumMod val="5000"/>
                  <a:lumOff val="95000"/>
                </a:schemeClr>
              </a:gs>
              <a:gs pos="87000">
                <a:srgbClr val="D9D9D9"/>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userDrawn="1"/>
        </p:nvSpPr>
        <p:spPr>
          <a:xfrm>
            <a:off x="721037" y="2257292"/>
            <a:ext cx="2780902" cy="2095468"/>
          </a:xfrm>
          <a:prstGeom prst="ellipse">
            <a:avLst/>
          </a:prstGeom>
          <a:gradFill flip="none" rotWithShape="1">
            <a:gsLst>
              <a:gs pos="0">
                <a:schemeClr val="accent3">
                  <a:lumMod val="5000"/>
                  <a:lumOff val="95000"/>
                </a:schemeClr>
              </a:gs>
              <a:gs pos="87000">
                <a:srgbClr val="D9D9D9"/>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5" name="Picture Placeholder 10"/>
          <p:cNvSpPr>
            <a:spLocks noGrp="1" noChangeAspect="1"/>
          </p:cNvSpPr>
          <p:nvPr>
            <p:ph type="pic" sz="quarter" idx="14"/>
          </p:nvPr>
        </p:nvSpPr>
        <p:spPr>
          <a:xfrm>
            <a:off x="813040" y="2321406"/>
            <a:ext cx="2600055" cy="1957811"/>
          </a:xfrm>
          <a:prstGeom prst="ellipse">
            <a:avLst/>
          </a:prstGeom>
          <a:solidFill>
            <a:srgbClr val="0095CD">
              <a:alpha val="30000"/>
            </a:srgbClr>
          </a:solidFill>
          <a:ln w="57150">
            <a:noFill/>
          </a:ln>
        </p:spPr>
        <p:txBody>
          <a:bodyPr/>
          <a:lstStyle/>
          <a:p>
            <a:endParaRPr lang="en-US"/>
          </a:p>
        </p:txBody>
      </p:sp>
      <p:sp>
        <p:nvSpPr>
          <p:cNvPr id="30" name="Text Placeholder 29"/>
          <p:cNvSpPr>
            <a:spLocks noGrp="1"/>
          </p:cNvSpPr>
          <p:nvPr>
            <p:ph type="body" sz="quarter" idx="18" hasCustomPrompt="1"/>
          </p:nvPr>
        </p:nvSpPr>
        <p:spPr>
          <a:xfrm>
            <a:off x="813040" y="1780707"/>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35" name="Text Placeholder 29"/>
          <p:cNvSpPr>
            <a:spLocks noGrp="1"/>
          </p:cNvSpPr>
          <p:nvPr>
            <p:ph type="body" sz="quarter" idx="22" hasCustomPrompt="1"/>
          </p:nvPr>
        </p:nvSpPr>
        <p:spPr>
          <a:xfrm>
            <a:off x="813040" y="4398473"/>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sp>
        <p:nvSpPr>
          <p:cNvPr id="40" name="Picture Placeholder 10"/>
          <p:cNvSpPr>
            <a:spLocks noGrp="1" noChangeAspect="1"/>
          </p:cNvSpPr>
          <p:nvPr>
            <p:ph type="pic" sz="quarter" idx="23"/>
          </p:nvPr>
        </p:nvSpPr>
        <p:spPr>
          <a:xfrm>
            <a:off x="3410489" y="3391318"/>
            <a:ext cx="2600055" cy="1957811"/>
          </a:xfrm>
          <a:prstGeom prst="ellipse">
            <a:avLst/>
          </a:prstGeom>
          <a:solidFill>
            <a:srgbClr val="324D5E">
              <a:alpha val="30000"/>
            </a:srgbClr>
          </a:solidFill>
          <a:ln w="57150">
            <a:noFill/>
          </a:ln>
        </p:spPr>
        <p:txBody>
          <a:bodyPr vert="horz" lIns="91440" tIns="45720" rIns="91440" bIns="45720" rtlCol="0">
            <a:normAutofit/>
          </a:bodyPr>
          <a:lstStyle>
            <a:lvl1pPr>
              <a:defRPr lang="en-US"/>
            </a:lvl1pPr>
          </a:lstStyle>
          <a:p>
            <a:pPr lvl="0"/>
            <a:endParaRPr lang="en-US"/>
          </a:p>
        </p:txBody>
      </p:sp>
      <p:sp>
        <p:nvSpPr>
          <p:cNvPr id="41" name="Text Placeholder 29"/>
          <p:cNvSpPr>
            <a:spLocks noGrp="1"/>
          </p:cNvSpPr>
          <p:nvPr>
            <p:ph type="body" sz="quarter" idx="24" hasCustomPrompt="1"/>
          </p:nvPr>
        </p:nvSpPr>
        <p:spPr>
          <a:xfrm>
            <a:off x="3412068" y="2853759"/>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42" name="Text Placeholder 29"/>
          <p:cNvSpPr>
            <a:spLocks noGrp="1"/>
          </p:cNvSpPr>
          <p:nvPr>
            <p:ph type="body" sz="quarter" idx="25" hasCustomPrompt="1"/>
          </p:nvPr>
        </p:nvSpPr>
        <p:spPr>
          <a:xfrm>
            <a:off x="3412068" y="5471525"/>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sp>
        <p:nvSpPr>
          <p:cNvPr id="48" name="Picture Placeholder 10"/>
          <p:cNvSpPr>
            <a:spLocks noGrp="1" noChangeAspect="1"/>
          </p:cNvSpPr>
          <p:nvPr>
            <p:ph type="pic" sz="quarter" idx="28"/>
          </p:nvPr>
        </p:nvSpPr>
        <p:spPr>
          <a:xfrm>
            <a:off x="6007937" y="2321406"/>
            <a:ext cx="2600055" cy="1957811"/>
          </a:xfrm>
          <a:prstGeom prst="ellipse">
            <a:avLst/>
          </a:prstGeom>
          <a:solidFill>
            <a:srgbClr val="F17C3F">
              <a:alpha val="30000"/>
            </a:srgbClr>
          </a:solidFill>
          <a:ln w="57150">
            <a:noFill/>
          </a:ln>
        </p:spPr>
        <p:txBody>
          <a:bodyPr vert="horz" lIns="91440" tIns="45720" rIns="91440" bIns="45720" rtlCol="0">
            <a:normAutofit/>
          </a:bodyPr>
          <a:lstStyle>
            <a:lvl1pPr>
              <a:defRPr lang="en-US"/>
            </a:lvl1pPr>
          </a:lstStyle>
          <a:p>
            <a:pPr lvl="0"/>
            <a:endParaRPr lang="en-US"/>
          </a:p>
        </p:txBody>
      </p:sp>
      <p:sp>
        <p:nvSpPr>
          <p:cNvPr id="49" name="Text Placeholder 29"/>
          <p:cNvSpPr>
            <a:spLocks noGrp="1"/>
          </p:cNvSpPr>
          <p:nvPr>
            <p:ph type="body" sz="quarter" idx="29" hasCustomPrompt="1"/>
          </p:nvPr>
        </p:nvSpPr>
        <p:spPr>
          <a:xfrm>
            <a:off x="6007937" y="1780707"/>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50" name="Text Placeholder 29"/>
          <p:cNvSpPr>
            <a:spLocks noGrp="1"/>
          </p:cNvSpPr>
          <p:nvPr>
            <p:ph type="body" sz="quarter" idx="30" hasCustomPrompt="1"/>
          </p:nvPr>
        </p:nvSpPr>
        <p:spPr>
          <a:xfrm>
            <a:off x="6007937" y="4398473"/>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sp>
        <p:nvSpPr>
          <p:cNvPr id="54" name="Picture Placeholder 10"/>
          <p:cNvSpPr>
            <a:spLocks noGrp="1" noChangeAspect="1"/>
          </p:cNvSpPr>
          <p:nvPr>
            <p:ph type="pic" sz="quarter" idx="31"/>
          </p:nvPr>
        </p:nvSpPr>
        <p:spPr>
          <a:xfrm>
            <a:off x="8603806" y="3391318"/>
            <a:ext cx="2600055" cy="1957811"/>
          </a:xfrm>
          <a:prstGeom prst="ellipse">
            <a:avLst/>
          </a:prstGeom>
          <a:solidFill>
            <a:srgbClr val="7BB21B">
              <a:alpha val="30000"/>
            </a:srgbClr>
          </a:solidFill>
          <a:ln w="57150">
            <a:noFill/>
          </a:ln>
        </p:spPr>
        <p:txBody>
          <a:bodyPr vert="horz" lIns="91440" tIns="45720" rIns="91440" bIns="45720" rtlCol="0">
            <a:normAutofit/>
          </a:bodyPr>
          <a:lstStyle>
            <a:lvl1pPr>
              <a:defRPr lang="en-US"/>
            </a:lvl1pPr>
          </a:lstStyle>
          <a:p>
            <a:pPr lvl="0"/>
            <a:endParaRPr lang="en-US"/>
          </a:p>
        </p:txBody>
      </p:sp>
      <p:sp>
        <p:nvSpPr>
          <p:cNvPr id="55" name="Text Placeholder 29"/>
          <p:cNvSpPr>
            <a:spLocks noGrp="1"/>
          </p:cNvSpPr>
          <p:nvPr>
            <p:ph type="body" sz="quarter" idx="32" hasCustomPrompt="1"/>
          </p:nvPr>
        </p:nvSpPr>
        <p:spPr>
          <a:xfrm>
            <a:off x="8603806" y="2850619"/>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56" name="Text Placeholder 29"/>
          <p:cNvSpPr>
            <a:spLocks noGrp="1"/>
          </p:cNvSpPr>
          <p:nvPr>
            <p:ph type="body" sz="quarter" idx="33" hasCustomPrompt="1"/>
          </p:nvPr>
        </p:nvSpPr>
        <p:spPr>
          <a:xfrm>
            <a:off x="8603806" y="5468385"/>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grpSp>
        <p:nvGrpSpPr>
          <p:cNvPr id="37" name="Group 36"/>
          <p:cNvGrpSpPr/>
          <p:nvPr userDrawn="1"/>
        </p:nvGrpSpPr>
        <p:grpSpPr>
          <a:xfrm>
            <a:off x="0" y="6766560"/>
            <a:ext cx="12192000" cy="91440"/>
            <a:chOff x="0" y="4480421"/>
            <a:chExt cx="12192000" cy="91440"/>
          </a:xfrm>
        </p:grpSpPr>
        <p:sp>
          <p:nvSpPr>
            <p:cNvPr id="38" name="Rectangle 37"/>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6917153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x2 pictures circle">
    <p:spTree>
      <p:nvGrpSpPr>
        <p:cNvPr id="1" name=""/>
        <p:cNvGrpSpPr/>
        <p:nvPr/>
      </p:nvGrpSpPr>
      <p:grpSpPr>
        <a:xfrm>
          <a:off x="0" y="0"/>
          <a:ext cx="0" cy="0"/>
          <a:chOff x="0" y="0"/>
          <a:chExt cx="0" cy="0"/>
        </a:xfrm>
      </p:grpSpPr>
      <p:sp>
        <p:nvSpPr>
          <p:cNvPr id="3" name="Oval 2"/>
          <p:cNvSpPr>
            <a:spLocks noChangeAspect="1"/>
          </p:cNvSpPr>
          <p:nvPr userDrawn="1"/>
        </p:nvSpPr>
        <p:spPr>
          <a:xfrm>
            <a:off x="894311" y="1825748"/>
            <a:ext cx="1998578" cy="1998578"/>
          </a:xfrm>
          <a:prstGeom prst="ellipse">
            <a:avLst/>
          </a:prstGeom>
          <a:gradFill flip="none" rotWithShape="1">
            <a:gsLst>
              <a:gs pos="0">
                <a:schemeClr val="accent3">
                  <a:lumMod val="5000"/>
                  <a:lumOff val="95000"/>
                </a:schemeClr>
              </a:gs>
              <a:gs pos="87000">
                <a:srgbClr val="D9D9D9"/>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10"/>
          <p:cNvSpPr>
            <a:spLocks noGrp="1" noChangeAspect="1"/>
          </p:cNvSpPr>
          <p:nvPr>
            <p:ph type="pic" sz="quarter" idx="14"/>
          </p:nvPr>
        </p:nvSpPr>
        <p:spPr>
          <a:xfrm>
            <a:off x="971180" y="1902617"/>
            <a:ext cx="1844841" cy="1844841"/>
          </a:xfrm>
          <a:prstGeom prst="ellipse">
            <a:avLst/>
          </a:prstGeom>
          <a:solidFill>
            <a:srgbClr val="0095CD">
              <a:alpha val="30000"/>
            </a:srgbClr>
          </a:solidFill>
          <a:ln w="57150">
            <a:noFill/>
          </a:ln>
        </p:spPr>
        <p:txBody>
          <a:bodyPr/>
          <a:lstStyle/>
          <a:p>
            <a:endParaRPr lang="en-US"/>
          </a:p>
        </p:txBody>
      </p:sp>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30" name="Text Placeholder 29"/>
          <p:cNvSpPr>
            <a:spLocks noGrp="1"/>
          </p:cNvSpPr>
          <p:nvPr>
            <p:ph type="body" sz="quarter" idx="18" hasCustomPrompt="1"/>
          </p:nvPr>
        </p:nvSpPr>
        <p:spPr>
          <a:xfrm>
            <a:off x="595152" y="1445009"/>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51" name="Oval 50"/>
          <p:cNvSpPr>
            <a:spLocks noChangeAspect="1"/>
          </p:cNvSpPr>
          <p:nvPr userDrawn="1"/>
        </p:nvSpPr>
        <p:spPr>
          <a:xfrm>
            <a:off x="8889332" y="1825748"/>
            <a:ext cx="1998578" cy="1998578"/>
          </a:xfrm>
          <a:prstGeom prst="ellipse">
            <a:avLst/>
          </a:prstGeom>
          <a:gradFill flip="none" rotWithShape="1">
            <a:gsLst>
              <a:gs pos="0">
                <a:schemeClr val="accent3">
                  <a:lumMod val="5000"/>
                  <a:lumOff val="95000"/>
                </a:schemeClr>
              </a:gs>
              <a:gs pos="87000">
                <a:srgbClr val="D9D9D9"/>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Picture Placeholder 10"/>
          <p:cNvSpPr>
            <a:spLocks noGrp="1" noChangeAspect="1"/>
          </p:cNvSpPr>
          <p:nvPr>
            <p:ph type="pic" sz="quarter" idx="19"/>
          </p:nvPr>
        </p:nvSpPr>
        <p:spPr>
          <a:xfrm>
            <a:off x="8966201" y="1902617"/>
            <a:ext cx="1844841" cy="1844841"/>
          </a:xfrm>
          <a:prstGeom prst="ellipse">
            <a:avLst/>
          </a:prstGeom>
          <a:solidFill>
            <a:srgbClr val="0095CD">
              <a:alpha val="30000"/>
            </a:srgbClr>
          </a:solidFill>
          <a:ln w="57150">
            <a:noFill/>
          </a:ln>
        </p:spPr>
        <p:txBody>
          <a:bodyPr/>
          <a:lstStyle/>
          <a:p>
            <a:endParaRPr lang="en-US"/>
          </a:p>
        </p:txBody>
      </p:sp>
      <p:sp>
        <p:nvSpPr>
          <p:cNvPr id="53" name="Text Placeholder 29"/>
          <p:cNvSpPr>
            <a:spLocks noGrp="1"/>
          </p:cNvSpPr>
          <p:nvPr>
            <p:ph type="body" sz="quarter" idx="20" hasCustomPrompt="1"/>
          </p:nvPr>
        </p:nvSpPr>
        <p:spPr>
          <a:xfrm>
            <a:off x="8590173" y="1445009"/>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57" name="Oval 56"/>
          <p:cNvSpPr>
            <a:spLocks noChangeAspect="1"/>
          </p:cNvSpPr>
          <p:nvPr userDrawn="1"/>
        </p:nvSpPr>
        <p:spPr>
          <a:xfrm>
            <a:off x="6224325" y="1825748"/>
            <a:ext cx="1998578" cy="1998578"/>
          </a:xfrm>
          <a:prstGeom prst="ellipse">
            <a:avLst/>
          </a:prstGeom>
          <a:gradFill flip="none" rotWithShape="1">
            <a:gsLst>
              <a:gs pos="0">
                <a:schemeClr val="accent3">
                  <a:lumMod val="5000"/>
                  <a:lumOff val="95000"/>
                </a:schemeClr>
              </a:gs>
              <a:gs pos="87000">
                <a:srgbClr val="D9D9D9"/>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Picture Placeholder 10"/>
          <p:cNvSpPr>
            <a:spLocks noGrp="1" noChangeAspect="1"/>
          </p:cNvSpPr>
          <p:nvPr>
            <p:ph type="pic" sz="quarter" idx="21"/>
          </p:nvPr>
        </p:nvSpPr>
        <p:spPr>
          <a:xfrm>
            <a:off x="6301194" y="1902617"/>
            <a:ext cx="1844841" cy="1844841"/>
          </a:xfrm>
          <a:prstGeom prst="ellipse">
            <a:avLst/>
          </a:prstGeom>
          <a:solidFill>
            <a:srgbClr val="0095CD">
              <a:alpha val="30000"/>
            </a:srgbClr>
          </a:solidFill>
          <a:ln w="57150">
            <a:noFill/>
          </a:ln>
        </p:spPr>
        <p:txBody>
          <a:bodyPr/>
          <a:lstStyle/>
          <a:p>
            <a:endParaRPr lang="en-US"/>
          </a:p>
        </p:txBody>
      </p:sp>
      <p:sp>
        <p:nvSpPr>
          <p:cNvPr id="59" name="Text Placeholder 29"/>
          <p:cNvSpPr>
            <a:spLocks noGrp="1"/>
          </p:cNvSpPr>
          <p:nvPr>
            <p:ph type="body" sz="quarter" idx="22" hasCustomPrompt="1"/>
          </p:nvPr>
        </p:nvSpPr>
        <p:spPr>
          <a:xfrm>
            <a:off x="5925166" y="1445009"/>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60" name="Oval 59"/>
          <p:cNvSpPr>
            <a:spLocks noChangeAspect="1"/>
          </p:cNvSpPr>
          <p:nvPr userDrawn="1"/>
        </p:nvSpPr>
        <p:spPr>
          <a:xfrm>
            <a:off x="3559318" y="1825748"/>
            <a:ext cx="1998578" cy="1998578"/>
          </a:xfrm>
          <a:prstGeom prst="ellipse">
            <a:avLst/>
          </a:prstGeom>
          <a:gradFill flip="none" rotWithShape="1">
            <a:gsLst>
              <a:gs pos="0">
                <a:schemeClr val="accent3">
                  <a:lumMod val="5000"/>
                  <a:lumOff val="95000"/>
                </a:schemeClr>
              </a:gs>
              <a:gs pos="87000">
                <a:srgbClr val="D9D9D9"/>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Picture Placeholder 10"/>
          <p:cNvSpPr>
            <a:spLocks noGrp="1" noChangeAspect="1"/>
          </p:cNvSpPr>
          <p:nvPr>
            <p:ph type="pic" sz="quarter" idx="23"/>
          </p:nvPr>
        </p:nvSpPr>
        <p:spPr>
          <a:xfrm>
            <a:off x="3636187" y="1902617"/>
            <a:ext cx="1844841" cy="1844841"/>
          </a:xfrm>
          <a:prstGeom prst="ellipse">
            <a:avLst/>
          </a:prstGeom>
          <a:solidFill>
            <a:srgbClr val="0095CD">
              <a:alpha val="30000"/>
            </a:srgbClr>
          </a:solidFill>
          <a:ln w="57150">
            <a:noFill/>
          </a:ln>
        </p:spPr>
        <p:txBody>
          <a:bodyPr/>
          <a:lstStyle/>
          <a:p>
            <a:endParaRPr lang="en-US"/>
          </a:p>
        </p:txBody>
      </p:sp>
      <p:sp>
        <p:nvSpPr>
          <p:cNvPr id="62" name="Text Placeholder 29"/>
          <p:cNvSpPr>
            <a:spLocks noGrp="1"/>
          </p:cNvSpPr>
          <p:nvPr>
            <p:ph type="body" sz="quarter" idx="24" hasCustomPrompt="1"/>
          </p:nvPr>
        </p:nvSpPr>
        <p:spPr>
          <a:xfrm>
            <a:off x="3260159" y="1445009"/>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67" name="Oval 66"/>
          <p:cNvSpPr>
            <a:spLocks noChangeAspect="1"/>
          </p:cNvSpPr>
          <p:nvPr userDrawn="1"/>
        </p:nvSpPr>
        <p:spPr>
          <a:xfrm>
            <a:off x="894311" y="4268934"/>
            <a:ext cx="1998578" cy="1998578"/>
          </a:xfrm>
          <a:prstGeom prst="ellipse">
            <a:avLst/>
          </a:prstGeom>
          <a:gradFill flip="none" rotWithShape="1">
            <a:gsLst>
              <a:gs pos="0">
                <a:schemeClr val="accent3">
                  <a:lumMod val="5000"/>
                  <a:lumOff val="95000"/>
                </a:schemeClr>
              </a:gs>
              <a:gs pos="87000">
                <a:srgbClr val="D9D9D9"/>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Picture Placeholder 10"/>
          <p:cNvSpPr>
            <a:spLocks noGrp="1" noChangeAspect="1"/>
          </p:cNvSpPr>
          <p:nvPr>
            <p:ph type="pic" sz="quarter" idx="25"/>
          </p:nvPr>
        </p:nvSpPr>
        <p:spPr>
          <a:xfrm>
            <a:off x="971180" y="4345803"/>
            <a:ext cx="1844841" cy="1844841"/>
          </a:xfrm>
          <a:prstGeom prst="ellipse">
            <a:avLst/>
          </a:prstGeom>
          <a:solidFill>
            <a:srgbClr val="0095CD">
              <a:alpha val="30000"/>
            </a:srgbClr>
          </a:solidFill>
          <a:ln w="57150">
            <a:noFill/>
          </a:ln>
        </p:spPr>
        <p:txBody>
          <a:bodyPr/>
          <a:lstStyle/>
          <a:p>
            <a:endParaRPr lang="en-US"/>
          </a:p>
        </p:txBody>
      </p:sp>
      <p:sp>
        <p:nvSpPr>
          <p:cNvPr id="69" name="Text Placeholder 29"/>
          <p:cNvSpPr>
            <a:spLocks noGrp="1"/>
          </p:cNvSpPr>
          <p:nvPr>
            <p:ph type="body" sz="quarter" idx="26" hasCustomPrompt="1"/>
          </p:nvPr>
        </p:nvSpPr>
        <p:spPr>
          <a:xfrm>
            <a:off x="595152" y="3888195"/>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70" name="Oval 69"/>
          <p:cNvSpPr>
            <a:spLocks noChangeAspect="1"/>
          </p:cNvSpPr>
          <p:nvPr userDrawn="1"/>
        </p:nvSpPr>
        <p:spPr>
          <a:xfrm>
            <a:off x="8889332" y="4268934"/>
            <a:ext cx="1998578" cy="1998578"/>
          </a:xfrm>
          <a:prstGeom prst="ellipse">
            <a:avLst/>
          </a:prstGeom>
          <a:gradFill flip="none" rotWithShape="1">
            <a:gsLst>
              <a:gs pos="0">
                <a:schemeClr val="accent3">
                  <a:lumMod val="5000"/>
                  <a:lumOff val="95000"/>
                </a:schemeClr>
              </a:gs>
              <a:gs pos="87000">
                <a:srgbClr val="D9D9D9"/>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Picture Placeholder 10"/>
          <p:cNvSpPr>
            <a:spLocks noGrp="1" noChangeAspect="1"/>
          </p:cNvSpPr>
          <p:nvPr>
            <p:ph type="pic" sz="quarter" idx="27"/>
          </p:nvPr>
        </p:nvSpPr>
        <p:spPr>
          <a:xfrm>
            <a:off x="8966201" y="4345803"/>
            <a:ext cx="1844841" cy="1844841"/>
          </a:xfrm>
          <a:prstGeom prst="ellipse">
            <a:avLst/>
          </a:prstGeom>
          <a:solidFill>
            <a:srgbClr val="0095CD">
              <a:alpha val="30000"/>
            </a:srgbClr>
          </a:solidFill>
          <a:ln w="57150">
            <a:noFill/>
          </a:ln>
        </p:spPr>
        <p:txBody>
          <a:bodyPr/>
          <a:lstStyle/>
          <a:p>
            <a:endParaRPr lang="en-US"/>
          </a:p>
        </p:txBody>
      </p:sp>
      <p:sp>
        <p:nvSpPr>
          <p:cNvPr id="72" name="Text Placeholder 29"/>
          <p:cNvSpPr>
            <a:spLocks noGrp="1"/>
          </p:cNvSpPr>
          <p:nvPr>
            <p:ph type="body" sz="quarter" idx="28" hasCustomPrompt="1"/>
          </p:nvPr>
        </p:nvSpPr>
        <p:spPr>
          <a:xfrm>
            <a:off x="8590173" y="3888195"/>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73" name="Oval 72"/>
          <p:cNvSpPr>
            <a:spLocks noChangeAspect="1"/>
          </p:cNvSpPr>
          <p:nvPr userDrawn="1"/>
        </p:nvSpPr>
        <p:spPr>
          <a:xfrm>
            <a:off x="6224325" y="4268934"/>
            <a:ext cx="1998578" cy="1998578"/>
          </a:xfrm>
          <a:prstGeom prst="ellipse">
            <a:avLst/>
          </a:prstGeom>
          <a:gradFill flip="none" rotWithShape="1">
            <a:gsLst>
              <a:gs pos="0">
                <a:schemeClr val="accent3">
                  <a:lumMod val="5000"/>
                  <a:lumOff val="95000"/>
                </a:schemeClr>
              </a:gs>
              <a:gs pos="87000">
                <a:srgbClr val="D9D9D9"/>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Picture Placeholder 10"/>
          <p:cNvSpPr>
            <a:spLocks noGrp="1" noChangeAspect="1"/>
          </p:cNvSpPr>
          <p:nvPr>
            <p:ph type="pic" sz="quarter" idx="29"/>
          </p:nvPr>
        </p:nvSpPr>
        <p:spPr>
          <a:xfrm>
            <a:off x="6301194" y="4345803"/>
            <a:ext cx="1844841" cy="1844841"/>
          </a:xfrm>
          <a:prstGeom prst="ellipse">
            <a:avLst/>
          </a:prstGeom>
          <a:solidFill>
            <a:srgbClr val="0095CD">
              <a:alpha val="30000"/>
            </a:srgbClr>
          </a:solidFill>
          <a:ln w="57150">
            <a:noFill/>
          </a:ln>
        </p:spPr>
        <p:txBody>
          <a:bodyPr/>
          <a:lstStyle/>
          <a:p>
            <a:endParaRPr lang="en-US"/>
          </a:p>
        </p:txBody>
      </p:sp>
      <p:sp>
        <p:nvSpPr>
          <p:cNvPr id="75" name="Text Placeholder 29"/>
          <p:cNvSpPr>
            <a:spLocks noGrp="1"/>
          </p:cNvSpPr>
          <p:nvPr>
            <p:ph type="body" sz="quarter" idx="30" hasCustomPrompt="1"/>
          </p:nvPr>
        </p:nvSpPr>
        <p:spPr>
          <a:xfrm>
            <a:off x="5925166" y="3888195"/>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76" name="Oval 75"/>
          <p:cNvSpPr>
            <a:spLocks noChangeAspect="1"/>
          </p:cNvSpPr>
          <p:nvPr userDrawn="1"/>
        </p:nvSpPr>
        <p:spPr>
          <a:xfrm>
            <a:off x="3559318" y="4268934"/>
            <a:ext cx="1998578" cy="1998578"/>
          </a:xfrm>
          <a:prstGeom prst="ellipse">
            <a:avLst/>
          </a:prstGeom>
          <a:gradFill flip="none" rotWithShape="1">
            <a:gsLst>
              <a:gs pos="0">
                <a:schemeClr val="accent3">
                  <a:lumMod val="5000"/>
                  <a:lumOff val="95000"/>
                </a:schemeClr>
              </a:gs>
              <a:gs pos="87000">
                <a:srgbClr val="D9D9D9"/>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Picture Placeholder 10"/>
          <p:cNvSpPr>
            <a:spLocks noGrp="1" noChangeAspect="1"/>
          </p:cNvSpPr>
          <p:nvPr>
            <p:ph type="pic" sz="quarter" idx="31"/>
          </p:nvPr>
        </p:nvSpPr>
        <p:spPr>
          <a:xfrm>
            <a:off x="3636187" y="4345803"/>
            <a:ext cx="1844841" cy="1844841"/>
          </a:xfrm>
          <a:prstGeom prst="ellipse">
            <a:avLst/>
          </a:prstGeom>
          <a:solidFill>
            <a:srgbClr val="0095CD">
              <a:alpha val="30000"/>
            </a:srgbClr>
          </a:solidFill>
          <a:ln w="57150">
            <a:noFill/>
          </a:ln>
        </p:spPr>
        <p:txBody>
          <a:bodyPr/>
          <a:lstStyle/>
          <a:p>
            <a:endParaRPr lang="en-US"/>
          </a:p>
        </p:txBody>
      </p:sp>
      <p:sp>
        <p:nvSpPr>
          <p:cNvPr id="78" name="Text Placeholder 29"/>
          <p:cNvSpPr>
            <a:spLocks noGrp="1"/>
          </p:cNvSpPr>
          <p:nvPr>
            <p:ph type="body" sz="quarter" idx="32" hasCustomPrompt="1"/>
          </p:nvPr>
        </p:nvSpPr>
        <p:spPr>
          <a:xfrm>
            <a:off x="3260159" y="3888195"/>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grpSp>
        <p:nvGrpSpPr>
          <p:cNvPr id="37" name="Group 36"/>
          <p:cNvGrpSpPr/>
          <p:nvPr userDrawn="1"/>
        </p:nvGrpSpPr>
        <p:grpSpPr>
          <a:xfrm>
            <a:off x="0" y="6766560"/>
            <a:ext cx="12192000" cy="91440"/>
            <a:chOff x="0" y="4480421"/>
            <a:chExt cx="12192000" cy="91440"/>
          </a:xfrm>
        </p:grpSpPr>
        <p:sp>
          <p:nvSpPr>
            <p:cNvPr id="38" name="Rectangle 37"/>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68557465"/>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pictures title and desc #2">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5" name="Picture Placeholder 10"/>
          <p:cNvSpPr>
            <a:spLocks noGrp="1" noChangeAspect="1"/>
          </p:cNvSpPr>
          <p:nvPr>
            <p:ph type="pic" sz="quarter" idx="14"/>
          </p:nvPr>
        </p:nvSpPr>
        <p:spPr>
          <a:xfrm>
            <a:off x="354775" y="1425680"/>
            <a:ext cx="2600055" cy="1957811"/>
          </a:xfrm>
          <a:solidFill>
            <a:srgbClr val="0095CD">
              <a:alpha val="30000"/>
            </a:srgbClr>
          </a:solidFill>
        </p:spPr>
        <p:txBody>
          <a:bodyPr vert="horz" lIns="91440" tIns="45720" rIns="91440" bIns="45720" rtlCol="0">
            <a:normAutofit/>
          </a:bodyPr>
          <a:lstStyle>
            <a:lvl1pPr>
              <a:defRPr lang="en-US"/>
            </a:lvl1pPr>
          </a:lstStyle>
          <a:p>
            <a:pPr lvl="0"/>
            <a:endParaRPr lang="en-US"/>
          </a:p>
        </p:txBody>
      </p:sp>
      <p:sp>
        <p:nvSpPr>
          <p:cNvPr id="18" name="Picture Placeholder 10"/>
          <p:cNvSpPr>
            <a:spLocks noGrp="1" noChangeAspect="1"/>
          </p:cNvSpPr>
          <p:nvPr>
            <p:ph type="pic" sz="quarter" idx="15"/>
          </p:nvPr>
        </p:nvSpPr>
        <p:spPr>
          <a:xfrm>
            <a:off x="3316627" y="1425680"/>
            <a:ext cx="2600055" cy="1957811"/>
          </a:xfrm>
          <a:solidFill>
            <a:srgbClr val="324D5E">
              <a:alpha val="30000"/>
            </a:srgbClr>
          </a:solidFill>
        </p:spPr>
        <p:txBody>
          <a:bodyPr vert="horz" lIns="91440" tIns="45720" rIns="91440" bIns="45720" rtlCol="0">
            <a:normAutofit/>
          </a:bodyPr>
          <a:lstStyle>
            <a:lvl1pPr>
              <a:defRPr lang="en-US"/>
            </a:lvl1pPr>
          </a:lstStyle>
          <a:p>
            <a:pPr lvl="0"/>
            <a:endParaRPr lang="en-US"/>
          </a:p>
        </p:txBody>
      </p:sp>
      <p:sp>
        <p:nvSpPr>
          <p:cNvPr id="21" name="Picture Placeholder 10"/>
          <p:cNvSpPr>
            <a:spLocks noGrp="1" noChangeAspect="1"/>
          </p:cNvSpPr>
          <p:nvPr>
            <p:ph type="pic" sz="quarter" idx="16"/>
          </p:nvPr>
        </p:nvSpPr>
        <p:spPr>
          <a:xfrm>
            <a:off x="6278479" y="1425679"/>
            <a:ext cx="2600055" cy="1957811"/>
          </a:xfrm>
          <a:solidFill>
            <a:srgbClr val="F17C3F">
              <a:alpha val="30000"/>
            </a:srgbClr>
          </a:solidFill>
        </p:spPr>
        <p:txBody>
          <a:bodyPr vert="horz" lIns="91440" tIns="45720" rIns="91440" bIns="45720" rtlCol="0">
            <a:normAutofit/>
          </a:bodyPr>
          <a:lstStyle>
            <a:lvl1pPr>
              <a:defRPr lang="en-US"/>
            </a:lvl1pPr>
          </a:lstStyle>
          <a:p>
            <a:pPr lvl="0"/>
            <a:endParaRPr lang="en-US"/>
          </a:p>
        </p:txBody>
      </p:sp>
      <p:sp>
        <p:nvSpPr>
          <p:cNvPr id="24" name="Picture Placeholder 10"/>
          <p:cNvSpPr>
            <a:spLocks noGrp="1" noChangeAspect="1"/>
          </p:cNvSpPr>
          <p:nvPr>
            <p:ph type="pic" sz="quarter" idx="17"/>
          </p:nvPr>
        </p:nvSpPr>
        <p:spPr>
          <a:xfrm>
            <a:off x="9240330" y="1425678"/>
            <a:ext cx="2600055" cy="1957811"/>
          </a:xfrm>
          <a:solidFill>
            <a:srgbClr val="7BB21B">
              <a:alpha val="30000"/>
            </a:srgbClr>
          </a:solidFill>
        </p:spPr>
        <p:txBody>
          <a:bodyPr vert="horz" lIns="91440" tIns="45720" rIns="91440" bIns="45720" rtlCol="0">
            <a:normAutofit/>
          </a:bodyPr>
          <a:lstStyle>
            <a:lvl1pPr>
              <a:defRPr lang="en-US"/>
            </a:lvl1pPr>
          </a:lstStyle>
          <a:p>
            <a:pPr lvl="0"/>
            <a:endParaRPr lang="en-US"/>
          </a:p>
        </p:txBody>
      </p:sp>
      <p:sp>
        <p:nvSpPr>
          <p:cNvPr id="17" name="Rectangle 16"/>
          <p:cNvSpPr/>
          <p:nvPr userDrawn="1"/>
        </p:nvSpPr>
        <p:spPr>
          <a:xfrm>
            <a:off x="354775" y="3381481"/>
            <a:ext cx="2596896" cy="91440"/>
          </a:xfrm>
          <a:prstGeom prst="rect">
            <a:avLst/>
          </a:prstGeom>
          <a:solidFill>
            <a:srgbClr val="0095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0" name="Rectangle 19"/>
          <p:cNvSpPr/>
          <p:nvPr userDrawn="1"/>
        </p:nvSpPr>
        <p:spPr>
          <a:xfrm>
            <a:off x="3316627" y="3381481"/>
            <a:ext cx="2596896" cy="91440"/>
          </a:xfrm>
          <a:prstGeom prst="rect">
            <a:avLst/>
          </a:prstGeom>
          <a:solidFill>
            <a:srgbClr val="324D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22"/>
          <p:cNvSpPr/>
          <p:nvPr userDrawn="1"/>
        </p:nvSpPr>
        <p:spPr>
          <a:xfrm>
            <a:off x="6278479" y="3381480"/>
            <a:ext cx="2596896" cy="91440"/>
          </a:xfrm>
          <a:prstGeom prst="rect">
            <a:avLst/>
          </a:prstGeom>
          <a:solidFill>
            <a:srgbClr val="F17C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6" name="Rectangle 25"/>
          <p:cNvSpPr/>
          <p:nvPr userDrawn="1"/>
        </p:nvSpPr>
        <p:spPr>
          <a:xfrm>
            <a:off x="9240330" y="3381479"/>
            <a:ext cx="2596896" cy="91440"/>
          </a:xfrm>
          <a:prstGeom prst="rect">
            <a:avLst/>
          </a:prstGeom>
          <a:solidFill>
            <a:srgbClr val="7BB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0" name="Text Placeholder 29"/>
          <p:cNvSpPr>
            <a:spLocks noGrp="1"/>
          </p:cNvSpPr>
          <p:nvPr>
            <p:ph type="body" sz="quarter" idx="18" hasCustomPrompt="1"/>
          </p:nvPr>
        </p:nvSpPr>
        <p:spPr>
          <a:xfrm>
            <a:off x="354775" y="3514939"/>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32" name="Text Placeholder 29"/>
          <p:cNvSpPr>
            <a:spLocks noGrp="1"/>
          </p:cNvSpPr>
          <p:nvPr>
            <p:ph type="body" sz="quarter" idx="19" hasCustomPrompt="1"/>
          </p:nvPr>
        </p:nvSpPr>
        <p:spPr>
          <a:xfrm>
            <a:off x="3316627" y="3514939"/>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33" name="Text Placeholder 29"/>
          <p:cNvSpPr>
            <a:spLocks noGrp="1"/>
          </p:cNvSpPr>
          <p:nvPr>
            <p:ph type="body" sz="quarter" idx="20" hasCustomPrompt="1"/>
          </p:nvPr>
        </p:nvSpPr>
        <p:spPr>
          <a:xfrm>
            <a:off x="6278479" y="3514939"/>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34" name="Text Placeholder 29"/>
          <p:cNvSpPr>
            <a:spLocks noGrp="1"/>
          </p:cNvSpPr>
          <p:nvPr>
            <p:ph type="body" sz="quarter" idx="21" hasCustomPrompt="1"/>
          </p:nvPr>
        </p:nvSpPr>
        <p:spPr>
          <a:xfrm>
            <a:off x="9240330" y="3514939"/>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35" name="Text Placeholder 29"/>
          <p:cNvSpPr>
            <a:spLocks noGrp="1"/>
          </p:cNvSpPr>
          <p:nvPr>
            <p:ph type="body" sz="quarter" idx="22" hasCustomPrompt="1"/>
          </p:nvPr>
        </p:nvSpPr>
        <p:spPr>
          <a:xfrm>
            <a:off x="354775" y="3912557"/>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sp>
        <p:nvSpPr>
          <p:cNvPr id="36" name="Text Placeholder 29"/>
          <p:cNvSpPr>
            <a:spLocks noGrp="1"/>
          </p:cNvSpPr>
          <p:nvPr>
            <p:ph type="body" sz="quarter" idx="23" hasCustomPrompt="1"/>
          </p:nvPr>
        </p:nvSpPr>
        <p:spPr>
          <a:xfrm>
            <a:off x="3316627" y="3912557"/>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sp>
        <p:nvSpPr>
          <p:cNvPr id="37" name="Text Placeholder 29"/>
          <p:cNvSpPr>
            <a:spLocks noGrp="1"/>
          </p:cNvSpPr>
          <p:nvPr>
            <p:ph type="body" sz="quarter" idx="24" hasCustomPrompt="1"/>
          </p:nvPr>
        </p:nvSpPr>
        <p:spPr>
          <a:xfrm>
            <a:off x="6278479" y="3912557"/>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sp>
        <p:nvSpPr>
          <p:cNvPr id="38" name="Text Placeholder 29"/>
          <p:cNvSpPr>
            <a:spLocks noGrp="1"/>
          </p:cNvSpPr>
          <p:nvPr>
            <p:ph type="body" sz="quarter" idx="25" hasCustomPrompt="1"/>
          </p:nvPr>
        </p:nvSpPr>
        <p:spPr>
          <a:xfrm>
            <a:off x="9240330" y="3912557"/>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sp>
        <p:nvSpPr>
          <p:cNvPr id="29" name="Text Placeholder 29"/>
          <p:cNvSpPr>
            <a:spLocks noGrp="1"/>
          </p:cNvSpPr>
          <p:nvPr>
            <p:ph type="body" sz="quarter" idx="26" hasCustomPrompt="1"/>
          </p:nvPr>
        </p:nvSpPr>
        <p:spPr>
          <a:xfrm>
            <a:off x="354775" y="4397494"/>
            <a:ext cx="2596896" cy="1640717"/>
          </a:xfrm>
          <a:solidFill>
            <a:srgbClr val="F9F9F9"/>
          </a:solidFill>
        </p:spPr>
        <p:txBody>
          <a:bodyPr anchor="t">
            <a:noAutofit/>
          </a:bodyPr>
          <a:lstStyle>
            <a:lvl1pPr marL="0" indent="0" algn="just">
              <a:buNone/>
              <a:defRPr sz="1600">
                <a:solidFill>
                  <a:srgbClr val="273339"/>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31" name="Text Placeholder 29"/>
          <p:cNvSpPr>
            <a:spLocks noGrp="1"/>
          </p:cNvSpPr>
          <p:nvPr>
            <p:ph type="body" sz="quarter" idx="27" hasCustomPrompt="1"/>
          </p:nvPr>
        </p:nvSpPr>
        <p:spPr>
          <a:xfrm>
            <a:off x="3314870" y="4397494"/>
            <a:ext cx="2596896" cy="1640717"/>
          </a:xfrm>
          <a:solidFill>
            <a:srgbClr val="F9F9F9"/>
          </a:solidFill>
        </p:spPr>
        <p:txBody>
          <a:bodyPr anchor="t">
            <a:noAutofit/>
          </a:bodyPr>
          <a:lstStyle>
            <a:lvl1pPr marL="0" indent="0" algn="just">
              <a:buNone/>
              <a:defRPr sz="1600">
                <a:solidFill>
                  <a:srgbClr val="273339"/>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39" name="Text Placeholder 29"/>
          <p:cNvSpPr>
            <a:spLocks noGrp="1"/>
          </p:cNvSpPr>
          <p:nvPr>
            <p:ph type="body" sz="quarter" idx="28" hasCustomPrompt="1"/>
          </p:nvPr>
        </p:nvSpPr>
        <p:spPr>
          <a:xfrm>
            <a:off x="6274965" y="4397494"/>
            <a:ext cx="2596896" cy="1640717"/>
          </a:xfrm>
          <a:solidFill>
            <a:srgbClr val="F9F9F9"/>
          </a:solidFill>
        </p:spPr>
        <p:txBody>
          <a:bodyPr anchor="t">
            <a:noAutofit/>
          </a:bodyPr>
          <a:lstStyle>
            <a:lvl1pPr marL="0" indent="0" algn="just">
              <a:buNone/>
              <a:defRPr sz="1600">
                <a:solidFill>
                  <a:srgbClr val="273339"/>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40" name="Text Placeholder 29"/>
          <p:cNvSpPr>
            <a:spLocks noGrp="1"/>
          </p:cNvSpPr>
          <p:nvPr>
            <p:ph type="body" sz="quarter" idx="29" hasCustomPrompt="1"/>
          </p:nvPr>
        </p:nvSpPr>
        <p:spPr>
          <a:xfrm>
            <a:off x="9235060" y="4397494"/>
            <a:ext cx="2596896" cy="1640717"/>
          </a:xfrm>
          <a:solidFill>
            <a:srgbClr val="F9F9F9"/>
          </a:solidFill>
        </p:spPr>
        <p:txBody>
          <a:bodyPr anchor="t">
            <a:noAutofit/>
          </a:bodyPr>
          <a:lstStyle>
            <a:lvl1pPr marL="0" indent="0" algn="just">
              <a:buNone/>
              <a:defRPr sz="1600">
                <a:solidFill>
                  <a:srgbClr val="273339"/>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grpSp>
        <p:nvGrpSpPr>
          <p:cNvPr id="41" name="Group 40"/>
          <p:cNvGrpSpPr/>
          <p:nvPr userDrawn="1"/>
        </p:nvGrpSpPr>
        <p:grpSpPr>
          <a:xfrm>
            <a:off x="0" y="6766560"/>
            <a:ext cx="12192000" cy="91440"/>
            <a:chOff x="0" y="4480421"/>
            <a:chExt cx="12192000" cy="91440"/>
          </a:xfrm>
        </p:grpSpPr>
        <p:sp>
          <p:nvSpPr>
            <p:cNvPr id="42" name="Rectangle 41"/>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75339530"/>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pictures and skill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5" name="Picture Placeholder 10"/>
          <p:cNvSpPr>
            <a:spLocks noGrp="1" noChangeAspect="1"/>
          </p:cNvSpPr>
          <p:nvPr>
            <p:ph type="pic" sz="quarter" idx="14"/>
          </p:nvPr>
        </p:nvSpPr>
        <p:spPr>
          <a:xfrm>
            <a:off x="354775" y="1425680"/>
            <a:ext cx="2600055" cy="1957811"/>
          </a:xfrm>
          <a:solidFill>
            <a:srgbClr val="0095CD">
              <a:alpha val="30000"/>
            </a:srgbClr>
          </a:solidFill>
        </p:spPr>
        <p:txBody>
          <a:bodyPr vert="horz" lIns="91440" tIns="45720" rIns="91440" bIns="45720" rtlCol="0">
            <a:normAutofit/>
          </a:bodyPr>
          <a:lstStyle>
            <a:lvl1pPr>
              <a:defRPr lang="en-US"/>
            </a:lvl1pPr>
          </a:lstStyle>
          <a:p>
            <a:pPr lvl="0"/>
            <a:endParaRPr lang="en-US"/>
          </a:p>
        </p:txBody>
      </p:sp>
      <p:sp>
        <p:nvSpPr>
          <p:cNvPr id="29" name="Text Placeholder 29"/>
          <p:cNvSpPr>
            <a:spLocks noGrp="1"/>
          </p:cNvSpPr>
          <p:nvPr>
            <p:ph type="body" sz="quarter" idx="26" hasCustomPrompt="1"/>
          </p:nvPr>
        </p:nvSpPr>
        <p:spPr>
          <a:xfrm>
            <a:off x="351616" y="3483798"/>
            <a:ext cx="4684076" cy="816743"/>
          </a:xfrm>
          <a:solidFill>
            <a:srgbClr val="F9F9F9"/>
          </a:solidFill>
        </p:spPr>
        <p:txBody>
          <a:bodyPr anchor="t">
            <a:noAutofit/>
          </a:bodyPr>
          <a:lstStyle>
            <a:lvl1pPr marL="0" indent="0" algn="just">
              <a:buNone/>
              <a:defRPr sz="1200">
                <a:solidFill>
                  <a:srgbClr val="273339"/>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3" name="TextBox 2"/>
          <p:cNvSpPr txBox="1"/>
          <p:nvPr userDrawn="1"/>
        </p:nvSpPr>
        <p:spPr>
          <a:xfrm>
            <a:off x="370264" y="4416650"/>
            <a:ext cx="941283" cy="492443"/>
          </a:xfrm>
          <a:prstGeom prst="rect">
            <a:avLst/>
          </a:prstGeom>
          <a:noFill/>
        </p:spPr>
        <p:txBody>
          <a:bodyPr wrap="none" rtlCol="0">
            <a:spAutoFit/>
          </a:bodyPr>
          <a:lstStyle/>
          <a:p>
            <a:r>
              <a:rPr lang="en-US" sz="2600" smtClean="0"/>
              <a:t>Skills:</a:t>
            </a:r>
            <a:endParaRPr lang="en-US" sz="2600"/>
          </a:p>
        </p:txBody>
      </p:sp>
      <p:sp>
        <p:nvSpPr>
          <p:cNvPr id="85" name="Text Placeholder 29"/>
          <p:cNvSpPr>
            <a:spLocks noGrp="1"/>
          </p:cNvSpPr>
          <p:nvPr>
            <p:ph type="body" sz="quarter" idx="18" hasCustomPrompt="1"/>
          </p:nvPr>
        </p:nvSpPr>
        <p:spPr>
          <a:xfrm>
            <a:off x="2439924" y="1722197"/>
            <a:ext cx="2596896" cy="431800"/>
          </a:xfrm>
          <a:solidFill>
            <a:schemeClr val="accent4"/>
          </a:solidFill>
        </p:spPr>
        <p:txBody>
          <a:bodyPr anchor="ctr">
            <a:normAutofit/>
          </a:bodyPr>
          <a:lstStyle>
            <a:lvl1pPr marL="0" indent="0" algn="r">
              <a:buNone/>
              <a:defRPr sz="2200">
                <a:solidFill>
                  <a:schemeClr val="bg1"/>
                </a:solidFill>
              </a:defRPr>
            </a:lvl1pPr>
          </a:lstStyle>
          <a:p>
            <a:pPr lvl="0"/>
            <a:r>
              <a:rPr lang="en-US" smtClean="0"/>
              <a:t>Name Here</a:t>
            </a:r>
            <a:endParaRPr lang="en-US"/>
          </a:p>
        </p:txBody>
      </p:sp>
      <p:sp>
        <p:nvSpPr>
          <p:cNvPr id="86" name="Text Placeholder 29"/>
          <p:cNvSpPr>
            <a:spLocks noGrp="1"/>
          </p:cNvSpPr>
          <p:nvPr>
            <p:ph type="body" sz="quarter" idx="22" hasCustomPrompt="1"/>
          </p:nvPr>
        </p:nvSpPr>
        <p:spPr>
          <a:xfrm>
            <a:off x="2439924" y="2313821"/>
            <a:ext cx="2596896" cy="431800"/>
          </a:xfrm>
          <a:solidFill>
            <a:schemeClr val="accent1"/>
          </a:solidFill>
        </p:spPr>
        <p:txBody>
          <a:bodyPr anchor="ctr">
            <a:normAutofit/>
          </a:bodyPr>
          <a:lstStyle>
            <a:lvl1pPr marL="0" indent="0" algn="r">
              <a:buNone/>
              <a:defRPr sz="1800">
                <a:solidFill>
                  <a:schemeClr val="bg1"/>
                </a:solidFill>
              </a:defRPr>
            </a:lvl1pPr>
          </a:lstStyle>
          <a:p>
            <a:pPr lvl="0"/>
            <a:r>
              <a:rPr lang="en-US" smtClean="0"/>
              <a:t>Job Title Here</a:t>
            </a:r>
            <a:endParaRPr lang="en-US"/>
          </a:p>
        </p:txBody>
      </p:sp>
      <p:sp>
        <p:nvSpPr>
          <p:cNvPr id="87" name="Text Placeholder 29"/>
          <p:cNvSpPr>
            <a:spLocks noGrp="1"/>
          </p:cNvSpPr>
          <p:nvPr>
            <p:ph type="body" sz="quarter" idx="27" hasCustomPrompt="1"/>
          </p:nvPr>
        </p:nvSpPr>
        <p:spPr>
          <a:xfrm>
            <a:off x="2948511" y="2868500"/>
            <a:ext cx="2087181" cy="431800"/>
          </a:xfrm>
          <a:noFill/>
        </p:spPr>
        <p:txBody>
          <a:bodyPr anchor="ctr">
            <a:normAutofit/>
          </a:bodyPr>
          <a:lstStyle>
            <a:lvl1pPr marL="0" indent="0" algn="r">
              <a:buNone/>
              <a:defRPr sz="1400" u="sng">
                <a:solidFill>
                  <a:srgbClr val="8C9CA6"/>
                </a:solidFill>
              </a:defRPr>
            </a:lvl1pPr>
          </a:lstStyle>
          <a:p>
            <a:pPr lvl="0"/>
            <a:r>
              <a:rPr lang="en-US" smtClean="0"/>
              <a:t>Email here</a:t>
            </a:r>
            <a:endParaRPr lang="en-US"/>
          </a:p>
        </p:txBody>
      </p:sp>
      <p:sp>
        <p:nvSpPr>
          <p:cNvPr id="88" name="Picture Placeholder 10"/>
          <p:cNvSpPr>
            <a:spLocks noGrp="1" noChangeAspect="1"/>
          </p:cNvSpPr>
          <p:nvPr>
            <p:ph type="pic" sz="quarter" idx="28"/>
          </p:nvPr>
        </p:nvSpPr>
        <p:spPr>
          <a:xfrm>
            <a:off x="6893513" y="1425678"/>
            <a:ext cx="2600055" cy="1957811"/>
          </a:xfrm>
          <a:solidFill>
            <a:srgbClr val="0095CD">
              <a:alpha val="30000"/>
            </a:srgbClr>
          </a:solidFill>
        </p:spPr>
        <p:txBody>
          <a:bodyPr vert="horz" lIns="91440" tIns="45720" rIns="91440" bIns="45720" rtlCol="0">
            <a:normAutofit/>
          </a:bodyPr>
          <a:lstStyle>
            <a:lvl1pPr>
              <a:defRPr lang="en-US"/>
            </a:lvl1pPr>
          </a:lstStyle>
          <a:p>
            <a:pPr lvl="0"/>
            <a:endParaRPr lang="en-US"/>
          </a:p>
        </p:txBody>
      </p:sp>
      <p:sp>
        <p:nvSpPr>
          <p:cNvPr id="89" name="Text Placeholder 29"/>
          <p:cNvSpPr>
            <a:spLocks noGrp="1"/>
          </p:cNvSpPr>
          <p:nvPr>
            <p:ph type="body" sz="quarter" idx="29" hasCustomPrompt="1"/>
          </p:nvPr>
        </p:nvSpPr>
        <p:spPr>
          <a:xfrm>
            <a:off x="6890354" y="3483796"/>
            <a:ext cx="4684076" cy="816743"/>
          </a:xfrm>
          <a:solidFill>
            <a:srgbClr val="F9F9F9"/>
          </a:solidFill>
        </p:spPr>
        <p:txBody>
          <a:bodyPr anchor="t">
            <a:noAutofit/>
          </a:bodyPr>
          <a:lstStyle>
            <a:lvl1pPr marL="0" indent="0" algn="just">
              <a:buNone/>
              <a:defRPr sz="1200">
                <a:solidFill>
                  <a:srgbClr val="273339"/>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103" name="TextBox 102"/>
          <p:cNvSpPr txBox="1"/>
          <p:nvPr userDrawn="1"/>
        </p:nvSpPr>
        <p:spPr>
          <a:xfrm>
            <a:off x="6909002" y="4416648"/>
            <a:ext cx="941283" cy="492443"/>
          </a:xfrm>
          <a:prstGeom prst="rect">
            <a:avLst/>
          </a:prstGeom>
          <a:noFill/>
        </p:spPr>
        <p:txBody>
          <a:bodyPr wrap="none" rtlCol="0">
            <a:spAutoFit/>
          </a:bodyPr>
          <a:lstStyle/>
          <a:p>
            <a:r>
              <a:rPr lang="en-US" sz="2600" smtClean="0"/>
              <a:t>Skills:</a:t>
            </a:r>
            <a:endParaRPr lang="en-US" sz="2600"/>
          </a:p>
        </p:txBody>
      </p:sp>
      <p:sp>
        <p:nvSpPr>
          <p:cNvPr id="104" name="Text Placeholder 29"/>
          <p:cNvSpPr>
            <a:spLocks noGrp="1"/>
          </p:cNvSpPr>
          <p:nvPr>
            <p:ph type="body" sz="quarter" idx="30" hasCustomPrompt="1"/>
          </p:nvPr>
        </p:nvSpPr>
        <p:spPr>
          <a:xfrm>
            <a:off x="8978662" y="1722195"/>
            <a:ext cx="2596896" cy="431800"/>
          </a:xfrm>
          <a:solidFill>
            <a:schemeClr val="accent4"/>
          </a:solidFill>
        </p:spPr>
        <p:txBody>
          <a:bodyPr anchor="ctr">
            <a:normAutofit/>
          </a:bodyPr>
          <a:lstStyle>
            <a:lvl1pPr marL="0" indent="0" algn="r">
              <a:buNone/>
              <a:defRPr sz="2200">
                <a:solidFill>
                  <a:schemeClr val="bg1"/>
                </a:solidFill>
              </a:defRPr>
            </a:lvl1pPr>
          </a:lstStyle>
          <a:p>
            <a:pPr lvl="0"/>
            <a:r>
              <a:rPr lang="en-US" smtClean="0"/>
              <a:t>Name Here</a:t>
            </a:r>
            <a:endParaRPr lang="en-US"/>
          </a:p>
        </p:txBody>
      </p:sp>
      <p:sp>
        <p:nvSpPr>
          <p:cNvPr id="105" name="Text Placeholder 29"/>
          <p:cNvSpPr>
            <a:spLocks noGrp="1"/>
          </p:cNvSpPr>
          <p:nvPr>
            <p:ph type="body" sz="quarter" idx="31" hasCustomPrompt="1"/>
          </p:nvPr>
        </p:nvSpPr>
        <p:spPr>
          <a:xfrm>
            <a:off x="8978662" y="2313819"/>
            <a:ext cx="2596896" cy="431800"/>
          </a:xfrm>
          <a:solidFill>
            <a:schemeClr val="accent1"/>
          </a:solidFill>
        </p:spPr>
        <p:txBody>
          <a:bodyPr anchor="ctr">
            <a:normAutofit/>
          </a:bodyPr>
          <a:lstStyle>
            <a:lvl1pPr marL="0" indent="0" algn="r">
              <a:buNone/>
              <a:defRPr sz="1800">
                <a:solidFill>
                  <a:schemeClr val="bg1"/>
                </a:solidFill>
              </a:defRPr>
            </a:lvl1pPr>
          </a:lstStyle>
          <a:p>
            <a:pPr lvl="0"/>
            <a:r>
              <a:rPr lang="en-US" smtClean="0"/>
              <a:t>Job Title Here</a:t>
            </a:r>
            <a:endParaRPr lang="en-US"/>
          </a:p>
        </p:txBody>
      </p:sp>
      <p:sp>
        <p:nvSpPr>
          <p:cNvPr id="106" name="Text Placeholder 29"/>
          <p:cNvSpPr>
            <a:spLocks noGrp="1"/>
          </p:cNvSpPr>
          <p:nvPr>
            <p:ph type="body" sz="quarter" idx="32" hasCustomPrompt="1"/>
          </p:nvPr>
        </p:nvSpPr>
        <p:spPr>
          <a:xfrm>
            <a:off x="9487249" y="2868498"/>
            <a:ext cx="2087181" cy="431800"/>
          </a:xfrm>
          <a:noFill/>
        </p:spPr>
        <p:txBody>
          <a:bodyPr anchor="ctr">
            <a:normAutofit/>
          </a:bodyPr>
          <a:lstStyle>
            <a:lvl1pPr marL="0" indent="0" algn="r">
              <a:buNone/>
              <a:defRPr sz="1400" u="sng">
                <a:solidFill>
                  <a:srgbClr val="8C9CA6"/>
                </a:solidFill>
              </a:defRPr>
            </a:lvl1pPr>
          </a:lstStyle>
          <a:p>
            <a:pPr lvl="0"/>
            <a:r>
              <a:rPr lang="en-US" smtClean="0"/>
              <a:t>Email here</a:t>
            </a:r>
            <a:endParaRPr lang="en-US"/>
          </a:p>
        </p:txBody>
      </p:sp>
      <p:grpSp>
        <p:nvGrpSpPr>
          <p:cNvPr id="25" name="Group 24"/>
          <p:cNvGrpSpPr/>
          <p:nvPr userDrawn="1"/>
        </p:nvGrpSpPr>
        <p:grpSpPr>
          <a:xfrm>
            <a:off x="0" y="6766560"/>
            <a:ext cx="12192000" cy="91440"/>
            <a:chOff x="0" y="4480421"/>
            <a:chExt cx="12192000" cy="91440"/>
          </a:xfrm>
        </p:grpSpPr>
        <p:sp>
          <p:nvSpPr>
            <p:cNvPr id="26" name="Rectangle 25"/>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8848499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picture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5" name="Picture Placeholder 10"/>
          <p:cNvSpPr>
            <a:spLocks noGrp="1" noChangeAspect="1"/>
          </p:cNvSpPr>
          <p:nvPr>
            <p:ph type="pic" sz="quarter" idx="14"/>
          </p:nvPr>
        </p:nvSpPr>
        <p:spPr>
          <a:xfrm>
            <a:off x="354775" y="1595448"/>
            <a:ext cx="4458968" cy="3357551"/>
          </a:xfrm>
          <a:solidFill>
            <a:srgbClr val="0095CD">
              <a:alpha val="30000"/>
            </a:srgbClr>
          </a:solidFill>
        </p:spPr>
        <p:txBody>
          <a:bodyPr vert="horz" lIns="91440" tIns="45720" rIns="91440" bIns="45720" rtlCol="0">
            <a:normAutofit/>
          </a:bodyPr>
          <a:lstStyle>
            <a:lvl1pPr>
              <a:defRPr lang="en-US"/>
            </a:lvl1pPr>
          </a:lstStyle>
          <a:p>
            <a:pPr lvl="0"/>
            <a:endParaRPr lang="en-US"/>
          </a:p>
        </p:txBody>
      </p:sp>
      <p:sp>
        <p:nvSpPr>
          <p:cNvPr id="18" name="Picture Placeholder 10"/>
          <p:cNvSpPr>
            <a:spLocks noGrp="1" noChangeAspect="1"/>
          </p:cNvSpPr>
          <p:nvPr>
            <p:ph type="pic" sz="quarter" idx="15"/>
          </p:nvPr>
        </p:nvSpPr>
        <p:spPr>
          <a:xfrm>
            <a:off x="6160008" y="1589181"/>
            <a:ext cx="1993392" cy="1501000"/>
          </a:xfrm>
          <a:solidFill>
            <a:srgbClr val="324D5E">
              <a:alpha val="30000"/>
            </a:srgbClr>
          </a:solidFill>
        </p:spPr>
        <p:txBody>
          <a:bodyPr vert="horz" lIns="91440" tIns="45720" rIns="91440" bIns="45720" rtlCol="0">
            <a:normAutofit/>
          </a:bodyPr>
          <a:lstStyle>
            <a:lvl1pPr>
              <a:defRPr lang="en-US"/>
            </a:lvl1pPr>
          </a:lstStyle>
          <a:p>
            <a:pPr lvl="0"/>
            <a:endParaRPr lang="en-US"/>
          </a:p>
        </p:txBody>
      </p:sp>
      <p:sp>
        <p:nvSpPr>
          <p:cNvPr id="17" name="Rectangle 16"/>
          <p:cNvSpPr/>
          <p:nvPr userDrawn="1"/>
        </p:nvSpPr>
        <p:spPr>
          <a:xfrm>
            <a:off x="354775" y="4929496"/>
            <a:ext cx="4462272" cy="91440"/>
          </a:xfrm>
          <a:prstGeom prst="rect">
            <a:avLst/>
          </a:prstGeom>
          <a:solidFill>
            <a:srgbClr val="0095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0" name="Rectangle 19"/>
          <p:cNvSpPr/>
          <p:nvPr userDrawn="1"/>
        </p:nvSpPr>
        <p:spPr>
          <a:xfrm>
            <a:off x="6160007" y="3072692"/>
            <a:ext cx="1993392" cy="91440"/>
          </a:xfrm>
          <a:prstGeom prst="rect">
            <a:avLst/>
          </a:prstGeom>
          <a:solidFill>
            <a:srgbClr val="324D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0" name="Text Placeholder 29"/>
          <p:cNvSpPr>
            <a:spLocks noGrp="1"/>
          </p:cNvSpPr>
          <p:nvPr>
            <p:ph type="body" sz="quarter" idx="18" hasCustomPrompt="1"/>
          </p:nvPr>
        </p:nvSpPr>
        <p:spPr>
          <a:xfrm>
            <a:off x="354775" y="5198839"/>
            <a:ext cx="4462272" cy="431800"/>
          </a:xfrm>
        </p:spPr>
        <p:txBody>
          <a:bodyPr anchor="ctr">
            <a:normAutofit/>
          </a:bodyPr>
          <a:lstStyle>
            <a:lvl1pPr marL="0" indent="0" algn="ctr">
              <a:buNone/>
              <a:defRPr sz="3200">
                <a:solidFill>
                  <a:srgbClr val="324D5E"/>
                </a:solidFill>
              </a:defRPr>
            </a:lvl1pPr>
          </a:lstStyle>
          <a:p>
            <a:pPr lvl="0"/>
            <a:r>
              <a:rPr lang="en-US" smtClean="0"/>
              <a:t>Name Here</a:t>
            </a:r>
            <a:endParaRPr lang="en-US"/>
          </a:p>
        </p:txBody>
      </p:sp>
      <p:sp>
        <p:nvSpPr>
          <p:cNvPr id="32" name="Text Placeholder 29"/>
          <p:cNvSpPr>
            <a:spLocks noGrp="1"/>
          </p:cNvSpPr>
          <p:nvPr>
            <p:ph type="body" sz="quarter" idx="19" hasCustomPrompt="1"/>
          </p:nvPr>
        </p:nvSpPr>
        <p:spPr>
          <a:xfrm>
            <a:off x="6160007" y="3168050"/>
            <a:ext cx="1993392" cy="438750"/>
          </a:xfrm>
        </p:spPr>
        <p:txBody>
          <a:bodyPr anchor="ctr">
            <a:normAutofit/>
          </a:bodyPr>
          <a:lstStyle>
            <a:lvl1pPr marL="0" indent="0" algn="ctr">
              <a:buNone/>
              <a:defRPr sz="2000">
                <a:solidFill>
                  <a:srgbClr val="324D5E"/>
                </a:solidFill>
              </a:defRPr>
            </a:lvl1pPr>
          </a:lstStyle>
          <a:p>
            <a:pPr lvl="0"/>
            <a:r>
              <a:rPr lang="en-US" smtClean="0"/>
              <a:t>Name Here</a:t>
            </a:r>
            <a:endParaRPr lang="en-US"/>
          </a:p>
        </p:txBody>
      </p:sp>
      <p:sp>
        <p:nvSpPr>
          <p:cNvPr id="35" name="Text Placeholder 29"/>
          <p:cNvSpPr>
            <a:spLocks noGrp="1"/>
          </p:cNvSpPr>
          <p:nvPr>
            <p:ph type="body" sz="quarter" idx="22" hasCustomPrompt="1"/>
          </p:nvPr>
        </p:nvSpPr>
        <p:spPr>
          <a:xfrm>
            <a:off x="354775" y="5596457"/>
            <a:ext cx="4462272" cy="431800"/>
          </a:xfrm>
        </p:spPr>
        <p:txBody>
          <a:bodyPr anchor="ctr">
            <a:noAutofit/>
          </a:bodyPr>
          <a:lstStyle>
            <a:lvl1pPr marL="0" indent="0" algn="ctr">
              <a:buNone/>
              <a:defRPr sz="2800">
                <a:solidFill>
                  <a:srgbClr val="8C9CA6"/>
                </a:solidFill>
              </a:defRPr>
            </a:lvl1pPr>
          </a:lstStyle>
          <a:p>
            <a:pPr lvl="0"/>
            <a:r>
              <a:rPr lang="en-US" smtClean="0"/>
              <a:t>Job Title Here</a:t>
            </a:r>
            <a:endParaRPr lang="en-US"/>
          </a:p>
        </p:txBody>
      </p:sp>
      <p:sp>
        <p:nvSpPr>
          <p:cNvPr id="36" name="Text Placeholder 29"/>
          <p:cNvSpPr>
            <a:spLocks noGrp="1"/>
          </p:cNvSpPr>
          <p:nvPr>
            <p:ph type="body" sz="quarter" idx="23" hasCustomPrompt="1"/>
          </p:nvPr>
        </p:nvSpPr>
        <p:spPr>
          <a:xfrm>
            <a:off x="6160007" y="3476507"/>
            <a:ext cx="1993392" cy="431800"/>
          </a:xfrm>
        </p:spPr>
        <p:txBody>
          <a:bodyPr anchor="ctr">
            <a:normAutofit/>
          </a:bodyPr>
          <a:lstStyle>
            <a:lvl1pPr marL="0" indent="0" algn="ctr">
              <a:buNone/>
              <a:defRPr sz="1600">
                <a:solidFill>
                  <a:srgbClr val="8C9CA6"/>
                </a:solidFill>
              </a:defRPr>
            </a:lvl1pPr>
          </a:lstStyle>
          <a:p>
            <a:pPr lvl="0"/>
            <a:r>
              <a:rPr lang="en-US" smtClean="0"/>
              <a:t>Job Title Here</a:t>
            </a:r>
            <a:endParaRPr lang="en-US"/>
          </a:p>
        </p:txBody>
      </p:sp>
      <p:sp>
        <p:nvSpPr>
          <p:cNvPr id="45" name="Picture Placeholder 10"/>
          <p:cNvSpPr>
            <a:spLocks noGrp="1" noChangeAspect="1"/>
          </p:cNvSpPr>
          <p:nvPr>
            <p:ph type="pic" sz="quarter" idx="24"/>
          </p:nvPr>
        </p:nvSpPr>
        <p:spPr>
          <a:xfrm>
            <a:off x="6155540" y="4027646"/>
            <a:ext cx="1993392" cy="1501000"/>
          </a:xfrm>
          <a:solidFill>
            <a:srgbClr val="324D5E">
              <a:alpha val="30000"/>
            </a:srgbClr>
          </a:solidFill>
        </p:spPr>
        <p:txBody>
          <a:bodyPr vert="horz" lIns="91440" tIns="45720" rIns="91440" bIns="45720" rtlCol="0">
            <a:normAutofit/>
          </a:bodyPr>
          <a:lstStyle>
            <a:lvl1pPr>
              <a:defRPr lang="en-US"/>
            </a:lvl1pPr>
          </a:lstStyle>
          <a:p>
            <a:pPr lvl="0"/>
            <a:endParaRPr lang="en-US"/>
          </a:p>
        </p:txBody>
      </p:sp>
      <p:sp>
        <p:nvSpPr>
          <p:cNvPr id="46" name="Rectangle 45"/>
          <p:cNvSpPr/>
          <p:nvPr userDrawn="1"/>
        </p:nvSpPr>
        <p:spPr>
          <a:xfrm>
            <a:off x="6155539" y="5511157"/>
            <a:ext cx="1993392" cy="91440"/>
          </a:xfrm>
          <a:prstGeom prst="rect">
            <a:avLst/>
          </a:prstGeom>
          <a:solidFill>
            <a:srgbClr val="324D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7" name="Text Placeholder 29"/>
          <p:cNvSpPr>
            <a:spLocks noGrp="1"/>
          </p:cNvSpPr>
          <p:nvPr>
            <p:ph type="body" sz="quarter" idx="25" hasCustomPrompt="1"/>
          </p:nvPr>
        </p:nvSpPr>
        <p:spPr>
          <a:xfrm>
            <a:off x="6155539" y="5606515"/>
            <a:ext cx="1993392" cy="438750"/>
          </a:xfrm>
        </p:spPr>
        <p:txBody>
          <a:bodyPr anchor="ctr">
            <a:normAutofit/>
          </a:bodyPr>
          <a:lstStyle>
            <a:lvl1pPr marL="0" indent="0" algn="ctr">
              <a:buNone/>
              <a:defRPr sz="2000">
                <a:solidFill>
                  <a:srgbClr val="324D5E"/>
                </a:solidFill>
              </a:defRPr>
            </a:lvl1pPr>
          </a:lstStyle>
          <a:p>
            <a:pPr lvl="0"/>
            <a:r>
              <a:rPr lang="en-US" smtClean="0"/>
              <a:t>Name Here</a:t>
            </a:r>
            <a:endParaRPr lang="en-US"/>
          </a:p>
        </p:txBody>
      </p:sp>
      <p:sp>
        <p:nvSpPr>
          <p:cNvPr id="48" name="Text Placeholder 29"/>
          <p:cNvSpPr>
            <a:spLocks noGrp="1"/>
          </p:cNvSpPr>
          <p:nvPr>
            <p:ph type="body" sz="quarter" idx="26" hasCustomPrompt="1"/>
          </p:nvPr>
        </p:nvSpPr>
        <p:spPr>
          <a:xfrm>
            <a:off x="6155539" y="5914972"/>
            <a:ext cx="1993392" cy="431800"/>
          </a:xfrm>
        </p:spPr>
        <p:txBody>
          <a:bodyPr anchor="ctr">
            <a:normAutofit/>
          </a:bodyPr>
          <a:lstStyle>
            <a:lvl1pPr marL="0" indent="0" algn="ctr">
              <a:buNone/>
              <a:defRPr sz="1600">
                <a:solidFill>
                  <a:srgbClr val="8C9CA6"/>
                </a:solidFill>
              </a:defRPr>
            </a:lvl1pPr>
          </a:lstStyle>
          <a:p>
            <a:pPr lvl="0"/>
            <a:r>
              <a:rPr lang="en-US" smtClean="0"/>
              <a:t>Job Title Here</a:t>
            </a:r>
            <a:endParaRPr lang="en-US"/>
          </a:p>
        </p:txBody>
      </p:sp>
      <p:sp>
        <p:nvSpPr>
          <p:cNvPr id="49" name="Picture Placeholder 10"/>
          <p:cNvSpPr>
            <a:spLocks noGrp="1" noChangeAspect="1"/>
          </p:cNvSpPr>
          <p:nvPr>
            <p:ph type="pic" sz="quarter" idx="27"/>
          </p:nvPr>
        </p:nvSpPr>
        <p:spPr>
          <a:xfrm>
            <a:off x="9360408" y="1589181"/>
            <a:ext cx="1993392" cy="1501000"/>
          </a:xfrm>
          <a:solidFill>
            <a:srgbClr val="324D5E">
              <a:alpha val="30000"/>
            </a:srgbClr>
          </a:solidFill>
        </p:spPr>
        <p:txBody>
          <a:bodyPr vert="horz" lIns="91440" tIns="45720" rIns="91440" bIns="45720" rtlCol="0">
            <a:normAutofit/>
          </a:bodyPr>
          <a:lstStyle>
            <a:lvl1pPr>
              <a:defRPr lang="en-US"/>
            </a:lvl1pPr>
          </a:lstStyle>
          <a:p>
            <a:pPr lvl="0"/>
            <a:endParaRPr lang="en-US"/>
          </a:p>
        </p:txBody>
      </p:sp>
      <p:sp>
        <p:nvSpPr>
          <p:cNvPr id="50" name="Rectangle 49"/>
          <p:cNvSpPr/>
          <p:nvPr userDrawn="1"/>
        </p:nvSpPr>
        <p:spPr>
          <a:xfrm>
            <a:off x="9360407" y="3072692"/>
            <a:ext cx="1993392" cy="91440"/>
          </a:xfrm>
          <a:prstGeom prst="rect">
            <a:avLst/>
          </a:prstGeom>
          <a:solidFill>
            <a:srgbClr val="324D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1" name="Text Placeholder 29"/>
          <p:cNvSpPr>
            <a:spLocks noGrp="1"/>
          </p:cNvSpPr>
          <p:nvPr>
            <p:ph type="body" sz="quarter" idx="28" hasCustomPrompt="1"/>
          </p:nvPr>
        </p:nvSpPr>
        <p:spPr>
          <a:xfrm>
            <a:off x="9360407" y="3168050"/>
            <a:ext cx="1993392" cy="438750"/>
          </a:xfrm>
        </p:spPr>
        <p:txBody>
          <a:bodyPr anchor="ctr">
            <a:normAutofit/>
          </a:bodyPr>
          <a:lstStyle>
            <a:lvl1pPr marL="0" indent="0" algn="ctr">
              <a:buNone/>
              <a:defRPr sz="2000">
                <a:solidFill>
                  <a:srgbClr val="324D5E"/>
                </a:solidFill>
              </a:defRPr>
            </a:lvl1pPr>
          </a:lstStyle>
          <a:p>
            <a:pPr lvl="0"/>
            <a:r>
              <a:rPr lang="en-US" smtClean="0"/>
              <a:t>Name Here</a:t>
            </a:r>
            <a:endParaRPr lang="en-US"/>
          </a:p>
        </p:txBody>
      </p:sp>
      <p:sp>
        <p:nvSpPr>
          <p:cNvPr id="52" name="Text Placeholder 29"/>
          <p:cNvSpPr>
            <a:spLocks noGrp="1"/>
          </p:cNvSpPr>
          <p:nvPr>
            <p:ph type="body" sz="quarter" idx="29" hasCustomPrompt="1"/>
          </p:nvPr>
        </p:nvSpPr>
        <p:spPr>
          <a:xfrm>
            <a:off x="9360407" y="3476507"/>
            <a:ext cx="1993392" cy="431800"/>
          </a:xfrm>
        </p:spPr>
        <p:txBody>
          <a:bodyPr anchor="ctr">
            <a:normAutofit/>
          </a:bodyPr>
          <a:lstStyle>
            <a:lvl1pPr marL="0" indent="0" algn="ctr">
              <a:buNone/>
              <a:defRPr sz="1600">
                <a:solidFill>
                  <a:srgbClr val="8C9CA6"/>
                </a:solidFill>
              </a:defRPr>
            </a:lvl1pPr>
          </a:lstStyle>
          <a:p>
            <a:pPr lvl="0"/>
            <a:r>
              <a:rPr lang="en-US" smtClean="0"/>
              <a:t>Job Title Here</a:t>
            </a:r>
            <a:endParaRPr lang="en-US"/>
          </a:p>
        </p:txBody>
      </p:sp>
      <p:sp>
        <p:nvSpPr>
          <p:cNvPr id="53" name="Picture Placeholder 10"/>
          <p:cNvSpPr>
            <a:spLocks noGrp="1" noChangeAspect="1"/>
          </p:cNvSpPr>
          <p:nvPr>
            <p:ph type="pic" sz="quarter" idx="30"/>
          </p:nvPr>
        </p:nvSpPr>
        <p:spPr>
          <a:xfrm>
            <a:off x="9355940" y="4027646"/>
            <a:ext cx="1993392" cy="1501000"/>
          </a:xfrm>
          <a:solidFill>
            <a:srgbClr val="324D5E">
              <a:alpha val="30000"/>
            </a:srgbClr>
          </a:solidFill>
        </p:spPr>
        <p:txBody>
          <a:bodyPr vert="horz" lIns="91440" tIns="45720" rIns="91440" bIns="45720" rtlCol="0">
            <a:normAutofit/>
          </a:bodyPr>
          <a:lstStyle>
            <a:lvl1pPr>
              <a:defRPr lang="en-US"/>
            </a:lvl1pPr>
          </a:lstStyle>
          <a:p>
            <a:pPr lvl="0"/>
            <a:endParaRPr lang="en-US"/>
          </a:p>
        </p:txBody>
      </p:sp>
      <p:sp>
        <p:nvSpPr>
          <p:cNvPr id="54" name="Rectangle 53"/>
          <p:cNvSpPr/>
          <p:nvPr userDrawn="1"/>
        </p:nvSpPr>
        <p:spPr>
          <a:xfrm>
            <a:off x="9355939" y="5511157"/>
            <a:ext cx="1993392" cy="91440"/>
          </a:xfrm>
          <a:prstGeom prst="rect">
            <a:avLst/>
          </a:prstGeom>
          <a:solidFill>
            <a:srgbClr val="324D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5" name="Text Placeholder 29"/>
          <p:cNvSpPr>
            <a:spLocks noGrp="1"/>
          </p:cNvSpPr>
          <p:nvPr>
            <p:ph type="body" sz="quarter" idx="31" hasCustomPrompt="1"/>
          </p:nvPr>
        </p:nvSpPr>
        <p:spPr>
          <a:xfrm>
            <a:off x="9355939" y="5606515"/>
            <a:ext cx="1993392" cy="438750"/>
          </a:xfrm>
        </p:spPr>
        <p:txBody>
          <a:bodyPr anchor="ctr">
            <a:normAutofit/>
          </a:bodyPr>
          <a:lstStyle>
            <a:lvl1pPr marL="0" indent="0" algn="ctr">
              <a:buNone/>
              <a:defRPr sz="2000">
                <a:solidFill>
                  <a:srgbClr val="324D5E"/>
                </a:solidFill>
              </a:defRPr>
            </a:lvl1pPr>
          </a:lstStyle>
          <a:p>
            <a:pPr lvl="0"/>
            <a:r>
              <a:rPr lang="en-US" smtClean="0"/>
              <a:t>Name Here</a:t>
            </a:r>
            <a:endParaRPr lang="en-US"/>
          </a:p>
        </p:txBody>
      </p:sp>
      <p:sp>
        <p:nvSpPr>
          <p:cNvPr id="56" name="Text Placeholder 29"/>
          <p:cNvSpPr>
            <a:spLocks noGrp="1"/>
          </p:cNvSpPr>
          <p:nvPr>
            <p:ph type="body" sz="quarter" idx="32" hasCustomPrompt="1"/>
          </p:nvPr>
        </p:nvSpPr>
        <p:spPr>
          <a:xfrm>
            <a:off x="9355939" y="5914972"/>
            <a:ext cx="1993392" cy="431800"/>
          </a:xfrm>
        </p:spPr>
        <p:txBody>
          <a:bodyPr anchor="ctr">
            <a:normAutofit/>
          </a:bodyPr>
          <a:lstStyle>
            <a:lvl1pPr marL="0" indent="0" algn="ctr">
              <a:buNone/>
              <a:defRPr sz="1600">
                <a:solidFill>
                  <a:srgbClr val="8C9CA6"/>
                </a:solidFill>
              </a:defRPr>
            </a:lvl1pPr>
          </a:lstStyle>
          <a:p>
            <a:pPr lvl="0"/>
            <a:r>
              <a:rPr lang="en-US" smtClean="0"/>
              <a:t>Job Title Here</a:t>
            </a:r>
            <a:endParaRPr lang="en-US"/>
          </a:p>
        </p:txBody>
      </p:sp>
      <p:grpSp>
        <p:nvGrpSpPr>
          <p:cNvPr id="33" name="Group 32"/>
          <p:cNvGrpSpPr/>
          <p:nvPr userDrawn="1"/>
        </p:nvGrpSpPr>
        <p:grpSpPr>
          <a:xfrm>
            <a:off x="0" y="6766560"/>
            <a:ext cx="12192000" cy="91440"/>
            <a:chOff x="0" y="4480421"/>
            <a:chExt cx="12192000" cy="91440"/>
          </a:xfrm>
        </p:grpSpPr>
        <p:sp>
          <p:nvSpPr>
            <p:cNvPr id="34" name="Rectangle 33"/>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40114456"/>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pictures and quote">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5" name="Picture Placeholder 10"/>
          <p:cNvSpPr>
            <a:spLocks noGrp="1" noChangeAspect="1"/>
          </p:cNvSpPr>
          <p:nvPr>
            <p:ph type="pic" sz="quarter" idx="14"/>
          </p:nvPr>
        </p:nvSpPr>
        <p:spPr>
          <a:xfrm>
            <a:off x="354775" y="2236041"/>
            <a:ext cx="2600055" cy="1957811"/>
          </a:xfrm>
          <a:solidFill>
            <a:srgbClr val="0095CD">
              <a:alpha val="30000"/>
            </a:srgbClr>
          </a:solidFill>
        </p:spPr>
        <p:txBody>
          <a:bodyPr vert="horz" lIns="91440" tIns="45720" rIns="91440" bIns="45720" rtlCol="0">
            <a:normAutofit/>
          </a:bodyPr>
          <a:lstStyle>
            <a:lvl1pPr>
              <a:defRPr lang="en-US"/>
            </a:lvl1pPr>
          </a:lstStyle>
          <a:p>
            <a:pPr lvl="0"/>
            <a:endParaRPr lang="en-US"/>
          </a:p>
        </p:txBody>
      </p:sp>
      <p:sp>
        <p:nvSpPr>
          <p:cNvPr id="21" name="Picture Placeholder 10"/>
          <p:cNvSpPr>
            <a:spLocks noGrp="1" noChangeAspect="1"/>
          </p:cNvSpPr>
          <p:nvPr>
            <p:ph type="pic" sz="quarter" idx="16"/>
          </p:nvPr>
        </p:nvSpPr>
        <p:spPr>
          <a:xfrm>
            <a:off x="6278479" y="2236040"/>
            <a:ext cx="2600055" cy="1957811"/>
          </a:xfrm>
          <a:solidFill>
            <a:srgbClr val="F17C3F">
              <a:alpha val="30000"/>
            </a:srgbClr>
          </a:solidFill>
        </p:spPr>
        <p:txBody>
          <a:bodyPr vert="horz" lIns="91440" tIns="45720" rIns="91440" bIns="45720" rtlCol="0">
            <a:normAutofit/>
          </a:bodyPr>
          <a:lstStyle>
            <a:lvl1pPr>
              <a:defRPr lang="en-US"/>
            </a:lvl1pPr>
          </a:lstStyle>
          <a:p>
            <a:pPr lvl="0"/>
            <a:endParaRPr lang="en-US"/>
          </a:p>
        </p:txBody>
      </p:sp>
      <p:sp>
        <p:nvSpPr>
          <p:cNvPr id="17" name="Rectangle 16"/>
          <p:cNvSpPr/>
          <p:nvPr userDrawn="1"/>
        </p:nvSpPr>
        <p:spPr>
          <a:xfrm>
            <a:off x="354775" y="4191842"/>
            <a:ext cx="2596896" cy="91440"/>
          </a:xfrm>
          <a:prstGeom prst="rect">
            <a:avLst/>
          </a:prstGeom>
          <a:solidFill>
            <a:srgbClr val="0095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22"/>
          <p:cNvSpPr/>
          <p:nvPr userDrawn="1"/>
        </p:nvSpPr>
        <p:spPr>
          <a:xfrm>
            <a:off x="6278479" y="4191841"/>
            <a:ext cx="2596896" cy="91440"/>
          </a:xfrm>
          <a:prstGeom prst="rect">
            <a:avLst/>
          </a:prstGeom>
          <a:solidFill>
            <a:srgbClr val="F17C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0" name="Text Placeholder 29"/>
          <p:cNvSpPr>
            <a:spLocks noGrp="1"/>
          </p:cNvSpPr>
          <p:nvPr>
            <p:ph type="body" sz="quarter" idx="18" hasCustomPrompt="1"/>
          </p:nvPr>
        </p:nvSpPr>
        <p:spPr>
          <a:xfrm>
            <a:off x="354775" y="4325300"/>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33" name="Text Placeholder 29"/>
          <p:cNvSpPr>
            <a:spLocks noGrp="1"/>
          </p:cNvSpPr>
          <p:nvPr>
            <p:ph type="body" sz="quarter" idx="20" hasCustomPrompt="1"/>
          </p:nvPr>
        </p:nvSpPr>
        <p:spPr>
          <a:xfrm>
            <a:off x="6278479" y="4325300"/>
            <a:ext cx="2596896" cy="431800"/>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35" name="Text Placeholder 29"/>
          <p:cNvSpPr>
            <a:spLocks noGrp="1"/>
          </p:cNvSpPr>
          <p:nvPr>
            <p:ph type="body" sz="quarter" idx="22" hasCustomPrompt="1"/>
          </p:nvPr>
        </p:nvSpPr>
        <p:spPr>
          <a:xfrm>
            <a:off x="354775" y="4799118"/>
            <a:ext cx="2596896" cy="4318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8C9CA6"/>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mtClean="0"/>
              <a:t>Job Title Here</a:t>
            </a:r>
          </a:p>
        </p:txBody>
      </p:sp>
      <p:sp>
        <p:nvSpPr>
          <p:cNvPr id="37" name="Text Placeholder 29"/>
          <p:cNvSpPr>
            <a:spLocks noGrp="1"/>
          </p:cNvSpPr>
          <p:nvPr>
            <p:ph type="body" sz="quarter" idx="24" hasCustomPrompt="1"/>
          </p:nvPr>
        </p:nvSpPr>
        <p:spPr>
          <a:xfrm>
            <a:off x="6278479" y="4799118"/>
            <a:ext cx="2596896" cy="431800"/>
          </a:xfrm>
        </p:spPr>
        <p:txBody>
          <a:bodyPr anchor="ctr">
            <a:normAutofit/>
          </a:bodyPr>
          <a:lstStyle>
            <a:lvl1pPr marL="0" indent="0" algn="ctr">
              <a:buNone/>
              <a:defRPr sz="1800">
                <a:solidFill>
                  <a:srgbClr val="8C9CA6"/>
                </a:solidFill>
              </a:defRPr>
            </a:lvl1pPr>
          </a:lstStyle>
          <a:p>
            <a:pPr lvl="0"/>
            <a:r>
              <a:rPr lang="en-US" smtClean="0"/>
              <a:t>Job Title Here</a:t>
            </a:r>
            <a:endParaRPr lang="en-US"/>
          </a:p>
        </p:txBody>
      </p:sp>
      <p:sp>
        <p:nvSpPr>
          <p:cNvPr id="31" name="Text Placeholder 29"/>
          <p:cNvSpPr>
            <a:spLocks noGrp="1"/>
          </p:cNvSpPr>
          <p:nvPr>
            <p:ph type="body" sz="quarter" idx="27" hasCustomPrompt="1"/>
          </p:nvPr>
        </p:nvSpPr>
        <p:spPr>
          <a:xfrm>
            <a:off x="3314870" y="2368596"/>
            <a:ext cx="2596896" cy="2862322"/>
          </a:xfrm>
        </p:spPr>
        <p:txBody>
          <a:bodyPr anchor="ctr">
            <a:spAutoFit/>
          </a:bodyPr>
          <a:lstStyle>
            <a:lvl1pPr marL="0" indent="457200" algn="just">
              <a:buNone/>
              <a:defRPr sz="2000">
                <a:solidFill>
                  <a:srgbClr val="324D5E"/>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3" name="TextBox 2"/>
          <p:cNvSpPr txBox="1"/>
          <p:nvPr userDrawn="1"/>
        </p:nvSpPr>
        <p:spPr>
          <a:xfrm>
            <a:off x="3000251" y="1746844"/>
            <a:ext cx="825867" cy="1862048"/>
          </a:xfrm>
          <a:prstGeom prst="rect">
            <a:avLst/>
          </a:prstGeom>
          <a:noFill/>
        </p:spPr>
        <p:txBody>
          <a:bodyPr wrap="none" rtlCol="0">
            <a:spAutoFit/>
          </a:bodyPr>
          <a:lstStyle/>
          <a:p>
            <a:r>
              <a:rPr lang="en-US" sz="11500" b="1" smtClean="0">
                <a:solidFill>
                  <a:srgbClr val="8C9CA6"/>
                </a:solidFill>
              </a:rPr>
              <a:t>“</a:t>
            </a:r>
            <a:endParaRPr lang="en-US" sz="11500" b="1">
              <a:solidFill>
                <a:srgbClr val="8C9CA6"/>
              </a:solidFill>
            </a:endParaRPr>
          </a:p>
        </p:txBody>
      </p:sp>
      <p:sp>
        <p:nvSpPr>
          <p:cNvPr id="41" name="TextBox 40"/>
          <p:cNvSpPr txBox="1"/>
          <p:nvPr userDrawn="1"/>
        </p:nvSpPr>
        <p:spPr>
          <a:xfrm>
            <a:off x="8926209" y="1746844"/>
            <a:ext cx="825867" cy="1862048"/>
          </a:xfrm>
          <a:prstGeom prst="rect">
            <a:avLst/>
          </a:prstGeom>
          <a:noFill/>
        </p:spPr>
        <p:txBody>
          <a:bodyPr wrap="none" rtlCol="0">
            <a:spAutoFit/>
          </a:bodyPr>
          <a:lstStyle/>
          <a:p>
            <a:r>
              <a:rPr lang="en-US" sz="11500" b="1" smtClean="0">
                <a:solidFill>
                  <a:srgbClr val="8C9CA6"/>
                </a:solidFill>
              </a:rPr>
              <a:t>“</a:t>
            </a:r>
            <a:endParaRPr lang="en-US" sz="11500" b="1">
              <a:solidFill>
                <a:srgbClr val="8C9CA6"/>
              </a:solidFill>
            </a:endParaRPr>
          </a:p>
        </p:txBody>
      </p:sp>
      <p:sp>
        <p:nvSpPr>
          <p:cNvPr id="42" name="TextBox 41"/>
          <p:cNvSpPr txBox="1"/>
          <p:nvPr userDrawn="1"/>
        </p:nvSpPr>
        <p:spPr>
          <a:xfrm>
            <a:off x="11353800" y="4650409"/>
            <a:ext cx="825867" cy="1862048"/>
          </a:xfrm>
          <a:prstGeom prst="rect">
            <a:avLst/>
          </a:prstGeom>
          <a:noFill/>
        </p:spPr>
        <p:txBody>
          <a:bodyPr wrap="none" rtlCol="0">
            <a:spAutoFit/>
          </a:bodyPr>
          <a:lstStyle/>
          <a:p>
            <a:r>
              <a:rPr lang="en-US" sz="11500" b="1" smtClean="0">
                <a:solidFill>
                  <a:srgbClr val="8C9CA6"/>
                </a:solidFill>
              </a:rPr>
              <a:t>”</a:t>
            </a:r>
            <a:endParaRPr lang="en-US" sz="11500" b="1">
              <a:solidFill>
                <a:srgbClr val="8C9CA6"/>
              </a:solidFill>
            </a:endParaRPr>
          </a:p>
        </p:txBody>
      </p:sp>
      <p:sp>
        <p:nvSpPr>
          <p:cNvPr id="43" name="TextBox 42"/>
          <p:cNvSpPr txBox="1"/>
          <p:nvPr userDrawn="1"/>
        </p:nvSpPr>
        <p:spPr>
          <a:xfrm>
            <a:off x="5447574" y="4650409"/>
            <a:ext cx="825867" cy="1862048"/>
          </a:xfrm>
          <a:prstGeom prst="rect">
            <a:avLst/>
          </a:prstGeom>
          <a:noFill/>
        </p:spPr>
        <p:txBody>
          <a:bodyPr wrap="none" rtlCol="0">
            <a:spAutoFit/>
          </a:bodyPr>
          <a:lstStyle/>
          <a:p>
            <a:r>
              <a:rPr lang="en-US" sz="11500" b="1" smtClean="0">
                <a:solidFill>
                  <a:srgbClr val="8C9CA6"/>
                </a:solidFill>
              </a:rPr>
              <a:t>”</a:t>
            </a:r>
            <a:endParaRPr lang="en-US" sz="11500" b="1">
              <a:solidFill>
                <a:srgbClr val="8C9CA6"/>
              </a:solidFill>
            </a:endParaRPr>
          </a:p>
        </p:txBody>
      </p:sp>
      <p:sp>
        <p:nvSpPr>
          <p:cNvPr id="22" name="Text Placeholder 21"/>
          <p:cNvSpPr>
            <a:spLocks noGrp="1"/>
          </p:cNvSpPr>
          <p:nvPr>
            <p:ph type="body" sz="quarter" idx="31" hasCustomPrompt="1"/>
          </p:nvPr>
        </p:nvSpPr>
        <p:spPr>
          <a:xfrm>
            <a:off x="9235060" y="2368846"/>
            <a:ext cx="2596896" cy="2862072"/>
          </a:xfrm>
        </p:spPr>
        <p:txBody>
          <a:bodyPr vert="horz" lIns="91440" tIns="45720" rIns="91440" bIns="45720" rtlCol="0">
            <a:spAutoFit/>
          </a:bodyPr>
          <a:lstStyle>
            <a:lvl1pPr marL="0" indent="457200" algn="just">
              <a:buNone/>
              <a:defRPr lang="en-US" sz="2000" smtClean="0">
                <a:solidFill>
                  <a:srgbClr val="324D5E"/>
                </a:solidFill>
              </a:defRPr>
            </a:lvl1pPr>
            <a:lvl2pPr>
              <a:defRPr lang="en-US" smtClean="0"/>
            </a:lvl2pPr>
            <a:lvl3pPr>
              <a:defRPr lang="en-US" smtClean="0"/>
            </a:lvl3pPr>
            <a:lvl4pPr>
              <a:defRPr lang="en-US" smtClean="0"/>
            </a:lvl4pPr>
            <a:lvl5pPr>
              <a:defRPr lang="en-US"/>
            </a:lvl5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grpSp>
        <p:nvGrpSpPr>
          <p:cNvPr id="27" name="Group 26"/>
          <p:cNvGrpSpPr/>
          <p:nvPr userDrawn="1"/>
        </p:nvGrpSpPr>
        <p:grpSpPr>
          <a:xfrm>
            <a:off x="0" y="6766560"/>
            <a:ext cx="12192000" cy="91440"/>
            <a:chOff x="0" y="4480421"/>
            <a:chExt cx="12192000" cy="91440"/>
          </a:xfrm>
        </p:grpSpPr>
        <p:sp>
          <p:nvSpPr>
            <p:cNvPr id="28" name="Rectangle 27"/>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7484205"/>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pictures and title #2">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5" name="Picture Placeholder 10"/>
          <p:cNvSpPr>
            <a:spLocks noGrp="1" noChangeAspect="1"/>
          </p:cNvSpPr>
          <p:nvPr>
            <p:ph type="pic" sz="quarter" idx="14"/>
          </p:nvPr>
        </p:nvSpPr>
        <p:spPr>
          <a:xfrm>
            <a:off x="310896" y="1425680"/>
            <a:ext cx="2120775" cy="1596919"/>
          </a:xfrm>
          <a:solidFill>
            <a:srgbClr val="0095CD">
              <a:alpha val="30000"/>
            </a:srgbClr>
          </a:solidFill>
        </p:spPr>
        <p:txBody>
          <a:bodyPr vert="horz" lIns="91440" tIns="45720" rIns="91440" bIns="45720" rtlCol="0">
            <a:normAutofit/>
          </a:bodyPr>
          <a:lstStyle>
            <a:lvl1pPr>
              <a:defRPr lang="en-US"/>
            </a:lvl1pPr>
          </a:lstStyle>
          <a:p>
            <a:pPr lvl="0"/>
            <a:endParaRPr lang="en-US"/>
          </a:p>
        </p:txBody>
      </p:sp>
      <p:sp>
        <p:nvSpPr>
          <p:cNvPr id="17" name="Rectangle 16"/>
          <p:cNvSpPr/>
          <p:nvPr userDrawn="1"/>
        </p:nvSpPr>
        <p:spPr>
          <a:xfrm>
            <a:off x="310896" y="3012586"/>
            <a:ext cx="2121408" cy="91440"/>
          </a:xfrm>
          <a:prstGeom prst="rect">
            <a:avLst/>
          </a:prstGeom>
          <a:solidFill>
            <a:srgbClr val="0095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0" name="Text Placeholder 29"/>
          <p:cNvSpPr>
            <a:spLocks noGrp="1"/>
          </p:cNvSpPr>
          <p:nvPr>
            <p:ph type="body" sz="quarter" idx="18" hasCustomPrompt="1"/>
          </p:nvPr>
        </p:nvSpPr>
        <p:spPr>
          <a:xfrm>
            <a:off x="310896" y="3274338"/>
            <a:ext cx="2121408" cy="311784"/>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35" name="Text Placeholder 29"/>
          <p:cNvSpPr>
            <a:spLocks noGrp="1"/>
          </p:cNvSpPr>
          <p:nvPr>
            <p:ph type="body" sz="quarter" idx="22" hasCustomPrompt="1"/>
          </p:nvPr>
        </p:nvSpPr>
        <p:spPr>
          <a:xfrm>
            <a:off x="310896" y="3605133"/>
            <a:ext cx="2121408" cy="311784"/>
          </a:xfrm>
        </p:spPr>
        <p:txBody>
          <a:bodyPr anchor="t">
            <a:normAutofit/>
          </a:bodyPr>
          <a:lstStyle>
            <a:lvl1pPr marL="0" indent="0" algn="ctr">
              <a:buNone/>
              <a:defRPr sz="1800">
                <a:solidFill>
                  <a:srgbClr val="8C9CA6"/>
                </a:solidFill>
              </a:defRPr>
            </a:lvl1pPr>
          </a:lstStyle>
          <a:p>
            <a:pPr lvl="0"/>
            <a:r>
              <a:rPr lang="en-US" smtClean="0"/>
              <a:t>Job Title Here</a:t>
            </a:r>
            <a:endParaRPr lang="en-US"/>
          </a:p>
        </p:txBody>
      </p:sp>
      <p:sp>
        <p:nvSpPr>
          <p:cNvPr id="53" name="Picture Placeholder 10"/>
          <p:cNvSpPr>
            <a:spLocks noGrp="1" noChangeAspect="1"/>
          </p:cNvSpPr>
          <p:nvPr>
            <p:ph type="pic" sz="quarter" idx="23"/>
          </p:nvPr>
        </p:nvSpPr>
        <p:spPr>
          <a:xfrm>
            <a:off x="3460496" y="3274113"/>
            <a:ext cx="2120775" cy="1596919"/>
          </a:xfrm>
          <a:solidFill>
            <a:srgbClr val="324D5E">
              <a:alpha val="30000"/>
            </a:srgbClr>
          </a:solidFill>
        </p:spPr>
        <p:txBody>
          <a:bodyPr vert="horz" lIns="91440" tIns="45720" rIns="91440" bIns="45720" rtlCol="0">
            <a:normAutofit/>
          </a:bodyPr>
          <a:lstStyle>
            <a:lvl1pPr>
              <a:defRPr lang="en-US"/>
            </a:lvl1pPr>
          </a:lstStyle>
          <a:p>
            <a:pPr lvl="0"/>
            <a:endParaRPr lang="en-US"/>
          </a:p>
        </p:txBody>
      </p:sp>
      <p:sp>
        <p:nvSpPr>
          <p:cNvPr id="54" name="Rectangle 53"/>
          <p:cNvSpPr/>
          <p:nvPr userDrawn="1"/>
        </p:nvSpPr>
        <p:spPr>
          <a:xfrm>
            <a:off x="3460496" y="4861019"/>
            <a:ext cx="2121408" cy="91440"/>
          </a:xfrm>
          <a:prstGeom prst="rect">
            <a:avLst/>
          </a:prstGeom>
          <a:solidFill>
            <a:srgbClr val="324D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5" name="Text Placeholder 29"/>
          <p:cNvSpPr>
            <a:spLocks noGrp="1"/>
          </p:cNvSpPr>
          <p:nvPr>
            <p:ph type="body" sz="quarter" idx="24" hasCustomPrompt="1"/>
          </p:nvPr>
        </p:nvSpPr>
        <p:spPr>
          <a:xfrm>
            <a:off x="3460496" y="5122771"/>
            <a:ext cx="2121408" cy="311784"/>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56" name="Text Placeholder 29"/>
          <p:cNvSpPr>
            <a:spLocks noGrp="1"/>
          </p:cNvSpPr>
          <p:nvPr>
            <p:ph type="body" sz="quarter" idx="25" hasCustomPrompt="1"/>
          </p:nvPr>
        </p:nvSpPr>
        <p:spPr>
          <a:xfrm>
            <a:off x="3460496" y="5453566"/>
            <a:ext cx="2121408" cy="311784"/>
          </a:xfrm>
        </p:spPr>
        <p:txBody>
          <a:bodyPr anchor="t">
            <a:normAutofit/>
          </a:bodyPr>
          <a:lstStyle>
            <a:lvl1pPr marL="0" indent="0" algn="ctr">
              <a:buNone/>
              <a:defRPr sz="1800">
                <a:solidFill>
                  <a:srgbClr val="8C9CA6"/>
                </a:solidFill>
              </a:defRPr>
            </a:lvl1pPr>
          </a:lstStyle>
          <a:p>
            <a:pPr lvl="0"/>
            <a:r>
              <a:rPr lang="en-US" smtClean="0"/>
              <a:t>Job Title Here</a:t>
            </a:r>
            <a:endParaRPr lang="en-US"/>
          </a:p>
        </p:txBody>
      </p:sp>
      <p:sp>
        <p:nvSpPr>
          <p:cNvPr id="57" name="Picture Placeholder 10"/>
          <p:cNvSpPr>
            <a:spLocks noGrp="1" noChangeAspect="1"/>
          </p:cNvSpPr>
          <p:nvPr>
            <p:ph type="pic" sz="quarter" idx="26"/>
          </p:nvPr>
        </p:nvSpPr>
        <p:spPr>
          <a:xfrm>
            <a:off x="6610096" y="1425680"/>
            <a:ext cx="2120775" cy="1596919"/>
          </a:xfrm>
          <a:solidFill>
            <a:srgbClr val="F17C3F">
              <a:alpha val="30000"/>
            </a:srgbClr>
          </a:solidFill>
        </p:spPr>
        <p:txBody>
          <a:bodyPr vert="horz" lIns="91440" tIns="45720" rIns="91440" bIns="45720" rtlCol="0">
            <a:normAutofit/>
          </a:bodyPr>
          <a:lstStyle>
            <a:lvl1pPr>
              <a:defRPr lang="en-US"/>
            </a:lvl1pPr>
          </a:lstStyle>
          <a:p>
            <a:pPr lvl="0"/>
            <a:endParaRPr lang="en-US"/>
          </a:p>
        </p:txBody>
      </p:sp>
      <p:sp>
        <p:nvSpPr>
          <p:cNvPr id="58" name="Rectangle 57"/>
          <p:cNvSpPr/>
          <p:nvPr userDrawn="1"/>
        </p:nvSpPr>
        <p:spPr>
          <a:xfrm>
            <a:off x="6610096" y="3012586"/>
            <a:ext cx="2121408" cy="91440"/>
          </a:xfrm>
          <a:prstGeom prst="rect">
            <a:avLst/>
          </a:prstGeom>
          <a:solidFill>
            <a:srgbClr val="F17C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9" name="Text Placeholder 29"/>
          <p:cNvSpPr>
            <a:spLocks noGrp="1"/>
          </p:cNvSpPr>
          <p:nvPr>
            <p:ph type="body" sz="quarter" idx="27" hasCustomPrompt="1"/>
          </p:nvPr>
        </p:nvSpPr>
        <p:spPr>
          <a:xfrm>
            <a:off x="6610096" y="3274338"/>
            <a:ext cx="2121408" cy="311784"/>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60" name="Text Placeholder 29"/>
          <p:cNvSpPr>
            <a:spLocks noGrp="1"/>
          </p:cNvSpPr>
          <p:nvPr>
            <p:ph type="body" sz="quarter" idx="28" hasCustomPrompt="1"/>
          </p:nvPr>
        </p:nvSpPr>
        <p:spPr>
          <a:xfrm>
            <a:off x="6610096" y="3605133"/>
            <a:ext cx="2121408" cy="311784"/>
          </a:xfrm>
        </p:spPr>
        <p:txBody>
          <a:bodyPr anchor="t">
            <a:normAutofit/>
          </a:bodyPr>
          <a:lstStyle>
            <a:lvl1pPr marL="0" indent="0" algn="ctr">
              <a:buNone/>
              <a:defRPr sz="1800">
                <a:solidFill>
                  <a:srgbClr val="8C9CA6"/>
                </a:solidFill>
              </a:defRPr>
            </a:lvl1pPr>
          </a:lstStyle>
          <a:p>
            <a:pPr lvl="0"/>
            <a:r>
              <a:rPr lang="en-US" smtClean="0"/>
              <a:t>Job Title Here</a:t>
            </a:r>
            <a:endParaRPr lang="en-US"/>
          </a:p>
        </p:txBody>
      </p:sp>
      <p:sp>
        <p:nvSpPr>
          <p:cNvPr id="61" name="Picture Placeholder 10"/>
          <p:cNvSpPr>
            <a:spLocks noGrp="1" noChangeAspect="1"/>
          </p:cNvSpPr>
          <p:nvPr>
            <p:ph type="pic" sz="quarter" idx="29"/>
          </p:nvPr>
        </p:nvSpPr>
        <p:spPr>
          <a:xfrm>
            <a:off x="9759696" y="3274338"/>
            <a:ext cx="2120775" cy="1596919"/>
          </a:xfrm>
          <a:solidFill>
            <a:srgbClr val="7BB21B">
              <a:alpha val="30000"/>
            </a:srgbClr>
          </a:solidFill>
        </p:spPr>
        <p:txBody>
          <a:bodyPr vert="horz" lIns="91440" tIns="45720" rIns="91440" bIns="45720" rtlCol="0">
            <a:normAutofit/>
          </a:bodyPr>
          <a:lstStyle>
            <a:lvl1pPr>
              <a:defRPr lang="en-US"/>
            </a:lvl1pPr>
          </a:lstStyle>
          <a:p>
            <a:pPr lvl="0"/>
            <a:endParaRPr lang="en-US"/>
          </a:p>
        </p:txBody>
      </p:sp>
      <p:sp>
        <p:nvSpPr>
          <p:cNvPr id="62" name="Rectangle 61"/>
          <p:cNvSpPr/>
          <p:nvPr userDrawn="1"/>
        </p:nvSpPr>
        <p:spPr>
          <a:xfrm>
            <a:off x="9759696" y="4861244"/>
            <a:ext cx="2121408" cy="91440"/>
          </a:xfrm>
          <a:prstGeom prst="rect">
            <a:avLst/>
          </a:prstGeom>
          <a:solidFill>
            <a:srgbClr val="7BB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3" name="Text Placeholder 29"/>
          <p:cNvSpPr>
            <a:spLocks noGrp="1"/>
          </p:cNvSpPr>
          <p:nvPr>
            <p:ph type="body" sz="quarter" idx="30" hasCustomPrompt="1"/>
          </p:nvPr>
        </p:nvSpPr>
        <p:spPr>
          <a:xfrm>
            <a:off x="9759696" y="5122996"/>
            <a:ext cx="2121408" cy="311784"/>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64" name="Text Placeholder 29"/>
          <p:cNvSpPr>
            <a:spLocks noGrp="1"/>
          </p:cNvSpPr>
          <p:nvPr>
            <p:ph type="body" sz="quarter" idx="31" hasCustomPrompt="1"/>
          </p:nvPr>
        </p:nvSpPr>
        <p:spPr>
          <a:xfrm>
            <a:off x="9759696" y="5453791"/>
            <a:ext cx="2121408" cy="311784"/>
          </a:xfrm>
        </p:spPr>
        <p:txBody>
          <a:bodyPr anchor="t">
            <a:noAutofit/>
          </a:bodyPr>
          <a:lstStyle>
            <a:lvl1pPr marL="0" indent="0" algn="ctr">
              <a:buNone/>
              <a:defRPr sz="1800">
                <a:solidFill>
                  <a:srgbClr val="8C9CA6"/>
                </a:solidFill>
              </a:defRPr>
            </a:lvl1pPr>
          </a:lstStyle>
          <a:p>
            <a:pPr lvl="0"/>
            <a:r>
              <a:rPr lang="en-US" smtClean="0"/>
              <a:t>Job Title Here</a:t>
            </a:r>
            <a:endParaRPr lang="en-US"/>
          </a:p>
        </p:txBody>
      </p:sp>
      <p:grpSp>
        <p:nvGrpSpPr>
          <p:cNvPr id="29" name="Group 28"/>
          <p:cNvGrpSpPr/>
          <p:nvPr userDrawn="1"/>
        </p:nvGrpSpPr>
        <p:grpSpPr>
          <a:xfrm>
            <a:off x="0" y="6766560"/>
            <a:ext cx="12192000" cy="91440"/>
            <a:chOff x="0" y="4480421"/>
            <a:chExt cx="12192000" cy="91440"/>
          </a:xfrm>
        </p:grpSpPr>
        <p:sp>
          <p:nvSpPr>
            <p:cNvPr id="31" name="Rectangle 30"/>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5819716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6815694"/>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pictures timeline">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5" name="Picture Placeholder 10"/>
          <p:cNvSpPr>
            <a:spLocks noGrp="1" noChangeAspect="1"/>
          </p:cNvSpPr>
          <p:nvPr>
            <p:ph type="pic" sz="quarter" idx="14"/>
          </p:nvPr>
        </p:nvSpPr>
        <p:spPr>
          <a:xfrm>
            <a:off x="579706" y="1589809"/>
            <a:ext cx="2120775" cy="1596919"/>
          </a:xfrm>
          <a:solidFill>
            <a:srgbClr val="0095CD">
              <a:alpha val="30000"/>
            </a:srgbClr>
          </a:solidFill>
        </p:spPr>
        <p:txBody>
          <a:bodyPr vert="horz" lIns="91440" tIns="45720" rIns="91440" bIns="45720" rtlCol="0">
            <a:normAutofit/>
          </a:bodyPr>
          <a:lstStyle>
            <a:lvl1pPr>
              <a:defRPr lang="en-US"/>
            </a:lvl1pPr>
          </a:lstStyle>
          <a:p>
            <a:pPr lvl="0"/>
            <a:endParaRPr lang="en-US"/>
          </a:p>
        </p:txBody>
      </p:sp>
      <p:sp>
        <p:nvSpPr>
          <p:cNvPr id="17" name="Rectangle 16"/>
          <p:cNvSpPr/>
          <p:nvPr userDrawn="1"/>
        </p:nvSpPr>
        <p:spPr>
          <a:xfrm>
            <a:off x="579706" y="3176715"/>
            <a:ext cx="2121408" cy="91440"/>
          </a:xfrm>
          <a:prstGeom prst="rect">
            <a:avLst/>
          </a:prstGeom>
          <a:solidFill>
            <a:srgbClr val="0095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5" name="Text Placeholder 29"/>
          <p:cNvSpPr>
            <a:spLocks noGrp="1"/>
          </p:cNvSpPr>
          <p:nvPr>
            <p:ph type="body" sz="quarter" idx="22" hasCustomPrompt="1"/>
          </p:nvPr>
        </p:nvSpPr>
        <p:spPr>
          <a:xfrm>
            <a:off x="579706" y="3950472"/>
            <a:ext cx="2121408" cy="311784"/>
          </a:xfrm>
        </p:spPr>
        <p:txBody>
          <a:bodyPr anchor="t">
            <a:normAutofit/>
          </a:bodyPr>
          <a:lstStyle>
            <a:lvl1pPr marL="0" indent="0" algn="ctr">
              <a:buNone/>
              <a:defRPr sz="1800">
                <a:solidFill>
                  <a:srgbClr val="8C9CA6"/>
                </a:solidFill>
              </a:defRPr>
            </a:lvl1pPr>
          </a:lstStyle>
          <a:p>
            <a:pPr lvl="0"/>
            <a:r>
              <a:rPr lang="en-US" smtClean="0"/>
              <a:t>Job Title Here</a:t>
            </a:r>
            <a:endParaRPr lang="en-US"/>
          </a:p>
        </p:txBody>
      </p:sp>
      <p:sp>
        <p:nvSpPr>
          <p:cNvPr id="53" name="Picture Placeholder 10"/>
          <p:cNvSpPr>
            <a:spLocks noGrp="1" noChangeAspect="1"/>
          </p:cNvSpPr>
          <p:nvPr>
            <p:ph type="pic" sz="quarter" idx="23"/>
          </p:nvPr>
        </p:nvSpPr>
        <p:spPr>
          <a:xfrm>
            <a:off x="3553978" y="3950472"/>
            <a:ext cx="2120775" cy="1596919"/>
          </a:xfrm>
          <a:solidFill>
            <a:srgbClr val="324D5E">
              <a:alpha val="30000"/>
            </a:srgbClr>
          </a:solidFill>
        </p:spPr>
        <p:txBody>
          <a:bodyPr vert="horz" lIns="91440" tIns="45720" rIns="91440" bIns="45720" rtlCol="0">
            <a:normAutofit/>
          </a:bodyPr>
          <a:lstStyle>
            <a:lvl1pPr>
              <a:defRPr lang="en-US"/>
            </a:lvl1pPr>
          </a:lstStyle>
          <a:p>
            <a:pPr lvl="0"/>
            <a:endParaRPr lang="en-US"/>
          </a:p>
        </p:txBody>
      </p:sp>
      <p:sp>
        <p:nvSpPr>
          <p:cNvPr id="54" name="Rectangle 53"/>
          <p:cNvSpPr/>
          <p:nvPr userDrawn="1"/>
        </p:nvSpPr>
        <p:spPr>
          <a:xfrm>
            <a:off x="3553345" y="5537378"/>
            <a:ext cx="2121408" cy="91440"/>
          </a:xfrm>
          <a:prstGeom prst="rect">
            <a:avLst/>
          </a:prstGeom>
          <a:solidFill>
            <a:srgbClr val="324D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6" name="Text Placeholder 29"/>
          <p:cNvSpPr>
            <a:spLocks noGrp="1"/>
          </p:cNvSpPr>
          <p:nvPr>
            <p:ph type="body" sz="quarter" idx="25" hasCustomPrompt="1"/>
          </p:nvPr>
        </p:nvSpPr>
        <p:spPr>
          <a:xfrm>
            <a:off x="3553345" y="5735868"/>
            <a:ext cx="2121408" cy="311784"/>
          </a:xfrm>
        </p:spPr>
        <p:txBody>
          <a:bodyPr anchor="t">
            <a:normAutofit/>
          </a:bodyPr>
          <a:lstStyle>
            <a:lvl1pPr marL="0" indent="0" algn="ctr">
              <a:buNone/>
              <a:defRPr sz="1800">
                <a:solidFill>
                  <a:srgbClr val="8C9CA6"/>
                </a:solidFill>
              </a:defRPr>
            </a:lvl1pPr>
          </a:lstStyle>
          <a:p>
            <a:pPr lvl="0"/>
            <a:r>
              <a:rPr lang="en-US" smtClean="0"/>
              <a:t>Job Title Here</a:t>
            </a:r>
            <a:endParaRPr lang="en-US"/>
          </a:p>
        </p:txBody>
      </p:sp>
      <p:sp>
        <p:nvSpPr>
          <p:cNvPr id="61" name="Picture Placeholder 10"/>
          <p:cNvSpPr>
            <a:spLocks noGrp="1" noChangeAspect="1"/>
          </p:cNvSpPr>
          <p:nvPr>
            <p:ph type="pic" sz="quarter" idx="29"/>
          </p:nvPr>
        </p:nvSpPr>
        <p:spPr>
          <a:xfrm>
            <a:off x="9393235" y="3950697"/>
            <a:ext cx="2120775" cy="1596919"/>
          </a:xfrm>
          <a:solidFill>
            <a:srgbClr val="7BB21B">
              <a:alpha val="30000"/>
            </a:srgbClr>
          </a:solidFill>
        </p:spPr>
        <p:txBody>
          <a:bodyPr vert="horz" lIns="91440" tIns="45720" rIns="91440" bIns="45720" rtlCol="0">
            <a:normAutofit/>
          </a:bodyPr>
          <a:lstStyle>
            <a:lvl1pPr>
              <a:defRPr lang="en-US"/>
            </a:lvl1pPr>
          </a:lstStyle>
          <a:p>
            <a:pPr lvl="0"/>
            <a:endParaRPr lang="en-US"/>
          </a:p>
        </p:txBody>
      </p:sp>
      <p:sp>
        <p:nvSpPr>
          <p:cNvPr id="62" name="Rectangle 61"/>
          <p:cNvSpPr/>
          <p:nvPr userDrawn="1"/>
        </p:nvSpPr>
        <p:spPr>
          <a:xfrm>
            <a:off x="9393235" y="5537603"/>
            <a:ext cx="2121408" cy="91440"/>
          </a:xfrm>
          <a:prstGeom prst="rect">
            <a:avLst/>
          </a:prstGeom>
          <a:solidFill>
            <a:srgbClr val="7BB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4" name="Text Placeholder 29"/>
          <p:cNvSpPr>
            <a:spLocks noGrp="1"/>
          </p:cNvSpPr>
          <p:nvPr>
            <p:ph type="body" sz="quarter" idx="31" hasCustomPrompt="1"/>
          </p:nvPr>
        </p:nvSpPr>
        <p:spPr>
          <a:xfrm>
            <a:off x="9393235" y="5736093"/>
            <a:ext cx="2121408" cy="311784"/>
          </a:xfrm>
        </p:spPr>
        <p:txBody>
          <a:bodyPr anchor="t">
            <a:noAutofit/>
          </a:bodyPr>
          <a:lstStyle>
            <a:lvl1pPr marL="0" indent="0" algn="ctr">
              <a:buNone/>
              <a:defRPr sz="1800">
                <a:solidFill>
                  <a:srgbClr val="8C9CA6"/>
                </a:solidFill>
              </a:defRPr>
            </a:lvl1pPr>
          </a:lstStyle>
          <a:p>
            <a:pPr lvl="0"/>
            <a:r>
              <a:rPr lang="en-US" smtClean="0"/>
              <a:t>Job Title Here</a:t>
            </a:r>
            <a:endParaRPr lang="en-US"/>
          </a:p>
        </p:txBody>
      </p:sp>
      <p:sp>
        <p:nvSpPr>
          <p:cNvPr id="3" name="Pentagon 2"/>
          <p:cNvSpPr/>
          <p:nvPr userDrawn="1"/>
        </p:nvSpPr>
        <p:spPr>
          <a:xfrm>
            <a:off x="310895" y="3345750"/>
            <a:ext cx="2889504" cy="494759"/>
          </a:xfrm>
          <a:prstGeom prst="homePlate">
            <a:avLst/>
          </a:prstGeom>
          <a:solidFill>
            <a:srgbClr val="0095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1" name="Chevron 30"/>
          <p:cNvSpPr/>
          <p:nvPr userDrawn="1"/>
        </p:nvSpPr>
        <p:spPr>
          <a:xfrm>
            <a:off x="3204252" y="3345750"/>
            <a:ext cx="2889504" cy="494759"/>
          </a:xfrm>
          <a:prstGeom prst="chevron">
            <a:avLst/>
          </a:prstGeom>
          <a:solidFill>
            <a:srgbClr val="324D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2" name="Chevron 31"/>
          <p:cNvSpPr/>
          <p:nvPr userDrawn="1"/>
        </p:nvSpPr>
        <p:spPr>
          <a:xfrm>
            <a:off x="6097609" y="3345750"/>
            <a:ext cx="2889504" cy="494759"/>
          </a:xfrm>
          <a:prstGeom prst="chevron">
            <a:avLst/>
          </a:prstGeom>
          <a:solidFill>
            <a:srgbClr val="F17C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3" name="Chevron 32"/>
          <p:cNvSpPr/>
          <p:nvPr userDrawn="1"/>
        </p:nvSpPr>
        <p:spPr>
          <a:xfrm>
            <a:off x="8990967" y="3345750"/>
            <a:ext cx="2889504" cy="494759"/>
          </a:xfrm>
          <a:prstGeom prst="chevron">
            <a:avLst/>
          </a:prstGeom>
          <a:solidFill>
            <a:srgbClr val="7BB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7" name="Picture Placeholder 10"/>
          <p:cNvSpPr>
            <a:spLocks noGrp="1" noChangeAspect="1"/>
          </p:cNvSpPr>
          <p:nvPr>
            <p:ph type="pic" sz="quarter" idx="26"/>
          </p:nvPr>
        </p:nvSpPr>
        <p:spPr>
          <a:xfrm>
            <a:off x="6455392" y="1589809"/>
            <a:ext cx="2120775" cy="1596919"/>
          </a:xfrm>
          <a:solidFill>
            <a:srgbClr val="F17C3F">
              <a:alpha val="30000"/>
            </a:srgbClr>
          </a:solidFill>
        </p:spPr>
        <p:txBody>
          <a:bodyPr vert="horz" lIns="91440" tIns="45720" rIns="91440" bIns="45720" rtlCol="0">
            <a:normAutofit/>
          </a:bodyPr>
          <a:lstStyle>
            <a:lvl1pPr>
              <a:defRPr lang="en-US"/>
            </a:lvl1pPr>
          </a:lstStyle>
          <a:p>
            <a:pPr lvl="0"/>
            <a:endParaRPr lang="en-US"/>
          </a:p>
        </p:txBody>
      </p:sp>
      <p:sp>
        <p:nvSpPr>
          <p:cNvPr id="58" name="Rectangle 57"/>
          <p:cNvSpPr/>
          <p:nvPr userDrawn="1"/>
        </p:nvSpPr>
        <p:spPr>
          <a:xfrm>
            <a:off x="6454759" y="3176715"/>
            <a:ext cx="2121408" cy="91440"/>
          </a:xfrm>
          <a:prstGeom prst="rect">
            <a:avLst/>
          </a:prstGeom>
          <a:solidFill>
            <a:srgbClr val="F17C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0" name="Text Placeholder 29"/>
          <p:cNvSpPr>
            <a:spLocks noGrp="1"/>
          </p:cNvSpPr>
          <p:nvPr>
            <p:ph type="body" sz="quarter" idx="28" hasCustomPrompt="1"/>
          </p:nvPr>
        </p:nvSpPr>
        <p:spPr>
          <a:xfrm>
            <a:off x="6454759" y="3950472"/>
            <a:ext cx="2121408" cy="311784"/>
          </a:xfrm>
        </p:spPr>
        <p:txBody>
          <a:bodyPr anchor="t">
            <a:normAutofit/>
          </a:bodyPr>
          <a:lstStyle>
            <a:lvl1pPr marL="0" indent="0" algn="ctr">
              <a:buNone/>
              <a:defRPr sz="1800">
                <a:solidFill>
                  <a:srgbClr val="8C9CA6"/>
                </a:solidFill>
              </a:defRPr>
            </a:lvl1pPr>
          </a:lstStyle>
          <a:p>
            <a:pPr lvl="0"/>
            <a:r>
              <a:rPr lang="en-US" smtClean="0"/>
              <a:t>Job Title Here</a:t>
            </a:r>
            <a:endParaRPr lang="en-US"/>
          </a:p>
        </p:txBody>
      </p:sp>
      <p:sp>
        <p:nvSpPr>
          <p:cNvPr id="55" name="Text Placeholder 29"/>
          <p:cNvSpPr>
            <a:spLocks noGrp="1"/>
          </p:cNvSpPr>
          <p:nvPr>
            <p:ph type="body" sz="quarter" idx="24" hasCustomPrompt="1"/>
          </p:nvPr>
        </p:nvSpPr>
        <p:spPr>
          <a:xfrm>
            <a:off x="3553345" y="3438467"/>
            <a:ext cx="2121408" cy="311784"/>
          </a:xfrm>
        </p:spPr>
        <p:txBody>
          <a:bodyPr anchor="ctr">
            <a:normAutofit/>
          </a:bodyPr>
          <a:lstStyle>
            <a:lvl1pPr marL="0" indent="0" algn="ctr">
              <a:buNone/>
              <a:defRPr sz="2200">
                <a:solidFill>
                  <a:schemeClr val="bg1"/>
                </a:solidFill>
              </a:defRPr>
            </a:lvl1pPr>
          </a:lstStyle>
          <a:p>
            <a:pPr lvl="0"/>
            <a:r>
              <a:rPr lang="en-US" smtClean="0"/>
              <a:t>Name Here</a:t>
            </a:r>
            <a:endParaRPr lang="en-US"/>
          </a:p>
        </p:txBody>
      </p:sp>
      <p:sp>
        <p:nvSpPr>
          <p:cNvPr id="63" name="Text Placeholder 29"/>
          <p:cNvSpPr>
            <a:spLocks noGrp="1"/>
          </p:cNvSpPr>
          <p:nvPr>
            <p:ph type="body" sz="quarter" idx="30" hasCustomPrompt="1"/>
          </p:nvPr>
        </p:nvSpPr>
        <p:spPr>
          <a:xfrm>
            <a:off x="9393235" y="3438467"/>
            <a:ext cx="2121408" cy="311784"/>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sp>
        <p:nvSpPr>
          <p:cNvPr id="30" name="Text Placeholder 29"/>
          <p:cNvSpPr>
            <a:spLocks noGrp="1"/>
          </p:cNvSpPr>
          <p:nvPr>
            <p:ph type="body" sz="quarter" idx="18" hasCustomPrompt="1"/>
          </p:nvPr>
        </p:nvSpPr>
        <p:spPr>
          <a:xfrm>
            <a:off x="579706" y="3438467"/>
            <a:ext cx="2121408" cy="311784"/>
          </a:xfrm>
        </p:spPr>
        <p:txBody>
          <a:bodyPr anchor="ctr">
            <a:normAutofit/>
          </a:bodyPr>
          <a:lstStyle>
            <a:lvl1pPr marL="0" indent="0" algn="ctr">
              <a:buNone/>
              <a:defRPr sz="2200">
                <a:solidFill>
                  <a:schemeClr val="bg1"/>
                </a:solidFill>
              </a:defRPr>
            </a:lvl1pPr>
          </a:lstStyle>
          <a:p>
            <a:pPr lvl="0"/>
            <a:r>
              <a:rPr lang="en-US" smtClean="0"/>
              <a:t>Name Here</a:t>
            </a:r>
            <a:endParaRPr lang="en-US"/>
          </a:p>
        </p:txBody>
      </p:sp>
      <p:sp>
        <p:nvSpPr>
          <p:cNvPr id="59" name="Text Placeholder 29"/>
          <p:cNvSpPr>
            <a:spLocks noGrp="1"/>
          </p:cNvSpPr>
          <p:nvPr>
            <p:ph type="body" sz="quarter" idx="27" hasCustomPrompt="1"/>
          </p:nvPr>
        </p:nvSpPr>
        <p:spPr>
          <a:xfrm>
            <a:off x="6454759" y="3438467"/>
            <a:ext cx="2121408" cy="311784"/>
          </a:xfrm>
        </p:spPr>
        <p:txBody>
          <a:bodyPr anchor="ctr">
            <a:normAutofit/>
          </a:bodyPr>
          <a:lstStyle>
            <a:lvl1pPr marL="0" indent="0" algn="ctr">
              <a:buNone/>
              <a:defRPr sz="2200">
                <a:solidFill>
                  <a:srgbClr val="324D5E"/>
                </a:solidFill>
              </a:defRPr>
            </a:lvl1pPr>
          </a:lstStyle>
          <a:p>
            <a:pPr lvl="0"/>
            <a:r>
              <a:rPr lang="en-US" smtClean="0"/>
              <a:t>Name Here</a:t>
            </a:r>
            <a:endParaRPr lang="en-US"/>
          </a:p>
        </p:txBody>
      </p:sp>
      <p:grpSp>
        <p:nvGrpSpPr>
          <p:cNvPr id="41" name="Group 40"/>
          <p:cNvGrpSpPr/>
          <p:nvPr userDrawn="1"/>
        </p:nvGrpSpPr>
        <p:grpSpPr>
          <a:xfrm>
            <a:off x="0" y="6766560"/>
            <a:ext cx="12192000" cy="91440"/>
            <a:chOff x="0" y="4480421"/>
            <a:chExt cx="12192000" cy="91440"/>
          </a:xfrm>
        </p:grpSpPr>
        <p:sp>
          <p:nvSpPr>
            <p:cNvPr id="42" name="Rectangle 41"/>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43162709"/>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 picture portfolio">
    <p:spTree>
      <p:nvGrpSpPr>
        <p:cNvPr id="1" name=""/>
        <p:cNvGrpSpPr/>
        <p:nvPr/>
      </p:nvGrpSpPr>
      <p:grpSpPr>
        <a:xfrm>
          <a:off x="0" y="0"/>
          <a:ext cx="0" cy="0"/>
          <a:chOff x="0" y="0"/>
          <a:chExt cx="0" cy="0"/>
        </a:xfrm>
      </p:grpSpPr>
      <p:sp>
        <p:nvSpPr>
          <p:cNvPr id="17" name="Date Placeholder 3"/>
          <p:cNvSpPr>
            <a:spLocks noGrp="1"/>
          </p:cNvSpPr>
          <p:nvPr>
            <p:ph type="dt" sz="half" idx="10"/>
          </p:nvPr>
        </p:nvSpPr>
        <p:spPr>
          <a:xfrm>
            <a:off x="4031479" y="6356350"/>
            <a:ext cx="1543821" cy="365125"/>
          </a:xfrm>
        </p:spPr>
        <p:txBody>
          <a:bodyPr/>
          <a:lstStyle>
            <a:lvl1pPr>
              <a:defRPr>
                <a:solidFill>
                  <a:srgbClr val="273339"/>
                </a:solidFill>
              </a:defRPr>
            </a:lvl1pPr>
          </a:lstStyle>
          <a:p>
            <a:r>
              <a:rPr lang="en-US" smtClean="0"/>
              <a:t>your date here</a:t>
            </a:r>
            <a:endParaRPr lang="en-US"/>
          </a:p>
        </p:txBody>
      </p:sp>
      <p:sp>
        <p:nvSpPr>
          <p:cNvPr id="18" name="Footer Placeholder 4"/>
          <p:cNvSpPr>
            <a:spLocks noGrp="1"/>
          </p:cNvSpPr>
          <p:nvPr>
            <p:ph type="ftr" sz="quarter" idx="11"/>
          </p:nvPr>
        </p:nvSpPr>
        <p:spPr>
          <a:xfrm>
            <a:off x="5850147" y="6356350"/>
            <a:ext cx="4114800" cy="365125"/>
          </a:xfrm>
        </p:spPr>
        <p:txBody>
          <a:bodyPr/>
          <a:lstStyle>
            <a:lvl1pPr algn="ctr">
              <a:defRPr>
                <a:solidFill>
                  <a:srgbClr val="273339"/>
                </a:solidFill>
              </a:defRPr>
            </a:lvl1pPr>
          </a:lstStyle>
          <a:p>
            <a:r>
              <a:rPr lang="en-US" smtClean="0"/>
              <a:t>större - a multipurpose PowerPoint template</a:t>
            </a:r>
            <a:endParaRPr lang="en-US"/>
          </a:p>
        </p:txBody>
      </p:sp>
      <p:sp>
        <p:nvSpPr>
          <p:cNvPr id="19" name="Slide Number Placeholder 5"/>
          <p:cNvSpPr>
            <a:spLocks noGrp="1"/>
          </p:cNvSpPr>
          <p:nvPr>
            <p:ph type="sldNum" sz="quarter" idx="12"/>
          </p:nvPr>
        </p:nvSpPr>
        <p:spPr>
          <a:xfrm>
            <a:off x="10239794" y="6356350"/>
            <a:ext cx="1114005" cy="365125"/>
          </a:xfrm>
        </p:spPr>
        <p:txBody>
          <a:bodyPr/>
          <a:lstStyle>
            <a:lvl1pPr>
              <a:defRPr>
                <a:solidFill>
                  <a:srgbClr val="273339"/>
                </a:solidFill>
              </a:defRPr>
            </a:lvl1pPr>
          </a:lstStyle>
          <a:p>
            <a:fld id="{6E18DBF4-37B7-4C4F-9728-A1C100B177EE}" type="slidenum">
              <a:rPr lang="en-US" smtClean="0"/>
              <a:pPr/>
              <a:t>‹#›</a:t>
            </a:fld>
            <a:endParaRPr lang="en-US"/>
          </a:p>
        </p:txBody>
      </p:sp>
      <p:sp>
        <p:nvSpPr>
          <p:cNvPr id="22" name="Rectangle 21"/>
          <p:cNvSpPr/>
          <p:nvPr userDrawn="1"/>
        </p:nvSpPr>
        <p:spPr>
          <a:xfrm>
            <a:off x="313730" y="418032"/>
            <a:ext cx="168296" cy="2118739"/>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Text Placeholder 29"/>
          <p:cNvSpPr>
            <a:spLocks noGrp="1"/>
          </p:cNvSpPr>
          <p:nvPr>
            <p:ph type="body" sz="quarter" idx="27" hasCustomPrompt="1"/>
          </p:nvPr>
        </p:nvSpPr>
        <p:spPr>
          <a:xfrm>
            <a:off x="449646" y="3380693"/>
            <a:ext cx="2596896" cy="2862322"/>
          </a:xfrm>
        </p:spPr>
        <p:txBody>
          <a:bodyPr anchor="ctr">
            <a:spAutoFit/>
          </a:bodyPr>
          <a:lstStyle>
            <a:lvl1pPr marL="0" indent="457200" algn="just">
              <a:buNone/>
              <a:defRPr sz="2000">
                <a:solidFill>
                  <a:srgbClr val="324D5E"/>
                </a:solidFill>
              </a:defRPr>
            </a:lvl1pPr>
          </a:lstStyle>
          <a:p>
            <a:pPr lvl="0"/>
            <a:r>
              <a:rPr lang="en-US" smtClean="0"/>
              <a:t>Lorem ipsum dolor sit amet, commodo lacinia dignissim vel sed, ut vestibulum augue phasellus eros. Parturient eros at in diam non eleifend, ac vitae non non vestibulum justo. Venenatis porta mit.</a:t>
            </a:r>
            <a:endParaRPr lang="en-US"/>
          </a:p>
        </p:txBody>
      </p:sp>
      <p:sp>
        <p:nvSpPr>
          <p:cNvPr id="24" name="TextBox 23"/>
          <p:cNvSpPr txBox="1"/>
          <p:nvPr userDrawn="1"/>
        </p:nvSpPr>
        <p:spPr>
          <a:xfrm>
            <a:off x="0" y="2758941"/>
            <a:ext cx="825867" cy="1862048"/>
          </a:xfrm>
          <a:prstGeom prst="rect">
            <a:avLst/>
          </a:prstGeom>
          <a:noFill/>
        </p:spPr>
        <p:txBody>
          <a:bodyPr wrap="none" rtlCol="0">
            <a:spAutoFit/>
          </a:bodyPr>
          <a:lstStyle/>
          <a:p>
            <a:r>
              <a:rPr lang="en-US" sz="11500" b="1" smtClean="0">
                <a:solidFill>
                  <a:srgbClr val="8C9CA6"/>
                </a:solidFill>
              </a:rPr>
              <a:t>“</a:t>
            </a:r>
            <a:endParaRPr lang="en-US" sz="11500" b="1">
              <a:solidFill>
                <a:srgbClr val="8C9CA6"/>
              </a:solidFill>
            </a:endParaRPr>
          </a:p>
        </p:txBody>
      </p:sp>
      <p:sp>
        <p:nvSpPr>
          <p:cNvPr id="27" name="Picture Placeholder 10"/>
          <p:cNvSpPr>
            <a:spLocks noGrp="1" noChangeAspect="1"/>
          </p:cNvSpPr>
          <p:nvPr>
            <p:ph type="pic" sz="quarter" idx="14"/>
          </p:nvPr>
        </p:nvSpPr>
        <p:spPr>
          <a:xfrm>
            <a:off x="3084289" y="1"/>
            <a:ext cx="9107711" cy="6858000"/>
          </a:xfrm>
          <a:solidFill>
            <a:srgbClr val="0095CD">
              <a:alpha val="30000"/>
            </a:srgbClr>
          </a:solidFill>
        </p:spPr>
        <p:txBody>
          <a:bodyPr vert="horz" lIns="91440" tIns="45720" rIns="91440" bIns="45720" rtlCol="0">
            <a:normAutofit/>
          </a:bodyPr>
          <a:lstStyle>
            <a:lvl1pPr>
              <a:defRPr lang="en-US"/>
            </a:lvl1pPr>
          </a:lstStyle>
          <a:p>
            <a:pPr lvl="0"/>
            <a:endParaRPr lang="en-US"/>
          </a:p>
        </p:txBody>
      </p:sp>
      <p:sp>
        <p:nvSpPr>
          <p:cNvPr id="20" name="Text Placeholder 29"/>
          <p:cNvSpPr>
            <a:spLocks noGrp="1"/>
          </p:cNvSpPr>
          <p:nvPr>
            <p:ph type="body" sz="quarter" idx="18" hasCustomPrompt="1"/>
          </p:nvPr>
        </p:nvSpPr>
        <p:spPr>
          <a:xfrm>
            <a:off x="647752" y="509008"/>
            <a:ext cx="5188204" cy="1006429"/>
          </a:xfrm>
        </p:spPr>
        <p:txBody>
          <a:bodyPr anchor="ctr">
            <a:spAutoFit/>
          </a:bodyPr>
          <a:lstStyle>
            <a:lvl1pPr marL="0" indent="0" algn="l">
              <a:buNone/>
              <a:defRPr sz="6600" b="1" cap="all" baseline="0">
                <a:solidFill>
                  <a:schemeClr val="tx2">
                    <a:lumMod val="50000"/>
                  </a:schemeClr>
                </a:solidFill>
              </a:defRPr>
            </a:lvl1pPr>
          </a:lstStyle>
          <a:p>
            <a:pPr lvl="0"/>
            <a:r>
              <a:rPr lang="en-US" smtClean="0"/>
              <a:t>Name Here</a:t>
            </a:r>
            <a:endParaRPr lang="en-US"/>
          </a:p>
        </p:txBody>
      </p:sp>
      <p:sp>
        <p:nvSpPr>
          <p:cNvPr id="21" name="Text Placeholder 29"/>
          <p:cNvSpPr>
            <a:spLocks noGrp="1"/>
          </p:cNvSpPr>
          <p:nvPr>
            <p:ph type="body" sz="quarter" idx="22" hasCustomPrompt="1"/>
          </p:nvPr>
        </p:nvSpPr>
        <p:spPr>
          <a:xfrm>
            <a:off x="647752" y="1699086"/>
            <a:ext cx="5188204" cy="757130"/>
          </a:xfrm>
        </p:spPr>
        <p:txBody>
          <a:bodyPr anchor="t">
            <a:spAutoFit/>
          </a:bodyPr>
          <a:lstStyle>
            <a:lvl1pPr marL="0" indent="0" algn="l">
              <a:buNone/>
              <a:defRPr sz="4800" cap="none" baseline="0">
                <a:solidFill>
                  <a:schemeClr val="tx2">
                    <a:lumMod val="50000"/>
                  </a:schemeClr>
                </a:solidFill>
              </a:defRPr>
            </a:lvl1pPr>
          </a:lstStyle>
          <a:p>
            <a:pPr lvl="0"/>
            <a:r>
              <a:rPr lang="en-US" smtClean="0"/>
              <a:t>Job Title Here</a:t>
            </a:r>
            <a:endParaRPr lang="en-US"/>
          </a:p>
        </p:txBody>
      </p:sp>
      <p:sp>
        <p:nvSpPr>
          <p:cNvPr id="25" name="TextBox 24"/>
          <p:cNvSpPr txBox="1"/>
          <p:nvPr userDrawn="1"/>
        </p:nvSpPr>
        <p:spPr>
          <a:xfrm>
            <a:off x="3007854" y="5662506"/>
            <a:ext cx="825867" cy="1862048"/>
          </a:xfrm>
          <a:prstGeom prst="rect">
            <a:avLst/>
          </a:prstGeom>
          <a:noFill/>
        </p:spPr>
        <p:txBody>
          <a:bodyPr wrap="none" rtlCol="0">
            <a:spAutoFit/>
          </a:bodyPr>
          <a:lstStyle/>
          <a:p>
            <a:r>
              <a:rPr lang="en-US" sz="11500" b="1" smtClean="0">
                <a:solidFill>
                  <a:schemeClr val="bg1"/>
                </a:solidFill>
              </a:rPr>
              <a:t>”</a:t>
            </a:r>
            <a:endParaRPr lang="en-US" sz="11500" b="1">
              <a:solidFill>
                <a:schemeClr val="bg1"/>
              </a:solidFill>
            </a:endParaRPr>
          </a:p>
        </p:txBody>
      </p:sp>
      <p:grpSp>
        <p:nvGrpSpPr>
          <p:cNvPr id="34" name="Group 33"/>
          <p:cNvGrpSpPr/>
          <p:nvPr userDrawn="1"/>
        </p:nvGrpSpPr>
        <p:grpSpPr>
          <a:xfrm>
            <a:off x="0" y="6766560"/>
            <a:ext cx="3081528" cy="91440"/>
            <a:chOff x="0" y="4480421"/>
            <a:chExt cx="12192000" cy="91440"/>
          </a:xfrm>
        </p:grpSpPr>
        <p:sp>
          <p:nvSpPr>
            <p:cNvPr id="35" name="Rectangle 34"/>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2439924" y="4480421"/>
              <a:ext cx="2439924" cy="9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0834794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and picture">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55800"/>
            <a:ext cx="10515600" cy="4221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a:off x="2" y="-9731"/>
            <a:ext cx="94360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85979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5" name="Picture Placeholder 10"/>
          <p:cNvSpPr>
            <a:spLocks noGrp="1" noChangeAspect="1"/>
          </p:cNvSpPr>
          <p:nvPr>
            <p:ph type="pic" sz="quarter" idx="14"/>
          </p:nvPr>
        </p:nvSpPr>
        <p:spPr>
          <a:xfrm>
            <a:off x="9591945" y="-1"/>
            <a:ext cx="2600055" cy="1957811"/>
          </a:xfrm>
        </p:spPr>
        <p:txBody>
          <a:bodyPr/>
          <a:lstStyle/>
          <a:p>
            <a:endParaRPr lang="en-US"/>
          </a:p>
        </p:txBody>
      </p:sp>
      <p:sp>
        <p:nvSpPr>
          <p:cNvPr id="16" name="Rectangle 15"/>
          <p:cNvSpPr/>
          <p:nvPr userDrawn="1"/>
        </p:nvSpPr>
        <p:spPr>
          <a:xfrm>
            <a:off x="9594616" y="0"/>
            <a:ext cx="2597384" cy="1955800"/>
          </a:xfrm>
          <a:prstGeom prst="rect">
            <a:avLst/>
          </a:prstGeom>
          <a:solidFill>
            <a:srgbClr val="7BB21B">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9595104" y="1955800"/>
            <a:ext cx="2596896" cy="91440"/>
          </a:xfrm>
          <a:prstGeom prst="rect">
            <a:avLst/>
          </a:prstGeom>
          <a:solidFill>
            <a:srgbClr val="7BB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24" name="Group 23"/>
          <p:cNvGrpSpPr/>
          <p:nvPr userDrawn="1"/>
        </p:nvGrpSpPr>
        <p:grpSpPr>
          <a:xfrm>
            <a:off x="0" y="6766560"/>
            <a:ext cx="12192000" cy="91440"/>
            <a:chOff x="0" y="4480421"/>
            <a:chExt cx="12192000" cy="91440"/>
          </a:xfrm>
        </p:grpSpPr>
        <p:sp>
          <p:nvSpPr>
            <p:cNvPr id="25" name="Rectangle 24"/>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38028151"/>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Rectangle 9"/>
          <p:cNvSpPr/>
          <p:nvPr userDrawn="1"/>
        </p:nvSpPr>
        <p:spPr>
          <a:xfrm>
            <a:off x="2" y="-9731"/>
            <a:ext cx="3299670" cy="3115788"/>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189517" y="440130"/>
            <a:ext cx="2920641" cy="1465591"/>
          </a:xfrm>
        </p:spPr>
        <p:txBody>
          <a:bodyPr anchor="b">
            <a:noAutofit/>
          </a:bodyPr>
          <a:lstStyle>
            <a:lvl1pPr>
              <a:defRPr sz="3200" b="1">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031479" y="6356350"/>
            <a:ext cx="1543821" cy="365125"/>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5850147" y="6356350"/>
            <a:ext cx="4114800" cy="365125"/>
          </a:xfrm>
        </p:spPr>
        <p:txBody>
          <a:bodyPr/>
          <a:lstStyle>
            <a:lvl1pPr algn="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10239794" y="6356350"/>
            <a:ext cx="1114005" cy="365125"/>
          </a:xfrm>
        </p:spPr>
        <p:txBody>
          <a:bodyPr/>
          <a:lstStyle>
            <a:lvl1pPr>
              <a:defRPr>
                <a:solidFill>
                  <a:srgbClr val="576973"/>
                </a:solidFill>
              </a:defRPr>
            </a:lvl1pPr>
          </a:lstStyle>
          <a:p>
            <a:fld id="{6E18DBF4-37B7-4C4F-9728-A1C100B177EE}" type="slidenum">
              <a:rPr lang="en-US" smtClean="0"/>
              <a:pPr/>
              <a:t>‹#›</a:t>
            </a:fld>
            <a:endParaRPr lang="en-US"/>
          </a:p>
        </p:txBody>
      </p:sp>
      <p:sp>
        <p:nvSpPr>
          <p:cNvPr id="13" name="Text Placeholder 12"/>
          <p:cNvSpPr>
            <a:spLocks noGrp="1"/>
          </p:cNvSpPr>
          <p:nvPr>
            <p:ph type="body" sz="quarter" idx="13" hasCustomPrompt="1"/>
          </p:nvPr>
        </p:nvSpPr>
        <p:spPr>
          <a:xfrm>
            <a:off x="189517" y="1958585"/>
            <a:ext cx="2920641" cy="638175"/>
          </a:xfrm>
        </p:spPr>
        <p:txBody>
          <a:bodyPr vert="horz" lIns="91440" tIns="45720" rIns="91440" bIns="45720" rtlCol="0">
            <a:normAutofit/>
          </a:bodyPr>
          <a:lstStyle>
            <a:lvl1pPr marL="228600" indent="-228600">
              <a:buNone/>
              <a:defRPr lang="en-US" sz="1600">
                <a:solidFill>
                  <a:schemeClr val="tx1">
                    <a:lumMod val="25000"/>
                    <a:lumOff val="75000"/>
                  </a:schemeClr>
                </a:solidFill>
              </a:defRPr>
            </a:lvl1pPr>
          </a:lstStyle>
          <a:p>
            <a:pPr marL="0" lvl="0" indent="0"/>
            <a:r>
              <a:rPr lang="en-US" smtClean="0"/>
              <a:t>Title description</a:t>
            </a:r>
            <a:endParaRPr lang="en-US"/>
          </a:p>
        </p:txBody>
      </p:sp>
      <p:sp>
        <p:nvSpPr>
          <p:cNvPr id="17" name="Picture Placeholder 10"/>
          <p:cNvSpPr>
            <a:spLocks noGrp="1" noChangeAspect="1"/>
          </p:cNvSpPr>
          <p:nvPr>
            <p:ph type="pic" sz="quarter" idx="14"/>
          </p:nvPr>
        </p:nvSpPr>
        <p:spPr>
          <a:xfrm>
            <a:off x="0" y="3338285"/>
            <a:ext cx="3303064" cy="2487168"/>
          </a:xfrm>
        </p:spPr>
        <p:txBody>
          <a:bodyPr/>
          <a:lstStyle/>
          <a:p>
            <a:endParaRPr lang="en-US"/>
          </a:p>
        </p:txBody>
      </p:sp>
      <p:sp>
        <p:nvSpPr>
          <p:cNvPr id="18" name="Rectangle 17"/>
          <p:cNvSpPr/>
          <p:nvPr userDrawn="1"/>
        </p:nvSpPr>
        <p:spPr>
          <a:xfrm>
            <a:off x="0" y="3338285"/>
            <a:ext cx="3299672" cy="2484614"/>
          </a:xfrm>
          <a:prstGeom prst="rect">
            <a:avLst/>
          </a:prstGeom>
          <a:solidFill>
            <a:srgbClr val="75BEE9">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userDrawn="1"/>
        </p:nvGrpSpPr>
        <p:grpSpPr>
          <a:xfrm>
            <a:off x="0" y="6766560"/>
            <a:ext cx="3300984" cy="91440"/>
            <a:chOff x="0" y="4480421"/>
            <a:chExt cx="12192000" cy="91440"/>
          </a:xfrm>
        </p:grpSpPr>
        <p:sp>
          <p:nvSpPr>
            <p:cNvPr id="26" name="Rectangle 25"/>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2439924" y="4480421"/>
              <a:ext cx="2439924" cy="9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21166092"/>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art 1">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9" name="Chart Placeholder 8"/>
          <p:cNvSpPr>
            <a:spLocks noGrp="1"/>
          </p:cNvSpPr>
          <p:nvPr>
            <p:ph type="chart" sz="quarter" idx="13"/>
          </p:nvPr>
        </p:nvSpPr>
        <p:spPr>
          <a:xfrm>
            <a:off x="4872227" y="1701800"/>
            <a:ext cx="6837173" cy="4356100"/>
          </a:xfrm>
        </p:spPr>
        <p:txBody>
          <a:bodyPr/>
          <a:lstStyle/>
          <a:p>
            <a:endParaRPr lang="en-US"/>
          </a:p>
        </p:txBody>
      </p:sp>
      <p:sp>
        <p:nvSpPr>
          <p:cNvPr id="15" name="Text Placeholder 2"/>
          <p:cNvSpPr>
            <a:spLocks noGrp="1"/>
          </p:cNvSpPr>
          <p:nvPr>
            <p:ph type="body" idx="1"/>
          </p:nvPr>
        </p:nvSpPr>
        <p:spPr>
          <a:xfrm>
            <a:off x="482600" y="2257196"/>
            <a:ext cx="4026883" cy="2314804"/>
          </a:xfrm>
        </p:spPr>
        <p:txBody>
          <a:bodyPr>
            <a:normAutofit/>
          </a:bodyPr>
          <a:lstStyle>
            <a:lvl1pPr marL="0" indent="0" algn="just">
              <a:buNone/>
              <a:defRPr sz="16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17" name="Text Placeholder 12"/>
          <p:cNvSpPr>
            <a:spLocks noGrp="1"/>
          </p:cNvSpPr>
          <p:nvPr>
            <p:ph type="body" sz="quarter" idx="15" hasCustomPrompt="1"/>
          </p:nvPr>
        </p:nvSpPr>
        <p:spPr>
          <a:xfrm>
            <a:off x="482599" y="1701800"/>
            <a:ext cx="4026883" cy="424732"/>
          </a:xfrm>
        </p:spPr>
        <p:txBody>
          <a:bodyPr vert="horz" lIns="91440" tIns="45720" rIns="91440" bIns="45720" rtlCol="0" anchor="ctr">
            <a:spAutoFit/>
          </a:bodyPr>
          <a:lstStyle>
            <a:lvl1pPr marL="228600" indent="-228600">
              <a:buNone/>
              <a:defRPr lang="en-US" sz="2400" b="1" cap="all" baseline="0">
                <a:solidFill>
                  <a:srgbClr val="47464B"/>
                </a:solidFill>
              </a:defRPr>
            </a:lvl1pPr>
          </a:lstStyle>
          <a:p>
            <a:pPr marL="0" lvl="0" indent="0"/>
            <a:r>
              <a:rPr lang="en-US" smtClean="0"/>
              <a:t>Insert some title here</a:t>
            </a:r>
            <a:endParaRPr lang="en-US"/>
          </a:p>
        </p:txBody>
      </p:sp>
      <p:grpSp>
        <p:nvGrpSpPr>
          <p:cNvPr id="16" name="Group 15"/>
          <p:cNvGrpSpPr/>
          <p:nvPr userDrawn="1"/>
        </p:nvGrpSpPr>
        <p:grpSpPr>
          <a:xfrm>
            <a:off x="0" y="6766560"/>
            <a:ext cx="12192000" cy="91440"/>
            <a:chOff x="0" y="4480421"/>
            <a:chExt cx="12192000" cy="91440"/>
          </a:xfrm>
        </p:grpSpPr>
        <p:sp>
          <p:nvSpPr>
            <p:cNvPr id="24" name="Rectangle 23"/>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61453787"/>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hart 2">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9" name="Chart Placeholder 8"/>
          <p:cNvSpPr>
            <a:spLocks noGrp="1"/>
          </p:cNvSpPr>
          <p:nvPr>
            <p:ph type="chart" sz="quarter" idx="13"/>
          </p:nvPr>
        </p:nvSpPr>
        <p:spPr>
          <a:xfrm>
            <a:off x="482599" y="1425678"/>
            <a:ext cx="11226801" cy="3117518"/>
          </a:xfrm>
        </p:spPr>
        <p:txBody>
          <a:bodyPr/>
          <a:lstStyle/>
          <a:p>
            <a:endParaRPr lang="en-US"/>
          </a:p>
        </p:txBody>
      </p:sp>
      <p:sp>
        <p:nvSpPr>
          <p:cNvPr id="15" name="Text Placeholder 2"/>
          <p:cNvSpPr>
            <a:spLocks noGrp="1"/>
          </p:cNvSpPr>
          <p:nvPr>
            <p:ph type="body" idx="1"/>
          </p:nvPr>
        </p:nvSpPr>
        <p:spPr>
          <a:xfrm>
            <a:off x="482599" y="5221786"/>
            <a:ext cx="11226801" cy="981015"/>
          </a:xfrm>
        </p:spPr>
        <p:txBody>
          <a:bodyPr>
            <a:normAutofit/>
          </a:bodyPr>
          <a:lstStyle>
            <a:lvl1pPr marL="0" indent="0">
              <a:buNone/>
              <a:defRPr sz="16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17" name="Text Placeholder 12"/>
          <p:cNvSpPr>
            <a:spLocks noGrp="1"/>
          </p:cNvSpPr>
          <p:nvPr>
            <p:ph type="body" sz="quarter" idx="15" hasCustomPrompt="1"/>
          </p:nvPr>
        </p:nvSpPr>
        <p:spPr>
          <a:xfrm>
            <a:off x="482600" y="4754538"/>
            <a:ext cx="11226800" cy="424732"/>
          </a:xfrm>
        </p:spPr>
        <p:txBody>
          <a:bodyPr vert="horz" wrap="square" lIns="91440" tIns="45720" rIns="91440" bIns="45720" rtlCol="0" anchor="ctr">
            <a:spAutoFit/>
          </a:bodyPr>
          <a:lstStyle>
            <a:lvl1pPr marL="228600" indent="-228600" algn="ctr">
              <a:buNone/>
              <a:defRPr lang="en-US" sz="2400" b="1" cap="all" baseline="0">
                <a:solidFill>
                  <a:srgbClr val="47464B"/>
                </a:solidFill>
              </a:defRPr>
            </a:lvl1pPr>
          </a:lstStyle>
          <a:p>
            <a:pPr marL="0" lvl="0" indent="0"/>
            <a:r>
              <a:rPr lang="en-US" smtClean="0"/>
              <a:t>Insert some title here</a:t>
            </a:r>
            <a:endParaRPr lang="en-US"/>
          </a:p>
        </p:txBody>
      </p:sp>
      <p:grpSp>
        <p:nvGrpSpPr>
          <p:cNvPr id="16" name="Group 15"/>
          <p:cNvGrpSpPr/>
          <p:nvPr userDrawn="1"/>
        </p:nvGrpSpPr>
        <p:grpSpPr>
          <a:xfrm>
            <a:off x="0" y="6766560"/>
            <a:ext cx="12192000" cy="91440"/>
            <a:chOff x="0" y="4480421"/>
            <a:chExt cx="12192000" cy="91440"/>
          </a:xfrm>
        </p:grpSpPr>
        <p:sp>
          <p:nvSpPr>
            <p:cNvPr id="18" name="Rectangle 17"/>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96156951"/>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rt 3">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9" name="Chart Placeholder 8"/>
          <p:cNvSpPr>
            <a:spLocks noGrp="1"/>
          </p:cNvSpPr>
          <p:nvPr>
            <p:ph type="chart" sz="quarter" idx="13"/>
          </p:nvPr>
        </p:nvSpPr>
        <p:spPr>
          <a:xfrm>
            <a:off x="482599" y="1425678"/>
            <a:ext cx="5130801" cy="3117518"/>
          </a:xfrm>
        </p:spPr>
        <p:txBody>
          <a:bodyPr/>
          <a:lstStyle/>
          <a:p>
            <a:endParaRPr lang="en-US"/>
          </a:p>
        </p:txBody>
      </p:sp>
      <p:sp>
        <p:nvSpPr>
          <p:cNvPr id="15" name="Text Placeholder 2"/>
          <p:cNvSpPr>
            <a:spLocks noGrp="1"/>
          </p:cNvSpPr>
          <p:nvPr>
            <p:ph type="body" idx="1"/>
          </p:nvPr>
        </p:nvSpPr>
        <p:spPr>
          <a:xfrm>
            <a:off x="482599" y="5221786"/>
            <a:ext cx="5130801" cy="981015"/>
          </a:xfrm>
        </p:spPr>
        <p:txBody>
          <a:bodyPr>
            <a:normAutofit/>
          </a:bodyPr>
          <a:lstStyle>
            <a:lvl1pPr marL="0" indent="0" algn="just">
              <a:buNone/>
              <a:defRPr sz="16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17" name="Text Placeholder 12"/>
          <p:cNvSpPr>
            <a:spLocks noGrp="1"/>
          </p:cNvSpPr>
          <p:nvPr>
            <p:ph type="body" sz="quarter" idx="15" hasCustomPrompt="1"/>
          </p:nvPr>
        </p:nvSpPr>
        <p:spPr>
          <a:xfrm>
            <a:off x="482599" y="4754538"/>
            <a:ext cx="5130800" cy="424732"/>
          </a:xfrm>
        </p:spPr>
        <p:txBody>
          <a:bodyPr vert="horz" wrap="square" lIns="91440" tIns="45720" rIns="91440" bIns="45720" rtlCol="0" anchor="ctr">
            <a:spAutoFit/>
          </a:bodyPr>
          <a:lstStyle>
            <a:lvl1pPr marL="228600" indent="-228600" algn="ctr">
              <a:buNone/>
              <a:defRPr lang="en-US" sz="2400" b="1" cap="all" baseline="0">
                <a:solidFill>
                  <a:srgbClr val="47464B"/>
                </a:solidFill>
              </a:defRPr>
            </a:lvl1pPr>
          </a:lstStyle>
          <a:p>
            <a:pPr marL="0" lvl="0" indent="0"/>
            <a:r>
              <a:rPr lang="en-US" smtClean="0"/>
              <a:t>Insert some title here</a:t>
            </a:r>
            <a:endParaRPr lang="en-US"/>
          </a:p>
        </p:txBody>
      </p:sp>
      <p:sp>
        <p:nvSpPr>
          <p:cNvPr id="16" name="Chart Placeholder 8"/>
          <p:cNvSpPr>
            <a:spLocks noGrp="1"/>
          </p:cNvSpPr>
          <p:nvPr>
            <p:ph type="chart" sz="quarter" idx="16"/>
          </p:nvPr>
        </p:nvSpPr>
        <p:spPr>
          <a:xfrm>
            <a:off x="6578599" y="1425678"/>
            <a:ext cx="5130801" cy="3117518"/>
          </a:xfrm>
        </p:spPr>
        <p:txBody>
          <a:bodyPr/>
          <a:lstStyle/>
          <a:p>
            <a:endParaRPr lang="en-US"/>
          </a:p>
        </p:txBody>
      </p:sp>
      <p:sp>
        <p:nvSpPr>
          <p:cNvPr id="18" name="Text Placeholder 2"/>
          <p:cNvSpPr>
            <a:spLocks noGrp="1"/>
          </p:cNvSpPr>
          <p:nvPr>
            <p:ph type="body" idx="17"/>
          </p:nvPr>
        </p:nvSpPr>
        <p:spPr>
          <a:xfrm>
            <a:off x="6578599" y="5221786"/>
            <a:ext cx="5130801" cy="981015"/>
          </a:xfrm>
        </p:spPr>
        <p:txBody>
          <a:bodyPr>
            <a:normAutofit/>
          </a:bodyPr>
          <a:lstStyle>
            <a:lvl1pPr marL="0" indent="0" algn="just">
              <a:buNone/>
              <a:defRPr sz="16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19" name="Text Placeholder 12"/>
          <p:cNvSpPr>
            <a:spLocks noGrp="1"/>
          </p:cNvSpPr>
          <p:nvPr>
            <p:ph type="body" sz="quarter" idx="18" hasCustomPrompt="1"/>
          </p:nvPr>
        </p:nvSpPr>
        <p:spPr>
          <a:xfrm>
            <a:off x="6578600" y="4754538"/>
            <a:ext cx="5130800" cy="424732"/>
          </a:xfrm>
        </p:spPr>
        <p:txBody>
          <a:bodyPr vert="horz" wrap="square" lIns="91440" tIns="45720" rIns="91440" bIns="45720" rtlCol="0" anchor="ctr">
            <a:spAutoFit/>
          </a:bodyPr>
          <a:lstStyle>
            <a:lvl1pPr marL="228600" indent="-228600" algn="ctr">
              <a:buNone/>
              <a:defRPr lang="en-US" sz="2400" b="1" cap="all" baseline="0">
                <a:solidFill>
                  <a:srgbClr val="47464B"/>
                </a:solidFill>
              </a:defRPr>
            </a:lvl1pPr>
          </a:lstStyle>
          <a:p>
            <a:pPr marL="0" lvl="0" indent="0"/>
            <a:r>
              <a:rPr lang="en-US" smtClean="0"/>
              <a:t>Insert some title here</a:t>
            </a:r>
            <a:endParaRPr lang="en-US"/>
          </a:p>
        </p:txBody>
      </p:sp>
      <p:grpSp>
        <p:nvGrpSpPr>
          <p:cNvPr id="20" name="Group 19"/>
          <p:cNvGrpSpPr/>
          <p:nvPr userDrawn="1"/>
        </p:nvGrpSpPr>
        <p:grpSpPr>
          <a:xfrm>
            <a:off x="0" y="6766560"/>
            <a:ext cx="12192000" cy="91440"/>
            <a:chOff x="0" y="4480421"/>
            <a:chExt cx="12192000" cy="91440"/>
          </a:xfrm>
        </p:grpSpPr>
        <p:sp>
          <p:nvSpPr>
            <p:cNvPr id="21" name="Rectangle 20"/>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81281994"/>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hart 4">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9" name="Chart Placeholder 8"/>
          <p:cNvSpPr>
            <a:spLocks noGrp="1"/>
          </p:cNvSpPr>
          <p:nvPr>
            <p:ph type="chart" sz="quarter" idx="13"/>
          </p:nvPr>
        </p:nvSpPr>
        <p:spPr>
          <a:xfrm>
            <a:off x="482599" y="1425678"/>
            <a:ext cx="3556001" cy="3117518"/>
          </a:xfrm>
        </p:spPr>
        <p:txBody>
          <a:bodyPr/>
          <a:lstStyle/>
          <a:p>
            <a:endParaRPr lang="en-US"/>
          </a:p>
        </p:txBody>
      </p:sp>
      <p:sp>
        <p:nvSpPr>
          <p:cNvPr id="15" name="Text Placeholder 2"/>
          <p:cNvSpPr>
            <a:spLocks noGrp="1"/>
          </p:cNvSpPr>
          <p:nvPr>
            <p:ph type="body" idx="1"/>
          </p:nvPr>
        </p:nvSpPr>
        <p:spPr>
          <a:xfrm>
            <a:off x="482599" y="5221786"/>
            <a:ext cx="3556001" cy="981015"/>
          </a:xfrm>
        </p:spPr>
        <p:txBody>
          <a:bodyPr>
            <a:normAutofit/>
          </a:bodyPr>
          <a:lstStyle>
            <a:lvl1pPr marL="0" indent="0" algn="just">
              <a:buNone/>
              <a:defRPr sz="16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17" name="Text Placeholder 12"/>
          <p:cNvSpPr>
            <a:spLocks noGrp="1"/>
          </p:cNvSpPr>
          <p:nvPr>
            <p:ph type="body" sz="quarter" idx="15" hasCustomPrompt="1"/>
          </p:nvPr>
        </p:nvSpPr>
        <p:spPr>
          <a:xfrm>
            <a:off x="482599" y="4754538"/>
            <a:ext cx="3556000" cy="424732"/>
          </a:xfrm>
        </p:spPr>
        <p:txBody>
          <a:bodyPr vert="horz" wrap="square" lIns="91440" tIns="45720" rIns="91440" bIns="45720" rtlCol="0" anchor="ctr">
            <a:spAutoFit/>
          </a:bodyPr>
          <a:lstStyle>
            <a:lvl1pPr marL="228600" indent="-228600" algn="ctr">
              <a:buNone/>
              <a:defRPr lang="en-US" sz="2400" b="1" cap="all" baseline="0">
                <a:solidFill>
                  <a:srgbClr val="47464B"/>
                </a:solidFill>
              </a:defRPr>
            </a:lvl1pPr>
          </a:lstStyle>
          <a:p>
            <a:pPr marL="0" lvl="0" indent="0"/>
            <a:r>
              <a:rPr lang="en-US" smtClean="0"/>
              <a:t>Insert some title here</a:t>
            </a:r>
            <a:endParaRPr lang="en-US"/>
          </a:p>
        </p:txBody>
      </p:sp>
      <p:sp>
        <p:nvSpPr>
          <p:cNvPr id="26" name="Chart Placeholder 8"/>
          <p:cNvSpPr>
            <a:spLocks noGrp="1"/>
          </p:cNvSpPr>
          <p:nvPr>
            <p:ph type="chart" sz="quarter" idx="16"/>
          </p:nvPr>
        </p:nvSpPr>
        <p:spPr>
          <a:xfrm>
            <a:off x="4318000" y="1425678"/>
            <a:ext cx="3556001" cy="3117518"/>
          </a:xfrm>
        </p:spPr>
        <p:txBody>
          <a:bodyPr/>
          <a:lstStyle/>
          <a:p>
            <a:endParaRPr lang="en-US"/>
          </a:p>
        </p:txBody>
      </p:sp>
      <p:sp>
        <p:nvSpPr>
          <p:cNvPr id="27" name="Text Placeholder 2"/>
          <p:cNvSpPr>
            <a:spLocks noGrp="1"/>
          </p:cNvSpPr>
          <p:nvPr>
            <p:ph type="body" idx="17"/>
          </p:nvPr>
        </p:nvSpPr>
        <p:spPr>
          <a:xfrm>
            <a:off x="4318000" y="5221786"/>
            <a:ext cx="3556001" cy="981015"/>
          </a:xfrm>
        </p:spPr>
        <p:txBody>
          <a:bodyPr>
            <a:normAutofit/>
          </a:bodyPr>
          <a:lstStyle>
            <a:lvl1pPr marL="0" indent="0" algn="just">
              <a:buNone/>
              <a:defRPr sz="16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28" name="Text Placeholder 12"/>
          <p:cNvSpPr>
            <a:spLocks noGrp="1"/>
          </p:cNvSpPr>
          <p:nvPr>
            <p:ph type="body" sz="quarter" idx="18" hasCustomPrompt="1"/>
          </p:nvPr>
        </p:nvSpPr>
        <p:spPr>
          <a:xfrm>
            <a:off x="4318000" y="4754538"/>
            <a:ext cx="3556000" cy="424732"/>
          </a:xfrm>
        </p:spPr>
        <p:txBody>
          <a:bodyPr vert="horz" wrap="square" lIns="91440" tIns="45720" rIns="91440" bIns="45720" rtlCol="0" anchor="ctr">
            <a:spAutoFit/>
          </a:bodyPr>
          <a:lstStyle>
            <a:lvl1pPr marL="228600" indent="-228600" algn="ctr">
              <a:buNone/>
              <a:defRPr lang="en-US" sz="2400" b="1" cap="all" baseline="0">
                <a:solidFill>
                  <a:srgbClr val="47464B"/>
                </a:solidFill>
              </a:defRPr>
            </a:lvl1pPr>
          </a:lstStyle>
          <a:p>
            <a:pPr marL="0" lvl="0" indent="0"/>
            <a:r>
              <a:rPr lang="en-US" smtClean="0"/>
              <a:t>Insert some title here</a:t>
            </a:r>
            <a:endParaRPr lang="en-US"/>
          </a:p>
        </p:txBody>
      </p:sp>
      <p:sp>
        <p:nvSpPr>
          <p:cNvPr id="29" name="Chart Placeholder 8"/>
          <p:cNvSpPr>
            <a:spLocks noGrp="1"/>
          </p:cNvSpPr>
          <p:nvPr>
            <p:ph type="chart" sz="quarter" idx="19"/>
          </p:nvPr>
        </p:nvSpPr>
        <p:spPr>
          <a:xfrm>
            <a:off x="8153400" y="1425678"/>
            <a:ext cx="3556001" cy="3117518"/>
          </a:xfrm>
        </p:spPr>
        <p:txBody>
          <a:bodyPr/>
          <a:lstStyle/>
          <a:p>
            <a:endParaRPr lang="en-US"/>
          </a:p>
        </p:txBody>
      </p:sp>
      <p:sp>
        <p:nvSpPr>
          <p:cNvPr id="30" name="Text Placeholder 2"/>
          <p:cNvSpPr>
            <a:spLocks noGrp="1"/>
          </p:cNvSpPr>
          <p:nvPr>
            <p:ph type="body" idx="20"/>
          </p:nvPr>
        </p:nvSpPr>
        <p:spPr>
          <a:xfrm>
            <a:off x="8153400" y="5221786"/>
            <a:ext cx="3556001" cy="981015"/>
          </a:xfrm>
        </p:spPr>
        <p:txBody>
          <a:bodyPr>
            <a:normAutofit/>
          </a:bodyPr>
          <a:lstStyle>
            <a:lvl1pPr marL="0" indent="0" algn="just">
              <a:buNone/>
              <a:defRPr sz="16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31" name="Text Placeholder 12"/>
          <p:cNvSpPr>
            <a:spLocks noGrp="1"/>
          </p:cNvSpPr>
          <p:nvPr>
            <p:ph type="body" sz="quarter" idx="21" hasCustomPrompt="1"/>
          </p:nvPr>
        </p:nvSpPr>
        <p:spPr>
          <a:xfrm>
            <a:off x="8153400" y="4754538"/>
            <a:ext cx="3556000" cy="424732"/>
          </a:xfrm>
        </p:spPr>
        <p:txBody>
          <a:bodyPr vert="horz" wrap="square" lIns="91440" tIns="45720" rIns="91440" bIns="45720" rtlCol="0" anchor="ctr">
            <a:spAutoFit/>
          </a:bodyPr>
          <a:lstStyle>
            <a:lvl1pPr marL="228600" indent="-228600" algn="ctr">
              <a:buNone/>
              <a:defRPr lang="en-US" sz="2400" b="1" cap="all" baseline="0">
                <a:solidFill>
                  <a:srgbClr val="47464B"/>
                </a:solidFill>
              </a:defRPr>
            </a:lvl1pPr>
          </a:lstStyle>
          <a:p>
            <a:pPr marL="0" lvl="0" indent="0"/>
            <a:r>
              <a:rPr lang="en-US" smtClean="0"/>
              <a:t>Insert some title here</a:t>
            </a:r>
            <a:endParaRPr lang="en-US"/>
          </a:p>
        </p:txBody>
      </p:sp>
      <p:grpSp>
        <p:nvGrpSpPr>
          <p:cNvPr id="22" name="Group 21"/>
          <p:cNvGrpSpPr/>
          <p:nvPr userDrawn="1"/>
        </p:nvGrpSpPr>
        <p:grpSpPr>
          <a:xfrm>
            <a:off x="0" y="6766560"/>
            <a:ext cx="12192000" cy="91440"/>
            <a:chOff x="0" y="4480421"/>
            <a:chExt cx="12192000" cy="91440"/>
          </a:xfrm>
        </p:grpSpPr>
        <p:sp>
          <p:nvSpPr>
            <p:cNvPr id="23" name="Rectangle 22"/>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02748008"/>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art 5">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9" name="Chart Placeholder 8"/>
          <p:cNvSpPr>
            <a:spLocks noGrp="1"/>
          </p:cNvSpPr>
          <p:nvPr>
            <p:ph type="chart" sz="quarter" idx="13"/>
          </p:nvPr>
        </p:nvSpPr>
        <p:spPr>
          <a:xfrm>
            <a:off x="482599" y="1406667"/>
            <a:ext cx="2641601" cy="3117518"/>
          </a:xfrm>
        </p:spPr>
        <p:txBody>
          <a:bodyPr/>
          <a:lstStyle/>
          <a:p>
            <a:endParaRPr lang="en-US"/>
          </a:p>
        </p:txBody>
      </p:sp>
      <p:sp>
        <p:nvSpPr>
          <p:cNvPr id="15" name="Text Placeholder 2"/>
          <p:cNvSpPr>
            <a:spLocks noGrp="1"/>
          </p:cNvSpPr>
          <p:nvPr>
            <p:ph type="body" idx="1"/>
          </p:nvPr>
        </p:nvSpPr>
        <p:spPr>
          <a:xfrm>
            <a:off x="482599" y="5053307"/>
            <a:ext cx="2641601" cy="1130483"/>
          </a:xfrm>
        </p:spPr>
        <p:txBody>
          <a:bodyPr>
            <a:normAutofit/>
          </a:bodyPr>
          <a:lstStyle>
            <a:lvl1pPr marL="0" indent="0" algn="just">
              <a:buNone/>
              <a:defRPr sz="16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17" name="Text Placeholder 12"/>
          <p:cNvSpPr>
            <a:spLocks noGrp="1"/>
          </p:cNvSpPr>
          <p:nvPr>
            <p:ph type="body" sz="quarter" idx="15" hasCustomPrompt="1"/>
          </p:nvPr>
        </p:nvSpPr>
        <p:spPr>
          <a:xfrm>
            <a:off x="482599" y="4692664"/>
            <a:ext cx="2641600" cy="341632"/>
          </a:xfrm>
        </p:spPr>
        <p:txBody>
          <a:bodyPr vert="horz" wrap="square" lIns="91440" tIns="45720" rIns="91440" bIns="45720" rtlCol="0" anchor="ctr">
            <a:spAutoFit/>
          </a:bodyPr>
          <a:lstStyle>
            <a:lvl1pPr marL="228600" indent="-228600" algn="ctr">
              <a:buNone/>
              <a:defRPr lang="en-US" sz="1800" b="1" cap="all" baseline="0">
                <a:solidFill>
                  <a:srgbClr val="47464B"/>
                </a:solidFill>
              </a:defRPr>
            </a:lvl1pPr>
          </a:lstStyle>
          <a:p>
            <a:pPr marL="0" lvl="0" indent="0"/>
            <a:r>
              <a:rPr lang="en-US" smtClean="0"/>
              <a:t>Insert some title here</a:t>
            </a:r>
            <a:endParaRPr lang="en-US"/>
          </a:p>
        </p:txBody>
      </p:sp>
      <p:sp>
        <p:nvSpPr>
          <p:cNvPr id="25" name="Chart Placeholder 8"/>
          <p:cNvSpPr>
            <a:spLocks noGrp="1"/>
          </p:cNvSpPr>
          <p:nvPr>
            <p:ph type="chart" sz="quarter" idx="16"/>
          </p:nvPr>
        </p:nvSpPr>
        <p:spPr>
          <a:xfrm>
            <a:off x="3344333" y="1425678"/>
            <a:ext cx="2641601" cy="3117518"/>
          </a:xfrm>
        </p:spPr>
        <p:txBody>
          <a:bodyPr/>
          <a:lstStyle/>
          <a:p>
            <a:endParaRPr lang="en-US"/>
          </a:p>
        </p:txBody>
      </p:sp>
      <p:sp>
        <p:nvSpPr>
          <p:cNvPr id="32" name="Text Placeholder 2"/>
          <p:cNvSpPr>
            <a:spLocks noGrp="1"/>
          </p:cNvSpPr>
          <p:nvPr>
            <p:ph type="body" idx="17"/>
          </p:nvPr>
        </p:nvSpPr>
        <p:spPr>
          <a:xfrm>
            <a:off x="3344333" y="5072318"/>
            <a:ext cx="2641601" cy="1130483"/>
          </a:xfrm>
        </p:spPr>
        <p:txBody>
          <a:bodyPr>
            <a:normAutofit/>
          </a:bodyPr>
          <a:lstStyle>
            <a:lvl1pPr marL="0" indent="0" algn="just">
              <a:buNone/>
              <a:defRPr sz="16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33" name="Text Placeholder 12"/>
          <p:cNvSpPr>
            <a:spLocks noGrp="1"/>
          </p:cNvSpPr>
          <p:nvPr>
            <p:ph type="body" sz="quarter" idx="18" hasCustomPrompt="1"/>
          </p:nvPr>
        </p:nvSpPr>
        <p:spPr>
          <a:xfrm>
            <a:off x="3344334" y="4711675"/>
            <a:ext cx="2641600" cy="341632"/>
          </a:xfrm>
        </p:spPr>
        <p:txBody>
          <a:bodyPr vert="horz" wrap="square" lIns="91440" tIns="45720" rIns="91440" bIns="45720" rtlCol="0" anchor="ctr">
            <a:spAutoFit/>
          </a:bodyPr>
          <a:lstStyle>
            <a:lvl1pPr marL="228600" indent="-228600" algn="ctr">
              <a:buNone/>
              <a:defRPr lang="en-US" sz="1800" b="1" cap="all" baseline="0">
                <a:solidFill>
                  <a:srgbClr val="47464B"/>
                </a:solidFill>
              </a:defRPr>
            </a:lvl1pPr>
          </a:lstStyle>
          <a:p>
            <a:pPr marL="0" lvl="0" indent="0"/>
            <a:r>
              <a:rPr lang="en-US" smtClean="0"/>
              <a:t>Insert some title here</a:t>
            </a:r>
            <a:endParaRPr lang="en-US"/>
          </a:p>
        </p:txBody>
      </p:sp>
      <p:sp>
        <p:nvSpPr>
          <p:cNvPr id="34" name="Chart Placeholder 8"/>
          <p:cNvSpPr>
            <a:spLocks noGrp="1"/>
          </p:cNvSpPr>
          <p:nvPr>
            <p:ph type="chart" sz="quarter" idx="19"/>
          </p:nvPr>
        </p:nvSpPr>
        <p:spPr>
          <a:xfrm>
            <a:off x="6206067" y="1425678"/>
            <a:ext cx="2641601" cy="3117518"/>
          </a:xfrm>
        </p:spPr>
        <p:txBody>
          <a:bodyPr/>
          <a:lstStyle/>
          <a:p>
            <a:endParaRPr lang="en-US"/>
          </a:p>
        </p:txBody>
      </p:sp>
      <p:sp>
        <p:nvSpPr>
          <p:cNvPr id="35" name="Text Placeholder 2"/>
          <p:cNvSpPr>
            <a:spLocks noGrp="1"/>
          </p:cNvSpPr>
          <p:nvPr>
            <p:ph type="body" idx="20"/>
          </p:nvPr>
        </p:nvSpPr>
        <p:spPr>
          <a:xfrm>
            <a:off x="6206067" y="5072318"/>
            <a:ext cx="2641601" cy="1130483"/>
          </a:xfrm>
        </p:spPr>
        <p:txBody>
          <a:bodyPr>
            <a:normAutofit/>
          </a:bodyPr>
          <a:lstStyle>
            <a:lvl1pPr marL="0" indent="0" algn="just">
              <a:buNone/>
              <a:defRPr sz="16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36" name="Text Placeholder 12"/>
          <p:cNvSpPr>
            <a:spLocks noGrp="1"/>
          </p:cNvSpPr>
          <p:nvPr>
            <p:ph type="body" sz="quarter" idx="21" hasCustomPrompt="1"/>
          </p:nvPr>
        </p:nvSpPr>
        <p:spPr>
          <a:xfrm>
            <a:off x="6206067" y="4711675"/>
            <a:ext cx="2641600" cy="341632"/>
          </a:xfrm>
        </p:spPr>
        <p:txBody>
          <a:bodyPr vert="horz" wrap="square" lIns="91440" tIns="45720" rIns="91440" bIns="45720" rtlCol="0" anchor="ctr">
            <a:spAutoFit/>
          </a:bodyPr>
          <a:lstStyle>
            <a:lvl1pPr marL="228600" indent="-228600" algn="ctr">
              <a:buNone/>
              <a:defRPr lang="en-US" sz="1800" b="1" cap="all" baseline="0">
                <a:solidFill>
                  <a:srgbClr val="47464B"/>
                </a:solidFill>
              </a:defRPr>
            </a:lvl1pPr>
          </a:lstStyle>
          <a:p>
            <a:pPr marL="0" lvl="0" indent="0"/>
            <a:r>
              <a:rPr lang="en-US" smtClean="0"/>
              <a:t>Insert some title here</a:t>
            </a:r>
            <a:endParaRPr lang="en-US"/>
          </a:p>
        </p:txBody>
      </p:sp>
      <p:sp>
        <p:nvSpPr>
          <p:cNvPr id="37" name="Chart Placeholder 8"/>
          <p:cNvSpPr>
            <a:spLocks noGrp="1"/>
          </p:cNvSpPr>
          <p:nvPr>
            <p:ph type="chart" sz="quarter" idx="22"/>
          </p:nvPr>
        </p:nvSpPr>
        <p:spPr>
          <a:xfrm>
            <a:off x="9067800" y="1425678"/>
            <a:ext cx="2641601" cy="3117518"/>
          </a:xfrm>
        </p:spPr>
        <p:txBody>
          <a:bodyPr/>
          <a:lstStyle/>
          <a:p>
            <a:endParaRPr lang="en-US"/>
          </a:p>
        </p:txBody>
      </p:sp>
      <p:sp>
        <p:nvSpPr>
          <p:cNvPr id="38" name="Text Placeholder 2"/>
          <p:cNvSpPr>
            <a:spLocks noGrp="1"/>
          </p:cNvSpPr>
          <p:nvPr>
            <p:ph type="body" idx="23"/>
          </p:nvPr>
        </p:nvSpPr>
        <p:spPr>
          <a:xfrm>
            <a:off x="9067800" y="5072318"/>
            <a:ext cx="2641601" cy="1130483"/>
          </a:xfrm>
        </p:spPr>
        <p:txBody>
          <a:bodyPr>
            <a:normAutofit/>
          </a:bodyPr>
          <a:lstStyle>
            <a:lvl1pPr marL="0" indent="0" algn="just">
              <a:buNone/>
              <a:defRPr sz="16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39" name="Text Placeholder 12"/>
          <p:cNvSpPr>
            <a:spLocks noGrp="1"/>
          </p:cNvSpPr>
          <p:nvPr>
            <p:ph type="body" sz="quarter" idx="24" hasCustomPrompt="1"/>
          </p:nvPr>
        </p:nvSpPr>
        <p:spPr>
          <a:xfrm>
            <a:off x="9067801" y="4711675"/>
            <a:ext cx="2641600" cy="341632"/>
          </a:xfrm>
        </p:spPr>
        <p:txBody>
          <a:bodyPr vert="horz" wrap="square" lIns="91440" tIns="45720" rIns="91440" bIns="45720" rtlCol="0" anchor="ctr">
            <a:spAutoFit/>
          </a:bodyPr>
          <a:lstStyle>
            <a:lvl1pPr marL="228600" indent="-228600" algn="ctr">
              <a:buNone/>
              <a:defRPr lang="en-US" sz="1800" b="1" cap="all" baseline="0">
                <a:solidFill>
                  <a:srgbClr val="47464B"/>
                </a:solidFill>
              </a:defRPr>
            </a:lvl1pPr>
          </a:lstStyle>
          <a:p>
            <a:pPr marL="0" lvl="0" indent="0"/>
            <a:r>
              <a:rPr lang="en-US" smtClean="0"/>
              <a:t>Insert some title here</a:t>
            </a:r>
            <a:endParaRPr lang="en-US"/>
          </a:p>
        </p:txBody>
      </p:sp>
      <p:grpSp>
        <p:nvGrpSpPr>
          <p:cNvPr id="26" name="Group 25"/>
          <p:cNvGrpSpPr/>
          <p:nvPr userDrawn="1"/>
        </p:nvGrpSpPr>
        <p:grpSpPr>
          <a:xfrm>
            <a:off x="0" y="6766560"/>
            <a:ext cx="12192000" cy="91440"/>
            <a:chOff x="0" y="4480421"/>
            <a:chExt cx="12192000" cy="91440"/>
          </a:xfrm>
        </p:grpSpPr>
        <p:sp>
          <p:nvSpPr>
            <p:cNvPr id="27" name="Rectangle 26"/>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24811744"/>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hart 6">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9" name="Chart Placeholder 8"/>
          <p:cNvSpPr>
            <a:spLocks noGrp="1"/>
          </p:cNvSpPr>
          <p:nvPr>
            <p:ph type="chart" sz="quarter" idx="13"/>
          </p:nvPr>
        </p:nvSpPr>
        <p:spPr>
          <a:xfrm>
            <a:off x="5905500" y="2360118"/>
            <a:ext cx="5803900" cy="3697781"/>
          </a:xfrm>
        </p:spPr>
        <p:txBody>
          <a:bodyPr/>
          <a:lstStyle/>
          <a:p>
            <a:endParaRPr lang="en-US"/>
          </a:p>
        </p:txBody>
      </p:sp>
      <p:sp>
        <p:nvSpPr>
          <p:cNvPr id="15" name="Text Placeholder 2"/>
          <p:cNvSpPr>
            <a:spLocks noGrp="1"/>
          </p:cNvSpPr>
          <p:nvPr>
            <p:ph type="body" idx="1"/>
          </p:nvPr>
        </p:nvSpPr>
        <p:spPr>
          <a:xfrm>
            <a:off x="482600" y="4254499"/>
            <a:ext cx="4572000" cy="1803399"/>
          </a:xfrm>
        </p:spPr>
        <p:txBody>
          <a:bodyPr>
            <a:normAutofit/>
          </a:bodyPr>
          <a:lstStyle>
            <a:lvl1pPr marL="285750" indent="-285750" algn="just">
              <a:buFont typeface="Arial" panose="020B0604020202020204" pitchFamily="34" charset="0"/>
              <a:buChar char="•"/>
              <a:defRPr sz="16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16" name="Text Placeholder 12"/>
          <p:cNvSpPr>
            <a:spLocks noGrp="1"/>
          </p:cNvSpPr>
          <p:nvPr>
            <p:ph type="body" sz="quarter" idx="16" hasCustomPrompt="1"/>
          </p:nvPr>
        </p:nvSpPr>
        <p:spPr>
          <a:xfrm>
            <a:off x="5905500" y="1689557"/>
            <a:ext cx="5803900" cy="666924"/>
          </a:xfrm>
          <a:solidFill>
            <a:schemeClr val="bg2"/>
          </a:solidFill>
          <a:ln>
            <a:solidFill>
              <a:schemeClr val="bg2"/>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24" name="Chart Placeholder 8"/>
          <p:cNvSpPr>
            <a:spLocks noGrp="1"/>
          </p:cNvSpPr>
          <p:nvPr>
            <p:ph type="chart" sz="quarter" idx="17"/>
          </p:nvPr>
        </p:nvSpPr>
        <p:spPr>
          <a:xfrm>
            <a:off x="482600" y="2360117"/>
            <a:ext cx="4572000" cy="1767381"/>
          </a:xfrm>
        </p:spPr>
        <p:txBody>
          <a:bodyPr/>
          <a:lstStyle/>
          <a:p>
            <a:endParaRPr lang="en-US"/>
          </a:p>
        </p:txBody>
      </p:sp>
      <p:sp>
        <p:nvSpPr>
          <p:cNvPr id="25" name="Text Placeholder 12"/>
          <p:cNvSpPr>
            <a:spLocks noGrp="1"/>
          </p:cNvSpPr>
          <p:nvPr>
            <p:ph type="body" sz="quarter" idx="18" hasCustomPrompt="1"/>
          </p:nvPr>
        </p:nvSpPr>
        <p:spPr>
          <a:xfrm>
            <a:off x="482600" y="1689557"/>
            <a:ext cx="4572000" cy="666924"/>
          </a:xfrm>
          <a:solidFill>
            <a:schemeClr val="bg2">
              <a:lumMod val="20000"/>
              <a:lumOff val="80000"/>
            </a:schemeClr>
          </a:solidFill>
          <a:ln>
            <a:solidFill>
              <a:schemeClr val="bg2">
                <a:lumMod val="20000"/>
                <a:lumOff val="80000"/>
              </a:schemeClr>
            </a:solidFill>
          </a:ln>
        </p:spPr>
        <p:txBody>
          <a:bodyPr vert="horz" wrap="square" lIns="91440" tIns="45720" rIns="91440" bIns="45720" rtlCol="0" anchor="ctr">
            <a:noAutofit/>
          </a:bodyPr>
          <a:lstStyle>
            <a:lvl1pPr marL="228600" indent="-228600" algn="ctr">
              <a:buNone/>
              <a:defRPr lang="en-US" sz="2400" b="1" cap="all" baseline="0">
                <a:solidFill>
                  <a:srgbClr val="47464B"/>
                </a:solidFill>
              </a:defRPr>
            </a:lvl1pPr>
          </a:lstStyle>
          <a:p>
            <a:pPr marL="0" lvl="0" indent="0"/>
            <a:r>
              <a:rPr lang="en-US" smtClean="0"/>
              <a:t>Insert some title here</a:t>
            </a:r>
            <a:endParaRPr lang="en-US"/>
          </a:p>
        </p:txBody>
      </p:sp>
      <p:grpSp>
        <p:nvGrpSpPr>
          <p:cNvPr id="26" name="Group 25"/>
          <p:cNvGrpSpPr/>
          <p:nvPr userDrawn="1"/>
        </p:nvGrpSpPr>
        <p:grpSpPr>
          <a:xfrm>
            <a:off x="0" y="6766560"/>
            <a:ext cx="12192000" cy="91440"/>
            <a:chOff x="0" y="4480421"/>
            <a:chExt cx="12192000" cy="91440"/>
          </a:xfrm>
        </p:grpSpPr>
        <p:sp>
          <p:nvSpPr>
            <p:cNvPr id="27" name="Rectangle 26"/>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8876664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25678"/>
            <a:ext cx="10515600" cy="475128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grpSp>
        <p:nvGrpSpPr>
          <p:cNvPr id="14" name="Group 13"/>
          <p:cNvGrpSpPr/>
          <p:nvPr userDrawn="1"/>
        </p:nvGrpSpPr>
        <p:grpSpPr>
          <a:xfrm>
            <a:off x="0" y="6766560"/>
            <a:ext cx="12192000" cy="91440"/>
            <a:chOff x="0" y="4480421"/>
            <a:chExt cx="12192000" cy="91440"/>
          </a:xfrm>
        </p:grpSpPr>
        <p:sp>
          <p:nvSpPr>
            <p:cNvPr id="21" name="Rectangle 20"/>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97885013"/>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hart 7">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5" name="Text Placeholder 2"/>
          <p:cNvSpPr>
            <a:spLocks noGrp="1"/>
          </p:cNvSpPr>
          <p:nvPr>
            <p:ph type="body" idx="1"/>
          </p:nvPr>
        </p:nvSpPr>
        <p:spPr>
          <a:xfrm>
            <a:off x="482600" y="4254499"/>
            <a:ext cx="5143500" cy="1803399"/>
          </a:xfrm>
        </p:spPr>
        <p:txBody>
          <a:bodyPr>
            <a:normAutofit/>
          </a:bodyPr>
          <a:lstStyle>
            <a:lvl1pPr marL="285750" indent="-285750" algn="just">
              <a:buFont typeface="Arial" panose="020B0604020202020204" pitchFamily="34" charset="0"/>
              <a:buChar char="•"/>
              <a:defRPr sz="16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24" name="Chart Placeholder 8"/>
          <p:cNvSpPr>
            <a:spLocks noGrp="1"/>
          </p:cNvSpPr>
          <p:nvPr>
            <p:ph type="chart" sz="quarter" idx="17"/>
          </p:nvPr>
        </p:nvSpPr>
        <p:spPr>
          <a:xfrm>
            <a:off x="482600" y="2360117"/>
            <a:ext cx="5143500" cy="1767381"/>
          </a:xfrm>
          <a:ln>
            <a:solidFill>
              <a:schemeClr val="accent3"/>
            </a:solidFill>
          </a:ln>
        </p:spPr>
        <p:txBody>
          <a:bodyPr/>
          <a:lstStyle/>
          <a:p>
            <a:endParaRPr lang="en-US"/>
          </a:p>
        </p:txBody>
      </p:sp>
      <p:sp>
        <p:nvSpPr>
          <p:cNvPr id="25" name="Text Placeholder 12"/>
          <p:cNvSpPr>
            <a:spLocks noGrp="1"/>
          </p:cNvSpPr>
          <p:nvPr>
            <p:ph type="body" sz="quarter" idx="18" hasCustomPrompt="1"/>
          </p:nvPr>
        </p:nvSpPr>
        <p:spPr>
          <a:xfrm>
            <a:off x="482600" y="1689557"/>
            <a:ext cx="5143500" cy="666924"/>
          </a:xfrm>
          <a:solidFill>
            <a:schemeClr val="accent3"/>
          </a:solidFill>
          <a:ln>
            <a:solidFill>
              <a:schemeClr val="accent3"/>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26" name="Text Placeholder 2"/>
          <p:cNvSpPr>
            <a:spLocks noGrp="1"/>
          </p:cNvSpPr>
          <p:nvPr>
            <p:ph type="body" idx="19"/>
          </p:nvPr>
        </p:nvSpPr>
        <p:spPr>
          <a:xfrm>
            <a:off x="6565901" y="4254499"/>
            <a:ext cx="5143500" cy="1803399"/>
          </a:xfrm>
        </p:spPr>
        <p:txBody>
          <a:bodyPr>
            <a:normAutofit/>
          </a:bodyPr>
          <a:lstStyle>
            <a:lvl1pPr marL="285750" indent="-285750" algn="just">
              <a:buFont typeface="Arial" panose="020B0604020202020204" pitchFamily="34" charset="0"/>
              <a:buChar char="•"/>
              <a:defRPr sz="16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27" name="Chart Placeholder 8"/>
          <p:cNvSpPr>
            <a:spLocks noGrp="1"/>
          </p:cNvSpPr>
          <p:nvPr>
            <p:ph type="chart" sz="quarter" idx="20"/>
          </p:nvPr>
        </p:nvSpPr>
        <p:spPr>
          <a:xfrm>
            <a:off x="6565901" y="2360117"/>
            <a:ext cx="5143500" cy="1767381"/>
          </a:xfrm>
          <a:ln>
            <a:solidFill>
              <a:schemeClr val="accent3"/>
            </a:solidFill>
          </a:ln>
        </p:spPr>
        <p:txBody>
          <a:bodyPr/>
          <a:lstStyle/>
          <a:p>
            <a:endParaRPr lang="en-US"/>
          </a:p>
        </p:txBody>
      </p:sp>
      <p:sp>
        <p:nvSpPr>
          <p:cNvPr id="28" name="Text Placeholder 12"/>
          <p:cNvSpPr>
            <a:spLocks noGrp="1"/>
          </p:cNvSpPr>
          <p:nvPr>
            <p:ph type="body" sz="quarter" idx="21" hasCustomPrompt="1"/>
          </p:nvPr>
        </p:nvSpPr>
        <p:spPr>
          <a:xfrm>
            <a:off x="6565901" y="1689557"/>
            <a:ext cx="5143500" cy="666924"/>
          </a:xfrm>
          <a:solidFill>
            <a:schemeClr val="accent3"/>
          </a:solidFill>
          <a:ln>
            <a:solidFill>
              <a:schemeClr val="accent3"/>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grpSp>
        <p:nvGrpSpPr>
          <p:cNvPr id="29" name="Group 28"/>
          <p:cNvGrpSpPr/>
          <p:nvPr userDrawn="1"/>
        </p:nvGrpSpPr>
        <p:grpSpPr>
          <a:xfrm>
            <a:off x="0" y="6766560"/>
            <a:ext cx="12192000" cy="91440"/>
            <a:chOff x="0" y="4480421"/>
            <a:chExt cx="12192000" cy="91440"/>
          </a:xfrm>
        </p:grpSpPr>
        <p:sp>
          <p:nvSpPr>
            <p:cNvPr id="30" name="Rectangle 29"/>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36405521"/>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rt 8">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24" name="Chart Placeholder 8"/>
          <p:cNvSpPr>
            <a:spLocks noGrp="1"/>
          </p:cNvSpPr>
          <p:nvPr>
            <p:ph type="chart" sz="quarter" idx="17"/>
          </p:nvPr>
        </p:nvSpPr>
        <p:spPr>
          <a:xfrm>
            <a:off x="482600" y="1918165"/>
            <a:ext cx="5143500" cy="1767381"/>
          </a:xfrm>
          <a:solidFill>
            <a:schemeClr val="accent1">
              <a:alpha val="30000"/>
            </a:schemeClr>
          </a:solidFill>
          <a:ln>
            <a:solidFill>
              <a:schemeClr val="accent1"/>
            </a:solidFill>
          </a:ln>
        </p:spPr>
        <p:txBody>
          <a:bodyPr/>
          <a:lstStyle/>
          <a:p>
            <a:endParaRPr lang="en-US"/>
          </a:p>
        </p:txBody>
      </p:sp>
      <p:sp>
        <p:nvSpPr>
          <p:cNvPr id="25" name="Text Placeholder 12"/>
          <p:cNvSpPr>
            <a:spLocks noGrp="1"/>
          </p:cNvSpPr>
          <p:nvPr>
            <p:ph type="body" sz="quarter" idx="18" hasCustomPrompt="1"/>
          </p:nvPr>
        </p:nvSpPr>
        <p:spPr>
          <a:xfrm>
            <a:off x="482600" y="1419645"/>
            <a:ext cx="5143500" cy="498733"/>
          </a:xfrm>
          <a:solidFill>
            <a:schemeClr val="accent1"/>
          </a:solidFill>
          <a:ln>
            <a:solidFill>
              <a:schemeClr val="accent1"/>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27" name="Chart Placeholder 8"/>
          <p:cNvSpPr>
            <a:spLocks noGrp="1"/>
          </p:cNvSpPr>
          <p:nvPr>
            <p:ph type="chart" sz="quarter" idx="20"/>
          </p:nvPr>
        </p:nvSpPr>
        <p:spPr>
          <a:xfrm>
            <a:off x="6565901" y="1918165"/>
            <a:ext cx="5143500" cy="1767381"/>
          </a:xfrm>
          <a:solidFill>
            <a:schemeClr val="accent4">
              <a:alpha val="30000"/>
            </a:schemeClr>
          </a:solidFill>
          <a:ln>
            <a:solidFill>
              <a:schemeClr val="accent4"/>
            </a:solidFill>
          </a:ln>
        </p:spPr>
        <p:txBody>
          <a:bodyPr/>
          <a:lstStyle/>
          <a:p>
            <a:endParaRPr lang="en-US"/>
          </a:p>
        </p:txBody>
      </p:sp>
      <p:sp>
        <p:nvSpPr>
          <p:cNvPr id="28" name="Text Placeholder 12"/>
          <p:cNvSpPr>
            <a:spLocks noGrp="1"/>
          </p:cNvSpPr>
          <p:nvPr>
            <p:ph type="body" sz="quarter" idx="21" hasCustomPrompt="1"/>
          </p:nvPr>
        </p:nvSpPr>
        <p:spPr>
          <a:xfrm>
            <a:off x="6565901" y="1419645"/>
            <a:ext cx="5143500" cy="498733"/>
          </a:xfrm>
          <a:solidFill>
            <a:schemeClr val="accent4"/>
          </a:solidFill>
          <a:ln>
            <a:solidFill>
              <a:schemeClr val="accent4"/>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29" name="Chart Placeholder 8"/>
          <p:cNvSpPr>
            <a:spLocks noGrp="1"/>
          </p:cNvSpPr>
          <p:nvPr>
            <p:ph type="chart" sz="quarter" idx="22"/>
          </p:nvPr>
        </p:nvSpPr>
        <p:spPr>
          <a:xfrm>
            <a:off x="482600" y="4438382"/>
            <a:ext cx="5143500" cy="1767381"/>
          </a:xfrm>
          <a:solidFill>
            <a:schemeClr val="accent3">
              <a:alpha val="30000"/>
            </a:schemeClr>
          </a:solidFill>
          <a:ln>
            <a:solidFill>
              <a:schemeClr val="accent3"/>
            </a:solidFill>
          </a:ln>
        </p:spPr>
        <p:txBody>
          <a:bodyPr/>
          <a:lstStyle/>
          <a:p>
            <a:endParaRPr lang="en-US"/>
          </a:p>
        </p:txBody>
      </p:sp>
      <p:sp>
        <p:nvSpPr>
          <p:cNvPr id="30" name="Text Placeholder 12"/>
          <p:cNvSpPr>
            <a:spLocks noGrp="1"/>
          </p:cNvSpPr>
          <p:nvPr>
            <p:ph type="body" sz="quarter" idx="23" hasCustomPrompt="1"/>
          </p:nvPr>
        </p:nvSpPr>
        <p:spPr>
          <a:xfrm>
            <a:off x="482600" y="3939862"/>
            <a:ext cx="5143500" cy="498733"/>
          </a:xfrm>
          <a:solidFill>
            <a:schemeClr val="accent3"/>
          </a:solidFill>
          <a:ln>
            <a:solidFill>
              <a:schemeClr val="accent3"/>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31" name="Chart Placeholder 8"/>
          <p:cNvSpPr>
            <a:spLocks noGrp="1"/>
          </p:cNvSpPr>
          <p:nvPr>
            <p:ph type="chart" sz="quarter" idx="24"/>
          </p:nvPr>
        </p:nvSpPr>
        <p:spPr>
          <a:xfrm>
            <a:off x="6565901" y="4438382"/>
            <a:ext cx="5143500" cy="1767381"/>
          </a:xfrm>
          <a:solidFill>
            <a:schemeClr val="accent5">
              <a:alpha val="30000"/>
            </a:schemeClr>
          </a:solidFill>
          <a:ln>
            <a:solidFill>
              <a:schemeClr val="accent5"/>
            </a:solidFill>
          </a:ln>
        </p:spPr>
        <p:txBody>
          <a:bodyPr/>
          <a:lstStyle/>
          <a:p>
            <a:endParaRPr lang="en-US"/>
          </a:p>
        </p:txBody>
      </p:sp>
      <p:sp>
        <p:nvSpPr>
          <p:cNvPr id="32" name="Text Placeholder 12"/>
          <p:cNvSpPr>
            <a:spLocks noGrp="1"/>
          </p:cNvSpPr>
          <p:nvPr>
            <p:ph type="body" sz="quarter" idx="25" hasCustomPrompt="1"/>
          </p:nvPr>
        </p:nvSpPr>
        <p:spPr>
          <a:xfrm>
            <a:off x="6565901" y="3939862"/>
            <a:ext cx="5143500" cy="498733"/>
          </a:xfrm>
          <a:solidFill>
            <a:schemeClr val="accent5"/>
          </a:solidFill>
          <a:ln>
            <a:solidFill>
              <a:schemeClr val="accent5"/>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grpSp>
        <p:nvGrpSpPr>
          <p:cNvPr id="26" name="Group 25"/>
          <p:cNvGrpSpPr/>
          <p:nvPr userDrawn="1"/>
        </p:nvGrpSpPr>
        <p:grpSpPr>
          <a:xfrm>
            <a:off x="0" y="6766560"/>
            <a:ext cx="12192000" cy="91440"/>
            <a:chOff x="0" y="4480421"/>
            <a:chExt cx="12192000" cy="91440"/>
          </a:xfrm>
        </p:grpSpPr>
        <p:sp>
          <p:nvSpPr>
            <p:cNvPr id="33" name="Rectangle 32"/>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90785998"/>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hart 9">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24" name="Chart Placeholder 8"/>
          <p:cNvSpPr>
            <a:spLocks noGrp="1"/>
          </p:cNvSpPr>
          <p:nvPr>
            <p:ph type="chart" sz="quarter" idx="17"/>
          </p:nvPr>
        </p:nvSpPr>
        <p:spPr>
          <a:xfrm>
            <a:off x="482600" y="1918165"/>
            <a:ext cx="5143500" cy="1767381"/>
          </a:xfrm>
          <a:solidFill>
            <a:schemeClr val="accent1">
              <a:alpha val="30000"/>
            </a:schemeClr>
          </a:solidFill>
          <a:ln>
            <a:solidFill>
              <a:schemeClr val="accent1"/>
            </a:solidFill>
          </a:ln>
        </p:spPr>
        <p:txBody>
          <a:bodyPr/>
          <a:lstStyle/>
          <a:p>
            <a:endParaRPr lang="en-US"/>
          </a:p>
        </p:txBody>
      </p:sp>
      <p:sp>
        <p:nvSpPr>
          <p:cNvPr id="25" name="Text Placeholder 12"/>
          <p:cNvSpPr>
            <a:spLocks noGrp="1"/>
          </p:cNvSpPr>
          <p:nvPr>
            <p:ph type="body" sz="quarter" idx="18" hasCustomPrompt="1"/>
          </p:nvPr>
        </p:nvSpPr>
        <p:spPr>
          <a:xfrm>
            <a:off x="985520" y="1419645"/>
            <a:ext cx="4640580" cy="498733"/>
          </a:xfrm>
          <a:solidFill>
            <a:schemeClr val="accent1"/>
          </a:solidFill>
          <a:ln>
            <a:solidFill>
              <a:schemeClr val="accent1"/>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27" name="Chart Placeholder 8"/>
          <p:cNvSpPr>
            <a:spLocks noGrp="1"/>
          </p:cNvSpPr>
          <p:nvPr>
            <p:ph type="chart" sz="quarter" idx="20"/>
          </p:nvPr>
        </p:nvSpPr>
        <p:spPr>
          <a:xfrm>
            <a:off x="6565901" y="1918165"/>
            <a:ext cx="5143500" cy="1767381"/>
          </a:xfrm>
          <a:solidFill>
            <a:schemeClr val="accent4">
              <a:alpha val="30000"/>
            </a:schemeClr>
          </a:solidFill>
          <a:ln>
            <a:solidFill>
              <a:schemeClr val="accent4"/>
            </a:solidFill>
          </a:ln>
        </p:spPr>
        <p:txBody>
          <a:bodyPr/>
          <a:lstStyle/>
          <a:p>
            <a:endParaRPr lang="en-US"/>
          </a:p>
        </p:txBody>
      </p:sp>
      <p:sp>
        <p:nvSpPr>
          <p:cNvPr id="28" name="Text Placeholder 12"/>
          <p:cNvSpPr>
            <a:spLocks noGrp="1"/>
          </p:cNvSpPr>
          <p:nvPr>
            <p:ph type="body" sz="quarter" idx="21" hasCustomPrompt="1"/>
          </p:nvPr>
        </p:nvSpPr>
        <p:spPr>
          <a:xfrm>
            <a:off x="7068821" y="1419645"/>
            <a:ext cx="4640580" cy="498733"/>
          </a:xfrm>
          <a:solidFill>
            <a:schemeClr val="accent4"/>
          </a:solidFill>
          <a:ln>
            <a:solidFill>
              <a:schemeClr val="accent4"/>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29" name="Chart Placeholder 8"/>
          <p:cNvSpPr>
            <a:spLocks noGrp="1"/>
          </p:cNvSpPr>
          <p:nvPr>
            <p:ph type="chart" sz="quarter" idx="22"/>
          </p:nvPr>
        </p:nvSpPr>
        <p:spPr>
          <a:xfrm>
            <a:off x="482600" y="4438382"/>
            <a:ext cx="5143500" cy="1767381"/>
          </a:xfrm>
          <a:solidFill>
            <a:schemeClr val="accent3">
              <a:alpha val="30000"/>
            </a:schemeClr>
          </a:solidFill>
          <a:ln>
            <a:solidFill>
              <a:schemeClr val="accent3"/>
            </a:solidFill>
          </a:ln>
        </p:spPr>
        <p:txBody>
          <a:bodyPr/>
          <a:lstStyle/>
          <a:p>
            <a:endParaRPr lang="en-US"/>
          </a:p>
        </p:txBody>
      </p:sp>
      <p:sp>
        <p:nvSpPr>
          <p:cNvPr id="30" name="Text Placeholder 12"/>
          <p:cNvSpPr>
            <a:spLocks noGrp="1"/>
          </p:cNvSpPr>
          <p:nvPr>
            <p:ph type="body" sz="quarter" idx="23" hasCustomPrompt="1"/>
          </p:nvPr>
        </p:nvSpPr>
        <p:spPr>
          <a:xfrm>
            <a:off x="985520" y="3939862"/>
            <a:ext cx="4640580" cy="498733"/>
          </a:xfrm>
          <a:solidFill>
            <a:schemeClr val="accent3"/>
          </a:solidFill>
          <a:ln>
            <a:solidFill>
              <a:schemeClr val="accent3"/>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31" name="Chart Placeholder 8"/>
          <p:cNvSpPr>
            <a:spLocks noGrp="1"/>
          </p:cNvSpPr>
          <p:nvPr>
            <p:ph type="chart" sz="quarter" idx="24"/>
          </p:nvPr>
        </p:nvSpPr>
        <p:spPr>
          <a:xfrm>
            <a:off x="6565901" y="4438382"/>
            <a:ext cx="5143500" cy="1767381"/>
          </a:xfrm>
          <a:solidFill>
            <a:schemeClr val="accent5">
              <a:alpha val="30000"/>
            </a:schemeClr>
          </a:solidFill>
          <a:ln>
            <a:solidFill>
              <a:schemeClr val="accent5"/>
            </a:solidFill>
          </a:ln>
        </p:spPr>
        <p:txBody>
          <a:bodyPr/>
          <a:lstStyle/>
          <a:p>
            <a:endParaRPr lang="en-US"/>
          </a:p>
        </p:txBody>
      </p:sp>
      <p:sp>
        <p:nvSpPr>
          <p:cNvPr id="32" name="Text Placeholder 12"/>
          <p:cNvSpPr>
            <a:spLocks noGrp="1"/>
          </p:cNvSpPr>
          <p:nvPr>
            <p:ph type="body" sz="quarter" idx="25" hasCustomPrompt="1"/>
          </p:nvPr>
        </p:nvSpPr>
        <p:spPr>
          <a:xfrm>
            <a:off x="7068821" y="3939862"/>
            <a:ext cx="4640580" cy="498733"/>
          </a:xfrm>
          <a:solidFill>
            <a:schemeClr val="accent5"/>
          </a:solidFill>
          <a:ln>
            <a:solidFill>
              <a:schemeClr val="accent5"/>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33" name="Text Placeholder 12"/>
          <p:cNvSpPr>
            <a:spLocks noGrp="1"/>
          </p:cNvSpPr>
          <p:nvPr>
            <p:ph type="body" sz="quarter" idx="26" hasCustomPrompt="1"/>
          </p:nvPr>
        </p:nvSpPr>
        <p:spPr>
          <a:xfrm>
            <a:off x="482600" y="1419645"/>
            <a:ext cx="502920" cy="498733"/>
          </a:xfrm>
          <a:solidFill>
            <a:schemeClr val="accent1">
              <a:lumMod val="75000"/>
            </a:schemeClr>
          </a:solidFill>
          <a:ln>
            <a:solidFill>
              <a:schemeClr val="accent1"/>
            </a:solidFill>
          </a:ln>
        </p:spPr>
        <p:txBody>
          <a:bodyPr vert="horz" wrap="square" lIns="0" tIns="0" rIns="0" bIns="0" rtlCol="0" anchor="ctr">
            <a:noAutofit/>
          </a:bodyPr>
          <a:lstStyle>
            <a:lvl1pPr marL="228600" indent="-228600" algn="ctr">
              <a:buNone/>
              <a:defRPr lang="en-US" sz="2400" b="0" cap="all" baseline="0">
                <a:solidFill>
                  <a:schemeClr val="bg1"/>
                </a:solidFill>
                <a:latin typeface="FontAwesome" pitchFamily="2" charset="0"/>
              </a:defRPr>
            </a:lvl1pPr>
          </a:lstStyle>
          <a:p>
            <a:pPr marL="0" lvl="0" indent="0"/>
            <a:r>
              <a:rPr lang="en-US" smtClean="0"/>
              <a:t></a:t>
            </a:r>
            <a:endParaRPr lang="en-US"/>
          </a:p>
        </p:txBody>
      </p:sp>
      <p:sp>
        <p:nvSpPr>
          <p:cNvPr id="34" name="Text Placeholder 12"/>
          <p:cNvSpPr>
            <a:spLocks noGrp="1"/>
          </p:cNvSpPr>
          <p:nvPr>
            <p:ph type="body" sz="quarter" idx="27" hasCustomPrompt="1"/>
          </p:nvPr>
        </p:nvSpPr>
        <p:spPr>
          <a:xfrm>
            <a:off x="482600" y="3939862"/>
            <a:ext cx="502920" cy="498733"/>
          </a:xfrm>
          <a:solidFill>
            <a:schemeClr val="accent3">
              <a:lumMod val="75000"/>
            </a:schemeClr>
          </a:solidFill>
          <a:ln>
            <a:solidFill>
              <a:schemeClr val="accent3"/>
            </a:solidFill>
          </a:ln>
        </p:spPr>
        <p:txBody>
          <a:bodyPr vert="horz" wrap="square" lIns="0" tIns="0" rIns="0" bIns="0" rtlCol="0" anchor="ctr">
            <a:noAutofit/>
          </a:bodyPr>
          <a:lstStyle>
            <a:lvl1pPr marL="228600" indent="-228600" algn="ctr">
              <a:buNone/>
              <a:defRPr lang="en-US" sz="2400" b="0" cap="all" baseline="0">
                <a:solidFill>
                  <a:schemeClr val="bg1"/>
                </a:solidFill>
                <a:latin typeface="FontAwesome" pitchFamily="2" charset="0"/>
              </a:defRPr>
            </a:lvl1pPr>
          </a:lstStyle>
          <a:p>
            <a:pPr marL="0" lvl="0" indent="0"/>
            <a:r>
              <a:rPr lang="en-US" smtClean="0"/>
              <a:t></a:t>
            </a:r>
            <a:endParaRPr lang="en-US"/>
          </a:p>
        </p:txBody>
      </p:sp>
      <p:sp>
        <p:nvSpPr>
          <p:cNvPr id="35" name="Text Placeholder 12"/>
          <p:cNvSpPr>
            <a:spLocks noGrp="1"/>
          </p:cNvSpPr>
          <p:nvPr>
            <p:ph type="body" sz="quarter" idx="28" hasCustomPrompt="1"/>
          </p:nvPr>
        </p:nvSpPr>
        <p:spPr>
          <a:xfrm>
            <a:off x="6565901" y="1419645"/>
            <a:ext cx="502920" cy="498733"/>
          </a:xfrm>
          <a:solidFill>
            <a:schemeClr val="accent4">
              <a:lumMod val="75000"/>
            </a:schemeClr>
          </a:solidFill>
          <a:ln>
            <a:solidFill>
              <a:schemeClr val="accent4"/>
            </a:solidFill>
          </a:ln>
        </p:spPr>
        <p:txBody>
          <a:bodyPr vert="horz" wrap="square" lIns="0" tIns="0" rIns="0" bIns="0" rtlCol="0" anchor="ctr">
            <a:noAutofit/>
          </a:bodyPr>
          <a:lstStyle>
            <a:lvl1pPr marL="228600" indent="-228600" algn="ctr">
              <a:buNone/>
              <a:defRPr lang="en-US" sz="2400" b="0" cap="all" baseline="0">
                <a:solidFill>
                  <a:schemeClr val="bg1"/>
                </a:solidFill>
                <a:latin typeface="FontAwesome" pitchFamily="2" charset="0"/>
              </a:defRPr>
            </a:lvl1pPr>
          </a:lstStyle>
          <a:p>
            <a:pPr marL="0" lvl="0" indent="0"/>
            <a:r>
              <a:rPr lang="en-US" smtClean="0"/>
              <a:t></a:t>
            </a:r>
            <a:endParaRPr lang="en-US"/>
          </a:p>
        </p:txBody>
      </p:sp>
      <p:sp>
        <p:nvSpPr>
          <p:cNvPr id="36" name="Text Placeholder 12"/>
          <p:cNvSpPr>
            <a:spLocks noGrp="1"/>
          </p:cNvSpPr>
          <p:nvPr>
            <p:ph type="body" sz="quarter" idx="29" hasCustomPrompt="1"/>
          </p:nvPr>
        </p:nvSpPr>
        <p:spPr>
          <a:xfrm>
            <a:off x="6565901" y="3939862"/>
            <a:ext cx="502920" cy="498733"/>
          </a:xfrm>
          <a:solidFill>
            <a:schemeClr val="accent5">
              <a:lumMod val="75000"/>
            </a:schemeClr>
          </a:solidFill>
          <a:ln>
            <a:solidFill>
              <a:schemeClr val="accent5"/>
            </a:solidFill>
          </a:ln>
        </p:spPr>
        <p:txBody>
          <a:bodyPr vert="horz" wrap="square" lIns="0" tIns="0" rIns="0" bIns="0" rtlCol="0" anchor="ctr">
            <a:noAutofit/>
          </a:bodyPr>
          <a:lstStyle>
            <a:lvl1pPr marL="228600" indent="-228600" algn="ctr">
              <a:buNone/>
              <a:defRPr lang="en-US" sz="2400" b="0" cap="all" baseline="0">
                <a:solidFill>
                  <a:schemeClr val="bg1"/>
                </a:solidFill>
                <a:latin typeface="FontAwesome" pitchFamily="2" charset="0"/>
              </a:defRPr>
            </a:lvl1pPr>
          </a:lstStyle>
          <a:p>
            <a:pPr marL="0" lvl="0" indent="0"/>
            <a:r>
              <a:rPr lang="en-US" smtClean="0"/>
              <a:t></a:t>
            </a:r>
            <a:endParaRPr lang="en-US"/>
          </a:p>
        </p:txBody>
      </p:sp>
      <p:grpSp>
        <p:nvGrpSpPr>
          <p:cNvPr id="26" name="Group 25"/>
          <p:cNvGrpSpPr/>
          <p:nvPr userDrawn="1"/>
        </p:nvGrpSpPr>
        <p:grpSpPr>
          <a:xfrm>
            <a:off x="0" y="6766560"/>
            <a:ext cx="12192000" cy="91440"/>
            <a:chOff x="0" y="4480421"/>
            <a:chExt cx="12192000" cy="91440"/>
          </a:xfrm>
        </p:grpSpPr>
        <p:sp>
          <p:nvSpPr>
            <p:cNvPr id="37" name="Rectangle 36"/>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23943969"/>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rt 10">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24" name="Chart Placeholder 8"/>
          <p:cNvSpPr>
            <a:spLocks noGrp="1"/>
          </p:cNvSpPr>
          <p:nvPr>
            <p:ph type="chart" sz="quarter" idx="17"/>
          </p:nvPr>
        </p:nvSpPr>
        <p:spPr>
          <a:xfrm>
            <a:off x="482600" y="1918165"/>
            <a:ext cx="5143500" cy="1767381"/>
          </a:xfrm>
          <a:solidFill>
            <a:schemeClr val="accent1">
              <a:alpha val="30000"/>
            </a:schemeClr>
          </a:solidFill>
          <a:ln>
            <a:solidFill>
              <a:schemeClr val="accent1"/>
            </a:solidFill>
          </a:ln>
        </p:spPr>
        <p:txBody>
          <a:bodyPr/>
          <a:lstStyle/>
          <a:p>
            <a:endParaRPr lang="en-US"/>
          </a:p>
        </p:txBody>
      </p:sp>
      <p:sp>
        <p:nvSpPr>
          <p:cNvPr id="25" name="Text Placeholder 12"/>
          <p:cNvSpPr>
            <a:spLocks noGrp="1"/>
          </p:cNvSpPr>
          <p:nvPr>
            <p:ph type="body" sz="quarter" idx="18" hasCustomPrompt="1"/>
          </p:nvPr>
        </p:nvSpPr>
        <p:spPr>
          <a:xfrm>
            <a:off x="482600" y="1419645"/>
            <a:ext cx="5143500" cy="498733"/>
          </a:xfrm>
          <a:solidFill>
            <a:schemeClr val="accent1"/>
          </a:solidFill>
          <a:ln>
            <a:solidFill>
              <a:schemeClr val="accent1"/>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27" name="Chart Placeholder 8"/>
          <p:cNvSpPr>
            <a:spLocks noGrp="1"/>
          </p:cNvSpPr>
          <p:nvPr>
            <p:ph type="chart" sz="quarter" idx="20"/>
          </p:nvPr>
        </p:nvSpPr>
        <p:spPr>
          <a:xfrm>
            <a:off x="6565901" y="1918165"/>
            <a:ext cx="5143500" cy="1767381"/>
          </a:xfrm>
          <a:solidFill>
            <a:schemeClr val="accent4">
              <a:alpha val="30000"/>
            </a:schemeClr>
          </a:solidFill>
          <a:ln>
            <a:solidFill>
              <a:schemeClr val="accent4"/>
            </a:solidFill>
          </a:ln>
        </p:spPr>
        <p:txBody>
          <a:bodyPr/>
          <a:lstStyle/>
          <a:p>
            <a:endParaRPr lang="en-US"/>
          </a:p>
        </p:txBody>
      </p:sp>
      <p:sp>
        <p:nvSpPr>
          <p:cNvPr id="28" name="Text Placeholder 12"/>
          <p:cNvSpPr>
            <a:spLocks noGrp="1"/>
          </p:cNvSpPr>
          <p:nvPr>
            <p:ph type="body" sz="quarter" idx="21" hasCustomPrompt="1"/>
          </p:nvPr>
        </p:nvSpPr>
        <p:spPr>
          <a:xfrm>
            <a:off x="6565901" y="1419645"/>
            <a:ext cx="5143500" cy="498733"/>
          </a:xfrm>
          <a:solidFill>
            <a:schemeClr val="accent4"/>
          </a:solidFill>
          <a:ln>
            <a:solidFill>
              <a:schemeClr val="accent4"/>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31" name="Chart Placeholder 8"/>
          <p:cNvSpPr>
            <a:spLocks noGrp="1"/>
          </p:cNvSpPr>
          <p:nvPr>
            <p:ph type="chart" sz="quarter" idx="24"/>
          </p:nvPr>
        </p:nvSpPr>
        <p:spPr>
          <a:xfrm>
            <a:off x="482600" y="4450660"/>
            <a:ext cx="11226801" cy="1767381"/>
          </a:xfrm>
          <a:solidFill>
            <a:schemeClr val="accent5">
              <a:alpha val="30000"/>
            </a:schemeClr>
          </a:solidFill>
          <a:ln>
            <a:solidFill>
              <a:schemeClr val="accent5"/>
            </a:solidFill>
          </a:ln>
        </p:spPr>
        <p:txBody>
          <a:bodyPr/>
          <a:lstStyle/>
          <a:p>
            <a:endParaRPr lang="en-US"/>
          </a:p>
        </p:txBody>
      </p:sp>
      <p:sp>
        <p:nvSpPr>
          <p:cNvPr id="32" name="Text Placeholder 12"/>
          <p:cNvSpPr>
            <a:spLocks noGrp="1"/>
          </p:cNvSpPr>
          <p:nvPr>
            <p:ph type="body" sz="quarter" idx="25" hasCustomPrompt="1"/>
          </p:nvPr>
        </p:nvSpPr>
        <p:spPr>
          <a:xfrm>
            <a:off x="482600" y="3952140"/>
            <a:ext cx="11226801" cy="498733"/>
          </a:xfrm>
          <a:solidFill>
            <a:schemeClr val="accent5"/>
          </a:solidFill>
          <a:ln>
            <a:solidFill>
              <a:schemeClr val="accent5"/>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2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grpSp>
        <p:nvGrpSpPr>
          <p:cNvPr id="29" name="Group 28"/>
          <p:cNvGrpSpPr/>
          <p:nvPr userDrawn="1"/>
        </p:nvGrpSpPr>
        <p:grpSpPr>
          <a:xfrm>
            <a:off x="0" y="6766560"/>
            <a:ext cx="12192000" cy="91440"/>
            <a:chOff x="0" y="4480421"/>
            <a:chExt cx="12192000" cy="91440"/>
          </a:xfrm>
        </p:grpSpPr>
        <p:sp>
          <p:nvSpPr>
            <p:cNvPr id="30" name="Rectangle 29"/>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34221566"/>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hart 11">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24" name="Chart Placeholder 8"/>
          <p:cNvSpPr>
            <a:spLocks noGrp="1"/>
          </p:cNvSpPr>
          <p:nvPr>
            <p:ph type="chart" sz="quarter" idx="17"/>
          </p:nvPr>
        </p:nvSpPr>
        <p:spPr>
          <a:xfrm>
            <a:off x="482600" y="1918165"/>
            <a:ext cx="3568699" cy="1767381"/>
          </a:xfrm>
          <a:solidFill>
            <a:schemeClr val="accent1">
              <a:alpha val="30000"/>
            </a:schemeClr>
          </a:solidFill>
          <a:ln>
            <a:solidFill>
              <a:schemeClr val="accent1"/>
            </a:solidFill>
          </a:ln>
        </p:spPr>
        <p:txBody>
          <a:bodyPr/>
          <a:lstStyle/>
          <a:p>
            <a:endParaRPr lang="en-US"/>
          </a:p>
        </p:txBody>
      </p:sp>
      <p:sp>
        <p:nvSpPr>
          <p:cNvPr id="25" name="Text Placeholder 12"/>
          <p:cNvSpPr>
            <a:spLocks noGrp="1"/>
          </p:cNvSpPr>
          <p:nvPr>
            <p:ph type="body" sz="quarter" idx="18" hasCustomPrompt="1"/>
          </p:nvPr>
        </p:nvSpPr>
        <p:spPr>
          <a:xfrm>
            <a:off x="482600" y="1419645"/>
            <a:ext cx="3568699" cy="498733"/>
          </a:xfrm>
          <a:solidFill>
            <a:schemeClr val="accent1"/>
          </a:solidFill>
          <a:ln>
            <a:solidFill>
              <a:schemeClr val="accent1"/>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27" name="Chart Placeholder 8"/>
          <p:cNvSpPr>
            <a:spLocks noGrp="1"/>
          </p:cNvSpPr>
          <p:nvPr>
            <p:ph type="chart" sz="quarter" idx="20"/>
          </p:nvPr>
        </p:nvSpPr>
        <p:spPr>
          <a:xfrm>
            <a:off x="4311651" y="1918165"/>
            <a:ext cx="3568699" cy="1767381"/>
          </a:xfrm>
          <a:solidFill>
            <a:schemeClr val="accent4">
              <a:alpha val="30000"/>
            </a:schemeClr>
          </a:solidFill>
          <a:ln>
            <a:solidFill>
              <a:schemeClr val="accent4"/>
            </a:solidFill>
          </a:ln>
        </p:spPr>
        <p:txBody>
          <a:bodyPr/>
          <a:lstStyle/>
          <a:p>
            <a:endParaRPr lang="en-US"/>
          </a:p>
        </p:txBody>
      </p:sp>
      <p:sp>
        <p:nvSpPr>
          <p:cNvPr id="28" name="Text Placeholder 12"/>
          <p:cNvSpPr>
            <a:spLocks noGrp="1"/>
          </p:cNvSpPr>
          <p:nvPr>
            <p:ph type="body" sz="quarter" idx="21" hasCustomPrompt="1"/>
          </p:nvPr>
        </p:nvSpPr>
        <p:spPr>
          <a:xfrm>
            <a:off x="4311651" y="1419645"/>
            <a:ext cx="3568699" cy="498733"/>
          </a:xfrm>
          <a:solidFill>
            <a:schemeClr val="accent4"/>
          </a:solidFill>
          <a:ln>
            <a:solidFill>
              <a:schemeClr val="accent4"/>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29" name="Chart Placeholder 8"/>
          <p:cNvSpPr>
            <a:spLocks noGrp="1"/>
          </p:cNvSpPr>
          <p:nvPr>
            <p:ph type="chart" sz="quarter" idx="22"/>
          </p:nvPr>
        </p:nvSpPr>
        <p:spPr>
          <a:xfrm>
            <a:off x="482600" y="4438382"/>
            <a:ext cx="3568699" cy="1767381"/>
          </a:xfrm>
          <a:solidFill>
            <a:schemeClr val="accent3">
              <a:alpha val="30000"/>
            </a:schemeClr>
          </a:solidFill>
          <a:ln>
            <a:solidFill>
              <a:schemeClr val="accent3"/>
            </a:solidFill>
          </a:ln>
        </p:spPr>
        <p:txBody>
          <a:bodyPr/>
          <a:lstStyle/>
          <a:p>
            <a:endParaRPr lang="en-US"/>
          </a:p>
        </p:txBody>
      </p:sp>
      <p:sp>
        <p:nvSpPr>
          <p:cNvPr id="30" name="Text Placeholder 12"/>
          <p:cNvSpPr>
            <a:spLocks noGrp="1"/>
          </p:cNvSpPr>
          <p:nvPr>
            <p:ph type="body" sz="quarter" idx="23" hasCustomPrompt="1"/>
          </p:nvPr>
        </p:nvSpPr>
        <p:spPr>
          <a:xfrm>
            <a:off x="482600" y="3939862"/>
            <a:ext cx="3568699" cy="498733"/>
          </a:xfrm>
          <a:solidFill>
            <a:schemeClr val="accent3"/>
          </a:solidFill>
          <a:ln>
            <a:solidFill>
              <a:schemeClr val="accent3"/>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31" name="Chart Placeholder 8"/>
          <p:cNvSpPr>
            <a:spLocks noGrp="1"/>
          </p:cNvSpPr>
          <p:nvPr>
            <p:ph type="chart" sz="quarter" idx="24"/>
          </p:nvPr>
        </p:nvSpPr>
        <p:spPr>
          <a:xfrm>
            <a:off x="4311651" y="4438382"/>
            <a:ext cx="3568699" cy="1767381"/>
          </a:xfrm>
          <a:solidFill>
            <a:schemeClr val="accent5">
              <a:alpha val="30000"/>
            </a:schemeClr>
          </a:solidFill>
          <a:ln>
            <a:solidFill>
              <a:schemeClr val="accent5"/>
            </a:solidFill>
          </a:ln>
        </p:spPr>
        <p:txBody>
          <a:bodyPr/>
          <a:lstStyle/>
          <a:p>
            <a:endParaRPr lang="en-US"/>
          </a:p>
        </p:txBody>
      </p:sp>
      <p:sp>
        <p:nvSpPr>
          <p:cNvPr id="32" name="Text Placeholder 12"/>
          <p:cNvSpPr>
            <a:spLocks noGrp="1"/>
          </p:cNvSpPr>
          <p:nvPr>
            <p:ph type="body" sz="quarter" idx="25" hasCustomPrompt="1"/>
          </p:nvPr>
        </p:nvSpPr>
        <p:spPr>
          <a:xfrm>
            <a:off x="4311651" y="3939862"/>
            <a:ext cx="3568699" cy="498733"/>
          </a:xfrm>
          <a:solidFill>
            <a:schemeClr val="accent5"/>
          </a:solidFill>
          <a:ln>
            <a:solidFill>
              <a:schemeClr val="accent5"/>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26" name="Chart Placeholder 8"/>
          <p:cNvSpPr>
            <a:spLocks noGrp="1"/>
          </p:cNvSpPr>
          <p:nvPr>
            <p:ph type="chart" sz="quarter" idx="26"/>
          </p:nvPr>
        </p:nvSpPr>
        <p:spPr>
          <a:xfrm>
            <a:off x="8140702" y="1918165"/>
            <a:ext cx="3568699" cy="1767381"/>
          </a:xfrm>
          <a:solidFill>
            <a:schemeClr val="accent2">
              <a:alpha val="30000"/>
            </a:schemeClr>
          </a:solidFill>
          <a:ln>
            <a:solidFill>
              <a:schemeClr val="accent2"/>
            </a:solidFill>
          </a:ln>
        </p:spPr>
        <p:txBody>
          <a:bodyPr/>
          <a:lstStyle/>
          <a:p>
            <a:endParaRPr lang="en-US"/>
          </a:p>
        </p:txBody>
      </p:sp>
      <p:sp>
        <p:nvSpPr>
          <p:cNvPr id="33" name="Text Placeholder 12"/>
          <p:cNvSpPr>
            <a:spLocks noGrp="1"/>
          </p:cNvSpPr>
          <p:nvPr>
            <p:ph type="body" sz="quarter" idx="27" hasCustomPrompt="1"/>
          </p:nvPr>
        </p:nvSpPr>
        <p:spPr>
          <a:xfrm>
            <a:off x="8140702" y="1419645"/>
            <a:ext cx="3568699" cy="498733"/>
          </a:xfrm>
          <a:solidFill>
            <a:schemeClr val="accent2"/>
          </a:solidFill>
          <a:ln>
            <a:solidFill>
              <a:schemeClr val="accent2"/>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34" name="Chart Placeholder 8"/>
          <p:cNvSpPr>
            <a:spLocks noGrp="1"/>
          </p:cNvSpPr>
          <p:nvPr>
            <p:ph type="chart" sz="quarter" idx="28"/>
          </p:nvPr>
        </p:nvSpPr>
        <p:spPr>
          <a:xfrm>
            <a:off x="8140702" y="4438382"/>
            <a:ext cx="3568699" cy="1767381"/>
          </a:xfrm>
          <a:solidFill>
            <a:schemeClr val="accent6">
              <a:alpha val="30000"/>
            </a:schemeClr>
          </a:solidFill>
          <a:ln>
            <a:solidFill>
              <a:schemeClr val="accent6"/>
            </a:solidFill>
          </a:ln>
        </p:spPr>
        <p:txBody>
          <a:bodyPr/>
          <a:lstStyle/>
          <a:p>
            <a:endParaRPr lang="en-US"/>
          </a:p>
        </p:txBody>
      </p:sp>
      <p:sp>
        <p:nvSpPr>
          <p:cNvPr id="35" name="Text Placeholder 12"/>
          <p:cNvSpPr>
            <a:spLocks noGrp="1"/>
          </p:cNvSpPr>
          <p:nvPr>
            <p:ph type="body" sz="quarter" idx="29" hasCustomPrompt="1"/>
          </p:nvPr>
        </p:nvSpPr>
        <p:spPr>
          <a:xfrm>
            <a:off x="8140702" y="3939862"/>
            <a:ext cx="3568699" cy="498733"/>
          </a:xfrm>
          <a:solidFill>
            <a:schemeClr val="accent6"/>
          </a:solidFill>
          <a:ln>
            <a:solidFill>
              <a:schemeClr val="accent6"/>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grpSp>
        <p:nvGrpSpPr>
          <p:cNvPr id="36" name="Group 35"/>
          <p:cNvGrpSpPr/>
          <p:nvPr userDrawn="1"/>
        </p:nvGrpSpPr>
        <p:grpSpPr>
          <a:xfrm>
            <a:off x="0" y="6766560"/>
            <a:ext cx="12192000" cy="91440"/>
            <a:chOff x="0" y="4480421"/>
            <a:chExt cx="12192000" cy="91440"/>
          </a:xfrm>
        </p:grpSpPr>
        <p:sp>
          <p:nvSpPr>
            <p:cNvPr id="37" name="Rectangle 36"/>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74840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hart 13">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9" name="Chart Placeholder 8"/>
          <p:cNvSpPr>
            <a:spLocks noGrp="1"/>
          </p:cNvSpPr>
          <p:nvPr>
            <p:ph type="chart" sz="quarter" idx="13"/>
          </p:nvPr>
        </p:nvSpPr>
        <p:spPr>
          <a:xfrm>
            <a:off x="482599" y="2443305"/>
            <a:ext cx="3556001" cy="3117518"/>
          </a:xfrm>
        </p:spPr>
        <p:txBody>
          <a:bodyPr/>
          <a:lstStyle/>
          <a:p>
            <a:endParaRPr lang="en-US"/>
          </a:p>
        </p:txBody>
      </p:sp>
      <p:sp>
        <p:nvSpPr>
          <p:cNvPr id="17" name="Text Placeholder 12"/>
          <p:cNvSpPr>
            <a:spLocks noGrp="1"/>
          </p:cNvSpPr>
          <p:nvPr>
            <p:ph type="body" sz="quarter" idx="15" hasCustomPrompt="1"/>
          </p:nvPr>
        </p:nvSpPr>
        <p:spPr>
          <a:xfrm>
            <a:off x="482599" y="1999562"/>
            <a:ext cx="3556000" cy="424732"/>
          </a:xfrm>
        </p:spPr>
        <p:txBody>
          <a:bodyPr vert="horz" wrap="square" lIns="91440" tIns="45720" rIns="91440" bIns="45720" rtlCol="0" anchor="ctr">
            <a:spAutoFit/>
          </a:bodyPr>
          <a:lstStyle>
            <a:lvl1pPr marL="228600" indent="-228600" algn="ctr">
              <a:buNone/>
              <a:defRPr lang="en-US" sz="2400" b="1" cap="all" baseline="0">
                <a:solidFill>
                  <a:srgbClr val="47464B"/>
                </a:solidFill>
              </a:defRPr>
            </a:lvl1pPr>
          </a:lstStyle>
          <a:p>
            <a:pPr marL="0" lvl="0" indent="0"/>
            <a:r>
              <a:rPr lang="en-US" smtClean="0"/>
              <a:t>Insert some title here</a:t>
            </a:r>
            <a:endParaRPr lang="en-US"/>
          </a:p>
        </p:txBody>
      </p:sp>
      <p:sp>
        <p:nvSpPr>
          <p:cNvPr id="26" name="Chart Placeholder 8"/>
          <p:cNvSpPr>
            <a:spLocks noGrp="1"/>
          </p:cNvSpPr>
          <p:nvPr>
            <p:ph type="chart" sz="quarter" idx="16"/>
          </p:nvPr>
        </p:nvSpPr>
        <p:spPr>
          <a:xfrm>
            <a:off x="4318000" y="2443305"/>
            <a:ext cx="3556001" cy="3117518"/>
          </a:xfrm>
        </p:spPr>
        <p:txBody>
          <a:bodyPr/>
          <a:lstStyle/>
          <a:p>
            <a:endParaRPr lang="en-US"/>
          </a:p>
        </p:txBody>
      </p:sp>
      <p:sp>
        <p:nvSpPr>
          <p:cNvPr id="28" name="Text Placeholder 12"/>
          <p:cNvSpPr>
            <a:spLocks noGrp="1"/>
          </p:cNvSpPr>
          <p:nvPr>
            <p:ph type="body" sz="quarter" idx="18" hasCustomPrompt="1"/>
          </p:nvPr>
        </p:nvSpPr>
        <p:spPr>
          <a:xfrm>
            <a:off x="4318000" y="1999562"/>
            <a:ext cx="3556000" cy="424732"/>
          </a:xfrm>
        </p:spPr>
        <p:txBody>
          <a:bodyPr vert="horz" wrap="square" lIns="91440" tIns="45720" rIns="91440" bIns="45720" rtlCol="0" anchor="ctr">
            <a:spAutoFit/>
          </a:bodyPr>
          <a:lstStyle>
            <a:lvl1pPr marL="228600" indent="-228600" algn="ctr">
              <a:buNone/>
              <a:defRPr lang="en-US" sz="2400" b="1" cap="all" baseline="0">
                <a:solidFill>
                  <a:srgbClr val="47464B"/>
                </a:solidFill>
              </a:defRPr>
            </a:lvl1pPr>
          </a:lstStyle>
          <a:p>
            <a:pPr marL="0" lvl="0" indent="0"/>
            <a:r>
              <a:rPr lang="en-US" smtClean="0"/>
              <a:t>Insert some title here</a:t>
            </a:r>
            <a:endParaRPr lang="en-US"/>
          </a:p>
        </p:txBody>
      </p:sp>
      <p:sp>
        <p:nvSpPr>
          <p:cNvPr id="29" name="Chart Placeholder 8"/>
          <p:cNvSpPr>
            <a:spLocks noGrp="1"/>
          </p:cNvSpPr>
          <p:nvPr>
            <p:ph type="chart" sz="quarter" idx="19"/>
          </p:nvPr>
        </p:nvSpPr>
        <p:spPr>
          <a:xfrm>
            <a:off x="8153400" y="2443305"/>
            <a:ext cx="3556001" cy="3117518"/>
          </a:xfrm>
        </p:spPr>
        <p:txBody>
          <a:bodyPr/>
          <a:lstStyle/>
          <a:p>
            <a:endParaRPr lang="en-US"/>
          </a:p>
        </p:txBody>
      </p:sp>
      <p:sp>
        <p:nvSpPr>
          <p:cNvPr id="31" name="Text Placeholder 12"/>
          <p:cNvSpPr>
            <a:spLocks noGrp="1"/>
          </p:cNvSpPr>
          <p:nvPr>
            <p:ph type="body" sz="quarter" idx="21" hasCustomPrompt="1"/>
          </p:nvPr>
        </p:nvSpPr>
        <p:spPr>
          <a:xfrm>
            <a:off x="8153400" y="1999562"/>
            <a:ext cx="3556000" cy="424732"/>
          </a:xfrm>
        </p:spPr>
        <p:txBody>
          <a:bodyPr vert="horz" wrap="square" lIns="91440" tIns="45720" rIns="91440" bIns="45720" rtlCol="0" anchor="ctr">
            <a:spAutoFit/>
          </a:bodyPr>
          <a:lstStyle>
            <a:lvl1pPr marL="228600" indent="-228600" algn="ctr">
              <a:buNone/>
              <a:defRPr lang="en-US" sz="2400" b="1" cap="all" baseline="0">
                <a:solidFill>
                  <a:srgbClr val="47464B"/>
                </a:solidFill>
              </a:defRPr>
            </a:lvl1pPr>
          </a:lstStyle>
          <a:p>
            <a:pPr marL="0" lvl="0" indent="0"/>
            <a:r>
              <a:rPr lang="en-US" smtClean="0"/>
              <a:t>Insert some title here</a:t>
            </a:r>
            <a:endParaRPr lang="en-US"/>
          </a:p>
        </p:txBody>
      </p:sp>
      <p:sp>
        <p:nvSpPr>
          <p:cNvPr id="23" name="Text Placeholder 12"/>
          <p:cNvSpPr>
            <a:spLocks noGrp="1"/>
          </p:cNvSpPr>
          <p:nvPr>
            <p:ph type="body" sz="quarter" idx="22" hasCustomPrompt="1"/>
          </p:nvPr>
        </p:nvSpPr>
        <p:spPr>
          <a:xfrm>
            <a:off x="1625598" y="3789698"/>
            <a:ext cx="1270001" cy="424732"/>
          </a:xfrm>
        </p:spPr>
        <p:txBody>
          <a:bodyPr vert="horz" wrap="square" lIns="91440" tIns="45720" rIns="91440" bIns="45720" rtlCol="0" anchor="ctr">
            <a:spAutoFit/>
          </a:bodyPr>
          <a:lstStyle>
            <a:lvl1pPr marL="228600" indent="-228600" algn="ctr">
              <a:buNone/>
              <a:defRPr lang="en-US" sz="2400" b="1" cap="all" baseline="0">
                <a:solidFill>
                  <a:srgbClr val="47464B"/>
                </a:solidFill>
              </a:defRPr>
            </a:lvl1pPr>
          </a:lstStyle>
          <a:p>
            <a:pPr marL="0" lvl="0" indent="0"/>
            <a:r>
              <a:rPr lang="en-US" smtClean="0"/>
              <a:t>99%</a:t>
            </a:r>
            <a:endParaRPr lang="en-US"/>
          </a:p>
        </p:txBody>
      </p:sp>
      <p:sp>
        <p:nvSpPr>
          <p:cNvPr id="24" name="Text Placeholder 12"/>
          <p:cNvSpPr>
            <a:spLocks noGrp="1"/>
          </p:cNvSpPr>
          <p:nvPr>
            <p:ph type="body" sz="quarter" idx="23" hasCustomPrompt="1"/>
          </p:nvPr>
        </p:nvSpPr>
        <p:spPr>
          <a:xfrm>
            <a:off x="5460999" y="3789698"/>
            <a:ext cx="1270001" cy="424732"/>
          </a:xfrm>
        </p:spPr>
        <p:txBody>
          <a:bodyPr vert="horz" wrap="square" lIns="91440" tIns="45720" rIns="91440" bIns="45720" rtlCol="0" anchor="ctr">
            <a:spAutoFit/>
          </a:bodyPr>
          <a:lstStyle>
            <a:lvl1pPr marL="228600" indent="-228600" algn="ctr">
              <a:buNone/>
              <a:defRPr lang="en-US" sz="2400" b="1" cap="all" baseline="0">
                <a:solidFill>
                  <a:srgbClr val="47464B"/>
                </a:solidFill>
              </a:defRPr>
            </a:lvl1pPr>
          </a:lstStyle>
          <a:p>
            <a:pPr marL="0" lvl="0" indent="0"/>
            <a:r>
              <a:rPr lang="en-US" smtClean="0"/>
              <a:t>99%</a:t>
            </a:r>
            <a:endParaRPr lang="en-US"/>
          </a:p>
        </p:txBody>
      </p:sp>
      <p:sp>
        <p:nvSpPr>
          <p:cNvPr id="25" name="Text Placeholder 12"/>
          <p:cNvSpPr>
            <a:spLocks noGrp="1"/>
          </p:cNvSpPr>
          <p:nvPr>
            <p:ph type="body" sz="quarter" idx="24" hasCustomPrompt="1"/>
          </p:nvPr>
        </p:nvSpPr>
        <p:spPr>
          <a:xfrm>
            <a:off x="9296399" y="3789698"/>
            <a:ext cx="1270001" cy="424732"/>
          </a:xfrm>
        </p:spPr>
        <p:txBody>
          <a:bodyPr vert="horz" wrap="square" lIns="91440" tIns="45720" rIns="91440" bIns="45720" rtlCol="0" anchor="ctr">
            <a:spAutoFit/>
          </a:bodyPr>
          <a:lstStyle>
            <a:lvl1pPr marL="228600" indent="-228600" algn="ctr">
              <a:buNone/>
              <a:defRPr lang="en-US" sz="2400" b="1" cap="all" baseline="0">
                <a:solidFill>
                  <a:srgbClr val="47464B"/>
                </a:solidFill>
              </a:defRPr>
            </a:lvl1pPr>
          </a:lstStyle>
          <a:p>
            <a:pPr marL="0" lvl="0" indent="0"/>
            <a:r>
              <a:rPr lang="en-US" smtClean="0"/>
              <a:t>99%</a:t>
            </a:r>
            <a:endParaRPr lang="en-US"/>
          </a:p>
        </p:txBody>
      </p:sp>
      <p:grpSp>
        <p:nvGrpSpPr>
          <p:cNvPr id="22" name="Group 21"/>
          <p:cNvGrpSpPr/>
          <p:nvPr userDrawn="1"/>
        </p:nvGrpSpPr>
        <p:grpSpPr>
          <a:xfrm>
            <a:off x="0" y="6766560"/>
            <a:ext cx="12192000" cy="91440"/>
            <a:chOff x="0" y="4480421"/>
            <a:chExt cx="12192000" cy="91440"/>
          </a:xfrm>
        </p:grpSpPr>
        <p:sp>
          <p:nvSpPr>
            <p:cNvPr id="27" name="Rectangle 26"/>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78716164"/>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hart and mockup">
    <p:spTree>
      <p:nvGrpSpPr>
        <p:cNvPr id="1" name=""/>
        <p:cNvGrpSpPr/>
        <p:nvPr/>
      </p:nvGrpSpPr>
      <p:grpSpPr>
        <a:xfrm>
          <a:off x="0" y="0"/>
          <a:ext cx="0" cy="0"/>
          <a:chOff x="0" y="0"/>
          <a:chExt cx="0" cy="0"/>
        </a:xfrm>
      </p:grpSpPr>
      <p:grpSp>
        <p:nvGrpSpPr>
          <p:cNvPr id="25" name="Group 24"/>
          <p:cNvGrpSpPr/>
          <p:nvPr userDrawn="1"/>
        </p:nvGrpSpPr>
        <p:grpSpPr>
          <a:xfrm>
            <a:off x="1036776" y="1717358"/>
            <a:ext cx="5059198" cy="4416742"/>
            <a:chOff x="3742268" y="2033349"/>
            <a:chExt cx="4296282" cy="3750707"/>
          </a:xfrm>
        </p:grpSpPr>
        <p:sp>
          <p:nvSpPr>
            <p:cNvPr id="26" name="Shape 6"/>
            <p:cNvSpPr/>
            <p:nvPr/>
          </p:nvSpPr>
          <p:spPr>
            <a:xfrm>
              <a:off x="5156233" y="5716335"/>
              <a:ext cx="1464334" cy="67721"/>
            </a:xfrm>
            <a:custGeom>
              <a:avLst/>
              <a:gdLst/>
              <a:ahLst/>
              <a:cxnLst>
                <a:cxn ang="0">
                  <a:pos x="wd2" y="hd2"/>
                </a:cxn>
                <a:cxn ang="5400000">
                  <a:pos x="wd2" y="hd2"/>
                </a:cxn>
                <a:cxn ang="10800000">
                  <a:pos x="wd2" y="hd2"/>
                </a:cxn>
                <a:cxn ang="16200000">
                  <a:pos x="wd2" y="hd2"/>
                </a:cxn>
              </a:cxnLst>
              <a:rect l="0" t="0"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10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7" name="Shape 6"/>
            <p:cNvSpPr/>
            <p:nvPr/>
          </p:nvSpPr>
          <p:spPr>
            <a:xfrm>
              <a:off x="5148520" y="5698509"/>
              <a:ext cx="1479760" cy="67721"/>
            </a:xfrm>
            <a:custGeom>
              <a:avLst/>
              <a:gdLst/>
              <a:ahLst/>
              <a:cxnLst>
                <a:cxn ang="0">
                  <a:pos x="wd2" y="hd2"/>
                </a:cxn>
                <a:cxn ang="5400000">
                  <a:pos x="wd2" y="hd2"/>
                </a:cxn>
                <a:cxn ang="10800000">
                  <a:pos x="wd2" y="hd2"/>
                </a:cxn>
                <a:cxn ang="16200000">
                  <a:pos x="wd2" y="hd2"/>
                </a:cxn>
              </a:cxnLst>
              <a:rect l="0" t="0"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17000">
                  <a:srgbClr val="000000">
                    <a:alpha val="30000"/>
                  </a:srgbClr>
                </a:gs>
                <a:gs pos="76000">
                  <a:srgbClr val="32373C">
                    <a:alpha val="80000"/>
                  </a:srgbClr>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8" name="Shape 7"/>
            <p:cNvSpPr/>
            <p:nvPr/>
          </p:nvSpPr>
          <p:spPr>
            <a:xfrm>
              <a:off x="3742268" y="4635867"/>
              <a:ext cx="4296281" cy="485675"/>
            </a:xfrm>
            <a:custGeom>
              <a:avLst/>
              <a:gdLst/>
              <a:ahLst/>
              <a:cxnLst>
                <a:cxn ang="0">
                  <a:pos x="wd2" y="hd2"/>
                </a:cxn>
                <a:cxn ang="5400000">
                  <a:pos x="wd2" y="hd2"/>
                </a:cxn>
                <a:cxn ang="10800000">
                  <a:pos x="wd2" y="hd2"/>
                </a:cxn>
                <a:cxn ang="16200000">
                  <a:pos x="wd2" y="hd2"/>
                </a:cxn>
              </a:cxnLst>
              <a:rect l="0" t="0" r="r" b="b"/>
              <a:pathLst>
                <a:path w="21600" h="21600" extrusionOk="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9" name="Shape 8"/>
            <p:cNvSpPr/>
            <p:nvPr/>
          </p:nvSpPr>
          <p:spPr>
            <a:xfrm>
              <a:off x="3742268" y="2033349"/>
              <a:ext cx="4296282" cy="2607645"/>
            </a:xfrm>
            <a:custGeom>
              <a:avLst/>
              <a:gdLst/>
              <a:ahLst/>
              <a:cxnLst>
                <a:cxn ang="0">
                  <a:pos x="wd2" y="hd2"/>
                </a:cxn>
                <a:cxn ang="5400000">
                  <a:pos x="wd2" y="hd2"/>
                </a:cxn>
                <a:cxn ang="10800000">
                  <a:pos x="wd2" y="hd2"/>
                </a:cxn>
                <a:cxn ang="16200000">
                  <a:pos x="wd2" y="hd2"/>
                </a:cxn>
              </a:cxnLst>
              <a:rect l="0" t="0" r="r" b="b"/>
              <a:pathLst>
                <a:path w="21600" h="21600" extrusionOk="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6000">
                  <a:srgbClr val="32373C"/>
                </a:gs>
                <a:gs pos="62000">
                  <a:srgbClr val="000000"/>
                </a:gs>
              </a:gsLst>
              <a:lin ang="18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0" name="Shape 9"/>
            <p:cNvSpPr/>
            <p:nvPr/>
          </p:nvSpPr>
          <p:spPr>
            <a:xfrm>
              <a:off x="5154883" y="5711236"/>
              <a:ext cx="1468712" cy="45147"/>
            </a:xfrm>
            <a:custGeom>
              <a:avLst/>
              <a:gdLst/>
              <a:ahLst/>
              <a:cxnLst>
                <a:cxn ang="0">
                  <a:pos x="wd2" y="hd2"/>
                </a:cxn>
                <a:cxn ang="5400000">
                  <a:pos x="wd2" y="hd2"/>
                </a:cxn>
                <a:cxn ang="10800000">
                  <a:pos x="wd2" y="hd2"/>
                </a:cxn>
                <a:cxn ang="16200000">
                  <a:pos x="wd2" y="hd2"/>
                </a:cxn>
              </a:cxnLst>
              <a:rect l="0" t="0" r="r" b="b"/>
              <a:pathLst>
                <a:path w="21516" h="21600" extrusionOk="0">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5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1" name="Shape 10"/>
            <p:cNvSpPr/>
            <p:nvPr/>
          </p:nvSpPr>
          <p:spPr>
            <a:xfrm>
              <a:off x="5148520" y="5119465"/>
              <a:ext cx="1480148" cy="610751"/>
            </a:xfrm>
            <a:custGeom>
              <a:avLst/>
              <a:gdLst/>
              <a:ahLst/>
              <a:cxnLst>
                <a:cxn ang="0">
                  <a:pos x="wd2" y="hd2"/>
                </a:cxn>
                <a:cxn ang="5400000">
                  <a:pos x="wd2" y="hd2"/>
                </a:cxn>
                <a:cxn ang="10800000">
                  <a:pos x="wd2" y="hd2"/>
                </a:cxn>
                <a:cxn ang="16200000">
                  <a:pos x="wd2" y="hd2"/>
                </a:cxn>
              </a:cxnLst>
              <a:rect l="0" t="0"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66000">
                  <a:srgbClr val="A4A7A8"/>
                </a:gs>
                <a:gs pos="0">
                  <a:srgbClr val="A4A7A8"/>
                </a:gs>
                <a:gs pos="34000">
                  <a:srgbClr val="F5F8FA"/>
                </a:gs>
              </a:gsLst>
              <a:lin ang="540000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2" name="Shape 11"/>
            <p:cNvSpPr/>
            <p:nvPr/>
          </p:nvSpPr>
          <p:spPr>
            <a:xfrm>
              <a:off x="5148520" y="5119465"/>
              <a:ext cx="1480148" cy="610751"/>
            </a:xfrm>
            <a:custGeom>
              <a:avLst/>
              <a:gdLst/>
              <a:ahLst/>
              <a:cxnLst>
                <a:cxn ang="0">
                  <a:pos x="wd2" y="hd2"/>
                </a:cxn>
                <a:cxn ang="5400000">
                  <a:pos x="wd2" y="hd2"/>
                </a:cxn>
                <a:cxn ang="10800000">
                  <a:pos x="wd2" y="hd2"/>
                </a:cxn>
                <a:cxn ang="16200000">
                  <a:pos x="wd2" y="hd2"/>
                </a:cxn>
              </a:cxnLst>
              <a:rect l="0" t="0"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65000">
                  <a:srgbClr val="000000">
                    <a:alpha val="30000"/>
                  </a:srgbClr>
                </a:gs>
                <a:gs pos="36000">
                  <a:srgbClr val="FFFFFF">
                    <a:alpha val="0"/>
                  </a:srgbClr>
                </a:gs>
                <a:gs pos="95000">
                  <a:srgbClr val="FFFFFF">
                    <a:alpha val="0"/>
                  </a:srgbClr>
                </a:gs>
              </a:gsLst>
              <a:lin ang="540000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4" name="Shape 12"/>
            <p:cNvSpPr/>
            <p:nvPr/>
          </p:nvSpPr>
          <p:spPr>
            <a:xfrm>
              <a:off x="5148520" y="5704872"/>
              <a:ext cx="1480363" cy="45147"/>
            </a:xfrm>
            <a:custGeom>
              <a:avLst/>
              <a:gdLst/>
              <a:ahLst/>
              <a:cxnLst>
                <a:cxn ang="0">
                  <a:pos x="wd2" y="hd2"/>
                </a:cxn>
                <a:cxn ang="5400000">
                  <a:pos x="wd2" y="hd2"/>
                </a:cxn>
                <a:cxn ang="10800000">
                  <a:pos x="wd2" y="hd2"/>
                </a:cxn>
                <a:cxn ang="16200000">
                  <a:pos x="wd2" y="hd2"/>
                </a:cxn>
              </a:cxnLst>
              <a:rect l="0" t="0" r="r" b="b"/>
              <a:pathLst>
                <a:path w="21516" h="21600" extrusionOk="0">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87000">
                  <a:srgbClr val="F5F8FA"/>
                </a:gs>
                <a:gs pos="13000">
                  <a:srgbClr val="F5F8FA"/>
                </a:gs>
                <a:gs pos="100000">
                  <a:srgbClr val="6A6A6A"/>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5" name="Shape 13"/>
            <p:cNvSpPr/>
            <p:nvPr/>
          </p:nvSpPr>
          <p:spPr>
            <a:xfrm>
              <a:off x="5148520" y="5342174"/>
              <a:ext cx="563717" cy="388408"/>
            </a:xfrm>
            <a:custGeom>
              <a:avLst/>
              <a:gdLst/>
              <a:ahLst/>
              <a:cxnLst>
                <a:cxn ang="0">
                  <a:pos x="wd2" y="hd2"/>
                </a:cxn>
                <a:cxn ang="5400000">
                  <a:pos x="wd2" y="hd2"/>
                </a:cxn>
                <a:cxn ang="10800000">
                  <a:pos x="wd2" y="hd2"/>
                </a:cxn>
                <a:cxn ang="16200000">
                  <a:pos x="wd2" y="hd2"/>
                </a:cxn>
              </a:cxnLst>
              <a:rect l="0" t="0" r="r" b="b"/>
              <a:pathLst>
                <a:path w="20714" h="21549" extrusionOk="0">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flip="none" rotWithShape="1">
              <a:gsLst>
                <a:gs pos="94000">
                  <a:srgbClr val="F5F8FA"/>
                </a:gs>
                <a:gs pos="35000">
                  <a:srgbClr val="FFFFFF">
                    <a:alpha val="0"/>
                  </a:srgbClr>
                </a:gs>
              </a:gsLst>
              <a:lin ang="9000000" scaled="0"/>
              <a:tileRec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6" name="Shape 14"/>
            <p:cNvSpPr/>
            <p:nvPr/>
          </p:nvSpPr>
          <p:spPr>
            <a:xfrm>
              <a:off x="6064811" y="5342174"/>
              <a:ext cx="563717" cy="388408"/>
            </a:xfrm>
            <a:custGeom>
              <a:avLst/>
              <a:gdLst/>
              <a:ahLst/>
              <a:cxnLst>
                <a:cxn ang="0">
                  <a:pos x="wd2" y="hd2"/>
                </a:cxn>
                <a:cxn ang="5400000">
                  <a:pos x="wd2" y="hd2"/>
                </a:cxn>
                <a:cxn ang="10800000">
                  <a:pos x="wd2" y="hd2"/>
                </a:cxn>
                <a:cxn ang="16200000">
                  <a:pos x="wd2" y="hd2"/>
                </a:cxn>
              </a:cxnLst>
              <a:rect l="0" t="0" r="r" b="b"/>
              <a:pathLst>
                <a:path w="20714" h="21549" extrusionOk="0">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flip="none" rotWithShape="1">
              <a:gsLst>
                <a:gs pos="78000">
                  <a:srgbClr val="EEEFF1">
                    <a:alpha val="0"/>
                  </a:srgbClr>
                </a:gs>
                <a:gs pos="21000">
                  <a:srgbClr val="F5F8FA"/>
                </a:gs>
              </a:gsLst>
              <a:path path="circle">
                <a:fillToRect l="100000" t="100000"/>
              </a:path>
              <a:tileRect r="-100000" b="-10000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8" name="Shape 16"/>
            <p:cNvSpPr/>
            <p:nvPr/>
          </p:nvSpPr>
          <p:spPr>
            <a:xfrm>
              <a:off x="3742268" y="4642230"/>
              <a:ext cx="4296281" cy="58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9" name="Shape 17"/>
            <p:cNvSpPr/>
            <p:nvPr/>
          </p:nvSpPr>
          <p:spPr>
            <a:xfrm>
              <a:off x="5861191" y="2084254"/>
              <a:ext cx="55723" cy="55723"/>
            </a:xfrm>
            <a:custGeom>
              <a:avLst/>
              <a:gdLst/>
              <a:ahLst/>
              <a:cxnLst>
                <a:cxn ang="0">
                  <a:pos x="wd2" y="hd2"/>
                </a:cxn>
                <a:cxn ang="5400000">
                  <a:pos x="wd2" y="hd2"/>
                </a:cxn>
                <a:cxn ang="10800000">
                  <a:pos x="wd2" y="hd2"/>
                </a:cxn>
                <a:cxn ang="16200000">
                  <a:pos x="wd2" y="hd2"/>
                </a:cxn>
              </a:cxnLst>
              <a:rect l="0" t="0" r="r" b="b"/>
              <a:pathLst>
                <a:path w="19678" h="19678" extrusionOk="0">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28000">
                  <a:srgbClr val="666666"/>
                </a:gs>
                <a:gs pos="86000">
                  <a:srgbClr val="090909"/>
                </a:gs>
              </a:gsLst>
              <a:lin ang="3558017"/>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44" name="Shape 18"/>
            <p:cNvSpPr/>
            <p:nvPr/>
          </p:nvSpPr>
          <p:spPr>
            <a:xfrm>
              <a:off x="5867554" y="2090617"/>
              <a:ext cx="43907" cy="43895"/>
            </a:xfrm>
            <a:custGeom>
              <a:avLst/>
              <a:gdLst/>
              <a:ahLst/>
              <a:cxnLst>
                <a:cxn ang="0">
                  <a:pos x="wd2" y="hd2"/>
                </a:cxn>
                <a:cxn ang="5400000">
                  <a:pos x="wd2" y="hd2"/>
                </a:cxn>
                <a:cxn ang="10800000">
                  <a:pos x="wd2" y="hd2"/>
                </a:cxn>
                <a:cxn ang="16200000">
                  <a:pos x="wd2" y="hd2"/>
                </a:cxn>
              </a:cxnLst>
              <a:rect l="0" t="0" r="r" b="b"/>
              <a:pathLst>
                <a:path w="21600" h="21600" extrusionOk="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30000">
                  <a:srgbClr val="474747"/>
                </a:gs>
                <a:gs pos="70000">
                  <a:srgbClr val="060606"/>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45" name="Shape 19"/>
            <p:cNvSpPr/>
            <p:nvPr/>
          </p:nvSpPr>
          <p:spPr>
            <a:xfrm>
              <a:off x="5883462" y="2106525"/>
              <a:ext cx="10795" cy="10792"/>
            </a:xfrm>
            <a:custGeom>
              <a:avLst/>
              <a:gdLst/>
              <a:ahLst/>
              <a:cxnLst>
                <a:cxn ang="0">
                  <a:pos x="wd2" y="hd2"/>
                </a:cxn>
                <a:cxn ang="5400000">
                  <a:pos x="wd2" y="hd2"/>
                </a:cxn>
                <a:cxn ang="10800000">
                  <a:pos x="wd2" y="hd2"/>
                </a:cxn>
                <a:cxn ang="16200000">
                  <a:pos x="wd2" y="hd2"/>
                </a:cxn>
              </a:cxnLst>
              <a:rect l="0" t="0"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grpSp>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47" name="Text Placeholder 2"/>
          <p:cNvSpPr>
            <a:spLocks noGrp="1"/>
          </p:cNvSpPr>
          <p:nvPr>
            <p:ph type="body" idx="19"/>
          </p:nvPr>
        </p:nvSpPr>
        <p:spPr>
          <a:xfrm>
            <a:off x="6565901" y="2640853"/>
            <a:ext cx="5143500" cy="3429324"/>
          </a:xfrm>
        </p:spPr>
        <p:txBody>
          <a:bodyPr>
            <a:normAutofit/>
          </a:bodyPr>
          <a:lstStyle>
            <a:lvl1pPr marL="285750" indent="-285750" algn="just">
              <a:buFont typeface="Arial" panose="020B0604020202020204" pitchFamily="34" charset="0"/>
              <a:buChar char="•"/>
              <a:defRPr sz="18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8" name="Text Placeholder 12"/>
          <p:cNvSpPr>
            <a:spLocks noGrp="1"/>
          </p:cNvSpPr>
          <p:nvPr>
            <p:ph type="body" sz="quarter" idx="21" hasCustomPrompt="1"/>
          </p:nvPr>
        </p:nvSpPr>
        <p:spPr>
          <a:xfrm>
            <a:off x="6565901" y="1701835"/>
            <a:ext cx="5143500" cy="666924"/>
          </a:xfrm>
          <a:solidFill>
            <a:schemeClr val="bg2">
              <a:lumMod val="60000"/>
              <a:lumOff val="40000"/>
            </a:schemeClr>
          </a:solidFill>
          <a:ln>
            <a:noFill/>
          </a:ln>
        </p:spPr>
        <p:txBody>
          <a:bodyPr vert="horz" wrap="square" lIns="91440" tIns="45720" rIns="91440" bIns="45720" rtlCol="0" anchor="ctr">
            <a:noAutofit/>
          </a:bodyPr>
          <a:lstStyle>
            <a:lvl1pPr marL="228600" indent="-228600" algn="ctr">
              <a:buNone/>
              <a:defRPr lang="en-US" sz="2400" b="1" cap="all" baseline="0">
                <a:solidFill>
                  <a:schemeClr val="tx2"/>
                </a:solidFill>
              </a:defRPr>
            </a:lvl1pPr>
          </a:lstStyle>
          <a:p>
            <a:pPr marL="0" lvl="0" indent="0"/>
            <a:r>
              <a:rPr lang="en-US" smtClean="0"/>
              <a:t>Insert some title here</a:t>
            </a:r>
            <a:endParaRPr lang="en-US"/>
          </a:p>
        </p:txBody>
      </p:sp>
      <p:sp>
        <p:nvSpPr>
          <p:cNvPr id="37" name="Chart Placeholder 5"/>
          <p:cNvSpPr>
            <a:spLocks noGrp="1"/>
          </p:cNvSpPr>
          <p:nvPr>
            <p:ph type="chart" sz="quarter" idx="23"/>
          </p:nvPr>
        </p:nvSpPr>
        <p:spPr>
          <a:xfrm>
            <a:off x="1273978" y="1965559"/>
            <a:ext cx="4581144" cy="2587752"/>
          </a:xfrm>
        </p:spPr>
        <p:txBody>
          <a:bodyPr/>
          <a:lstStyle/>
          <a:p>
            <a:endParaRPr lang="en-US"/>
          </a:p>
        </p:txBody>
      </p:sp>
      <p:grpSp>
        <p:nvGrpSpPr>
          <p:cNvPr id="40" name="Group 39"/>
          <p:cNvGrpSpPr/>
          <p:nvPr userDrawn="1"/>
        </p:nvGrpSpPr>
        <p:grpSpPr>
          <a:xfrm>
            <a:off x="0" y="6766560"/>
            <a:ext cx="12192000" cy="91440"/>
            <a:chOff x="0" y="4480421"/>
            <a:chExt cx="12192000" cy="91440"/>
          </a:xfrm>
        </p:grpSpPr>
        <p:sp>
          <p:nvSpPr>
            <p:cNvPr id="41" name="Rectangle 40"/>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61978892"/>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block arc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27" name="Freeform 26"/>
          <p:cNvSpPr/>
          <p:nvPr/>
        </p:nvSpPr>
        <p:spPr>
          <a:xfrm>
            <a:off x="2060575" y="1614640"/>
            <a:ext cx="3223862" cy="2306634"/>
          </a:xfrm>
          <a:custGeom>
            <a:avLst/>
            <a:gdLst>
              <a:gd name="connsiteX0" fmla="*/ 1828800 w 3657600"/>
              <a:gd name="connsiteY0" fmla="*/ 0 h 2616968"/>
              <a:gd name="connsiteX1" fmla="*/ 3657600 w 3657600"/>
              <a:gd name="connsiteY1" fmla="*/ 1828800 h 2616968"/>
              <a:gd name="connsiteX2" fmla="*/ 3513884 w 3657600"/>
              <a:gd name="connsiteY2" fmla="*/ 2540652 h 2616968"/>
              <a:gd name="connsiteX3" fmla="*/ 3477120 w 3657600"/>
              <a:gd name="connsiteY3" fmla="*/ 2616968 h 2616968"/>
              <a:gd name="connsiteX4" fmla="*/ 2988913 w 3657600"/>
              <a:gd name="connsiteY4" fmla="*/ 2269937 h 2616968"/>
              <a:gd name="connsiteX5" fmla="*/ 3047995 w 3657600"/>
              <a:gd name="connsiteY5" fmla="*/ 2079607 h 2616968"/>
              <a:gd name="connsiteX6" fmla="*/ 3073278 w 3657600"/>
              <a:gd name="connsiteY6" fmla="*/ 1828801 h 2616968"/>
              <a:gd name="connsiteX7" fmla="*/ 1828801 w 3657600"/>
              <a:gd name="connsiteY7" fmla="*/ 584324 h 2616968"/>
              <a:gd name="connsiteX8" fmla="*/ 584324 w 3657600"/>
              <a:gd name="connsiteY8" fmla="*/ 1828801 h 2616968"/>
              <a:gd name="connsiteX9" fmla="*/ 609608 w 3657600"/>
              <a:gd name="connsiteY9" fmla="*/ 2079607 h 2616968"/>
              <a:gd name="connsiteX10" fmla="*/ 668689 w 3657600"/>
              <a:gd name="connsiteY10" fmla="*/ 2269936 h 2616968"/>
              <a:gd name="connsiteX11" fmla="*/ 180480 w 3657600"/>
              <a:gd name="connsiteY11" fmla="*/ 2616968 h 2616968"/>
              <a:gd name="connsiteX12" fmla="*/ 143716 w 3657600"/>
              <a:gd name="connsiteY12" fmla="*/ 2540652 h 2616968"/>
              <a:gd name="connsiteX13" fmla="*/ 0 w 3657600"/>
              <a:gd name="connsiteY13" fmla="*/ 1828800 h 2616968"/>
              <a:gd name="connsiteX14" fmla="*/ 1828800 w 3657600"/>
              <a:gd name="connsiteY14" fmla="*/ 0 h 261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57600" h="2616968">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rot="10800000">
            <a:off x="4484069" y="3664178"/>
            <a:ext cx="3223862" cy="2306634"/>
          </a:xfrm>
          <a:custGeom>
            <a:avLst/>
            <a:gdLst>
              <a:gd name="connsiteX0" fmla="*/ 1828800 w 3657600"/>
              <a:gd name="connsiteY0" fmla="*/ 0 h 2616968"/>
              <a:gd name="connsiteX1" fmla="*/ 3657600 w 3657600"/>
              <a:gd name="connsiteY1" fmla="*/ 1828800 h 2616968"/>
              <a:gd name="connsiteX2" fmla="*/ 3513884 w 3657600"/>
              <a:gd name="connsiteY2" fmla="*/ 2540652 h 2616968"/>
              <a:gd name="connsiteX3" fmla="*/ 3477120 w 3657600"/>
              <a:gd name="connsiteY3" fmla="*/ 2616968 h 2616968"/>
              <a:gd name="connsiteX4" fmla="*/ 2988913 w 3657600"/>
              <a:gd name="connsiteY4" fmla="*/ 2269937 h 2616968"/>
              <a:gd name="connsiteX5" fmla="*/ 3047995 w 3657600"/>
              <a:gd name="connsiteY5" fmla="*/ 2079607 h 2616968"/>
              <a:gd name="connsiteX6" fmla="*/ 3073278 w 3657600"/>
              <a:gd name="connsiteY6" fmla="*/ 1828801 h 2616968"/>
              <a:gd name="connsiteX7" fmla="*/ 1828801 w 3657600"/>
              <a:gd name="connsiteY7" fmla="*/ 584324 h 2616968"/>
              <a:gd name="connsiteX8" fmla="*/ 584324 w 3657600"/>
              <a:gd name="connsiteY8" fmla="*/ 1828801 h 2616968"/>
              <a:gd name="connsiteX9" fmla="*/ 609608 w 3657600"/>
              <a:gd name="connsiteY9" fmla="*/ 2079607 h 2616968"/>
              <a:gd name="connsiteX10" fmla="*/ 668689 w 3657600"/>
              <a:gd name="connsiteY10" fmla="*/ 2269936 h 2616968"/>
              <a:gd name="connsiteX11" fmla="*/ 180480 w 3657600"/>
              <a:gd name="connsiteY11" fmla="*/ 2616968 h 2616968"/>
              <a:gd name="connsiteX12" fmla="*/ 143716 w 3657600"/>
              <a:gd name="connsiteY12" fmla="*/ 2540652 h 2616968"/>
              <a:gd name="connsiteX13" fmla="*/ 0 w 3657600"/>
              <a:gd name="connsiteY13" fmla="*/ 1828800 h 2616968"/>
              <a:gd name="connsiteX14" fmla="*/ 1828800 w 3657600"/>
              <a:gd name="connsiteY14" fmla="*/ 0 h 261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57600" h="2616968">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6907563" y="1614640"/>
            <a:ext cx="3223862" cy="2306634"/>
          </a:xfrm>
          <a:custGeom>
            <a:avLst/>
            <a:gdLst>
              <a:gd name="connsiteX0" fmla="*/ 1828800 w 3657600"/>
              <a:gd name="connsiteY0" fmla="*/ 0 h 2616968"/>
              <a:gd name="connsiteX1" fmla="*/ 3657600 w 3657600"/>
              <a:gd name="connsiteY1" fmla="*/ 1828800 h 2616968"/>
              <a:gd name="connsiteX2" fmla="*/ 3513884 w 3657600"/>
              <a:gd name="connsiteY2" fmla="*/ 2540652 h 2616968"/>
              <a:gd name="connsiteX3" fmla="*/ 3477120 w 3657600"/>
              <a:gd name="connsiteY3" fmla="*/ 2616968 h 2616968"/>
              <a:gd name="connsiteX4" fmla="*/ 2988913 w 3657600"/>
              <a:gd name="connsiteY4" fmla="*/ 2269937 h 2616968"/>
              <a:gd name="connsiteX5" fmla="*/ 3047995 w 3657600"/>
              <a:gd name="connsiteY5" fmla="*/ 2079607 h 2616968"/>
              <a:gd name="connsiteX6" fmla="*/ 3073278 w 3657600"/>
              <a:gd name="connsiteY6" fmla="*/ 1828801 h 2616968"/>
              <a:gd name="connsiteX7" fmla="*/ 1828801 w 3657600"/>
              <a:gd name="connsiteY7" fmla="*/ 584324 h 2616968"/>
              <a:gd name="connsiteX8" fmla="*/ 584324 w 3657600"/>
              <a:gd name="connsiteY8" fmla="*/ 1828801 h 2616968"/>
              <a:gd name="connsiteX9" fmla="*/ 609608 w 3657600"/>
              <a:gd name="connsiteY9" fmla="*/ 2079607 h 2616968"/>
              <a:gd name="connsiteX10" fmla="*/ 668689 w 3657600"/>
              <a:gd name="connsiteY10" fmla="*/ 2269936 h 2616968"/>
              <a:gd name="connsiteX11" fmla="*/ 180480 w 3657600"/>
              <a:gd name="connsiteY11" fmla="*/ 2616968 h 2616968"/>
              <a:gd name="connsiteX12" fmla="*/ 143716 w 3657600"/>
              <a:gd name="connsiteY12" fmla="*/ 2540652 h 2616968"/>
              <a:gd name="connsiteX13" fmla="*/ 0 w 3657600"/>
              <a:gd name="connsiteY13" fmla="*/ 1828800 h 2616968"/>
              <a:gd name="connsiteX14" fmla="*/ 1828800 w 3657600"/>
              <a:gd name="connsiteY14" fmla="*/ 0 h 261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57600" h="2616968">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hart Placeholder 8"/>
          <p:cNvSpPr>
            <a:spLocks noGrp="1" noChangeAspect="1"/>
          </p:cNvSpPr>
          <p:nvPr>
            <p:ph type="chart" sz="quarter" idx="13"/>
          </p:nvPr>
        </p:nvSpPr>
        <p:spPr>
          <a:xfrm>
            <a:off x="2523208" y="2268329"/>
            <a:ext cx="2294626" cy="2011680"/>
          </a:xfrm>
        </p:spPr>
        <p:txBody>
          <a:bodyPr/>
          <a:lstStyle/>
          <a:p>
            <a:endParaRPr lang="en-US"/>
          </a:p>
        </p:txBody>
      </p:sp>
      <p:sp>
        <p:nvSpPr>
          <p:cNvPr id="37" name="Chart Placeholder 8"/>
          <p:cNvSpPr>
            <a:spLocks noGrp="1" noChangeAspect="1"/>
          </p:cNvSpPr>
          <p:nvPr>
            <p:ph type="chart" sz="quarter" idx="22"/>
          </p:nvPr>
        </p:nvSpPr>
        <p:spPr>
          <a:xfrm>
            <a:off x="4950671" y="3358499"/>
            <a:ext cx="2294626" cy="2011680"/>
          </a:xfrm>
        </p:spPr>
        <p:txBody>
          <a:bodyPr/>
          <a:lstStyle/>
          <a:p>
            <a:endParaRPr lang="en-US"/>
          </a:p>
        </p:txBody>
      </p:sp>
      <p:sp>
        <p:nvSpPr>
          <p:cNvPr id="44" name="Chart Placeholder 8"/>
          <p:cNvSpPr>
            <a:spLocks noGrp="1" noChangeAspect="1"/>
          </p:cNvSpPr>
          <p:nvPr>
            <p:ph type="chart" sz="quarter" idx="23"/>
          </p:nvPr>
        </p:nvSpPr>
        <p:spPr>
          <a:xfrm>
            <a:off x="7372181" y="2268329"/>
            <a:ext cx="2294626" cy="2011680"/>
          </a:xfrm>
        </p:spPr>
        <p:txBody>
          <a:bodyPr/>
          <a:lstStyle/>
          <a:p>
            <a:endParaRPr lang="en-US"/>
          </a:p>
        </p:txBody>
      </p:sp>
      <p:sp>
        <p:nvSpPr>
          <p:cNvPr id="47" name="Text Placeholder 12"/>
          <p:cNvSpPr>
            <a:spLocks noGrp="1"/>
          </p:cNvSpPr>
          <p:nvPr>
            <p:ph type="body" sz="quarter" idx="15" hasCustomPrompt="1"/>
          </p:nvPr>
        </p:nvSpPr>
        <p:spPr>
          <a:xfrm>
            <a:off x="2523207" y="4433755"/>
            <a:ext cx="1727559" cy="1089529"/>
          </a:xfrm>
        </p:spPr>
        <p:txBody>
          <a:bodyPr vert="horz" wrap="square" lIns="91440" tIns="45720" rIns="91440" bIns="45720" rtlCol="0" anchor="t">
            <a:spAutoFit/>
          </a:bodyPr>
          <a:lstStyle>
            <a:lvl1pPr marL="228600" indent="-228600" algn="l">
              <a:buNone/>
              <a:defRPr lang="en-US" sz="2400" b="1" cap="all" baseline="0">
                <a:solidFill>
                  <a:srgbClr val="47464B"/>
                </a:solidFill>
              </a:defRPr>
            </a:lvl1pPr>
          </a:lstStyle>
          <a:p>
            <a:pPr marL="0" lvl="0" indent="0"/>
            <a:r>
              <a:rPr lang="en-US" smtClean="0"/>
              <a:t>Insert some title here</a:t>
            </a:r>
            <a:endParaRPr lang="en-US"/>
          </a:p>
        </p:txBody>
      </p:sp>
      <p:sp>
        <p:nvSpPr>
          <p:cNvPr id="48" name="Text Placeholder 12"/>
          <p:cNvSpPr>
            <a:spLocks noGrp="1"/>
          </p:cNvSpPr>
          <p:nvPr>
            <p:ph type="body" sz="quarter" idx="24" hasCustomPrompt="1"/>
          </p:nvPr>
        </p:nvSpPr>
        <p:spPr>
          <a:xfrm>
            <a:off x="7939248" y="4433755"/>
            <a:ext cx="1727559" cy="1089529"/>
          </a:xfrm>
        </p:spPr>
        <p:txBody>
          <a:bodyPr vert="horz" wrap="square" lIns="91440" tIns="45720" rIns="91440" bIns="45720" rtlCol="0" anchor="t">
            <a:spAutoFit/>
          </a:bodyPr>
          <a:lstStyle>
            <a:lvl1pPr marL="228600" indent="-228600" algn="r">
              <a:buNone/>
              <a:defRPr lang="en-US" sz="2400" b="1" cap="all" baseline="0">
                <a:solidFill>
                  <a:srgbClr val="47464B"/>
                </a:solidFill>
              </a:defRPr>
            </a:lvl1pPr>
          </a:lstStyle>
          <a:p>
            <a:pPr marL="0" lvl="0" indent="0"/>
            <a:r>
              <a:rPr lang="en-US" smtClean="0"/>
              <a:t>Insert some title here</a:t>
            </a:r>
            <a:endParaRPr lang="en-US"/>
          </a:p>
        </p:txBody>
      </p:sp>
      <p:sp>
        <p:nvSpPr>
          <p:cNvPr id="49" name="Text Placeholder 12"/>
          <p:cNvSpPr>
            <a:spLocks noGrp="1"/>
          </p:cNvSpPr>
          <p:nvPr>
            <p:ph type="body" sz="quarter" idx="25" hasCustomPrompt="1"/>
          </p:nvPr>
        </p:nvSpPr>
        <p:spPr>
          <a:xfrm>
            <a:off x="5232221" y="2184550"/>
            <a:ext cx="1727559" cy="1089529"/>
          </a:xfrm>
        </p:spPr>
        <p:txBody>
          <a:bodyPr vert="horz" wrap="square" lIns="91440" tIns="45720" rIns="91440" bIns="45720" rtlCol="0" anchor="b">
            <a:spAutoFit/>
          </a:bodyPr>
          <a:lstStyle>
            <a:lvl1pPr marL="228600" indent="-228600" algn="ctr">
              <a:buNone/>
              <a:defRPr lang="en-US" sz="2400" b="1" cap="all" baseline="0">
                <a:solidFill>
                  <a:srgbClr val="47464B"/>
                </a:solidFill>
              </a:defRPr>
            </a:lvl1pPr>
          </a:lstStyle>
          <a:p>
            <a:pPr marL="0" lvl="0" indent="0"/>
            <a:r>
              <a:rPr lang="en-US" smtClean="0"/>
              <a:t>Insert some title here</a:t>
            </a:r>
            <a:endParaRPr lang="en-US"/>
          </a:p>
        </p:txBody>
      </p:sp>
      <p:sp>
        <p:nvSpPr>
          <p:cNvPr id="50" name="Text Placeholder 29"/>
          <p:cNvSpPr>
            <a:spLocks noGrp="1"/>
          </p:cNvSpPr>
          <p:nvPr>
            <p:ph type="body" sz="quarter" idx="18" hasCustomPrompt="1"/>
          </p:nvPr>
        </p:nvSpPr>
        <p:spPr>
          <a:xfrm>
            <a:off x="2884040" y="1666874"/>
            <a:ext cx="1572963" cy="431800"/>
          </a:xfrm>
        </p:spPr>
        <p:txBody>
          <a:bodyPr anchor="ctr">
            <a:normAutofit/>
          </a:bodyPr>
          <a:lstStyle>
            <a:lvl1pPr marL="0" indent="0" algn="ctr">
              <a:buNone/>
              <a:defRPr sz="2200" b="1">
                <a:solidFill>
                  <a:schemeClr val="bg1"/>
                </a:solidFill>
              </a:defRPr>
            </a:lvl1pPr>
          </a:lstStyle>
          <a:p>
            <a:pPr lvl="0"/>
            <a:r>
              <a:rPr lang="en-US" smtClean="0"/>
              <a:t>Date here</a:t>
            </a:r>
            <a:endParaRPr lang="en-US"/>
          </a:p>
        </p:txBody>
      </p:sp>
      <p:sp>
        <p:nvSpPr>
          <p:cNvPr id="51" name="Text Placeholder 29"/>
          <p:cNvSpPr>
            <a:spLocks noGrp="1"/>
          </p:cNvSpPr>
          <p:nvPr>
            <p:ph type="body" sz="quarter" idx="26" hasCustomPrompt="1"/>
          </p:nvPr>
        </p:nvSpPr>
        <p:spPr>
          <a:xfrm>
            <a:off x="5309517" y="5472835"/>
            <a:ext cx="1572963" cy="431800"/>
          </a:xfrm>
        </p:spPr>
        <p:txBody>
          <a:bodyPr anchor="ctr">
            <a:normAutofit/>
          </a:bodyPr>
          <a:lstStyle>
            <a:lvl1pPr marL="0" indent="0" algn="ctr">
              <a:buNone/>
              <a:defRPr sz="2200" b="1">
                <a:solidFill>
                  <a:schemeClr val="bg1"/>
                </a:solidFill>
              </a:defRPr>
            </a:lvl1pPr>
          </a:lstStyle>
          <a:p>
            <a:pPr lvl="0"/>
            <a:r>
              <a:rPr lang="en-US" smtClean="0"/>
              <a:t>Date here</a:t>
            </a:r>
            <a:endParaRPr lang="en-US"/>
          </a:p>
        </p:txBody>
      </p:sp>
      <p:sp>
        <p:nvSpPr>
          <p:cNvPr id="52" name="Text Placeholder 29"/>
          <p:cNvSpPr>
            <a:spLocks noGrp="1"/>
          </p:cNvSpPr>
          <p:nvPr>
            <p:ph type="body" sz="quarter" idx="27" hasCustomPrompt="1"/>
          </p:nvPr>
        </p:nvSpPr>
        <p:spPr>
          <a:xfrm>
            <a:off x="7733013" y="1666874"/>
            <a:ext cx="1572963" cy="431800"/>
          </a:xfrm>
        </p:spPr>
        <p:txBody>
          <a:bodyPr anchor="ctr">
            <a:normAutofit/>
          </a:bodyPr>
          <a:lstStyle>
            <a:lvl1pPr marL="0" indent="0" algn="ctr">
              <a:buNone/>
              <a:defRPr sz="2200" b="1">
                <a:solidFill>
                  <a:schemeClr val="bg1"/>
                </a:solidFill>
              </a:defRPr>
            </a:lvl1pPr>
          </a:lstStyle>
          <a:p>
            <a:pPr lvl="0"/>
            <a:r>
              <a:rPr lang="en-US" smtClean="0"/>
              <a:t>Date here</a:t>
            </a:r>
            <a:endParaRPr lang="en-US"/>
          </a:p>
        </p:txBody>
      </p:sp>
      <p:grpSp>
        <p:nvGrpSpPr>
          <p:cNvPr id="25" name="Group 24"/>
          <p:cNvGrpSpPr/>
          <p:nvPr userDrawn="1"/>
        </p:nvGrpSpPr>
        <p:grpSpPr>
          <a:xfrm>
            <a:off x="0" y="6766560"/>
            <a:ext cx="12192000" cy="91440"/>
            <a:chOff x="0" y="4480421"/>
            <a:chExt cx="12192000" cy="91440"/>
          </a:xfrm>
        </p:grpSpPr>
        <p:sp>
          <p:nvSpPr>
            <p:cNvPr id="26" name="Rectangle 25"/>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37037129"/>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block arcs gray">
    <p:spTree>
      <p:nvGrpSpPr>
        <p:cNvPr id="1" name=""/>
        <p:cNvGrpSpPr/>
        <p:nvPr/>
      </p:nvGrpSpPr>
      <p:grpSpPr>
        <a:xfrm>
          <a:off x="0" y="0"/>
          <a:ext cx="0" cy="0"/>
          <a:chOff x="0" y="0"/>
          <a:chExt cx="0" cy="0"/>
        </a:xfrm>
      </p:grpSpPr>
      <p:grpSp>
        <p:nvGrpSpPr>
          <p:cNvPr id="3" name="Group 2"/>
          <p:cNvGrpSpPr/>
          <p:nvPr userDrawn="1"/>
        </p:nvGrpSpPr>
        <p:grpSpPr>
          <a:xfrm>
            <a:off x="2060575" y="1614640"/>
            <a:ext cx="8070850" cy="4356172"/>
            <a:chOff x="2060575" y="1614640"/>
            <a:chExt cx="8070850" cy="4356172"/>
          </a:xfrm>
          <a:gradFill>
            <a:gsLst>
              <a:gs pos="58000">
                <a:srgbClr val="C2C2C2"/>
              </a:gs>
              <a:gs pos="0">
                <a:schemeClr val="bg1">
                  <a:lumMod val="95000"/>
                </a:schemeClr>
              </a:gs>
              <a:gs pos="100000">
                <a:schemeClr val="bg1">
                  <a:lumMod val="50000"/>
                </a:schemeClr>
              </a:gs>
            </a:gsLst>
            <a:lin ang="0" scaled="1"/>
          </a:gradFill>
        </p:grpSpPr>
        <p:sp>
          <p:nvSpPr>
            <p:cNvPr id="27" name="Freeform 26"/>
            <p:cNvSpPr/>
            <p:nvPr/>
          </p:nvSpPr>
          <p:spPr>
            <a:xfrm>
              <a:off x="2060575" y="1614640"/>
              <a:ext cx="3223862" cy="2306634"/>
            </a:xfrm>
            <a:custGeom>
              <a:avLst/>
              <a:gdLst>
                <a:gd name="connsiteX0" fmla="*/ 1828800 w 3657600"/>
                <a:gd name="connsiteY0" fmla="*/ 0 h 2616968"/>
                <a:gd name="connsiteX1" fmla="*/ 3657600 w 3657600"/>
                <a:gd name="connsiteY1" fmla="*/ 1828800 h 2616968"/>
                <a:gd name="connsiteX2" fmla="*/ 3513884 w 3657600"/>
                <a:gd name="connsiteY2" fmla="*/ 2540652 h 2616968"/>
                <a:gd name="connsiteX3" fmla="*/ 3477120 w 3657600"/>
                <a:gd name="connsiteY3" fmla="*/ 2616968 h 2616968"/>
                <a:gd name="connsiteX4" fmla="*/ 2988913 w 3657600"/>
                <a:gd name="connsiteY4" fmla="*/ 2269937 h 2616968"/>
                <a:gd name="connsiteX5" fmla="*/ 3047995 w 3657600"/>
                <a:gd name="connsiteY5" fmla="*/ 2079607 h 2616968"/>
                <a:gd name="connsiteX6" fmla="*/ 3073278 w 3657600"/>
                <a:gd name="connsiteY6" fmla="*/ 1828801 h 2616968"/>
                <a:gd name="connsiteX7" fmla="*/ 1828801 w 3657600"/>
                <a:gd name="connsiteY7" fmla="*/ 584324 h 2616968"/>
                <a:gd name="connsiteX8" fmla="*/ 584324 w 3657600"/>
                <a:gd name="connsiteY8" fmla="*/ 1828801 h 2616968"/>
                <a:gd name="connsiteX9" fmla="*/ 609608 w 3657600"/>
                <a:gd name="connsiteY9" fmla="*/ 2079607 h 2616968"/>
                <a:gd name="connsiteX10" fmla="*/ 668689 w 3657600"/>
                <a:gd name="connsiteY10" fmla="*/ 2269936 h 2616968"/>
                <a:gd name="connsiteX11" fmla="*/ 180480 w 3657600"/>
                <a:gd name="connsiteY11" fmla="*/ 2616968 h 2616968"/>
                <a:gd name="connsiteX12" fmla="*/ 143716 w 3657600"/>
                <a:gd name="connsiteY12" fmla="*/ 2540652 h 2616968"/>
                <a:gd name="connsiteX13" fmla="*/ 0 w 3657600"/>
                <a:gd name="connsiteY13" fmla="*/ 1828800 h 2616968"/>
                <a:gd name="connsiteX14" fmla="*/ 1828800 w 3657600"/>
                <a:gd name="connsiteY14" fmla="*/ 0 h 261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57600" h="2616968">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rot="10800000">
              <a:off x="4484069" y="3664178"/>
              <a:ext cx="3223862" cy="2306634"/>
            </a:xfrm>
            <a:custGeom>
              <a:avLst/>
              <a:gdLst>
                <a:gd name="connsiteX0" fmla="*/ 1828800 w 3657600"/>
                <a:gd name="connsiteY0" fmla="*/ 0 h 2616968"/>
                <a:gd name="connsiteX1" fmla="*/ 3657600 w 3657600"/>
                <a:gd name="connsiteY1" fmla="*/ 1828800 h 2616968"/>
                <a:gd name="connsiteX2" fmla="*/ 3513884 w 3657600"/>
                <a:gd name="connsiteY2" fmla="*/ 2540652 h 2616968"/>
                <a:gd name="connsiteX3" fmla="*/ 3477120 w 3657600"/>
                <a:gd name="connsiteY3" fmla="*/ 2616968 h 2616968"/>
                <a:gd name="connsiteX4" fmla="*/ 2988913 w 3657600"/>
                <a:gd name="connsiteY4" fmla="*/ 2269937 h 2616968"/>
                <a:gd name="connsiteX5" fmla="*/ 3047995 w 3657600"/>
                <a:gd name="connsiteY5" fmla="*/ 2079607 h 2616968"/>
                <a:gd name="connsiteX6" fmla="*/ 3073278 w 3657600"/>
                <a:gd name="connsiteY6" fmla="*/ 1828801 h 2616968"/>
                <a:gd name="connsiteX7" fmla="*/ 1828801 w 3657600"/>
                <a:gd name="connsiteY7" fmla="*/ 584324 h 2616968"/>
                <a:gd name="connsiteX8" fmla="*/ 584324 w 3657600"/>
                <a:gd name="connsiteY8" fmla="*/ 1828801 h 2616968"/>
                <a:gd name="connsiteX9" fmla="*/ 609608 w 3657600"/>
                <a:gd name="connsiteY9" fmla="*/ 2079607 h 2616968"/>
                <a:gd name="connsiteX10" fmla="*/ 668689 w 3657600"/>
                <a:gd name="connsiteY10" fmla="*/ 2269936 h 2616968"/>
                <a:gd name="connsiteX11" fmla="*/ 180480 w 3657600"/>
                <a:gd name="connsiteY11" fmla="*/ 2616968 h 2616968"/>
                <a:gd name="connsiteX12" fmla="*/ 143716 w 3657600"/>
                <a:gd name="connsiteY12" fmla="*/ 2540652 h 2616968"/>
                <a:gd name="connsiteX13" fmla="*/ 0 w 3657600"/>
                <a:gd name="connsiteY13" fmla="*/ 1828800 h 2616968"/>
                <a:gd name="connsiteX14" fmla="*/ 1828800 w 3657600"/>
                <a:gd name="connsiteY14" fmla="*/ 0 h 261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57600" h="2616968">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6907563" y="1614640"/>
              <a:ext cx="3223862" cy="2306634"/>
            </a:xfrm>
            <a:custGeom>
              <a:avLst/>
              <a:gdLst>
                <a:gd name="connsiteX0" fmla="*/ 1828800 w 3657600"/>
                <a:gd name="connsiteY0" fmla="*/ 0 h 2616968"/>
                <a:gd name="connsiteX1" fmla="*/ 3657600 w 3657600"/>
                <a:gd name="connsiteY1" fmla="*/ 1828800 h 2616968"/>
                <a:gd name="connsiteX2" fmla="*/ 3513884 w 3657600"/>
                <a:gd name="connsiteY2" fmla="*/ 2540652 h 2616968"/>
                <a:gd name="connsiteX3" fmla="*/ 3477120 w 3657600"/>
                <a:gd name="connsiteY3" fmla="*/ 2616968 h 2616968"/>
                <a:gd name="connsiteX4" fmla="*/ 2988913 w 3657600"/>
                <a:gd name="connsiteY4" fmla="*/ 2269937 h 2616968"/>
                <a:gd name="connsiteX5" fmla="*/ 3047995 w 3657600"/>
                <a:gd name="connsiteY5" fmla="*/ 2079607 h 2616968"/>
                <a:gd name="connsiteX6" fmla="*/ 3073278 w 3657600"/>
                <a:gd name="connsiteY6" fmla="*/ 1828801 h 2616968"/>
                <a:gd name="connsiteX7" fmla="*/ 1828801 w 3657600"/>
                <a:gd name="connsiteY7" fmla="*/ 584324 h 2616968"/>
                <a:gd name="connsiteX8" fmla="*/ 584324 w 3657600"/>
                <a:gd name="connsiteY8" fmla="*/ 1828801 h 2616968"/>
                <a:gd name="connsiteX9" fmla="*/ 609608 w 3657600"/>
                <a:gd name="connsiteY9" fmla="*/ 2079607 h 2616968"/>
                <a:gd name="connsiteX10" fmla="*/ 668689 w 3657600"/>
                <a:gd name="connsiteY10" fmla="*/ 2269936 h 2616968"/>
                <a:gd name="connsiteX11" fmla="*/ 180480 w 3657600"/>
                <a:gd name="connsiteY11" fmla="*/ 2616968 h 2616968"/>
                <a:gd name="connsiteX12" fmla="*/ 143716 w 3657600"/>
                <a:gd name="connsiteY12" fmla="*/ 2540652 h 2616968"/>
                <a:gd name="connsiteX13" fmla="*/ 0 w 3657600"/>
                <a:gd name="connsiteY13" fmla="*/ 1828800 h 2616968"/>
                <a:gd name="connsiteX14" fmla="*/ 1828800 w 3657600"/>
                <a:gd name="connsiteY14" fmla="*/ 0 h 261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57600" h="2616968">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9" name="Chart Placeholder 8"/>
          <p:cNvSpPr>
            <a:spLocks noGrp="1" noChangeAspect="1"/>
          </p:cNvSpPr>
          <p:nvPr>
            <p:ph type="chart" sz="quarter" idx="13"/>
          </p:nvPr>
        </p:nvSpPr>
        <p:spPr>
          <a:xfrm>
            <a:off x="2523208" y="2268329"/>
            <a:ext cx="2294626" cy="2011680"/>
          </a:xfrm>
        </p:spPr>
        <p:txBody>
          <a:bodyPr/>
          <a:lstStyle/>
          <a:p>
            <a:endParaRPr lang="en-US"/>
          </a:p>
        </p:txBody>
      </p:sp>
      <p:sp>
        <p:nvSpPr>
          <p:cNvPr id="37" name="Chart Placeholder 8"/>
          <p:cNvSpPr>
            <a:spLocks noGrp="1" noChangeAspect="1"/>
          </p:cNvSpPr>
          <p:nvPr>
            <p:ph type="chart" sz="quarter" idx="22"/>
          </p:nvPr>
        </p:nvSpPr>
        <p:spPr>
          <a:xfrm>
            <a:off x="4950671" y="3358499"/>
            <a:ext cx="2294626" cy="2011680"/>
          </a:xfrm>
        </p:spPr>
        <p:txBody>
          <a:bodyPr/>
          <a:lstStyle/>
          <a:p>
            <a:endParaRPr lang="en-US"/>
          </a:p>
        </p:txBody>
      </p:sp>
      <p:sp>
        <p:nvSpPr>
          <p:cNvPr id="44" name="Chart Placeholder 8"/>
          <p:cNvSpPr>
            <a:spLocks noGrp="1" noChangeAspect="1"/>
          </p:cNvSpPr>
          <p:nvPr>
            <p:ph type="chart" sz="quarter" idx="23"/>
          </p:nvPr>
        </p:nvSpPr>
        <p:spPr>
          <a:xfrm>
            <a:off x="7372181" y="2268329"/>
            <a:ext cx="2294626" cy="2011680"/>
          </a:xfrm>
        </p:spPr>
        <p:txBody>
          <a:bodyPr/>
          <a:lstStyle/>
          <a:p>
            <a:endParaRPr lang="en-US"/>
          </a:p>
        </p:txBody>
      </p:sp>
      <p:sp>
        <p:nvSpPr>
          <p:cNvPr id="47" name="Text Placeholder 12"/>
          <p:cNvSpPr>
            <a:spLocks noGrp="1"/>
          </p:cNvSpPr>
          <p:nvPr>
            <p:ph type="body" sz="quarter" idx="15" hasCustomPrompt="1"/>
          </p:nvPr>
        </p:nvSpPr>
        <p:spPr>
          <a:xfrm>
            <a:off x="2523207" y="4433755"/>
            <a:ext cx="1727559" cy="1089529"/>
          </a:xfrm>
        </p:spPr>
        <p:txBody>
          <a:bodyPr vert="horz" wrap="square" lIns="91440" tIns="45720" rIns="91440" bIns="45720" rtlCol="0" anchor="t">
            <a:spAutoFit/>
          </a:bodyPr>
          <a:lstStyle>
            <a:lvl1pPr marL="228600" indent="-228600" algn="l">
              <a:buNone/>
              <a:defRPr lang="en-US" sz="2400" b="1" cap="all" baseline="0">
                <a:solidFill>
                  <a:srgbClr val="47464B"/>
                </a:solidFill>
              </a:defRPr>
            </a:lvl1pPr>
          </a:lstStyle>
          <a:p>
            <a:pPr marL="0" lvl="0" indent="0"/>
            <a:r>
              <a:rPr lang="en-US" smtClean="0"/>
              <a:t>Insert some title here</a:t>
            </a:r>
            <a:endParaRPr lang="en-US"/>
          </a:p>
        </p:txBody>
      </p:sp>
      <p:sp>
        <p:nvSpPr>
          <p:cNvPr id="48" name="Text Placeholder 12"/>
          <p:cNvSpPr>
            <a:spLocks noGrp="1"/>
          </p:cNvSpPr>
          <p:nvPr>
            <p:ph type="body" sz="quarter" idx="24" hasCustomPrompt="1"/>
          </p:nvPr>
        </p:nvSpPr>
        <p:spPr>
          <a:xfrm>
            <a:off x="7939248" y="4433755"/>
            <a:ext cx="1727559" cy="1089529"/>
          </a:xfrm>
        </p:spPr>
        <p:txBody>
          <a:bodyPr vert="horz" wrap="square" lIns="91440" tIns="45720" rIns="91440" bIns="45720" rtlCol="0" anchor="t">
            <a:spAutoFit/>
          </a:bodyPr>
          <a:lstStyle>
            <a:lvl1pPr marL="228600" indent="-228600" algn="r">
              <a:buNone/>
              <a:defRPr lang="en-US" sz="2400" b="1" cap="all" baseline="0">
                <a:solidFill>
                  <a:srgbClr val="47464B"/>
                </a:solidFill>
              </a:defRPr>
            </a:lvl1pPr>
          </a:lstStyle>
          <a:p>
            <a:pPr marL="0" lvl="0" indent="0"/>
            <a:r>
              <a:rPr lang="en-US" smtClean="0"/>
              <a:t>Insert some title here</a:t>
            </a:r>
            <a:endParaRPr lang="en-US"/>
          </a:p>
        </p:txBody>
      </p:sp>
      <p:sp>
        <p:nvSpPr>
          <p:cNvPr id="49" name="Text Placeholder 12"/>
          <p:cNvSpPr>
            <a:spLocks noGrp="1"/>
          </p:cNvSpPr>
          <p:nvPr>
            <p:ph type="body" sz="quarter" idx="25" hasCustomPrompt="1"/>
          </p:nvPr>
        </p:nvSpPr>
        <p:spPr>
          <a:xfrm>
            <a:off x="5232221" y="2184550"/>
            <a:ext cx="1727559" cy="1089529"/>
          </a:xfrm>
        </p:spPr>
        <p:txBody>
          <a:bodyPr vert="horz" wrap="square" lIns="91440" tIns="45720" rIns="91440" bIns="45720" rtlCol="0" anchor="b">
            <a:spAutoFit/>
          </a:bodyPr>
          <a:lstStyle>
            <a:lvl1pPr marL="228600" indent="-228600" algn="ctr">
              <a:buNone/>
              <a:defRPr lang="en-US" sz="2400" b="1" cap="all" baseline="0">
                <a:solidFill>
                  <a:srgbClr val="47464B"/>
                </a:solidFill>
              </a:defRPr>
            </a:lvl1pPr>
          </a:lstStyle>
          <a:p>
            <a:pPr marL="0" lvl="0" indent="0"/>
            <a:r>
              <a:rPr lang="en-US" smtClean="0"/>
              <a:t>Insert some title here</a:t>
            </a:r>
            <a:endParaRPr lang="en-US"/>
          </a:p>
        </p:txBody>
      </p:sp>
      <p:sp>
        <p:nvSpPr>
          <p:cNvPr id="50" name="Text Placeholder 29"/>
          <p:cNvSpPr>
            <a:spLocks noGrp="1"/>
          </p:cNvSpPr>
          <p:nvPr>
            <p:ph type="body" sz="quarter" idx="18" hasCustomPrompt="1"/>
          </p:nvPr>
        </p:nvSpPr>
        <p:spPr>
          <a:xfrm>
            <a:off x="2884040" y="1666874"/>
            <a:ext cx="1572963" cy="431800"/>
          </a:xfrm>
        </p:spPr>
        <p:txBody>
          <a:bodyPr anchor="ctr">
            <a:normAutofit/>
          </a:bodyPr>
          <a:lstStyle>
            <a:lvl1pPr marL="0" indent="0" algn="ctr">
              <a:buNone/>
              <a:defRPr sz="2200" b="1">
                <a:solidFill>
                  <a:schemeClr val="tx1"/>
                </a:solidFill>
              </a:defRPr>
            </a:lvl1pPr>
          </a:lstStyle>
          <a:p>
            <a:pPr lvl="0"/>
            <a:r>
              <a:rPr lang="en-US" smtClean="0"/>
              <a:t>Date here</a:t>
            </a:r>
            <a:endParaRPr lang="en-US"/>
          </a:p>
        </p:txBody>
      </p:sp>
      <p:sp>
        <p:nvSpPr>
          <p:cNvPr id="51" name="Text Placeholder 29"/>
          <p:cNvSpPr>
            <a:spLocks noGrp="1"/>
          </p:cNvSpPr>
          <p:nvPr>
            <p:ph type="body" sz="quarter" idx="26" hasCustomPrompt="1"/>
          </p:nvPr>
        </p:nvSpPr>
        <p:spPr>
          <a:xfrm>
            <a:off x="5309517" y="5472835"/>
            <a:ext cx="1572963" cy="431800"/>
          </a:xfrm>
        </p:spPr>
        <p:txBody>
          <a:bodyPr anchor="ctr">
            <a:normAutofit/>
          </a:bodyPr>
          <a:lstStyle>
            <a:lvl1pPr marL="0" indent="0" algn="ctr">
              <a:buNone/>
              <a:defRPr sz="2200" b="1">
                <a:solidFill>
                  <a:schemeClr val="bg1"/>
                </a:solidFill>
              </a:defRPr>
            </a:lvl1pPr>
          </a:lstStyle>
          <a:p>
            <a:pPr lvl="0"/>
            <a:r>
              <a:rPr lang="en-US" smtClean="0"/>
              <a:t>Date here</a:t>
            </a:r>
            <a:endParaRPr lang="en-US"/>
          </a:p>
        </p:txBody>
      </p:sp>
      <p:sp>
        <p:nvSpPr>
          <p:cNvPr id="52" name="Text Placeholder 29"/>
          <p:cNvSpPr>
            <a:spLocks noGrp="1"/>
          </p:cNvSpPr>
          <p:nvPr>
            <p:ph type="body" sz="quarter" idx="27" hasCustomPrompt="1"/>
          </p:nvPr>
        </p:nvSpPr>
        <p:spPr>
          <a:xfrm>
            <a:off x="7733013" y="1666874"/>
            <a:ext cx="1572963" cy="431800"/>
          </a:xfrm>
        </p:spPr>
        <p:txBody>
          <a:bodyPr anchor="ctr">
            <a:normAutofit/>
          </a:bodyPr>
          <a:lstStyle>
            <a:lvl1pPr marL="0" indent="0" algn="ctr">
              <a:buNone/>
              <a:defRPr sz="2200" b="1">
                <a:solidFill>
                  <a:schemeClr val="bg1"/>
                </a:solidFill>
              </a:defRPr>
            </a:lvl1pPr>
          </a:lstStyle>
          <a:p>
            <a:pPr lvl="0"/>
            <a:r>
              <a:rPr lang="en-US" smtClean="0"/>
              <a:t>Date here</a:t>
            </a:r>
            <a:endParaRPr lang="en-US"/>
          </a:p>
        </p:txBody>
      </p:sp>
      <p:grpSp>
        <p:nvGrpSpPr>
          <p:cNvPr id="26" name="Group 25"/>
          <p:cNvGrpSpPr/>
          <p:nvPr userDrawn="1"/>
        </p:nvGrpSpPr>
        <p:grpSpPr>
          <a:xfrm>
            <a:off x="0" y="6766560"/>
            <a:ext cx="12192000" cy="91440"/>
            <a:chOff x="0" y="4480421"/>
            <a:chExt cx="12192000" cy="91440"/>
          </a:xfrm>
        </p:grpSpPr>
        <p:sp>
          <p:nvSpPr>
            <p:cNvPr id="28" name="Rectangle 27"/>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10242117"/>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lock arc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27" name="Freeform 26"/>
          <p:cNvSpPr/>
          <p:nvPr/>
        </p:nvSpPr>
        <p:spPr>
          <a:xfrm>
            <a:off x="838200" y="1614640"/>
            <a:ext cx="3223862" cy="2306634"/>
          </a:xfrm>
          <a:custGeom>
            <a:avLst/>
            <a:gdLst>
              <a:gd name="connsiteX0" fmla="*/ 1828800 w 3657600"/>
              <a:gd name="connsiteY0" fmla="*/ 0 h 2616968"/>
              <a:gd name="connsiteX1" fmla="*/ 3657600 w 3657600"/>
              <a:gd name="connsiteY1" fmla="*/ 1828800 h 2616968"/>
              <a:gd name="connsiteX2" fmla="*/ 3513884 w 3657600"/>
              <a:gd name="connsiteY2" fmla="*/ 2540652 h 2616968"/>
              <a:gd name="connsiteX3" fmla="*/ 3477120 w 3657600"/>
              <a:gd name="connsiteY3" fmla="*/ 2616968 h 2616968"/>
              <a:gd name="connsiteX4" fmla="*/ 2988913 w 3657600"/>
              <a:gd name="connsiteY4" fmla="*/ 2269937 h 2616968"/>
              <a:gd name="connsiteX5" fmla="*/ 3047995 w 3657600"/>
              <a:gd name="connsiteY5" fmla="*/ 2079607 h 2616968"/>
              <a:gd name="connsiteX6" fmla="*/ 3073278 w 3657600"/>
              <a:gd name="connsiteY6" fmla="*/ 1828801 h 2616968"/>
              <a:gd name="connsiteX7" fmla="*/ 1828801 w 3657600"/>
              <a:gd name="connsiteY7" fmla="*/ 584324 h 2616968"/>
              <a:gd name="connsiteX8" fmla="*/ 584324 w 3657600"/>
              <a:gd name="connsiteY8" fmla="*/ 1828801 h 2616968"/>
              <a:gd name="connsiteX9" fmla="*/ 609608 w 3657600"/>
              <a:gd name="connsiteY9" fmla="*/ 2079607 h 2616968"/>
              <a:gd name="connsiteX10" fmla="*/ 668689 w 3657600"/>
              <a:gd name="connsiteY10" fmla="*/ 2269936 h 2616968"/>
              <a:gd name="connsiteX11" fmla="*/ 180480 w 3657600"/>
              <a:gd name="connsiteY11" fmla="*/ 2616968 h 2616968"/>
              <a:gd name="connsiteX12" fmla="*/ 143716 w 3657600"/>
              <a:gd name="connsiteY12" fmla="*/ 2540652 h 2616968"/>
              <a:gd name="connsiteX13" fmla="*/ 0 w 3657600"/>
              <a:gd name="connsiteY13" fmla="*/ 1828800 h 2616968"/>
              <a:gd name="connsiteX14" fmla="*/ 1828800 w 3657600"/>
              <a:gd name="connsiteY14" fmla="*/ 0 h 261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57600" h="2616968">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rot="10800000">
            <a:off x="3261694" y="3664178"/>
            <a:ext cx="3223862" cy="2306634"/>
          </a:xfrm>
          <a:custGeom>
            <a:avLst/>
            <a:gdLst>
              <a:gd name="connsiteX0" fmla="*/ 1828800 w 3657600"/>
              <a:gd name="connsiteY0" fmla="*/ 0 h 2616968"/>
              <a:gd name="connsiteX1" fmla="*/ 3657600 w 3657600"/>
              <a:gd name="connsiteY1" fmla="*/ 1828800 h 2616968"/>
              <a:gd name="connsiteX2" fmla="*/ 3513884 w 3657600"/>
              <a:gd name="connsiteY2" fmla="*/ 2540652 h 2616968"/>
              <a:gd name="connsiteX3" fmla="*/ 3477120 w 3657600"/>
              <a:gd name="connsiteY3" fmla="*/ 2616968 h 2616968"/>
              <a:gd name="connsiteX4" fmla="*/ 2988913 w 3657600"/>
              <a:gd name="connsiteY4" fmla="*/ 2269937 h 2616968"/>
              <a:gd name="connsiteX5" fmla="*/ 3047995 w 3657600"/>
              <a:gd name="connsiteY5" fmla="*/ 2079607 h 2616968"/>
              <a:gd name="connsiteX6" fmla="*/ 3073278 w 3657600"/>
              <a:gd name="connsiteY6" fmla="*/ 1828801 h 2616968"/>
              <a:gd name="connsiteX7" fmla="*/ 1828801 w 3657600"/>
              <a:gd name="connsiteY7" fmla="*/ 584324 h 2616968"/>
              <a:gd name="connsiteX8" fmla="*/ 584324 w 3657600"/>
              <a:gd name="connsiteY8" fmla="*/ 1828801 h 2616968"/>
              <a:gd name="connsiteX9" fmla="*/ 609608 w 3657600"/>
              <a:gd name="connsiteY9" fmla="*/ 2079607 h 2616968"/>
              <a:gd name="connsiteX10" fmla="*/ 668689 w 3657600"/>
              <a:gd name="connsiteY10" fmla="*/ 2269936 h 2616968"/>
              <a:gd name="connsiteX11" fmla="*/ 180480 w 3657600"/>
              <a:gd name="connsiteY11" fmla="*/ 2616968 h 2616968"/>
              <a:gd name="connsiteX12" fmla="*/ 143716 w 3657600"/>
              <a:gd name="connsiteY12" fmla="*/ 2540652 h 2616968"/>
              <a:gd name="connsiteX13" fmla="*/ 0 w 3657600"/>
              <a:gd name="connsiteY13" fmla="*/ 1828800 h 2616968"/>
              <a:gd name="connsiteX14" fmla="*/ 1828800 w 3657600"/>
              <a:gd name="connsiteY14" fmla="*/ 0 h 261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57600" h="2616968">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5685188" y="1614640"/>
            <a:ext cx="3223862" cy="2306634"/>
          </a:xfrm>
          <a:custGeom>
            <a:avLst/>
            <a:gdLst>
              <a:gd name="connsiteX0" fmla="*/ 1828800 w 3657600"/>
              <a:gd name="connsiteY0" fmla="*/ 0 h 2616968"/>
              <a:gd name="connsiteX1" fmla="*/ 3657600 w 3657600"/>
              <a:gd name="connsiteY1" fmla="*/ 1828800 h 2616968"/>
              <a:gd name="connsiteX2" fmla="*/ 3513884 w 3657600"/>
              <a:gd name="connsiteY2" fmla="*/ 2540652 h 2616968"/>
              <a:gd name="connsiteX3" fmla="*/ 3477120 w 3657600"/>
              <a:gd name="connsiteY3" fmla="*/ 2616968 h 2616968"/>
              <a:gd name="connsiteX4" fmla="*/ 2988913 w 3657600"/>
              <a:gd name="connsiteY4" fmla="*/ 2269937 h 2616968"/>
              <a:gd name="connsiteX5" fmla="*/ 3047995 w 3657600"/>
              <a:gd name="connsiteY5" fmla="*/ 2079607 h 2616968"/>
              <a:gd name="connsiteX6" fmla="*/ 3073278 w 3657600"/>
              <a:gd name="connsiteY6" fmla="*/ 1828801 h 2616968"/>
              <a:gd name="connsiteX7" fmla="*/ 1828801 w 3657600"/>
              <a:gd name="connsiteY7" fmla="*/ 584324 h 2616968"/>
              <a:gd name="connsiteX8" fmla="*/ 584324 w 3657600"/>
              <a:gd name="connsiteY8" fmla="*/ 1828801 h 2616968"/>
              <a:gd name="connsiteX9" fmla="*/ 609608 w 3657600"/>
              <a:gd name="connsiteY9" fmla="*/ 2079607 h 2616968"/>
              <a:gd name="connsiteX10" fmla="*/ 668689 w 3657600"/>
              <a:gd name="connsiteY10" fmla="*/ 2269936 h 2616968"/>
              <a:gd name="connsiteX11" fmla="*/ 180480 w 3657600"/>
              <a:gd name="connsiteY11" fmla="*/ 2616968 h 2616968"/>
              <a:gd name="connsiteX12" fmla="*/ 143716 w 3657600"/>
              <a:gd name="connsiteY12" fmla="*/ 2540652 h 2616968"/>
              <a:gd name="connsiteX13" fmla="*/ 0 w 3657600"/>
              <a:gd name="connsiteY13" fmla="*/ 1828800 h 2616968"/>
              <a:gd name="connsiteX14" fmla="*/ 1828800 w 3657600"/>
              <a:gd name="connsiteY14" fmla="*/ 0 h 261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57600" h="2616968">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hart Placeholder 8"/>
          <p:cNvSpPr>
            <a:spLocks noGrp="1" noChangeAspect="1"/>
          </p:cNvSpPr>
          <p:nvPr>
            <p:ph type="chart" sz="quarter" idx="13"/>
          </p:nvPr>
        </p:nvSpPr>
        <p:spPr>
          <a:xfrm>
            <a:off x="1300833" y="2268329"/>
            <a:ext cx="2294626" cy="2011680"/>
          </a:xfrm>
        </p:spPr>
        <p:txBody>
          <a:bodyPr/>
          <a:lstStyle/>
          <a:p>
            <a:endParaRPr lang="en-US"/>
          </a:p>
        </p:txBody>
      </p:sp>
      <p:sp>
        <p:nvSpPr>
          <p:cNvPr id="37" name="Chart Placeholder 8"/>
          <p:cNvSpPr>
            <a:spLocks noGrp="1" noChangeAspect="1"/>
          </p:cNvSpPr>
          <p:nvPr>
            <p:ph type="chart" sz="quarter" idx="22"/>
          </p:nvPr>
        </p:nvSpPr>
        <p:spPr>
          <a:xfrm>
            <a:off x="3728296" y="3358499"/>
            <a:ext cx="2294626" cy="2011680"/>
          </a:xfrm>
        </p:spPr>
        <p:txBody>
          <a:bodyPr/>
          <a:lstStyle/>
          <a:p>
            <a:endParaRPr lang="en-US"/>
          </a:p>
        </p:txBody>
      </p:sp>
      <p:sp>
        <p:nvSpPr>
          <p:cNvPr id="44" name="Chart Placeholder 8"/>
          <p:cNvSpPr>
            <a:spLocks noGrp="1" noChangeAspect="1"/>
          </p:cNvSpPr>
          <p:nvPr>
            <p:ph type="chart" sz="quarter" idx="23"/>
          </p:nvPr>
        </p:nvSpPr>
        <p:spPr>
          <a:xfrm>
            <a:off x="6149806" y="2268329"/>
            <a:ext cx="2294626" cy="2011680"/>
          </a:xfrm>
        </p:spPr>
        <p:txBody>
          <a:bodyPr/>
          <a:lstStyle/>
          <a:p>
            <a:endParaRPr lang="en-US"/>
          </a:p>
        </p:txBody>
      </p:sp>
      <p:sp>
        <p:nvSpPr>
          <p:cNvPr id="47" name="Text Placeholder 12"/>
          <p:cNvSpPr>
            <a:spLocks noGrp="1"/>
          </p:cNvSpPr>
          <p:nvPr>
            <p:ph type="body" sz="quarter" idx="15" hasCustomPrompt="1"/>
          </p:nvPr>
        </p:nvSpPr>
        <p:spPr>
          <a:xfrm>
            <a:off x="1300832" y="4433755"/>
            <a:ext cx="1727559" cy="1089529"/>
          </a:xfrm>
        </p:spPr>
        <p:txBody>
          <a:bodyPr vert="horz" wrap="square" lIns="91440" tIns="45720" rIns="91440" bIns="45720" rtlCol="0" anchor="t">
            <a:spAutoFit/>
          </a:bodyPr>
          <a:lstStyle>
            <a:lvl1pPr marL="228600" indent="-228600" algn="l">
              <a:buNone/>
              <a:defRPr lang="en-US" sz="2400" b="1" cap="all" baseline="0">
                <a:solidFill>
                  <a:srgbClr val="47464B"/>
                </a:solidFill>
              </a:defRPr>
            </a:lvl1pPr>
          </a:lstStyle>
          <a:p>
            <a:pPr marL="0" lvl="0" indent="0"/>
            <a:r>
              <a:rPr lang="en-US" smtClean="0"/>
              <a:t>Insert some title here</a:t>
            </a:r>
            <a:endParaRPr lang="en-US"/>
          </a:p>
        </p:txBody>
      </p:sp>
      <p:sp>
        <p:nvSpPr>
          <p:cNvPr id="48" name="Text Placeholder 12"/>
          <p:cNvSpPr>
            <a:spLocks noGrp="1"/>
          </p:cNvSpPr>
          <p:nvPr>
            <p:ph type="body" sz="quarter" idx="24" hasCustomPrompt="1"/>
          </p:nvPr>
        </p:nvSpPr>
        <p:spPr>
          <a:xfrm>
            <a:off x="6441325" y="4433755"/>
            <a:ext cx="1727559" cy="1089529"/>
          </a:xfrm>
        </p:spPr>
        <p:txBody>
          <a:bodyPr vert="horz" wrap="square" lIns="91440" tIns="45720" rIns="91440" bIns="45720" rtlCol="0" anchor="t">
            <a:spAutoFit/>
          </a:bodyPr>
          <a:lstStyle>
            <a:lvl1pPr marL="228600" indent="-228600" algn="ctr">
              <a:buNone/>
              <a:defRPr lang="en-US" sz="2400" b="1" cap="all" baseline="0">
                <a:solidFill>
                  <a:srgbClr val="47464B"/>
                </a:solidFill>
              </a:defRPr>
            </a:lvl1pPr>
          </a:lstStyle>
          <a:p>
            <a:pPr marL="0" lvl="0" indent="0"/>
            <a:r>
              <a:rPr lang="en-US" smtClean="0"/>
              <a:t>Insert some title here</a:t>
            </a:r>
            <a:endParaRPr lang="en-US"/>
          </a:p>
        </p:txBody>
      </p:sp>
      <p:sp>
        <p:nvSpPr>
          <p:cNvPr id="49" name="Text Placeholder 12"/>
          <p:cNvSpPr>
            <a:spLocks noGrp="1"/>
          </p:cNvSpPr>
          <p:nvPr>
            <p:ph type="body" sz="quarter" idx="25" hasCustomPrompt="1"/>
          </p:nvPr>
        </p:nvSpPr>
        <p:spPr>
          <a:xfrm>
            <a:off x="4009846" y="2184550"/>
            <a:ext cx="1727559" cy="1089529"/>
          </a:xfrm>
        </p:spPr>
        <p:txBody>
          <a:bodyPr vert="horz" wrap="square" lIns="91440" tIns="45720" rIns="91440" bIns="45720" rtlCol="0" anchor="b">
            <a:spAutoFit/>
          </a:bodyPr>
          <a:lstStyle>
            <a:lvl1pPr marL="228600" indent="-228600" algn="ctr">
              <a:buNone/>
              <a:defRPr lang="en-US" sz="2400" b="1" cap="all" baseline="0">
                <a:solidFill>
                  <a:srgbClr val="47464B"/>
                </a:solidFill>
              </a:defRPr>
            </a:lvl1pPr>
          </a:lstStyle>
          <a:p>
            <a:pPr marL="0" lvl="0" indent="0"/>
            <a:r>
              <a:rPr lang="en-US" smtClean="0"/>
              <a:t>Insert some title here</a:t>
            </a:r>
            <a:endParaRPr lang="en-US"/>
          </a:p>
        </p:txBody>
      </p:sp>
      <p:sp>
        <p:nvSpPr>
          <p:cNvPr id="50" name="Text Placeholder 29"/>
          <p:cNvSpPr>
            <a:spLocks noGrp="1"/>
          </p:cNvSpPr>
          <p:nvPr>
            <p:ph type="body" sz="quarter" idx="18" hasCustomPrompt="1"/>
          </p:nvPr>
        </p:nvSpPr>
        <p:spPr>
          <a:xfrm>
            <a:off x="1661665" y="1666874"/>
            <a:ext cx="1572963" cy="431800"/>
          </a:xfrm>
        </p:spPr>
        <p:txBody>
          <a:bodyPr anchor="ctr">
            <a:normAutofit/>
          </a:bodyPr>
          <a:lstStyle>
            <a:lvl1pPr marL="0" indent="0" algn="ctr">
              <a:buNone/>
              <a:defRPr sz="2200" b="1">
                <a:solidFill>
                  <a:schemeClr val="bg1"/>
                </a:solidFill>
              </a:defRPr>
            </a:lvl1pPr>
          </a:lstStyle>
          <a:p>
            <a:pPr lvl="0"/>
            <a:r>
              <a:rPr lang="en-US" smtClean="0"/>
              <a:t>Date here</a:t>
            </a:r>
            <a:endParaRPr lang="en-US"/>
          </a:p>
        </p:txBody>
      </p:sp>
      <p:sp>
        <p:nvSpPr>
          <p:cNvPr id="51" name="Text Placeholder 29"/>
          <p:cNvSpPr>
            <a:spLocks noGrp="1"/>
          </p:cNvSpPr>
          <p:nvPr>
            <p:ph type="body" sz="quarter" idx="26" hasCustomPrompt="1"/>
          </p:nvPr>
        </p:nvSpPr>
        <p:spPr>
          <a:xfrm>
            <a:off x="4087142" y="5472835"/>
            <a:ext cx="1572963" cy="431800"/>
          </a:xfrm>
        </p:spPr>
        <p:txBody>
          <a:bodyPr anchor="ctr">
            <a:normAutofit/>
          </a:bodyPr>
          <a:lstStyle>
            <a:lvl1pPr marL="0" indent="0" algn="ctr">
              <a:buNone/>
              <a:defRPr sz="2200" b="1">
                <a:solidFill>
                  <a:schemeClr val="bg1"/>
                </a:solidFill>
              </a:defRPr>
            </a:lvl1pPr>
          </a:lstStyle>
          <a:p>
            <a:pPr lvl="0"/>
            <a:r>
              <a:rPr lang="en-US" smtClean="0"/>
              <a:t>Date here</a:t>
            </a:r>
            <a:endParaRPr lang="en-US"/>
          </a:p>
        </p:txBody>
      </p:sp>
      <p:sp>
        <p:nvSpPr>
          <p:cNvPr id="52" name="Text Placeholder 29"/>
          <p:cNvSpPr>
            <a:spLocks noGrp="1"/>
          </p:cNvSpPr>
          <p:nvPr>
            <p:ph type="body" sz="quarter" idx="27" hasCustomPrompt="1"/>
          </p:nvPr>
        </p:nvSpPr>
        <p:spPr>
          <a:xfrm>
            <a:off x="6510638" y="1666874"/>
            <a:ext cx="1572963" cy="431800"/>
          </a:xfrm>
        </p:spPr>
        <p:txBody>
          <a:bodyPr anchor="ctr">
            <a:normAutofit/>
          </a:bodyPr>
          <a:lstStyle>
            <a:lvl1pPr marL="0" indent="0" algn="ctr">
              <a:buNone/>
              <a:defRPr sz="2200" b="1">
                <a:solidFill>
                  <a:schemeClr val="bg1"/>
                </a:solidFill>
              </a:defRPr>
            </a:lvl1pPr>
          </a:lstStyle>
          <a:p>
            <a:pPr lvl="0"/>
            <a:r>
              <a:rPr lang="en-US" smtClean="0"/>
              <a:t>Date here</a:t>
            </a:r>
            <a:endParaRPr lang="en-US"/>
          </a:p>
        </p:txBody>
      </p:sp>
      <p:sp>
        <p:nvSpPr>
          <p:cNvPr id="25" name="Freeform 24"/>
          <p:cNvSpPr/>
          <p:nvPr userDrawn="1"/>
        </p:nvSpPr>
        <p:spPr>
          <a:xfrm rot="10800000">
            <a:off x="8124652" y="3662231"/>
            <a:ext cx="3223862" cy="2306634"/>
          </a:xfrm>
          <a:custGeom>
            <a:avLst/>
            <a:gdLst>
              <a:gd name="connsiteX0" fmla="*/ 1828800 w 3657600"/>
              <a:gd name="connsiteY0" fmla="*/ 0 h 2616968"/>
              <a:gd name="connsiteX1" fmla="*/ 3657600 w 3657600"/>
              <a:gd name="connsiteY1" fmla="*/ 1828800 h 2616968"/>
              <a:gd name="connsiteX2" fmla="*/ 3513884 w 3657600"/>
              <a:gd name="connsiteY2" fmla="*/ 2540652 h 2616968"/>
              <a:gd name="connsiteX3" fmla="*/ 3477120 w 3657600"/>
              <a:gd name="connsiteY3" fmla="*/ 2616968 h 2616968"/>
              <a:gd name="connsiteX4" fmla="*/ 2988913 w 3657600"/>
              <a:gd name="connsiteY4" fmla="*/ 2269937 h 2616968"/>
              <a:gd name="connsiteX5" fmla="*/ 3047995 w 3657600"/>
              <a:gd name="connsiteY5" fmla="*/ 2079607 h 2616968"/>
              <a:gd name="connsiteX6" fmla="*/ 3073278 w 3657600"/>
              <a:gd name="connsiteY6" fmla="*/ 1828801 h 2616968"/>
              <a:gd name="connsiteX7" fmla="*/ 1828801 w 3657600"/>
              <a:gd name="connsiteY7" fmla="*/ 584324 h 2616968"/>
              <a:gd name="connsiteX8" fmla="*/ 584324 w 3657600"/>
              <a:gd name="connsiteY8" fmla="*/ 1828801 h 2616968"/>
              <a:gd name="connsiteX9" fmla="*/ 609608 w 3657600"/>
              <a:gd name="connsiteY9" fmla="*/ 2079607 h 2616968"/>
              <a:gd name="connsiteX10" fmla="*/ 668689 w 3657600"/>
              <a:gd name="connsiteY10" fmla="*/ 2269936 h 2616968"/>
              <a:gd name="connsiteX11" fmla="*/ 180480 w 3657600"/>
              <a:gd name="connsiteY11" fmla="*/ 2616968 h 2616968"/>
              <a:gd name="connsiteX12" fmla="*/ 143716 w 3657600"/>
              <a:gd name="connsiteY12" fmla="*/ 2540652 h 2616968"/>
              <a:gd name="connsiteX13" fmla="*/ 0 w 3657600"/>
              <a:gd name="connsiteY13" fmla="*/ 1828800 h 2616968"/>
              <a:gd name="connsiteX14" fmla="*/ 1828800 w 3657600"/>
              <a:gd name="connsiteY14" fmla="*/ 0 h 261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57600" h="2616968">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hart Placeholder 8"/>
          <p:cNvSpPr>
            <a:spLocks noGrp="1" noChangeAspect="1"/>
          </p:cNvSpPr>
          <p:nvPr>
            <p:ph type="chart" sz="quarter" idx="28"/>
          </p:nvPr>
        </p:nvSpPr>
        <p:spPr>
          <a:xfrm>
            <a:off x="8591254" y="3356552"/>
            <a:ext cx="2294626" cy="2011680"/>
          </a:xfrm>
        </p:spPr>
        <p:txBody>
          <a:bodyPr/>
          <a:lstStyle/>
          <a:p>
            <a:endParaRPr lang="en-US"/>
          </a:p>
        </p:txBody>
      </p:sp>
      <p:sp>
        <p:nvSpPr>
          <p:cNvPr id="28" name="Text Placeholder 12"/>
          <p:cNvSpPr>
            <a:spLocks noGrp="1"/>
          </p:cNvSpPr>
          <p:nvPr>
            <p:ph type="body" sz="quarter" idx="29" hasCustomPrompt="1"/>
          </p:nvPr>
        </p:nvSpPr>
        <p:spPr>
          <a:xfrm>
            <a:off x="8872804" y="2182603"/>
            <a:ext cx="1727559" cy="1089529"/>
          </a:xfrm>
        </p:spPr>
        <p:txBody>
          <a:bodyPr vert="horz" wrap="square" lIns="91440" tIns="45720" rIns="91440" bIns="45720" rtlCol="0" anchor="b">
            <a:spAutoFit/>
          </a:bodyPr>
          <a:lstStyle>
            <a:lvl1pPr marL="228600" indent="-228600" algn="r">
              <a:buNone/>
              <a:defRPr lang="en-US" sz="2400" b="1" cap="all" baseline="0">
                <a:solidFill>
                  <a:srgbClr val="47464B"/>
                </a:solidFill>
              </a:defRPr>
            </a:lvl1pPr>
          </a:lstStyle>
          <a:p>
            <a:pPr marL="0" lvl="0" indent="0"/>
            <a:r>
              <a:rPr lang="en-US" smtClean="0"/>
              <a:t>Insert some title here</a:t>
            </a:r>
            <a:endParaRPr lang="en-US"/>
          </a:p>
        </p:txBody>
      </p:sp>
      <p:sp>
        <p:nvSpPr>
          <p:cNvPr id="29" name="Text Placeholder 29"/>
          <p:cNvSpPr>
            <a:spLocks noGrp="1"/>
          </p:cNvSpPr>
          <p:nvPr>
            <p:ph type="body" sz="quarter" idx="30" hasCustomPrompt="1"/>
          </p:nvPr>
        </p:nvSpPr>
        <p:spPr>
          <a:xfrm>
            <a:off x="8950100" y="5470888"/>
            <a:ext cx="1572963" cy="431800"/>
          </a:xfrm>
        </p:spPr>
        <p:txBody>
          <a:bodyPr anchor="ctr">
            <a:normAutofit/>
          </a:bodyPr>
          <a:lstStyle>
            <a:lvl1pPr marL="0" indent="0" algn="ctr">
              <a:buNone/>
              <a:defRPr sz="2200" b="1">
                <a:solidFill>
                  <a:schemeClr val="bg1"/>
                </a:solidFill>
              </a:defRPr>
            </a:lvl1pPr>
          </a:lstStyle>
          <a:p>
            <a:pPr lvl="0"/>
            <a:r>
              <a:rPr lang="en-US" smtClean="0"/>
              <a:t>Date here</a:t>
            </a:r>
            <a:endParaRPr lang="en-US"/>
          </a:p>
        </p:txBody>
      </p:sp>
      <p:grpSp>
        <p:nvGrpSpPr>
          <p:cNvPr id="31" name="Group 30"/>
          <p:cNvGrpSpPr/>
          <p:nvPr userDrawn="1"/>
        </p:nvGrpSpPr>
        <p:grpSpPr>
          <a:xfrm>
            <a:off x="0" y="6766560"/>
            <a:ext cx="12192000" cy="91440"/>
            <a:chOff x="0" y="4480421"/>
            <a:chExt cx="12192000" cy="91440"/>
          </a:xfrm>
        </p:grpSpPr>
        <p:sp>
          <p:nvSpPr>
            <p:cNvPr id="33" name="Rectangle 32"/>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6021615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4" name="Content Placeholder 2"/>
          <p:cNvSpPr>
            <a:spLocks noGrp="1"/>
          </p:cNvSpPr>
          <p:nvPr>
            <p:ph sz="half" idx="1"/>
          </p:nvPr>
        </p:nvSpPr>
        <p:spPr>
          <a:xfrm>
            <a:off x="838200" y="1643174"/>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1" name="Content Placeholder 3"/>
          <p:cNvSpPr>
            <a:spLocks noGrp="1"/>
          </p:cNvSpPr>
          <p:nvPr>
            <p:ph sz="half" idx="2"/>
          </p:nvPr>
        </p:nvSpPr>
        <p:spPr>
          <a:xfrm>
            <a:off x="6172200" y="1643174"/>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22" name="Group 21"/>
          <p:cNvGrpSpPr/>
          <p:nvPr userDrawn="1"/>
        </p:nvGrpSpPr>
        <p:grpSpPr>
          <a:xfrm>
            <a:off x="0" y="6766560"/>
            <a:ext cx="12192000" cy="91440"/>
            <a:chOff x="0" y="4480421"/>
            <a:chExt cx="12192000" cy="91440"/>
          </a:xfrm>
        </p:grpSpPr>
        <p:sp>
          <p:nvSpPr>
            <p:cNvPr id="23" name="Rectangle 22"/>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13398668"/>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 block arcs gray">
    <p:spTree>
      <p:nvGrpSpPr>
        <p:cNvPr id="1" name=""/>
        <p:cNvGrpSpPr/>
        <p:nvPr/>
      </p:nvGrpSpPr>
      <p:grpSpPr>
        <a:xfrm>
          <a:off x="0" y="0"/>
          <a:ext cx="0" cy="0"/>
          <a:chOff x="0" y="0"/>
          <a:chExt cx="0" cy="0"/>
        </a:xfrm>
      </p:grpSpPr>
      <p:grpSp>
        <p:nvGrpSpPr>
          <p:cNvPr id="3" name="Group 2"/>
          <p:cNvGrpSpPr/>
          <p:nvPr userDrawn="1"/>
        </p:nvGrpSpPr>
        <p:grpSpPr>
          <a:xfrm>
            <a:off x="838200" y="1614640"/>
            <a:ext cx="10510314" cy="4356172"/>
            <a:chOff x="838200" y="1614640"/>
            <a:chExt cx="10510314" cy="4356172"/>
          </a:xfrm>
          <a:gradFill flip="none" rotWithShape="1">
            <a:gsLst>
              <a:gs pos="58000">
                <a:srgbClr val="C2C2C2"/>
              </a:gs>
              <a:gs pos="0">
                <a:schemeClr val="bg1">
                  <a:lumMod val="95000"/>
                </a:schemeClr>
              </a:gs>
              <a:gs pos="100000">
                <a:schemeClr val="bg1">
                  <a:lumMod val="50000"/>
                </a:schemeClr>
              </a:gs>
            </a:gsLst>
            <a:lin ang="0" scaled="1"/>
            <a:tileRect/>
          </a:gradFill>
        </p:grpSpPr>
        <p:sp>
          <p:nvSpPr>
            <p:cNvPr id="27" name="Freeform 26"/>
            <p:cNvSpPr/>
            <p:nvPr/>
          </p:nvSpPr>
          <p:spPr>
            <a:xfrm>
              <a:off x="838200" y="1614640"/>
              <a:ext cx="3223862" cy="2306634"/>
            </a:xfrm>
            <a:custGeom>
              <a:avLst/>
              <a:gdLst>
                <a:gd name="connsiteX0" fmla="*/ 1828800 w 3657600"/>
                <a:gd name="connsiteY0" fmla="*/ 0 h 2616968"/>
                <a:gd name="connsiteX1" fmla="*/ 3657600 w 3657600"/>
                <a:gd name="connsiteY1" fmla="*/ 1828800 h 2616968"/>
                <a:gd name="connsiteX2" fmla="*/ 3513884 w 3657600"/>
                <a:gd name="connsiteY2" fmla="*/ 2540652 h 2616968"/>
                <a:gd name="connsiteX3" fmla="*/ 3477120 w 3657600"/>
                <a:gd name="connsiteY3" fmla="*/ 2616968 h 2616968"/>
                <a:gd name="connsiteX4" fmla="*/ 2988913 w 3657600"/>
                <a:gd name="connsiteY4" fmla="*/ 2269937 h 2616968"/>
                <a:gd name="connsiteX5" fmla="*/ 3047995 w 3657600"/>
                <a:gd name="connsiteY5" fmla="*/ 2079607 h 2616968"/>
                <a:gd name="connsiteX6" fmla="*/ 3073278 w 3657600"/>
                <a:gd name="connsiteY6" fmla="*/ 1828801 h 2616968"/>
                <a:gd name="connsiteX7" fmla="*/ 1828801 w 3657600"/>
                <a:gd name="connsiteY7" fmla="*/ 584324 h 2616968"/>
                <a:gd name="connsiteX8" fmla="*/ 584324 w 3657600"/>
                <a:gd name="connsiteY8" fmla="*/ 1828801 h 2616968"/>
                <a:gd name="connsiteX9" fmla="*/ 609608 w 3657600"/>
                <a:gd name="connsiteY9" fmla="*/ 2079607 h 2616968"/>
                <a:gd name="connsiteX10" fmla="*/ 668689 w 3657600"/>
                <a:gd name="connsiteY10" fmla="*/ 2269936 h 2616968"/>
                <a:gd name="connsiteX11" fmla="*/ 180480 w 3657600"/>
                <a:gd name="connsiteY11" fmla="*/ 2616968 h 2616968"/>
                <a:gd name="connsiteX12" fmla="*/ 143716 w 3657600"/>
                <a:gd name="connsiteY12" fmla="*/ 2540652 h 2616968"/>
                <a:gd name="connsiteX13" fmla="*/ 0 w 3657600"/>
                <a:gd name="connsiteY13" fmla="*/ 1828800 h 2616968"/>
                <a:gd name="connsiteX14" fmla="*/ 1828800 w 3657600"/>
                <a:gd name="connsiteY14" fmla="*/ 0 h 261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57600" h="2616968">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rot="10800000">
              <a:off x="3261694" y="3664178"/>
              <a:ext cx="3223862" cy="2306634"/>
            </a:xfrm>
            <a:custGeom>
              <a:avLst/>
              <a:gdLst>
                <a:gd name="connsiteX0" fmla="*/ 1828800 w 3657600"/>
                <a:gd name="connsiteY0" fmla="*/ 0 h 2616968"/>
                <a:gd name="connsiteX1" fmla="*/ 3657600 w 3657600"/>
                <a:gd name="connsiteY1" fmla="*/ 1828800 h 2616968"/>
                <a:gd name="connsiteX2" fmla="*/ 3513884 w 3657600"/>
                <a:gd name="connsiteY2" fmla="*/ 2540652 h 2616968"/>
                <a:gd name="connsiteX3" fmla="*/ 3477120 w 3657600"/>
                <a:gd name="connsiteY3" fmla="*/ 2616968 h 2616968"/>
                <a:gd name="connsiteX4" fmla="*/ 2988913 w 3657600"/>
                <a:gd name="connsiteY4" fmla="*/ 2269937 h 2616968"/>
                <a:gd name="connsiteX5" fmla="*/ 3047995 w 3657600"/>
                <a:gd name="connsiteY5" fmla="*/ 2079607 h 2616968"/>
                <a:gd name="connsiteX6" fmla="*/ 3073278 w 3657600"/>
                <a:gd name="connsiteY6" fmla="*/ 1828801 h 2616968"/>
                <a:gd name="connsiteX7" fmla="*/ 1828801 w 3657600"/>
                <a:gd name="connsiteY7" fmla="*/ 584324 h 2616968"/>
                <a:gd name="connsiteX8" fmla="*/ 584324 w 3657600"/>
                <a:gd name="connsiteY8" fmla="*/ 1828801 h 2616968"/>
                <a:gd name="connsiteX9" fmla="*/ 609608 w 3657600"/>
                <a:gd name="connsiteY9" fmla="*/ 2079607 h 2616968"/>
                <a:gd name="connsiteX10" fmla="*/ 668689 w 3657600"/>
                <a:gd name="connsiteY10" fmla="*/ 2269936 h 2616968"/>
                <a:gd name="connsiteX11" fmla="*/ 180480 w 3657600"/>
                <a:gd name="connsiteY11" fmla="*/ 2616968 h 2616968"/>
                <a:gd name="connsiteX12" fmla="*/ 143716 w 3657600"/>
                <a:gd name="connsiteY12" fmla="*/ 2540652 h 2616968"/>
                <a:gd name="connsiteX13" fmla="*/ 0 w 3657600"/>
                <a:gd name="connsiteY13" fmla="*/ 1828800 h 2616968"/>
                <a:gd name="connsiteX14" fmla="*/ 1828800 w 3657600"/>
                <a:gd name="connsiteY14" fmla="*/ 0 h 261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57600" h="2616968">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5685188" y="1614640"/>
              <a:ext cx="3223862" cy="2306634"/>
            </a:xfrm>
            <a:custGeom>
              <a:avLst/>
              <a:gdLst>
                <a:gd name="connsiteX0" fmla="*/ 1828800 w 3657600"/>
                <a:gd name="connsiteY0" fmla="*/ 0 h 2616968"/>
                <a:gd name="connsiteX1" fmla="*/ 3657600 w 3657600"/>
                <a:gd name="connsiteY1" fmla="*/ 1828800 h 2616968"/>
                <a:gd name="connsiteX2" fmla="*/ 3513884 w 3657600"/>
                <a:gd name="connsiteY2" fmla="*/ 2540652 h 2616968"/>
                <a:gd name="connsiteX3" fmla="*/ 3477120 w 3657600"/>
                <a:gd name="connsiteY3" fmla="*/ 2616968 h 2616968"/>
                <a:gd name="connsiteX4" fmla="*/ 2988913 w 3657600"/>
                <a:gd name="connsiteY4" fmla="*/ 2269937 h 2616968"/>
                <a:gd name="connsiteX5" fmla="*/ 3047995 w 3657600"/>
                <a:gd name="connsiteY5" fmla="*/ 2079607 h 2616968"/>
                <a:gd name="connsiteX6" fmla="*/ 3073278 w 3657600"/>
                <a:gd name="connsiteY6" fmla="*/ 1828801 h 2616968"/>
                <a:gd name="connsiteX7" fmla="*/ 1828801 w 3657600"/>
                <a:gd name="connsiteY7" fmla="*/ 584324 h 2616968"/>
                <a:gd name="connsiteX8" fmla="*/ 584324 w 3657600"/>
                <a:gd name="connsiteY8" fmla="*/ 1828801 h 2616968"/>
                <a:gd name="connsiteX9" fmla="*/ 609608 w 3657600"/>
                <a:gd name="connsiteY9" fmla="*/ 2079607 h 2616968"/>
                <a:gd name="connsiteX10" fmla="*/ 668689 w 3657600"/>
                <a:gd name="connsiteY10" fmla="*/ 2269936 h 2616968"/>
                <a:gd name="connsiteX11" fmla="*/ 180480 w 3657600"/>
                <a:gd name="connsiteY11" fmla="*/ 2616968 h 2616968"/>
                <a:gd name="connsiteX12" fmla="*/ 143716 w 3657600"/>
                <a:gd name="connsiteY12" fmla="*/ 2540652 h 2616968"/>
                <a:gd name="connsiteX13" fmla="*/ 0 w 3657600"/>
                <a:gd name="connsiteY13" fmla="*/ 1828800 h 2616968"/>
                <a:gd name="connsiteX14" fmla="*/ 1828800 w 3657600"/>
                <a:gd name="connsiteY14" fmla="*/ 0 h 261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57600" h="2616968">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userDrawn="1"/>
          </p:nvSpPr>
          <p:spPr>
            <a:xfrm rot="10800000">
              <a:off x="8124652" y="3662231"/>
              <a:ext cx="3223862" cy="2306634"/>
            </a:xfrm>
            <a:custGeom>
              <a:avLst/>
              <a:gdLst>
                <a:gd name="connsiteX0" fmla="*/ 1828800 w 3657600"/>
                <a:gd name="connsiteY0" fmla="*/ 0 h 2616968"/>
                <a:gd name="connsiteX1" fmla="*/ 3657600 w 3657600"/>
                <a:gd name="connsiteY1" fmla="*/ 1828800 h 2616968"/>
                <a:gd name="connsiteX2" fmla="*/ 3513884 w 3657600"/>
                <a:gd name="connsiteY2" fmla="*/ 2540652 h 2616968"/>
                <a:gd name="connsiteX3" fmla="*/ 3477120 w 3657600"/>
                <a:gd name="connsiteY3" fmla="*/ 2616968 h 2616968"/>
                <a:gd name="connsiteX4" fmla="*/ 2988913 w 3657600"/>
                <a:gd name="connsiteY4" fmla="*/ 2269937 h 2616968"/>
                <a:gd name="connsiteX5" fmla="*/ 3047995 w 3657600"/>
                <a:gd name="connsiteY5" fmla="*/ 2079607 h 2616968"/>
                <a:gd name="connsiteX6" fmla="*/ 3073278 w 3657600"/>
                <a:gd name="connsiteY6" fmla="*/ 1828801 h 2616968"/>
                <a:gd name="connsiteX7" fmla="*/ 1828801 w 3657600"/>
                <a:gd name="connsiteY7" fmla="*/ 584324 h 2616968"/>
                <a:gd name="connsiteX8" fmla="*/ 584324 w 3657600"/>
                <a:gd name="connsiteY8" fmla="*/ 1828801 h 2616968"/>
                <a:gd name="connsiteX9" fmla="*/ 609608 w 3657600"/>
                <a:gd name="connsiteY9" fmla="*/ 2079607 h 2616968"/>
                <a:gd name="connsiteX10" fmla="*/ 668689 w 3657600"/>
                <a:gd name="connsiteY10" fmla="*/ 2269936 h 2616968"/>
                <a:gd name="connsiteX11" fmla="*/ 180480 w 3657600"/>
                <a:gd name="connsiteY11" fmla="*/ 2616968 h 2616968"/>
                <a:gd name="connsiteX12" fmla="*/ 143716 w 3657600"/>
                <a:gd name="connsiteY12" fmla="*/ 2540652 h 2616968"/>
                <a:gd name="connsiteX13" fmla="*/ 0 w 3657600"/>
                <a:gd name="connsiteY13" fmla="*/ 1828800 h 2616968"/>
                <a:gd name="connsiteX14" fmla="*/ 1828800 w 3657600"/>
                <a:gd name="connsiteY14" fmla="*/ 0 h 261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57600" h="2616968">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9" name="Chart Placeholder 8"/>
          <p:cNvSpPr>
            <a:spLocks noGrp="1" noChangeAspect="1"/>
          </p:cNvSpPr>
          <p:nvPr>
            <p:ph type="chart" sz="quarter" idx="13"/>
          </p:nvPr>
        </p:nvSpPr>
        <p:spPr>
          <a:xfrm>
            <a:off x="1300833" y="2268329"/>
            <a:ext cx="2294626" cy="2011680"/>
          </a:xfrm>
        </p:spPr>
        <p:txBody>
          <a:bodyPr/>
          <a:lstStyle/>
          <a:p>
            <a:endParaRPr lang="en-US"/>
          </a:p>
        </p:txBody>
      </p:sp>
      <p:sp>
        <p:nvSpPr>
          <p:cNvPr id="37" name="Chart Placeholder 8"/>
          <p:cNvSpPr>
            <a:spLocks noGrp="1" noChangeAspect="1"/>
          </p:cNvSpPr>
          <p:nvPr>
            <p:ph type="chart" sz="quarter" idx="22"/>
          </p:nvPr>
        </p:nvSpPr>
        <p:spPr>
          <a:xfrm>
            <a:off x="3728296" y="3358499"/>
            <a:ext cx="2294626" cy="2011680"/>
          </a:xfrm>
        </p:spPr>
        <p:txBody>
          <a:bodyPr/>
          <a:lstStyle/>
          <a:p>
            <a:endParaRPr lang="en-US"/>
          </a:p>
        </p:txBody>
      </p:sp>
      <p:sp>
        <p:nvSpPr>
          <p:cNvPr id="44" name="Chart Placeholder 8"/>
          <p:cNvSpPr>
            <a:spLocks noGrp="1" noChangeAspect="1"/>
          </p:cNvSpPr>
          <p:nvPr>
            <p:ph type="chart" sz="quarter" idx="23"/>
          </p:nvPr>
        </p:nvSpPr>
        <p:spPr>
          <a:xfrm>
            <a:off x="6149806" y="2268329"/>
            <a:ext cx="2294626" cy="2011680"/>
          </a:xfrm>
        </p:spPr>
        <p:txBody>
          <a:bodyPr/>
          <a:lstStyle/>
          <a:p>
            <a:endParaRPr lang="en-US"/>
          </a:p>
        </p:txBody>
      </p:sp>
      <p:sp>
        <p:nvSpPr>
          <p:cNvPr id="47" name="Text Placeholder 12"/>
          <p:cNvSpPr>
            <a:spLocks noGrp="1"/>
          </p:cNvSpPr>
          <p:nvPr>
            <p:ph type="body" sz="quarter" idx="15" hasCustomPrompt="1"/>
          </p:nvPr>
        </p:nvSpPr>
        <p:spPr>
          <a:xfrm>
            <a:off x="1300832" y="4433755"/>
            <a:ext cx="1727559" cy="1089529"/>
          </a:xfrm>
        </p:spPr>
        <p:txBody>
          <a:bodyPr vert="horz" wrap="square" lIns="91440" tIns="45720" rIns="91440" bIns="45720" rtlCol="0" anchor="t">
            <a:spAutoFit/>
          </a:bodyPr>
          <a:lstStyle>
            <a:lvl1pPr marL="228600" indent="-228600" algn="l">
              <a:buNone/>
              <a:defRPr lang="en-US" sz="2400" b="1" cap="all" baseline="0">
                <a:solidFill>
                  <a:srgbClr val="47464B"/>
                </a:solidFill>
              </a:defRPr>
            </a:lvl1pPr>
          </a:lstStyle>
          <a:p>
            <a:pPr marL="0" lvl="0" indent="0"/>
            <a:r>
              <a:rPr lang="en-US" smtClean="0"/>
              <a:t>Insert some title here</a:t>
            </a:r>
            <a:endParaRPr lang="en-US"/>
          </a:p>
        </p:txBody>
      </p:sp>
      <p:sp>
        <p:nvSpPr>
          <p:cNvPr id="48" name="Text Placeholder 12"/>
          <p:cNvSpPr>
            <a:spLocks noGrp="1"/>
          </p:cNvSpPr>
          <p:nvPr>
            <p:ph type="body" sz="quarter" idx="24" hasCustomPrompt="1"/>
          </p:nvPr>
        </p:nvSpPr>
        <p:spPr>
          <a:xfrm>
            <a:off x="6441325" y="4433755"/>
            <a:ext cx="1727559" cy="1089529"/>
          </a:xfrm>
        </p:spPr>
        <p:txBody>
          <a:bodyPr vert="horz" wrap="square" lIns="91440" tIns="45720" rIns="91440" bIns="45720" rtlCol="0" anchor="t">
            <a:spAutoFit/>
          </a:bodyPr>
          <a:lstStyle>
            <a:lvl1pPr marL="228600" indent="-228600" algn="ctr">
              <a:buNone/>
              <a:defRPr lang="en-US" sz="2400" b="1" cap="all" baseline="0">
                <a:solidFill>
                  <a:srgbClr val="47464B"/>
                </a:solidFill>
              </a:defRPr>
            </a:lvl1pPr>
          </a:lstStyle>
          <a:p>
            <a:pPr marL="0" lvl="0" indent="0"/>
            <a:r>
              <a:rPr lang="en-US" smtClean="0"/>
              <a:t>Insert some title here</a:t>
            </a:r>
            <a:endParaRPr lang="en-US"/>
          </a:p>
        </p:txBody>
      </p:sp>
      <p:sp>
        <p:nvSpPr>
          <p:cNvPr id="49" name="Text Placeholder 12"/>
          <p:cNvSpPr>
            <a:spLocks noGrp="1"/>
          </p:cNvSpPr>
          <p:nvPr>
            <p:ph type="body" sz="quarter" idx="25" hasCustomPrompt="1"/>
          </p:nvPr>
        </p:nvSpPr>
        <p:spPr>
          <a:xfrm>
            <a:off x="4009846" y="2184550"/>
            <a:ext cx="1727559" cy="1089529"/>
          </a:xfrm>
        </p:spPr>
        <p:txBody>
          <a:bodyPr vert="horz" wrap="square" lIns="91440" tIns="45720" rIns="91440" bIns="45720" rtlCol="0" anchor="b">
            <a:spAutoFit/>
          </a:bodyPr>
          <a:lstStyle>
            <a:lvl1pPr marL="228600" indent="-228600" algn="ctr">
              <a:buNone/>
              <a:defRPr lang="en-US" sz="2400" b="1" cap="all" baseline="0">
                <a:solidFill>
                  <a:srgbClr val="47464B"/>
                </a:solidFill>
              </a:defRPr>
            </a:lvl1pPr>
          </a:lstStyle>
          <a:p>
            <a:pPr marL="0" lvl="0" indent="0"/>
            <a:r>
              <a:rPr lang="en-US" smtClean="0"/>
              <a:t>Insert some title here</a:t>
            </a:r>
            <a:endParaRPr lang="en-US"/>
          </a:p>
        </p:txBody>
      </p:sp>
      <p:sp>
        <p:nvSpPr>
          <p:cNvPr id="50" name="Text Placeholder 29"/>
          <p:cNvSpPr>
            <a:spLocks noGrp="1"/>
          </p:cNvSpPr>
          <p:nvPr>
            <p:ph type="body" sz="quarter" idx="18" hasCustomPrompt="1"/>
          </p:nvPr>
        </p:nvSpPr>
        <p:spPr>
          <a:xfrm>
            <a:off x="1661665" y="1666874"/>
            <a:ext cx="1572963" cy="431800"/>
          </a:xfrm>
        </p:spPr>
        <p:txBody>
          <a:bodyPr anchor="ctr">
            <a:normAutofit/>
          </a:bodyPr>
          <a:lstStyle>
            <a:lvl1pPr marL="0" indent="0" algn="ctr">
              <a:buNone/>
              <a:defRPr sz="2200" b="1">
                <a:solidFill>
                  <a:schemeClr val="tx1"/>
                </a:solidFill>
              </a:defRPr>
            </a:lvl1pPr>
          </a:lstStyle>
          <a:p>
            <a:pPr lvl="0"/>
            <a:r>
              <a:rPr lang="en-US" smtClean="0"/>
              <a:t>Date here</a:t>
            </a:r>
            <a:endParaRPr lang="en-US"/>
          </a:p>
        </p:txBody>
      </p:sp>
      <p:sp>
        <p:nvSpPr>
          <p:cNvPr id="51" name="Text Placeholder 29"/>
          <p:cNvSpPr>
            <a:spLocks noGrp="1"/>
          </p:cNvSpPr>
          <p:nvPr>
            <p:ph type="body" sz="quarter" idx="26" hasCustomPrompt="1"/>
          </p:nvPr>
        </p:nvSpPr>
        <p:spPr>
          <a:xfrm>
            <a:off x="4087142" y="5472835"/>
            <a:ext cx="1572963" cy="431800"/>
          </a:xfrm>
        </p:spPr>
        <p:txBody>
          <a:bodyPr anchor="ctr">
            <a:normAutofit/>
          </a:bodyPr>
          <a:lstStyle>
            <a:lvl1pPr marL="0" indent="0" algn="ctr">
              <a:buNone/>
              <a:defRPr sz="2200" b="1">
                <a:solidFill>
                  <a:schemeClr val="tx1"/>
                </a:solidFill>
              </a:defRPr>
            </a:lvl1pPr>
          </a:lstStyle>
          <a:p>
            <a:pPr lvl="0"/>
            <a:r>
              <a:rPr lang="en-US" smtClean="0"/>
              <a:t>Date here</a:t>
            </a:r>
            <a:endParaRPr lang="en-US"/>
          </a:p>
        </p:txBody>
      </p:sp>
      <p:sp>
        <p:nvSpPr>
          <p:cNvPr id="52" name="Text Placeholder 29"/>
          <p:cNvSpPr>
            <a:spLocks noGrp="1"/>
          </p:cNvSpPr>
          <p:nvPr>
            <p:ph type="body" sz="quarter" idx="27" hasCustomPrompt="1"/>
          </p:nvPr>
        </p:nvSpPr>
        <p:spPr>
          <a:xfrm>
            <a:off x="6510638" y="1666874"/>
            <a:ext cx="1572963" cy="431800"/>
          </a:xfrm>
        </p:spPr>
        <p:txBody>
          <a:bodyPr anchor="ctr">
            <a:normAutofit/>
          </a:bodyPr>
          <a:lstStyle>
            <a:lvl1pPr marL="0" indent="0" algn="ctr">
              <a:buNone/>
              <a:defRPr sz="2200" b="1">
                <a:solidFill>
                  <a:schemeClr val="tx1"/>
                </a:solidFill>
              </a:defRPr>
            </a:lvl1pPr>
          </a:lstStyle>
          <a:p>
            <a:pPr lvl="0"/>
            <a:r>
              <a:rPr lang="en-US" smtClean="0"/>
              <a:t>Date here</a:t>
            </a:r>
            <a:endParaRPr lang="en-US"/>
          </a:p>
        </p:txBody>
      </p:sp>
      <p:sp>
        <p:nvSpPr>
          <p:cNvPr id="26" name="Chart Placeholder 8"/>
          <p:cNvSpPr>
            <a:spLocks noGrp="1" noChangeAspect="1"/>
          </p:cNvSpPr>
          <p:nvPr>
            <p:ph type="chart" sz="quarter" idx="28"/>
          </p:nvPr>
        </p:nvSpPr>
        <p:spPr>
          <a:xfrm>
            <a:off x="8591254" y="3356552"/>
            <a:ext cx="2294626" cy="2011680"/>
          </a:xfrm>
        </p:spPr>
        <p:txBody>
          <a:bodyPr/>
          <a:lstStyle/>
          <a:p>
            <a:endParaRPr lang="en-US"/>
          </a:p>
        </p:txBody>
      </p:sp>
      <p:sp>
        <p:nvSpPr>
          <p:cNvPr id="28" name="Text Placeholder 12"/>
          <p:cNvSpPr>
            <a:spLocks noGrp="1"/>
          </p:cNvSpPr>
          <p:nvPr>
            <p:ph type="body" sz="quarter" idx="29" hasCustomPrompt="1"/>
          </p:nvPr>
        </p:nvSpPr>
        <p:spPr>
          <a:xfrm>
            <a:off x="8872804" y="2182603"/>
            <a:ext cx="1727559" cy="1089529"/>
          </a:xfrm>
        </p:spPr>
        <p:txBody>
          <a:bodyPr vert="horz" wrap="square" lIns="91440" tIns="45720" rIns="91440" bIns="45720" rtlCol="0" anchor="b">
            <a:spAutoFit/>
          </a:bodyPr>
          <a:lstStyle>
            <a:lvl1pPr marL="228600" indent="-228600" algn="r">
              <a:buNone/>
              <a:defRPr lang="en-US" sz="2400" b="1" cap="all" baseline="0">
                <a:solidFill>
                  <a:srgbClr val="47464B"/>
                </a:solidFill>
              </a:defRPr>
            </a:lvl1pPr>
          </a:lstStyle>
          <a:p>
            <a:pPr marL="0" lvl="0" indent="0"/>
            <a:r>
              <a:rPr lang="en-US" smtClean="0"/>
              <a:t>Insert some title here</a:t>
            </a:r>
            <a:endParaRPr lang="en-US"/>
          </a:p>
        </p:txBody>
      </p:sp>
      <p:sp>
        <p:nvSpPr>
          <p:cNvPr id="29" name="Text Placeholder 29"/>
          <p:cNvSpPr>
            <a:spLocks noGrp="1"/>
          </p:cNvSpPr>
          <p:nvPr>
            <p:ph type="body" sz="quarter" idx="30" hasCustomPrompt="1"/>
          </p:nvPr>
        </p:nvSpPr>
        <p:spPr>
          <a:xfrm>
            <a:off x="8950100" y="5470888"/>
            <a:ext cx="1572963" cy="431800"/>
          </a:xfrm>
        </p:spPr>
        <p:txBody>
          <a:bodyPr anchor="ctr">
            <a:normAutofit/>
          </a:bodyPr>
          <a:lstStyle>
            <a:lvl1pPr marL="0" indent="0" algn="ctr">
              <a:buNone/>
              <a:defRPr sz="2200" b="1">
                <a:solidFill>
                  <a:schemeClr val="bg1"/>
                </a:solidFill>
              </a:defRPr>
            </a:lvl1pPr>
          </a:lstStyle>
          <a:p>
            <a:pPr lvl="0"/>
            <a:r>
              <a:rPr lang="en-US" smtClean="0"/>
              <a:t>Date here</a:t>
            </a:r>
            <a:endParaRPr lang="en-US"/>
          </a:p>
        </p:txBody>
      </p:sp>
      <p:grpSp>
        <p:nvGrpSpPr>
          <p:cNvPr id="31" name="Group 30"/>
          <p:cNvGrpSpPr/>
          <p:nvPr userDrawn="1"/>
        </p:nvGrpSpPr>
        <p:grpSpPr>
          <a:xfrm>
            <a:off x="0" y="6766560"/>
            <a:ext cx="12192000" cy="91440"/>
            <a:chOff x="0" y="4480421"/>
            <a:chExt cx="12192000" cy="91440"/>
          </a:xfrm>
        </p:grpSpPr>
        <p:sp>
          <p:nvSpPr>
            <p:cNvPr id="33" name="Rectangle 32"/>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95894625"/>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atrix 1">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6" name="Text Placeholder 5"/>
          <p:cNvSpPr>
            <a:spLocks noGrp="1"/>
          </p:cNvSpPr>
          <p:nvPr userDrawn="1">
            <p:ph type="body" sz="quarter" idx="25"/>
          </p:nvPr>
        </p:nvSpPr>
        <p:spPr>
          <a:xfrm>
            <a:off x="482599" y="1992954"/>
            <a:ext cx="5613400" cy="1815764"/>
          </a:xfrm>
          <a:solidFill>
            <a:schemeClr val="bg1">
              <a:lumMod val="95000"/>
            </a:schemeClr>
          </a:solidFill>
          <a:ln>
            <a:solidFill>
              <a:schemeClr val="bg1">
                <a:lumMod val="85000"/>
              </a:schemeClr>
            </a:solidFill>
          </a:ln>
        </p:spPr>
        <p:txBody>
          <a:bodyPr tIns="182880">
            <a:normAutofit/>
          </a:bodyPr>
          <a:lstStyle>
            <a:lvl1pPr>
              <a:defRPr sz="2400">
                <a:solidFill>
                  <a:schemeClr val="bg2">
                    <a:lumMod val="75000"/>
                  </a:schemeClr>
                </a:solidFill>
              </a:defRPr>
            </a:lvl1pPr>
            <a:lvl2pPr>
              <a:defRPr sz="2000">
                <a:solidFill>
                  <a:schemeClr val="bg2">
                    <a:lumMod val="75000"/>
                  </a:schemeClr>
                </a:solidFill>
              </a:defRPr>
            </a:lvl2pPr>
            <a:lvl3pPr>
              <a:defRPr sz="1800">
                <a:solidFill>
                  <a:schemeClr val="bg2">
                    <a:lumMod val="75000"/>
                  </a:schemeClr>
                </a:solidFill>
              </a:defRPr>
            </a:lvl3pPr>
            <a:lvl4pPr>
              <a:defRPr sz="1600">
                <a:solidFill>
                  <a:schemeClr val="bg2">
                    <a:lumMod val="75000"/>
                  </a:schemeClr>
                </a:solidFill>
              </a:defRPr>
            </a:lvl4pPr>
            <a:lvl5pPr>
              <a:defRPr sz="1600">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4" name="Text Placeholder 5"/>
          <p:cNvSpPr>
            <a:spLocks noGrp="1"/>
          </p:cNvSpPr>
          <p:nvPr>
            <p:ph type="body" sz="quarter" idx="26"/>
          </p:nvPr>
        </p:nvSpPr>
        <p:spPr>
          <a:xfrm>
            <a:off x="482599" y="4277940"/>
            <a:ext cx="5613400" cy="1802097"/>
          </a:xfrm>
          <a:ln>
            <a:solidFill>
              <a:schemeClr val="bg1">
                <a:lumMod val="85000"/>
              </a:schemeClr>
            </a:solidFill>
          </a:ln>
        </p:spPr>
        <p:txBody>
          <a:bodyPr tIns="182880">
            <a:normAutofit/>
          </a:bodyPr>
          <a:lstStyle>
            <a:lvl1pPr>
              <a:defRPr sz="2400">
                <a:solidFill>
                  <a:schemeClr val="bg2">
                    <a:lumMod val="75000"/>
                  </a:schemeClr>
                </a:solidFill>
              </a:defRPr>
            </a:lvl1pPr>
            <a:lvl2pPr>
              <a:defRPr sz="2000">
                <a:solidFill>
                  <a:schemeClr val="bg2">
                    <a:lumMod val="75000"/>
                  </a:schemeClr>
                </a:solidFill>
              </a:defRPr>
            </a:lvl2pPr>
            <a:lvl3pPr>
              <a:defRPr sz="1800">
                <a:solidFill>
                  <a:schemeClr val="bg2">
                    <a:lumMod val="75000"/>
                  </a:schemeClr>
                </a:solidFill>
              </a:defRPr>
            </a:lvl3pPr>
            <a:lvl4pPr>
              <a:defRPr sz="1600">
                <a:solidFill>
                  <a:schemeClr val="bg2">
                    <a:lumMod val="75000"/>
                  </a:schemeClr>
                </a:solidFill>
              </a:defRPr>
            </a:lvl4pPr>
            <a:lvl5pPr>
              <a:defRPr sz="1600">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5" name="Text Placeholder 5"/>
          <p:cNvSpPr>
            <a:spLocks noGrp="1"/>
          </p:cNvSpPr>
          <p:nvPr userDrawn="1">
            <p:ph type="body" sz="quarter" idx="27"/>
          </p:nvPr>
        </p:nvSpPr>
        <p:spPr>
          <a:xfrm>
            <a:off x="6096001" y="1992954"/>
            <a:ext cx="5613400" cy="1815764"/>
          </a:xfrm>
          <a:ln>
            <a:solidFill>
              <a:schemeClr val="bg1">
                <a:lumMod val="85000"/>
              </a:schemeClr>
            </a:solidFill>
          </a:ln>
        </p:spPr>
        <p:txBody>
          <a:bodyPr tIns="182880">
            <a:normAutofit/>
          </a:bodyPr>
          <a:lstStyle>
            <a:lvl1pPr>
              <a:defRPr sz="2400">
                <a:solidFill>
                  <a:schemeClr val="bg2">
                    <a:lumMod val="75000"/>
                  </a:schemeClr>
                </a:solidFill>
              </a:defRPr>
            </a:lvl1pPr>
            <a:lvl2pPr>
              <a:defRPr sz="2000">
                <a:solidFill>
                  <a:schemeClr val="bg2">
                    <a:lumMod val="75000"/>
                  </a:schemeClr>
                </a:solidFill>
              </a:defRPr>
            </a:lvl2pPr>
            <a:lvl3pPr>
              <a:defRPr sz="1800">
                <a:solidFill>
                  <a:schemeClr val="bg2">
                    <a:lumMod val="75000"/>
                  </a:schemeClr>
                </a:solidFill>
              </a:defRPr>
            </a:lvl3pPr>
            <a:lvl4pPr>
              <a:defRPr sz="1600">
                <a:solidFill>
                  <a:schemeClr val="bg2">
                    <a:lumMod val="75000"/>
                  </a:schemeClr>
                </a:solidFill>
              </a:defRPr>
            </a:lvl4pPr>
            <a:lvl5pPr>
              <a:defRPr sz="1600">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6" name="Text Placeholder 5"/>
          <p:cNvSpPr>
            <a:spLocks noGrp="1"/>
          </p:cNvSpPr>
          <p:nvPr userDrawn="1">
            <p:ph type="body" sz="quarter" idx="28"/>
          </p:nvPr>
        </p:nvSpPr>
        <p:spPr>
          <a:xfrm>
            <a:off x="6096001" y="4277940"/>
            <a:ext cx="5613400" cy="1802097"/>
          </a:xfrm>
          <a:solidFill>
            <a:schemeClr val="bg1">
              <a:lumMod val="95000"/>
            </a:schemeClr>
          </a:solidFill>
          <a:ln>
            <a:solidFill>
              <a:schemeClr val="bg1">
                <a:lumMod val="85000"/>
              </a:schemeClr>
            </a:solidFill>
          </a:ln>
        </p:spPr>
        <p:txBody>
          <a:bodyPr tIns="182880">
            <a:normAutofit/>
          </a:bodyPr>
          <a:lstStyle>
            <a:lvl1pPr>
              <a:defRPr sz="2400">
                <a:solidFill>
                  <a:schemeClr val="bg2">
                    <a:lumMod val="75000"/>
                  </a:schemeClr>
                </a:solidFill>
              </a:defRPr>
            </a:lvl1pPr>
            <a:lvl2pPr>
              <a:defRPr sz="2000">
                <a:solidFill>
                  <a:schemeClr val="bg2">
                    <a:lumMod val="75000"/>
                  </a:schemeClr>
                </a:solidFill>
              </a:defRPr>
            </a:lvl2pPr>
            <a:lvl3pPr>
              <a:defRPr sz="1800">
                <a:solidFill>
                  <a:schemeClr val="bg2">
                    <a:lumMod val="75000"/>
                  </a:schemeClr>
                </a:solidFill>
              </a:defRPr>
            </a:lvl3pPr>
            <a:lvl4pPr>
              <a:defRPr sz="1600">
                <a:solidFill>
                  <a:schemeClr val="bg2">
                    <a:lumMod val="75000"/>
                  </a:schemeClr>
                </a:solidFill>
              </a:defRPr>
            </a:lvl4pPr>
            <a:lvl5pPr>
              <a:defRPr sz="1600">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1" name="Text Placeholder 12"/>
          <p:cNvSpPr>
            <a:spLocks noGrp="1"/>
          </p:cNvSpPr>
          <p:nvPr userDrawn="1">
            <p:ph type="body" sz="quarter" idx="23" hasCustomPrompt="1"/>
          </p:nvPr>
        </p:nvSpPr>
        <p:spPr>
          <a:xfrm>
            <a:off x="482599" y="3875314"/>
            <a:ext cx="5613401" cy="420914"/>
          </a:xfrm>
          <a:solidFill>
            <a:schemeClr val="accent4"/>
          </a:solidFill>
          <a:ln>
            <a:solidFill>
              <a:schemeClr val="accent4"/>
            </a:solidFill>
          </a:ln>
        </p:spPr>
        <p:txBody>
          <a:bodyPr vert="horz" wrap="square" lIns="0" tIns="0" rIns="0" bIns="0" rtlCol="0" anchor="ctr">
            <a:noAutofit/>
          </a:bodyPr>
          <a:lstStyle>
            <a:lvl1pPr marL="228600" indent="-228600" algn="ctr">
              <a:buNone/>
              <a:defRPr lang="en-US" sz="2400" b="1" cap="all" baseline="0">
                <a:solidFill>
                  <a:schemeClr val="tx2"/>
                </a:solidFill>
              </a:defRPr>
            </a:lvl1pPr>
          </a:lstStyle>
          <a:p>
            <a:pPr marL="0" lvl="0" indent="0"/>
            <a:r>
              <a:rPr lang="en-US" smtClean="0"/>
              <a:t>Insert some title here</a:t>
            </a:r>
            <a:endParaRPr lang="en-US"/>
          </a:p>
        </p:txBody>
      </p:sp>
      <p:sp>
        <p:nvSpPr>
          <p:cNvPr id="32" name="Text Placeholder 12"/>
          <p:cNvSpPr>
            <a:spLocks noGrp="1"/>
          </p:cNvSpPr>
          <p:nvPr userDrawn="1">
            <p:ph type="body" sz="quarter" idx="24" hasCustomPrompt="1"/>
          </p:nvPr>
        </p:nvSpPr>
        <p:spPr>
          <a:xfrm>
            <a:off x="6096000" y="3875314"/>
            <a:ext cx="5613401" cy="420914"/>
          </a:xfrm>
          <a:solidFill>
            <a:schemeClr val="accent5"/>
          </a:solidFill>
          <a:ln>
            <a:solidFill>
              <a:schemeClr val="accent5"/>
            </a:solidFill>
          </a:ln>
        </p:spPr>
        <p:txBody>
          <a:bodyPr vert="horz" wrap="square" lIns="0" tIns="0" rIns="0" bIns="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29" name="Text Placeholder 12"/>
          <p:cNvSpPr>
            <a:spLocks noGrp="1"/>
          </p:cNvSpPr>
          <p:nvPr userDrawn="1">
            <p:ph type="body" sz="quarter" idx="21" hasCustomPrompt="1"/>
          </p:nvPr>
        </p:nvSpPr>
        <p:spPr>
          <a:xfrm>
            <a:off x="482599" y="1581184"/>
            <a:ext cx="5613401" cy="420914"/>
          </a:xfrm>
          <a:solidFill>
            <a:schemeClr val="accent1"/>
          </a:solidFill>
          <a:ln>
            <a:solidFill>
              <a:schemeClr val="accent1"/>
            </a:solidFill>
          </a:ln>
        </p:spPr>
        <p:txBody>
          <a:bodyPr vert="horz" wrap="square" lIns="0" tIns="0" rIns="0" bIns="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30" name="Text Placeholder 12"/>
          <p:cNvSpPr>
            <a:spLocks noGrp="1"/>
          </p:cNvSpPr>
          <p:nvPr userDrawn="1">
            <p:ph type="body" sz="quarter" idx="22" hasCustomPrompt="1"/>
          </p:nvPr>
        </p:nvSpPr>
        <p:spPr>
          <a:xfrm>
            <a:off x="6096000" y="1581184"/>
            <a:ext cx="5613401" cy="420914"/>
          </a:xfrm>
          <a:solidFill>
            <a:schemeClr val="accent3"/>
          </a:solidFill>
          <a:ln>
            <a:solidFill>
              <a:schemeClr val="accent3"/>
            </a:solidFill>
          </a:ln>
        </p:spPr>
        <p:txBody>
          <a:bodyPr vert="horz" wrap="square" lIns="0" tIns="0" rIns="0" bIns="0" rtlCol="0" anchor="ctr">
            <a:noAutofit/>
          </a:bodyPr>
          <a:lstStyle>
            <a:lvl1pPr marL="228600" indent="-228600" algn="ctr">
              <a:buNone/>
              <a:defRPr lang="en-US" sz="2400" b="1" cap="all" baseline="0">
                <a:solidFill>
                  <a:schemeClr val="tx2"/>
                </a:solidFill>
              </a:defRPr>
            </a:lvl1pPr>
          </a:lstStyle>
          <a:p>
            <a:pPr marL="0" lvl="0" indent="0"/>
            <a:r>
              <a:rPr lang="en-US" smtClean="0"/>
              <a:t>Insert some title here</a:t>
            </a:r>
            <a:endParaRPr lang="en-US"/>
          </a:p>
        </p:txBody>
      </p:sp>
      <p:grpSp>
        <p:nvGrpSpPr>
          <p:cNvPr id="24" name="Group 23"/>
          <p:cNvGrpSpPr/>
          <p:nvPr userDrawn="1"/>
        </p:nvGrpSpPr>
        <p:grpSpPr>
          <a:xfrm>
            <a:off x="0" y="6766560"/>
            <a:ext cx="12192000" cy="91440"/>
            <a:chOff x="0" y="4480421"/>
            <a:chExt cx="12192000" cy="91440"/>
          </a:xfrm>
        </p:grpSpPr>
        <p:sp>
          <p:nvSpPr>
            <p:cNvPr id="25" name="Rectangle 24"/>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63651696"/>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atrix 2">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25" name="Rectangle 24"/>
          <p:cNvSpPr/>
          <p:nvPr/>
        </p:nvSpPr>
        <p:spPr>
          <a:xfrm>
            <a:off x="482599" y="1452153"/>
            <a:ext cx="5613401" cy="2322576"/>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82599" y="3902745"/>
            <a:ext cx="5613401" cy="2322285"/>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6096000" y="1452153"/>
            <a:ext cx="5613401" cy="2322576"/>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6096000" y="3902745"/>
            <a:ext cx="5613401" cy="2322285"/>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12"/>
          <p:cNvSpPr>
            <a:spLocks noGrp="1"/>
          </p:cNvSpPr>
          <p:nvPr userDrawn="1">
            <p:ph type="body" sz="quarter" idx="21" hasCustomPrompt="1"/>
          </p:nvPr>
        </p:nvSpPr>
        <p:spPr>
          <a:xfrm rot="16200000">
            <a:off x="-287709" y="2222461"/>
            <a:ext cx="2322576" cy="781960"/>
          </a:xfrm>
          <a:solidFill>
            <a:schemeClr val="accent1"/>
          </a:solidFill>
          <a:ln>
            <a:solidFill>
              <a:schemeClr val="accent1"/>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34" name="Text Placeholder 12"/>
          <p:cNvSpPr>
            <a:spLocks noGrp="1"/>
          </p:cNvSpPr>
          <p:nvPr userDrawn="1">
            <p:ph type="body" sz="quarter" idx="22" hasCustomPrompt="1"/>
          </p:nvPr>
        </p:nvSpPr>
        <p:spPr>
          <a:xfrm rot="16200000">
            <a:off x="-287563" y="4672908"/>
            <a:ext cx="2322285" cy="781960"/>
          </a:xfrm>
          <a:solidFill>
            <a:schemeClr val="accent3"/>
          </a:solidFill>
          <a:ln>
            <a:solidFill>
              <a:schemeClr val="accent3"/>
            </a:solidFill>
          </a:ln>
        </p:spPr>
        <p:txBody>
          <a:bodyPr vert="horz" wrap="square" lIns="91440" tIns="45720" rIns="91440" bIns="45720" rtlCol="0" anchor="ctr">
            <a:noAutofit/>
          </a:bodyPr>
          <a:lstStyle>
            <a:lvl1pPr marL="228600" indent="-228600" algn="ctr">
              <a:buNone/>
              <a:defRPr lang="en-US" sz="2400" b="1" cap="all" baseline="0">
                <a:solidFill>
                  <a:schemeClr val="tx2"/>
                </a:solidFill>
              </a:defRPr>
            </a:lvl1pPr>
          </a:lstStyle>
          <a:p>
            <a:pPr marL="0" lvl="0" indent="0"/>
            <a:r>
              <a:rPr lang="en-US" smtClean="0"/>
              <a:t>Insert some title here</a:t>
            </a:r>
            <a:endParaRPr lang="en-US"/>
          </a:p>
        </p:txBody>
      </p:sp>
      <p:sp>
        <p:nvSpPr>
          <p:cNvPr id="35" name="Text Placeholder 12"/>
          <p:cNvSpPr>
            <a:spLocks noGrp="1"/>
          </p:cNvSpPr>
          <p:nvPr>
            <p:ph type="body" sz="quarter" idx="23" hasCustomPrompt="1"/>
          </p:nvPr>
        </p:nvSpPr>
        <p:spPr>
          <a:xfrm rot="16200000">
            <a:off x="5325692" y="2222462"/>
            <a:ext cx="2322576" cy="781960"/>
          </a:xfrm>
          <a:solidFill>
            <a:schemeClr val="accent4"/>
          </a:solidFill>
          <a:ln>
            <a:solidFill>
              <a:schemeClr val="accent4"/>
            </a:solidFill>
          </a:ln>
        </p:spPr>
        <p:txBody>
          <a:bodyPr vert="horz" wrap="square" lIns="91440" tIns="45720" rIns="91440" bIns="45720" rtlCol="0" anchor="ctr">
            <a:noAutofit/>
          </a:bodyPr>
          <a:lstStyle>
            <a:lvl1pPr marL="228600" indent="-228600" algn="ctr">
              <a:buNone/>
              <a:defRPr lang="en-US" sz="2400" b="1" cap="all" baseline="0">
                <a:solidFill>
                  <a:schemeClr val="tx2"/>
                </a:solidFill>
              </a:defRPr>
            </a:lvl1pPr>
          </a:lstStyle>
          <a:p>
            <a:pPr marL="0" lvl="0" indent="0"/>
            <a:r>
              <a:rPr lang="en-US" smtClean="0"/>
              <a:t>Insert some title here</a:t>
            </a:r>
            <a:endParaRPr lang="en-US"/>
          </a:p>
        </p:txBody>
      </p:sp>
      <p:sp>
        <p:nvSpPr>
          <p:cNvPr id="36" name="Text Placeholder 12"/>
          <p:cNvSpPr>
            <a:spLocks noGrp="1"/>
          </p:cNvSpPr>
          <p:nvPr>
            <p:ph type="body" sz="quarter" idx="24" hasCustomPrompt="1"/>
          </p:nvPr>
        </p:nvSpPr>
        <p:spPr>
          <a:xfrm rot="16200000">
            <a:off x="5325838" y="4672908"/>
            <a:ext cx="2322285" cy="781960"/>
          </a:xfrm>
          <a:solidFill>
            <a:schemeClr val="accent5"/>
          </a:solidFill>
          <a:ln>
            <a:solidFill>
              <a:schemeClr val="accent5"/>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cxnSp>
        <p:nvCxnSpPr>
          <p:cNvPr id="6" name="Straight Connector 5"/>
          <p:cNvCxnSpPr/>
          <p:nvPr userDrawn="1"/>
        </p:nvCxnSpPr>
        <p:spPr>
          <a:xfrm>
            <a:off x="482599" y="1452153"/>
            <a:ext cx="781960" cy="939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5"/>
          <p:cNvSpPr>
            <a:spLocks noGrp="1"/>
          </p:cNvSpPr>
          <p:nvPr>
            <p:ph type="body" sz="quarter" idx="26"/>
          </p:nvPr>
        </p:nvSpPr>
        <p:spPr>
          <a:xfrm>
            <a:off x="1264560" y="3902745"/>
            <a:ext cx="4831440" cy="2322576"/>
          </a:xfrm>
          <a:noFill/>
          <a:ln>
            <a:noFill/>
          </a:ln>
        </p:spPr>
        <p:txBody>
          <a:bodyPr tIns="182880">
            <a:normAutofit/>
          </a:bodyPr>
          <a:lstStyle>
            <a:lvl1pPr>
              <a:defRPr sz="2400">
                <a:solidFill>
                  <a:schemeClr val="bg2">
                    <a:lumMod val="75000"/>
                  </a:schemeClr>
                </a:solidFill>
              </a:defRPr>
            </a:lvl1pPr>
            <a:lvl2pPr>
              <a:defRPr sz="2000">
                <a:solidFill>
                  <a:schemeClr val="bg2">
                    <a:lumMod val="75000"/>
                  </a:schemeClr>
                </a:solidFill>
              </a:defRPr>
            </a:lvl2pPr>
            <a:lvl3pPr>
              <a:defRPr sz="1800">
                <a:solidFill>
                  <a:schemeClr val="bg2">
                    <a:lumMod val="75000"/>
                  </a:schemeClr>
                </a:solidFill>
              </a:defRPr>
            </a:lvl3pPr>
            <a:lvl4pPr>
              <a:defRPr sz="1600">
                <a:solidFill>
                  <a:schemeClr val="bg2">
                    <a:lumMod val="75000"/>
                  </a:schemeClr>
                </a:solidFill>
              </a:defRPr>
            </a:lvl4pPr>
            <a:lvl5pPr>
              <a:defRPr sz="1600">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6" name="Text Placeholder 5"/>
          <p:cNvSpPr>
            <a:spLocks noGrp="1"/>
          </p:cNvSpPr>
          <p:nvPr>
            <p:ph type="body" sz="quarter" idx="28"/>
          </p:nvPr>
        </p:nvSpPr>
        <p:spPr>
          <a:xfrm>
            <a:off x="6877961" y="3902745"/>
            <a:ext cx="4831440" cy="2322576"/>
          </a:xfrm>
          <a:noFill/>
          <a:ln>
            <a:noFill/>
          </a:ln>
        </p:spPr>
        <p:txBody>
          <a:bodyPr tIns="182880">
            <a:normAutofit/>
          </a:bodyPr>
          <a:lstStyle>
            <a:lvl1pPr>
              <a:defRPr sz="2400">
                <a:solidFill>
                  <a:schemeClr val="bg2">
                    <a:lumMod val="75000"/>
                  </a:schemeClr>
                </a:solidFill>
              </a:defRPr>
            </a:lvl1pPr>
            <a:lvl2pPr>
              <a:defRPr sz="2000">
                <a:solidFill>
                  <a:schemeClr val="bg2">
                    <a:lumMod val="75000"/>
                  </a:schemeClr>
                </a:solidFill>
              </a:defRPr>
            </a:lvl2pPr>
            <a:lvl3pPr>
              <a:defRPr sz="1800">
                <a:solidFill>
                  <a:schemeClr val="bg2">
                    <a:lumMod val="75000"/>
                  </a:schemeClr>
                </a:solidFill>
              </a:defRPr>
            </a:lvl3pPr>
            <a:lvl4pPr>
              <a:defRPr sz="1600">
                <a:solidFill>
                  <a:schemeClr val="bg2">
                    <a:lumMod val="75000"/>
                  </a:schemeClr>
                </a:solidFill>
              </a:defRPr>
            </a:lvl4pPr>
            <a:lvl5pPr>
              <a:defRPr sz="1600">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7" name="Text Placeholder 5"/>
          <p:cNvSpPr>
            <a:spLocks noGrp="1"/>
          </p:cNvSpPr>
          <p:nvPr>
            <p:ph type="body" sz="quarter" idx="25"/>
          </p:nvPr>
        </p:nvSpPr>
        <p:spPr>
          <a:xfrm>
            <a:off x="1264560" y="1452153"/>
            <a:ext cx="4831440" cy="2322576"/>
          </a:xfrm>
          <a:noFill/>
          <a:ln>
            <a:noFill/>
          </a:ln>
        </p:spPr>
        <p:txBody>
          <a:bodyPr tIns="182880">
            <a:normAutofit/>
          </a:bodyPr>
          <a:lstStyle>
            <a:lvl1pPr>
              <a:defRPr sz="2400">
                <a:solidFill>
                  <a:schemeClr val="bg2">
                    <a:lumMod val="75000"/>
                  </a:schemeClr>
                </a:solidFill>
              </a:defRPr>
            </a:lvl1pPr>
            <a:lvl2pPr>
              <a:defRPr sz="2000">
                <a:solidFill>
                  <a:schemeClr val="bg2">
                    <a:lumMod val="75000"/>
                  </a:schemeClr>
                </a:solidFill>
              </a:defRPr>
            </a:lvl2pPr>
            <a:lvl3pPr>
              <a:defRPr sz="1800">
                <a:solidFill>
                  <a:schemeClr val="bg2">
                    <a:lumMod val="75000"/>
                  </a:schemeClr>
                </a:solidFill>
              </a:defRPr>
            </a:lvl3pPr>
            <a:lvl4pPr>
              <a:defRPr sz="1600">
                <a:solidFill>
                  <a:schemeClr val="bg2">
                    <a:lumMod val="75000"/>
                  </a:schemeClr>
                </a:solidFill>
              </a:defRPr>
            </a:lvl4pPr>
            <a:lvl5pPr>
              <a:defRPr sz="1600">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8" name="Text Placeholder 5"/>
          <p:cNvSpPr>
            <a:spLocks noGrp="1"/>
          </p:cNvSpPr>
          <p:nvPr>
            <p:ph type="body" sz="quarter" idx="27"/>
          </p:nvPr>
        </p:nvSpPr>
        <p:spPr>
          <a:xfrm>
            <a:off x="6877961" y="1452153"/>
            <a:ext cx="4831440" cy="2322576"/>
          </a:xfrm>
          <a:noFill/>
          <a:ln>
            <a:noFill/>
          </a:ln>
        </p:spPr>
        <p:txBody>
          <a:bodyPr tIns="182880">
            <a:normAutofit/>
          </a:bodyPr>
          <a:lstStyle>
            <a:lvl1pPr>
              <a:defRPr sz="2400">
                <a:solidFill>
                  <a:schemeClr val="bg2">
                    <a:lumMod val="75000"/>
                  </a:schemeClr>
                </a:solidFill>
              </a:defRPr>
            </a:lvl1pPr>
            <a:lvl2pPr>
              <a:defRPr sz="2000">
                <a:solidFill>
                  <a:schemeClr val="bg2">
                    <a:lumMod val="75000"/>
                  </a:schemeClr>
                </a:solidFill>
              </a:defRPr>
            </a:lvl2pPr>
            <a:lvl3pPr>
              <a:defRPr sz="1800">
                <a:solidFill>
                  <a:schemeClr val="bg2">
                    <a:lumMod val="75000"/>
                  </a:schemeClr>
                </a:solidFill>
              </a:defRPr>
            </a:lvl3pPr>
            <a:lvl4pPr>
              <a:defRPr sz="1600">
                <a:solidFill>
                  <a:schemeClr val="bg2">
                    <a:lumMod val="75000"/>
                  </a:schemeClr>
                </a:solidFill>
              </a:defRPr>
            </a:lvl4pPr>
            <a:lvl5pPr>
              <a:defRPr sz="1600">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30" name="Group 29"/>
          <p:cNvGrpSpPr/>
          <p:nvPr userDrawn="1"/>
        </p:nvGrpSpPr>
        <p:grpSpPr>
          <a:xfrm>
            <a:off x="0" y="6766560"/>
            <a:ext cx="12192000" cy="91440"/>
            <a:chOff x="0" y="4480421"/>
            <a:chExt cx="12192000" cy="91440"/>
          </a:xfrm>
        </p:grpSpPr>
        <p:sp>
          <p:nvSpPr>
            <p:cNvPr id="31" name="Rectangle 30"/>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21110798"/>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atrix 3">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25" name="Rectangle 24"/>
          <p:cNvSpPr/>
          <p:nvPr/>
        </p:nvSpPr>
        <p:spPr>
          <a:xfrm>
            <a:off x="482599" y="1553028"/>
            <a:ext cx="5613401" cy="2322285"/>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82599" y="3875314"/>
            <a:ext cx="5613401" cy="2322285"/>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6096000" y="1553028"/>
            <a:ext cx="5613401" cy="2322285"/>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6096000" y="3875314"/>
            <a:ext cx="5613401" cy="2322285"/>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12"/>
          <p:cNvSpPr>
            <a:spLocks noGrp="1"/>
          </p:cNvSpPr>
          <p:nvPr userDrawn="1">
            <p:ph type="body" sz="quarter" idx="21" hasCustomPrompt="1"/>
          </p:nvPr>
        </p:nvSpPr>
        <p:spPr>
          <a:xfrm rot="16200000">
            <a:off x="-287563" y="2323191"/>
            <a:ext cx="2322285" cy="781960"/>
          </a:xfrm>
          <a:solidFill>
            <a:schemeClr val="accent1"/>
          </a:solidFill>
          <a:ln>
            <a:noFill/>
          </a:ln>
        </p:spPr>
        <p:txBody>
          <a:bodyPr vert="horz" wrap="square" lIns="91440" tIns="45720" rIns="91440" bIns="45720" rtlCol="0" anchor="ctr">
            <a:noAutofit/>
          </a:bodyPr>
          <a:lstStyle>
            <a:lvl1pPr marL="228600" indent="-228600" algn="ctr">
              <a:buNone/>
              <a:defRPr lang="en-US" sz="2400" b="1" cap="all" baseline="0">
                <a:solidFill>
                  <a:schemeClr val="tx2"/>
                </a:solidFill>
              </a:defRPr>
            </a:lvl1pPr>
          </a:lstStyle>
          <a:p>
            <a:pPr marL="0" lvl="0" indent="0"/>
            <a:r>
              <a:rPr lang="en-US" smtClean="0"/>
              <a:t>Insert some title here</a:t>
            </a:r>
            <a:endParaRPr lang="en-US"/>
          </a:p>
        </p:txBody>
      </p:sp>
      <p:sp>
        <p:nvSpPr>
          <p:cNvPr id="34" name="Text Placeholder 12"/>
          <p:cNvSpPr>
            <a:spLocks noGrp="1"/>
          </p:cNvSpPr>
          <p:nvPr userDrawn="1">
            <p:ph type="body" sz="quarter" idx="22" hasCustomPrompt="1"/>
          </p:nvPr>
        </p:nvSpPr>
        <p:spPr>
          <a:xfrm rot="16200000">
            <a:off x="-287563" y="4645476"/>
            <a:ext cx="2322285" cy="781960"/>
          </a:xfrm>
          <a:solidFill>
            <a:schemeClr val="accent2"/>
          </a:solidFill>
          <a:ln>
            <a:no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31" name="Text Placeholder 12"/>
          <p:cNvSpPr>
            <a:spLocks noGrp="1"/>
          </p:cNvSpPr>
          <p:nvPr>
            <p:ph type="body" sz="quarter" idx="24" hasCustomPrompt="1"/>
          </p:nvPr>
        </p:nvSpPr>
        <p:spPr>
          <a:xfrm rot="5400000">
            <a:off x="10157278" y="2323192"/>
            <a:ext cx="2322285" cy="781960"/>
          </a:xfrm>
          <a:solidFill>
            <a:schemeClr val="accent3"/>
          </a:solidFill>
          <a:ln>
            <a:noFill/>
          </a:ln>
        </p:spPr>
        <p:txBody>
          <a:bodyPr vert="horz" wrap="square" lIns="91440" tIns="45720" rIns="91440" bIns="45720" rtlCol="0" anchor="ctr">
            <a:noAutofit/>
          </a:bodyPr>
          <a:lstStyle>
            <a:lvl1pPr marL="228600" indent="-228600" algn="ctr">
              <a:buNone/>
              <a:defRPr lang="en-US" sz="2400" b="1" cap="all" baseline="0">
                <a:solidFill>
                  <a:schemeClr val="tx2"/>
                </a:solidFill>
              </a:defRPr>
            </a:lvl1pPr>
          </a:lstStyle>
          <a:p>
            <a:pPr marL="0" lvl="0" indent="0"/>
            <a:r>
              <a:rPr lang="en-US" smtClean="0"/>
              <a:t>Insert some title here</a:t>
            </a:r>
            <a:endParaRPr lang="en-US"/>
          </a:p>
        </p:txBody>
      </p:sp>
      <p:sp>
        <p:nvSpPr>
          <p:cNvPr id="37" name="Text Placeholder 12"/>
          <p:cNvSpPr>
            <a:spLocks noGrp="1"/>
          </p:cNvSpPr>
          <p:nvPr>
            <p:ph type="body" sz="quarter" idx="25" hasCustomPrompt="1"/>
          </p:nvPr>
        </p:nvSpPr>
        <p:spPr>
          <a:xfrm rot="5400000">
            <a:off x="10157278" y="4645476"/>
            <a:ext cx="2322285" cy="781960"/>
          </a:xfrm>
          <a:solidFill>
            <a:schemeClr val="accent4"/>
          </a:solidFill>
          <a:ln>
            <a:noFill/>
          </a:ln>
        </p:spPr>
        <p:txBody>
          <a:bodyPr vert="horz" wrap="square" lIns="91440" tIns="45720" rIns="91440" bIns="45720" rtlCol="0" anchor="ctr">
            <a:noAutofit/>
          </a:bodyPr>
          <a:lstStyle>
            <a:lvl1pPr marL="228600" indent="-228600" algn="ctr">
              <a:buNone/>
              <a:defRPr lang="en-US" sz="2400" b="1" cap="all" baseline="0">
                <a:solidFill>
                  <a:schemeClr val="tx2"/>
                </a:solidFill>
              </a:defRPr>
            </a:lvl1pPr>
          </a:lstStyle>
          <a:p>
            <a:pPr marL="0" lvl="0" indent="0"/>
            <a:r>
              <a:rPr lang="en-US" smtClean="0"/>
              <a:t>Insert some title here</a:t>
            </a:r>
            <a:endParaRPr lang="en-US"/>
          </a:p>
        </p:txBody>
      </p:sp>
      <p:sp>
        <p:nvSpPr>
          <p:cNvPr id="38" name="Text Placeholder 5"/>
          <p:cNvSpPr>
            <a:spLocks noGrp="1"/>
          </p:cNvSpPr>
          <p:nvPr>
            <p:ph type="body" sz="quarter" idx="27"/>
          </p:nvPr>
        </p:nvSpPr>
        <p:spPr>
          <a:xfrm>
            <a:off x="1264560" y="1572039"/>
            <a:ext cx="4025897" cy="2303049"/>
          </a:xfrm>
        </p:spPr>
        <p:txBody>
          <a:bodyPr tIns="182880" rIns="0">
            <a:normAutofit/>
          </a:bodyPr>
          <a:lstStyle>
            <a:lvl1pPr>
              <a:defRPr sz="2400">
                <a:solidFill>
                  <a:schemeClr val="bg2">
                    <a:lumMod val="75000"/>
                  </a:schemeClr>
                </a:solidFill>
              </a:defRPr>
            </a:lvl1pPr>
            <a:lvl2pPr>
              <a:defRPr sz="2000">
                <a:solidFill>
                  <a:schemeClr val="bg2">
                    <a:lumMod val="75000"/>
                  </a:schemeClr>
                </a:solidFill>
              </a:defRPr>
            </a:lvl2pPr>
            <a:lvl3pPr>
              <a:defRPr sz="1800">
                <a:solidFill>
                  <a:schemeClr val="bg2">
                    <a:lumMod val="75000"/>
                  </a:schemeClr>
                </a:solidFill>
              </a:defRPr>
            </a:lvl3pPr>
            <a:lvl4pPr>
              <a:defRPr sz="1600">
                <a:solidFill>
                  <a:schemeClr val="bg2">
                    <a:lumMod val="75000"/>
                  </a:schemeClr>
                </a:solidFill>
              </a:defRPr>
            </a:lvl4pPr>
            <a:lvl5pPr>
              <a:defRPr sz="1600">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9" name="Text Placeholder 5"/>
          <p:cNvSpPr>
            <a:spLocks noGrp="1"/>
          </p:cNvSpPr>
          <p:nvPr>
            <p:ph type="body" sz="quarter" idx="28"/>
          </p:nvPr>
        </p:nvSpPr>
        <p:spPr>
          <a:xfrm>
            <a:off x="1264560" y="3894550"/>
            <a:ext cx="4025897" cy="2303049"/>
          </a:xfrm>
        </p:spPr>
        <p:txBody>
          <a:bodyPr tIns="182880" rIns="0">
            <a:normAutofit/>
          </a:bodyPr>
          <a:lstStyle>
            <a:lvl1pPr>
              <a:defRPr sz="2400">
                <a:solidFill>
                  <a:schemeClr val="bg2">
                    <a:lumMod val="75000"/>
                  </a:schemeClr>
                </a:solidFill>
              </a:defRPr>
            </a:lvl1pPr>
            <a:lvl2pPr>
              <a:defRPr sz="2000">
                <a:solidFill>
                  <a:schemeClr val="bg2">
                    <a:lumMod val="75000"/>
                  </a:schemeClr>
                </a:solidFill>
              </a:defRPr>
            </a:lvl2pPr>
            <a:lvl3pPr>
              <a:defRPr sz="1800">
                <a:solidFill>
                  <a:schemeClr val="bg2">
                    <a:lumMod val="75000"/>
                  </a:schemeClr>
                </a:solidFill>
              </a:defRPr>
            </a:lvl3pPr>
            <a:lvl4pPr>
              <a:defRPr sz="1600">
                <a:solidFill>
                  <a:schemeClr val="bg2">
                    <a:lumMod val="75000"/>
                  </a:schemeClr>
                </a:solidFill>
              </a:defRPr>
            </a:lvl4pPr>
            <a:lvl5pPr>
              <a:defRPr sz="1600">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0" name="Text Placeholder 5"/>
          <p:cNvSpPr>
            <a:spLocks noGrp="1"/>
          </p:cNvSpPr>
          <p:nvPr>
            <p:ph type="body" sz="quarter" idx="29"/>
          </p:nvPr>
        </p:nvSpPr>
        <p:spPr>
          <a:xfrm>
            <a:off x="6900862" y="1572039"/>
            <a:ext cx="4026578" cy="2303049"/>
          </a:xfrm>
        </p:spPr>
        <p:txBody>
          <a:bodyPr tIns="182880" rIns="0">
            <a:normAutofit/>
          </a:bodyPr>
          <a:lstStyle>
            <a:lvl1pPr>
              <a:defRPr sz="2400">
                <a:solidFill>
                  <a:schemeClr val="bg2">
                    <a:lumMod val="75000"/>
                  </a:schemeClr>
                </a:solidFill>
              </a:defRPr>
            </a:lvl1pPr>
            <a:lvl2pPr>
              <a:defRPr sz="2000">
                <a:solidFill>
                  <a:schemeClr val="bg2">
                    <a:lumMod val="75000"/>
                  </a:schemeClr>
                </a:solidFill>
              </a:defRPr>
            </a:lvl2pPr>
            <a:lvl3pPr>
              <a:defRPr sz="1800">
                <a:solidFill>
                  <a:schemeClr val="bg2">
                    <a:lumMod val="75000"/>
                  </a:schemeClr>
                </a:solidFill>
              </a:defRPr>
            </a:lvl3pPr>
            <a:lvl4pPr>
              <a:defRPr sz="1600">
                <a:solidFill>
                  <a:schemeClr val="bg2">
                    <a:lumMod val="75000"/>
                  </a:schemeClr>
                </a:solidFill>
              </a:defRPr>
            </a:lvl4pPr>
            <a:lvl5pPr>
              <a:defRPr sz="1600">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1" name="Text Placeholder 5"/>
          <p:cNvSpPr>
            <a:spLocks noGrp="1"/>
          </p:cNvSpPr>
          <p:nvPr>
            <p:ph type="body" sz="quarter" idx="30"/>
          </p:nvPr>
        </p:nvSpPr>
        <p:spPr>
          <a:xfrm>
            <a:off x="6900862" y="3894550"/>
            <a:ext cx="4026578" cy="2303049"/>
          </a:xfrm>
        </p:spPr>
        <p:txBody>
          <a:bodyPr tIns="182880" rIns="0">
            <a:normAutofit/>
          </a:bodyPr>
          <a:lstStyle>
            <a:lvl1pPr>
              <a:defRPr sz="2400">
                <a:solidFill>
                  <a:schemeClr val="bg2">
                    <a:lumMod val="75000"/>
                  </a:schemeClr>
                </a:solidFill>
              </a:defRPr>
            </a:lvl1pPr>
            <a:lvl2pPr>
              <a:defRPr sz="2000">
                <a:solidFill>
                  <a:schemeClr val="bg2">
                    <a:lumMod val="75000"/>
                  </a:schemeClr>
                </a:solidFill>
              </a:defRPr>
            </a:lvl2pPr>
            <a:lvl3pPr>
              <a:defRPr sz="1800">
                <a:solidFill>
                  <a:schemeClr val="bg2">
                    <a:lumMod val="75000"/>
                  </a:schemeClr>
                </a:solidFill>
              </a:defRPr>
            </a:lvl3pPr>
            <a:lvl4pPr>
              <a:defRPr sz="1600">
                <a:solidFill>
                  <a:schemeClr val="bg2">
                    <a:lumMod val="75000"/>
                  </a:schemeClr>
                </a:solidFill>
              </a:defRPr>
            </a:lvl4pPr>
            <a:lvl5pPr>
              <a:defRPr sz="1600">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ext Placeholder 7"/>
          <p:cNvSpPr>
            <a:spLocks noGrp="1"/>
          </p:cNvSpPr>
          <p:nvPr>
            <p:ph type="body" sz="quarter" idx="26" hasCustomPrompt="1"/>
          </p:nvPr>
        </p:nvSpPr>
        <p:spPr>
          <a:xfrm>
            <a:off x="5291138" y="3060700"/>
            <a:ext cx="1609725" cy="1611313"/>
          </a:xfrm>
          <a:prstGeom prst="ellipse">
            <a:avLst/>
          </a:prstGeom>
          <a:solidFill>
            <a:schemeClr val="bg1"/>
          </a:solidFill>
          <a:ln>
            <a:solidFill>
              <a:schemeClr val="bg1">
                <a:lumMod val="85000"/>
              </a:schemeClr>
            </a:solidFill>
          </a:ln>
        </p:spPr>
        <p:txBody>
          <a:bodyPr lIns="0" rIns="0" anchor="ctr">
            <a:normAutofit/>
          </a:bodyPr>
          <a:lstStyle>
            <a:lvl1pPr marL="0" indent="0" algn="ctr">
              <a:buNone/>
              <a:defRPr sz="2000" b="1" cap="all" baseline="0">
                <a:solidFill>
                  <a:schemeClr val="accent5"/>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smtClean="0"/>
              <a:t>Strategy</a:t>
            </a:r>
            <a:endParaRPr lang="en-US"/>
          </a:p>
        </p:txBody>
      </p:sp>
      <p:grpSp>
        <p:nvGrpSpPr>
          <p:cNvPr id="30" name="Group 29"/>
          <p:cNvGrpSpPr/>
          <p:nvPr userDrawn="1"/>
        </p:nvGrpSpPr>
        <p:grpSpPr>
          <a:xfrm>
            <a:off x="0" y="6766560"/>
            <a:ext cx="12192000" cy="91440"/>
            <a:chOff x="0" y="4480421"/>
            <a:chExt cx="12192000" cy="91440"/>
          </a:xfrm>
        </p:grpSpPr>
        <p:sp>
          <p:nvSpPr>
            <p:cNvPr id="32" name="Rectangle 31"/>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25743157"/>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atrix 4">
    <p:spTree>
      <p:nvGrpSpPr>
        <p:cNvPr id="1" name=""/>
        <p:cNvGrpSpPr/>
        <p:nvPr/>
      </p:nvGrpSpPr>
      <p:grpSpPr>
        <a:xfrm>
          <a:off x="0" y="0"/>
          <a:ext cx="0" cy="0"/>
          <a:chOff x="0" y="0"/>
          <a:chExt cx="0" cy="0"/>
        </a:xfrm>
      </p:grpSpPr>
      <p:sp>
        <p:nvSpPr>
          <p:cNvPr id="31" name="Text Placeholder 12"/>
          <p:cNvSpPr>
            <a:spLocks noGrp="1"/>
          </p:cNvSpPr>
          <p:nvPr>
            <p:ph type="body" sz="quarter" idx="33" hasCustomPrompt="1"/>
          </p:nvPr>
        </p:nvSpPr>
        <p:spPr>
          <a:xfrm rot="16200000">
            <a:off x="-127688" y="2741910"/>
            <a:ext cx="2002536" cy="781960"/>
          </a:xfrm>
          <a:prstGeom prst="snip1Rect">
            <a:avLst/>
          </a:prstGeom>
          <a:solidFill>
            <a:schemeClr val="accent1"/>
          </a:solidFill>
          <a:ln>
            <a:solidFill>
              <a:schemeClr val="accent1"/>
            </a:solidFill>
          </a:ln>
        </p:spPr>
        <p:txBody>
          <a:bodyPr vert="horz" wrap="square" lIns="0" tIns="45720" rIns="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25" name="Rectangle 24"/>
          <p:cNvSpPr/>
          <p:nvPr/>
        </p:nvSpPr>
        <p:spPr>
          <a:xfrm>
            <a:off x="1264559" y="2056884"/>
            <a:ext cx="5222421" cy="2077562"/>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1264559" y="4134447"/>
            <a:ext cx="5222421" cy="2077562"/>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6486980" y="2056884"/>
            <a:ext cx="5222421" cy="2077562"/>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6486980" y="4134447"/>
            <a:ext cx="5222421" cy="2077562"/>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12"/>
          <p:cNvSpPr>
            <a:spLocks noGrp="1"/>
          </p:cNvSpPr>
          <p:nvPr userDrawn="1">
            <p:ph type="body" sz="quarter" idx="22" hasCustomPrompt="1"/>
          </p:nvPr>
        </p:nvSpPr>
        <p:spPr>
          <a:xfrm rot="16200000">
            <a:off x="-165203" y="4782246"/>
            <a:ext cx="2077565" cy="781960"/>
          </a:xfrm>
          <a:prstGeom prst="snip1Rect">
            <a:avLst/>
          </a:prstGeom>
          <a:solidFill>
            <a:schemeClr val="accent2"/>
          </a:solidFill>
          <a:ln>
            <a:solidFill>
              <a:schemeClr val="accent2"/>
            </a:solidFill>
          </a:ln>
        </p:spPr>
        <p:txBody>
          <a:bodyPr vert="horz" wrap="square" lIns="0" tIns="45720" rIns="0" bIns="4572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30" name="Text Placeholder 12"/>
          <p:cNvSpPr>
            <a:spLocks noGrp="1"/>
          </p:cNvSpPr>
          <p:nvPr userDrawn="1">
            <p:ph type="body" sz="quarter" idx="31" hasCustomPrompt="1"/>
          </p:nvPr>
        </p:nvSpPr>
        <p:spPr>
          <a:xfrm>
            <a:off x="1264560" y="1359189"/>
            <a:ext cx="5222420" cy="772434"/>
          </a:xfrm>
          <a:prstGeom prst="snip1Rect">
            <a:avLst/>
          </a:prstGeom>
          <a:solidFill>
            <a:schemeClr val="accent4"/>
          </a:solidFill>
          <a:ln>
            <a:solidFill>
              <a:schemeClr val="accent4"/>
            </a:solidFill>
          </a:ln>
        </p:spPr>
        <p:txBody>
          <a:bodyPr vert="horz" wrap="square" lIns="0" tIns="0" rIns="0" bIns="0" rtlCol="0" anchor="ctr">
            <a:noAutofit/>
          </a:bodyPr>
          <a:lstStyle>
            <a:lvl1pPr marL="228600" indent="-228600" algn="ctr">
              <a:buNone/>
              <a:defRPr lang="en-US" sz="2400" b="1" cap="all" baseline="0">
                <a:solidFill>
                  <a:schemeClr val="bg1"/>
                </a:solidFill>
              </a:defRPr>
            </a:lvl1pPr>
          </a:lstStyle>
          <a:p>
            <a:pPr marL="0" lvl="0" indent="0"/>
            <a:r>
              <a:rPr lang="en-US" smtClean="0"/>
              <a:t>Insert some title here</a:t>
            </a:r>
            <a:endParaRPr lang="en-US"/>
          </a:p>
        </p:txBody>
      </p:sp>
      <p:sp>
        <p:nvSpPr>
          <p:cNvPr id="32" name="Text Placeholder 12"/>
          <p:cNvSpPr>
            <a:spLocks noGrp="1"/>
          </p:cNvSpPr>
          <p:nvPr userDrawn="1">
            <p:ph type="body" sz="quarter" idx="32" hasCustomPrompt="1"/>
          </p:nvPr>
        </p:nvSpPr>
        <p:spPr>
          <a:xfrm>
            <a:off x="6486980" y="1359189"/>
            <a:ext cx="5222420" cy="772434"/>
          </a:xfrm>
          <a:prstGeom prst="snip1Rect">
            <a:avLst/>
          </a:prstGeom>
          <a:solidFill>
            <a:schemeClr val="accent3"/>
          </a:solidFill>
          <a:ln>
            <a:solidFill>
              <a:schemeClr val="accent3"/>
            </a:solidFill>
          </a:ln>
        </p:spPr>
        <p:txBody>
          <a:bodyPr vert="horz" wrap="square" lIns="0" tIns="0" rIns="0" bIns="0" rtlCol="0" anchor="ctr">
            <a:noAutofit/>
          </a:bodyPr>
          <a:lstStyle>
            <a:lvl1pPr marL="228600" indent="-228600" algn="ctr">
              <a:buNone/>
              <a:defRPr lang="en-US" sz="2400" b="1" cap="all" baseline="0">
                <a:solidFill>
                  <a:schemeClr val="tx2"/>
                </a:solidFill>
              </a:defRPr>
            </a:lvl1pPr>
          </a:lstStyle>
          <a:p>
            <a:pPr marL="0" lvl="0" indent="0"/>
            <a:r>
              <a:rPr lang="en-US" smtClean="0"/>
              <a:t>Insert some title here</a:t>
            </a:r>
            <a:endParaRPr lang="en-US"/>
          </a:p>
        </p:txBody>
      </p:sp>
      <p:sp>
        <p:nvSpPr>
          <p:cNvPr id="52" name="Text Placeholder 5"/>
          <p:cNvSpPr>
            <a:spLocks noGrp="1"/>
          </p:cNvSpPr>
          <p:nvPr>
            <p:ph type="body" sz="quarter" idx="28"/>
          </p:nvPr>
        </p:nvSpPr>
        <p:spPr>
          <a:xfrm>
            <a:off x="1264560" y="4153457"/>
            <a:ext cx="5222420" cy="2058552"/>
          </a:xfrm>
        </p:spPr>
        <p:txBody>
          <a:bodyPr tIns="182880" rIns="182880">
            <a:normAutofit/>
          </a:bodyPr>
          <a:lstStyle>
            <a:lvl1pPr>
              <a:defRPr sz="2400">
                <a:solidFill>
                  <a:schemeClr val="bg2">
                    <a:lumMod val="75000"/>
                  </a:schemeClr>
                </a:solidFill>
              </a:defRPr>
            </a:lvl1pPr>
            <a:lvl2pPr>
              <a:defRPr sz="2000">
                <a:solidFill>
                  <a:schemeClr val="bg2">
                    <a:lumMod val="75000"/>
                  </a:schemeClr>
                </a:solidFill>
              </a:defRPr>
            </a:lvl2pPr>
            <a:lvl3pPr>
              <a:defRPr sz="1800">
                <a:solidFill>
                  <a:schemeClr val="bg2">
                    <a:lumMod val="75000"/>
                  </a:schemeClr>
                </a:solidFill>
              </a:defRPr>
            </a:lvl3pPr>
            <a:lvl4pPr>
              <a:defRPr sz="1600">
                <a:solidFill>
                  <a:schemeClr val="bg2">
                    <a:lumMod val="75000"/>
                  </a:schemeClr>
                </a:solidFill>
              </a:defRPr>
            </a:lvl4pPr>
            <a:lvl5pPr>
              <a:defRPr sz="1600">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3" name="Text Placeholder 5"/>
          <p:cNvSpPr>
            <a:spLocks noGrp="1"/>
          </p:cNvSpPr>
          <p:nvPr>
            <p:ph type="body" sz="quarter" idx="29"/>
          </p:nvPr>
        </p:nvSpPr>
        <p:spPr>
          <a:xfrm>
            <a:off x="6486980" y="2150632"/>
            <a:ext cx="5222420" cy="1983812"/>
          </a:xfrm>
        </p:spPr>
        <p:txBody>
          <a:bodyPr tIns="182880" rIns="182880">
            <a:normAutofit/>
          </a:bodyPr>
          <a:lstStyle>
            <a:lvl1pPr>
              <a:defRPr sz="2400">
                <a:solidFill>
                  <a:schemeClr val="bg2">
                    <a:lumMod val="75000"/>
                  </a:schemeClr>
                </a:solidFill>
              </a:defRPr>
            </a:lvl1pPr>
            <a:lvl2pPr>
              <a:defRPr sz="2000">
                <a:solidFill>
                  <a:schemeClr val="bg2">
                    <a:lumMod val="75000"/>
                  </a:schemeClr>
                </a:solidFill>
              </a:defRPr>
            </a:lvl2pPr>
            <a:lvl3pPr>
              <a:defRPr sz="1800">
                <a:solidFill>
                  <a:schemeClr val="bg2">
                    <a:lumMod val="75000"/>
                  </a:schemeClr>
                </a:solidFill>
              </a:defRPr>
            </a:lvl3pPr>
            <a:lvl4pPr>
              <a:defRPr sz="1600">
                <a:solidFill>
                  <a:schemeClr val="bg2">
                    <a:lumMod val="75000"/>
                  </a:schemeClr>
                </a:solidFill>
              </a:defRPr>
            </a:lvl4pPr>
            <a:lvl5pPr>
              <a:defRPr sz="1600">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4" name="Text Placeholder 5"/>
          <p:cNvSpPr>
            <a:spLocks noGrp="1"/>
          </p:cNvSpPr>
          <p:nvPr>
            <p:ph type="body" sz="quarter" idx="30"/>
          </p:nvPr>
        </p:nvSpPr>
        <p:spPr>
          <a:xfrm>
            <a:off x="6486980" y="4153457"/>
            <a:ext cx="5222420" cy="2058552"/>
          </a:xfrm>
        </p:spPr>
        <p:txBody>
          <a:bodyPr tIns="182880" rIns="182880">
            <a:normAutofit/>
          </a:bodyPr>
          <a:lstStyle>
            <a:lvl1pPr>
              <a:defRPr sz="2400">
                <a:solidFill>
                  <a:schemeClr val="bg2">
                    <a:lumMod val="75000"/>
                  </a:schemeClr>
                </a:solidFill>
              </a:defRPr>
            </a:lvl1pPr>
            <a:lvl2pPr>
              <a:defRPr sz="2000">
                <a:solidFill>
                  <a:schemeClr val="bg2">
                    <a:lumMod val="75000"/>
                  </a:schemeClr>
                </a:solidFill>
              </a:defRPr>
            </a:lvl2pPr>
            <a:lvl3pPr>
              <a:defRPr sz="1800">
                <a:solidFill>
                  <a:schemeClr val="bg2">
                    <a:lumMod val="75000"/>
                  </a:schemeClr>
                </a:solidFill>
              </a:defRPr>
            </a:lvl3pPr>
            <a:lvl4pPr>
              <a:defRPr sz="1600">
                <a:solidFill>
                  <a:schemeClr val="bg2">
                    <a:lumMod val="75000"/>
                  </a:schemeClr>
                </a:solidFill>
              </a:defRPr>
            </a:lvl4pPr>
            <a:lvl5pPr>
              <a:defRPr sz="1600">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5" name="Text Placeholder 5"/>
          <p:cNvSpPr>
            <a:spLocks noGrp="1"/>
          </p:cNvSpPr>
          <p:nvPr>
            <p:ph type="body" sz="quarter" idx="27"/>
          </p:nvPr>
        </p:nvSpPr>
        <p:spPr>
          <a:xfrm>
            <a:off x="1264560" y="2150632"/>
            <a:ext cx="5222420" cy="1983812"/>
          </a:xfrm>
        </p:spPr>
        <p:txBody>
          <a:bodyPr tIns="182880" rIns="182880">
            <a:normAutofit/>
          </a:bodyPr>
          <a:lstStyle>
            <a:lvl1pPr>
              <a:defRPr sz="2400">
                <a:solidFill>
                  <a:schemeClr val="bg2">
                    <a:lumMod val="75000"/>
                  </a:schemeClr>
                </a:solidFill>
              </a:defRPr>
            </a:lvl1pPr>
            <a:lvl2pPr>
              <a:defRPr sz="2000">
                <a:solidFill>
                  <a:schemeClr val="bg2">
                    <a:lumMod val="75000"/>
                  </a:schemeClr>
                </a:solidFill>
              </a:defRPr>
            </a:lvl2pPr>
            <a:lvl3pPr>
              <a:defRPr sz="1800">
                <a:solidFill>
                  <a:schemeClr val="bg2">
                    <a:lumMod val="75000"/>
                  </a:schemeClr>
                </a:solidFill>
              </a:defRPr>
            </a:lvl3pPr>
            <a:lvl4pPr>
              <a:defRPr sz="1600">
                <a:solidFill>
                  <a:schemeClr val="bg2">
                    <a:lumMod val="75000"/>
                  </a:schemeClr>
                </a:solidFill>
              </a:defRPr>
            </a:lvl4pPr>
            <a:lvl5pPr>
              <a:defRPr sz="1600">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29" name="Group 28"/>
          <p:cNvGrpSpPr/>
          <p:nvPr userDrawn="1"/>
        </p:nvGrpSpPr>
        <p:grpSpPr>
          <a:xfrm>
            <a:off x="0" y="6766560"/>
            <a:ext cx="12192000" cy="91440"/>
            <a:chOff x="0" y="4480421"/>
            <a:chExt cx="12192000" cy="91440"/>
          </a:xfrm>
        </p:grpSpPr>
        <p:sp>
          <p:nvSpPr>
            <p:cNvPr id="35" name="Rectangle 34"/>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97981142"/>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wot">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grpSp>
        <p:nvGrpSpPr>
          <p:cNvPr id="11" name="Group 10"/>
          <p:cNvGrpSpPr/>
          <p:nvPr userDrawn="1"/>
        </p:nvGrpSpPr>
        <p:grpSpPr>
          <a:xfrm>
            <a:off x="3743557" y="1545751"/>
            <a:ext cx="4704887" cy="4666258"/>
            <a:chOff x="1581543" y="1298448"/>
            <a:chExt cx="4704887" cy="4666258"/>
          </a:xfrm>
        </p:grpSpPr>
        <p:grpSp>
          <p:nvGrpSpPr>
            <p:cNvPr id="10" name="Group 9"/>
            <p:cNvGrpSpPr/>
            <p:nvPr userDrawn="1"/>
          </p:nvGrpSpPr>
          <p:grpSpPr>
            <a:xfrm>
              <a:off x="1581543" y="1298448"/>
              <a:ext cx="2266926" cy="4662029"/>
              <a:chOff x="1581543" y="1298448"/>
              <a:chExt cx="2266926" cy="4662029"/>
            </a:xfrm>
          </p:grpSpPr>
          <p:sp>
            <p:nvSpPr>
              <p:cNvPr id="9" name="Teardrop 8"/>
              <p:cNvSpPr/>
              <p:nvPr userDrawn="1"/>
            </p:nvSpPr>
            <p:spPr>
              <a:xfrm rot="5400000">
                <a:off x="1581543" y="1298448"/>
                <a:ext cx="2266926" cy="226692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ardrop 38"/>
              <p:cNvSpPr/>
              <p:nvPr userDrawn="1"/>
            </p:nvSpPr>
            <p:spPr>
              <a:xfrm>
                <a:off x="1581543" y="3693551"/>
                <a:ext cx="2266926" cy="2266926"/>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0" name="Group 39"/>
            <p:cNvGrpSpPr/>
            <p:nvPr userDrawn="1"/>
          </p:nvGrpSpPr>
          <p:grpSpPr>
            <a:xfrm rot="10800000">
              <a:off x="4006919" y="1302677"/>
              <a:ext cx="2279511" cy="4662029"/>
              <a:chOff x="1581543" y="1298448"/>
              <a:chExt cx="2279511" cy="4662029"/>
            </a:xfrm>
          </p:grpSpPr>
          <p:sp>
            <p:nvSpPr>
              <p:cNvPr id="41" name="Teardrop 40"/>
              <p:cNvSpPr/>
              <p:nvPr userDrawn="1"/>
            </p:nvSpPr>
            <p:spPr>
              <a:xfrm rot="5400000">
                <a:off x="1594128" y="1298448"/>
                <a:ext cx="2266926" cy="2266926"/>
              </a:xfrm>
              <a:prstGeom prst="teardrop">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ardrop 41"/>
              <p:cNvSpPr/>
              <p:nvPr userDrawn="1"/>
            </p:nvSpPr>
            <p:spPr>
              <a:xfrm>
                <a:off x="1581543" y="3693551"/>
                <a:ext cx="2266926" cy="2266926"/>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9" name="Text Placeholder 13"/>
          <p:cNvSpPr>
            <a:spLocks noGrp="1"/>
          </p:cNvSpPr>
          <p:nvPr>
            <p:ph type="body" sz="quarter" idx="13"/>
          </p:nvPr>
        </p:nvSpPr>
        <p:spPr>
          <a:xfrm>
            <a:off x="3914912" y="1721082"/>
            <a:ext cx="1920240" cy="1920240"/>
          </a:xfrm>
          <a:prstGeom prst="ellipse">
            <a:avLst/>
          </a:prstGeom>
          <a:solidFill>
            <a:schemeClr val="bg1">
              <a:lumMod val="95000"/>
            </a:schemeClr>
          </a:solidFill>
          <a:ln w="28575">
            <a:solidFill>
              <a:schemeClr val="accent1">
                <a:lumMod val="75000"/>
              </a:schemeClr>
            </a:solidFill>
          </a:ln>
        </p:spPr>
        <p:txBody>
          <a:bodyPr>
            <a:normAutofit/>
          </a:bodyPr>
          <a:lstStyle>
            <a:lvl1pPr marL="0" indent="0" algn="ctr">
              <a:buNone/>
              <a:defRPr sz="1600"/>
            </a:lvl1pPr>
          </a:lstStyle>
          <a:p>
            <a:pPr lvl="0"/>
            <a:endParaRPr lang="en-US"/>
          </a:p>
        </p:txBody>
      </p:sp>
      <p:sp>
        <p:nvSpPr>
          <p:cNvPr id="50" name="Text Placeholder 13"/>
          <p:cNvSpPr>
            <a:spLocks noGrp="1"/>
          </p:cNvSpPr>
          <p:nvPr>
            <p:ph type="body" sz="quarter" idx="14"/>
          </p:nvPr>
        </p:nvSpPr>
        <p:spPr>
          <a:xfrm>
            <a:off x="6344264" y="1721082"/>
            <a:ext cx="1920240" cy="1920240"/>
          </a:xfrm>
          <a:prstGeom prst="ellipse">
            <a:avLst/>
          </a:prstGeom>
          <a:solidFill>
            <a:schemeClr val="bg1">
              <a:lumMod val="95000"/>
            </a:schemeClr>
          </a:solidFill>
          <a:ln w="28575">
            <a:solidFill>
              <a:schemeClr val="accent3">
                <a:lumMod val="75000"/>
              </a:schemeClr>
            </a:solidFill>
          </a:ln>
        </p:spPr>
        <p:txBody>
          <a:bodyPr>
            <a:normAutofit/>
          </a:bodyPr>
          <a:lstStyle>
            <a:lvl1pPr marL="0" indent="0" algn="ctr">
              <a:buNone/>
              <a:defRPr sz="1600"/>
            </a:lvl1pPr>
          </a:lstStyle>
          <a:p>
            <a:pPr lvl="0"/>
            <a:endParaRPr lang="en-US"/>
          </a:p>
        </p:txBody>
      </p:sp>
      <p:sp>
        <p:nvSpPr>
          <p:cNvPr id="51" name="Text Placeholder 13"/>
          <p:cNvSpPr>
            <a:spLocks noGrp="1"/>
          </p:cNvSpPr>
          <p:nvPr>
            <p:ph type="body" sz="quarter" idx="15"/>
          </p:nvPr>
        </p:nvSpPr>
        <p:spPr>
          <a:xfrm>
            <a:off x="3914912" y="4116185"/>
            <a:ext cx="1920240" cy="1920240"/>
          </a:xfrm>
          <a:prstGeom prst="ellipse">
            <a:avLst/>
          </a:prstGeom>
          <a:solidFill>
            <a:schemeClr val="bg1">
              <a:lumMod val="95000"/>
            </a:schemeClr>
          </a:solidFill>
          <a:ln w="28575">
            <a:solidFill>
              <a:schemeClr val="accent4">
                <a:lumMod val="75000"/>
              </a:schemeClr>
            </a:solidFill>
          </a:ln>
        </p:spPr>
        <p:txBody>
          <a:bodyPr>
            <a:normAutofit/>
          </a:bodyPr>
          <a:lstStyle>
            <a:lvl1pPr marL="0" indent="0" algn="ctr">
              <a:buNone/>
              <a:defRPr sz="1600"/>
            </a:lvl1pPr>
          </a:lstStyle>
          <a:p>
            <a:pPr lvl="0"/>
            <a:endParaRPr lang="en-US"/>
          </a:p>
        </p:txBody>
      </p:sp>
      <p:sp>
        <p:nvSpPr>
          <p:cNvPr id="56" name="Text Placeholder 13"/>
          <p:cNvSpPr>
            <a:spLocks noGrp="1"/>
          </p:cNvSpPr>
          <p:nvPr>
            <p:ph type="body" sz="quarter" idx="16"/>
          </p:nvPr>
        </p:nvSpPr>
        <p:spPr>
          <a:xfrm>
            <a:off x="6344264" y="4116185"/>
            <a:ext cx="1920240" cy="1920240"/>
          </a:xfrm>
          <a:prstGeom prst="ellipse">
            <a:avLst/>
          </a:prstGeom>
          <a:solidFill>
            <a:schemeClr val="bg1">
              <a:lumMod val="95000"/>
            </a:schemeClr>
          </a:solidFill>
          <a:ln w="28575">
            <a:solidFill>
              <a:schemeClr val="accent6">
                <a:lumMod val="75000"/>
              </a:schemeClr>
            </a:solidFill>
          </a:ln>
        </p:spPr>
        <p:txBody>
          <a:bodyPr>
            <a:normAutofit/>
          </a:bodyPr>
          <a:lstStyle>
            <a:lvl1pPr marL="0" indent="0" algn="ctr">
              <a:buNone/>
              <a:defRPr sz="1600"/>
            </a:lvl1pPr>
          </a:lstStyle>
          <a:p>
            <a:pPr lvl="0"/>
            <a:endParaRPr lang="en-US"/>
          </a:p>
        </p:txBody>
      </p:sp>
      <p:sp>
        <p:nvSpPr>
          <p:cNvPr id="15" name="TextBox 14"/>
          <p:cNvSpPr txBox="1"/>
          <p:nvPr userDrawn="1"/>
        </p:nvSpPr>
        <p:spPr>
          <a:xfrm>
            <a:off x="5589515" y="3234004"/>
            <a:ext cx="402674" cy="646331"/>
          </a:xfrm>
          <a:prstGeom prst="rect">
            <a:avLst/>
          </a:prstGeom>
          <a:noFill/>
        </p:spPr>
        <p:txBody>
          <a:bodyPr wrap="none" rtlCol="0" anchor="ctr">
            <a:spAutoFit/>
          </a:bodyPr>
          <a:lstStyle/>
          <a:p>
            <a:pPr algn="ctr"/>
            <a:r>
              <a:rPr lang="en-US" sz="3600" b="1" smtClean="0">
                <a:solidFill>
                  <a:schemeClr val="accent1">
                    <a:lumMod val="20000"/>
                    <a:lumOff val="80000"/>
                  </a:schemeClr>
                </a:solidFill>
              </a:rPr>
              <a:t>S</a:t>
            </a:r>
            <a:endParaRPr lang="en-US" sz="3600" b="1">
              <a:solidFill>
                <a:schemeClr val="accent1">
                  <a:lumMod val="20000"/>
                  <a:lumOff val="80000"/>
                </a:schemeClr>
              </a:solidFill>
            </a:endParaRPr>
          </a:p>
        </p:txBody>
      </p:sp>
      <p:sp>
        <p:nvSpPr>
          <p:cNvPr id="57" name="TextBox 56"/>
          <p:cNvSpPr txBox="1"/>
          <p:nvPr userDrawn="1"/>
        </p:nvSpPr>
        <p:spPr>
          <a:xfrm>
            <a:off x="6129361" y="3234004"/>
            <a:ext cx="603050" cy="646331"/>
          </a:xfrm>
          <a:prstGeom prst="rect">
            <a:avLst/>
          </a:prstGeom>
          <a:noFill/>
        </p:spPr>
        <p:txBody>
          <a:bodyPr wrap="none" rtlCol="0" anchor="ctr">
            <a:spAutoFit/>
          </a:bodyPr>
          <a:lstStyle/>
          <a:p>
            <a:pPr algn="ctr"/>
            <a:r>
              <a:rPr lang="en-US" sz="3600" b="1" smtClean="0">
                <a:solidFill>
                  <a:schemeClr val="accent3">
                    <a:lumMod val="40000"/>
                    <a:lumOff val="60000"/>
                  </a:schemeClr>
                </a:solidFill>
              </a:rPr>
              <a:t>W</a:t>
            </a:r>
            <a:endParaRPr lang="en-US" sz="3600" b="1">
              <a:solidFill>
                <a:schemeClr val="accent3">
                  <a:lumMod val="40000"/>
                  <a:lumOff val="60000"/>
                </a:schemeClr>
              </a:solidFill>
            </a:endParaRPr>
          </a:p>
        </p:txBody>
      </p:sp>
      <p:sp>
        <p:nvSpPr>
          <p:cNvPr id="58" name="TextBox 57"/>
          <p:cNvSpPr txBox="1"/>
          <p:nvPr userDrawn="1"/>
        </p:nvSpPr>
        <p:spPr>
          <a:xfrm>
            <a:off x="5522791" y="3892735"/>
            <a:ext cx="497252" cy="646331"/>
          </a:xfrm>
          <a:prstGeom prst="rect">
            <a:avLst/>
          </a:prstGeom>
          <a:noFill/>
        </p:spPr>
        <p:txBody>
          <a:bodyPr wrap="none" rtlCol="0" anchor="ctr">
            <a:spAutoFit/>
          </a:bodyPr>
          <a:lstStyle/>
          <a:p>
            <a:pPr algn="ctr"/>
            <a:r>
              <a:rPr lang="en-US" sz="3600" b="1" smtClean="0">
                <a:solidFill>
                  <a:schemeClr val="accent4">
                    <a:lumMod val="40000"/>
                    <a:lumOff val="60000"/>
                  </a:schemeClr>
                </a:solidFill>
              </a:rPr>
              <a:t>O</a:t>
            </a:r>
            <a:endParaRPr lang="en-US" sz="3600" b="1">
              <a:solidFill>
                <a:schemeClr val="accent4">
                  <a:lumMod val="40000"/>
                  <a:lumOff val="60000"/>
                </a:schemeClr>
              </a:solidFill>
            </a:endParaRPr>
          </a:p>
        </p:txBody>
      </p:sp>
      <p:sp>
        <p:nvSpPr>
          <p:cNvPr id="59" name="TextBox 58"/>
          <p:cNvSpPr txBox="1"/>
          <p:nvPr userDrawn="1"/>
        </p:nvSpPr>
        <p:spPr>
          <a:xfrm>
            <a:off x="6211921" y="3892735"/>
            <a:ext cx="413896" cy="646331"/>
          </a:xfrm>
          <a:prstGeom prst="rect">
            <a:avLst/>
          </a:prstGeom>
          <a:noFill/>
        </p:spPr>
        <p:txBody>
          <a:bodyPr wrap="none" rtlCol="0" anchor="ctr">
            <a:spAutoFit/>
          </a:bodyPr>
          <a:lstStyle/>
          <a:p>
            <a:pPr algn="ctr"/>
            <a:r>
              <a:rPr lang="en-US" sz="3600" b="1" smtClean="0">
                <a:solidFill>
                  <a:schemeClr val="accent6">
                    <a:lumMod val="20000"/>
                    <a:lumOff val="80000"/>
                  </a:schemeClr>
                </a:solidFill>
              </a:rPr>
              <a:t>T</a:t>
            </a:r>
            <a:endParaRPr lang="en-US" sz="3600" b="1">
              <a:solidFill>
                <a:schemeClr val="accent6">
                  <a:lumMod val="20000"/>
                  <a:lumOff val="80000"/>
                </a:schemeClr>
              </a:solidFill>
            </a:endParaRPr>
          </a:p>
        </p:txBody>
      </p:sp>
      <p:grpSp>
        <p:nvGrpSpPr>
          <p:cNvPr id="28" name="Group 27"/>
          <p:cNvGrpSpPr/>
          <p:nvPr userDrawn="1"/>
        </p:nvGrpSpPr>
        <p:grpSpPr>
          <a:xfrm>
            <a:off x="0" y="6766560"/>
            <a:ext cx="12192000" cy="91440"/>
            <a:chOff x="0" y="4480421"/>
            <a:chExt cx="12192000" cy="91440"/>
          </a:xfrm>
        </p:grpSpPr>
        <p:sp>
          <p:nvSpPr>
            <p:cNvPr id="29" name="Rectangle 28"/>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91846146"/>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wot strength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9" name="Teardrop 8"/>
          <p:cNvSpPr/>
          <p:nvPr userDrawn="1"/>
        </p:nvSpPr>
        <p:spPr>
          <a:xfrm rot="5400000">
            <a:off x="8270775" y="2746872"/>
            <a:ext cx="2266926" cy="226692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 Placeholder 13"/>
          <p:cNvSpPr>
            <a:spLocks noGrp="1"/>
          </p:cNvSpPr>
          <p:nvPr userDrawn="1">
            <p:ph type="body" sz="quarter" idx="13" hasCustomPrompt="1"/>
          </p:nvPr>
        </p:nvSpPr>
        <p:spPr>
          <a:xfrm>
            <a:off x="8429224" y="2922203"/>
            <a:ext cx="1920240" cy="1920240"/>
          </a:xfrm>
          <a:prstGeom prst="ellipse">
            <a:avLst/>
          </a:prstGeom>
          <a:solidFill>
            <a:schemeClr val="bg1">
              <a:lumMod val="95000"/>
            </a:schemeClr>
          </a:solidFill>
          <a:ln w="28575">
            <a:solidFill>
              <a:schemeClr val="accent1">
                <a:lumMod val="75000"/>
              </a:schemeClr>
            </a:solidFill>
          </a:ln>
        </p:spPr>
        <p:txBody>
          <a:bodyPr lIns="0" rIns="0">
            <a:normAutofit/>
          </a:bodyPr>
          <a:lstStyle>
            <a:lvl1pPr marL="0" indent="0" algn="ctr">
              <a:buFont typeface="Arial" panose="020B0604020202020204" pitchFamily="34" charset="0"/>
              <a:buNone/>
              <a:defRPr sz="1600" baseline="0"/>
            </a:lvl1pPr>
          </a:lstStyle>
          <a:p>
            <a:pPr lvl="0"/>
            <a:r>
              <a:rPr lang="en-US" smtClean="0"/>
              <a:t>List main strengths here</a:t>
            </a:r>
          </a:p>
        </p:txBody>
      </p:sp>
      <p:sp>
        <p:nvSpPr>
          <p:cNvPr id="15" name="TextBox 14"/>
          <p:cNvSpPr txBox="1"/>
          <p:nvPr userDrawn="1"/>
        </p:nvSpPr>
        <p:spPr>
          <a:xfrm>
            <a:off x="10177919" y="4431556"/>
            <a:ext cx="402674" cy="646331"/>
          </a:xfrm>
          <a:prstGeom prst="rect">
            <a:avLst/>
          </a:prstGeom>
          <a:noFill/>
        </p:spPr>
        <p:txBody>
          <a:bodyPr wrap="none" rtlCol="0" anchor="ctr">
            <a:spAutoFit/>
          </a:bodyPr>
          <a:lstStyle/>
          <a:p>
            <a:pPr algn="ctr"/>
            <a:r>
              <a:rPr lang="en-US" sz="3600" b="1" smtClean="0">
                <a:solidFill>
                  <a:schemeClr val="accent1">
                    <a:lumMod val="20000"/>
                    <a:lumOff val="80000"/>
                  </a:schemeClr>
                </a:solidFill>
              </a:rPr>
              <a:t>S</a:t>
            </a:r>
            <a:endParaRPr lang="en-US" sz="3600" b="1">
              <a:solidFill>
                <a:schemeClr val="accent1">
                  <a:lumMod val="20000"/>
                  <a:lumOff val="80000"/>
                </a:schemeClr>
              </a:solidFill>
            </a:endParaRPr>
          </a:p>
        </p:txBody>
      </p:sp>
      <p:sp>
        <p:nvSpPr>
          <p:cNvPr id="39" name="Teardrop 38"/>
          <p:cNvSpPr/>
          <p:nvPr userDrawn="1"/>
        </p:nvSpPr>
        <p:spPr>
          <a:xfrm>
            <a:off x="9403917" y="5076110"/>
            <a:ext cx="1133784" cy="1133784"/>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1" name="Teardrop 40"/>
          <p:cNvSpPr/>
          <p:nvPr userDrawn="1"/>
        </p:nvSpPr>
        <p:spPr>
          <a:xfrm rot="16200000">
            <a:off x="10616948" y="5078225"/>
            <a:ext cx="1133784" cy="1133784"/>
          </a:xfrm>
          <a:prstGeom prst="teardrop">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2" name="Teardrop 41"/>
          <p:cNvSpPr/>
          <p:nvPr userDrawn="1"/>
        </p:nvSpPr>
        <p:spPr>
          <a:xfrm rot="10800000">
            <a:off x="10623242" y="3880335"/>
            <a:ext cx="1133784" cy="1133784"/>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7" name="TextBox 56"/>
          <p:cNvSpPr txBox="1"/>
          <p:nvPr userDrawn="1"/>
        </p:nvSpPr>
        <p:spPr>
          <a:xfrm>
            <a:off x="10559774" y="4699546"/>
            <a:ext cx="394660" cy="369332"/>
          </a:xfrm>
          <a:prstGeom prst="rect">
            <a:avLst/>
          </a:prstGeom>
          <a:noFill/>
        </p:spPr>
        <p:txBody>
          <a:bodyPr wrap="none" rtlCol="0" anchor="ctr">
            <a:spAutoFit/>
          </a:bodyPr>
          <a:lstStyle/>
          <a:p>
            <a:pPr algn="ctr"/>
            <a:r>
              <a:rPr lang="en-US" sz="1800" b="1" smtClean="0">
                <a:solidFill>
                  <a:schemeClr val="accent3">
                    <a:lumMod val="40000"/>
                    <a:lumOff val="60000"/>
                  </a:schemeClr>
                </a:solidFill>
              </a:rPr>
              <a:t>W</a:t>
            </a:r>
            <a:endParaRPr lang="en-US" sz="1800" b="1">
              <a:solidFill>
                <a:schemeClr val="accent3">
                  <a:lumMod val="40000"/>
                  <a:lumOff val="60000"/>
                </a:schemeClr>
              </a:solidFill>
            </a:endParaRPr>
          </a:p>
        </p:txBody>
      </p:sp>
      <p:sp>
        <p:nvSpPr>
          <p:cNvPr id="58" name="TextBox 57"/>
          <p:cNvSpPr txBox="1"/>
          <p:nvPr userDrawn="1"/>
        </p:nvSpPr>
        <p:spPr>
          <a:xfrm>
            <a:off x="10248055" y="5029005"/>
            <a:ext cx="340158" cy="369332"/>
          </a:xfrm>
          <a:prstGeom prst="rect">
            <a:avLst/>
          </a:prstGeom>
          <a:noFill/>
        </p:spPr>
        <p:txBody>
          <a:bodyPr wrap="none" rtlCol="0" anchor="ctr">
            <a:spAutoFit/>
          </a:bodyPr>
          <a:lstStyle/>
          <a:p>
            <a:pPr algn="ctr"/>
            <a:r>
              <a:rPr lang="en-US" sz="1800" b="1" smtClean="0">
                <a:solidFill>
                  <a:schemeClr val="accent4">
                    <a:lumMod val="40000"/>
                    <a:lumOff val="60000"/>
                  </a:schemeClr>
                </a:solidFill>
              </a:rPr>
              <a:t>O</a:t>
            </a:r>
            <a:endParaRPr lang="en-US" sz="1800" b="1">
              <a:solidFill>
                <a:schemeClr val="accent4">
                  <a:lumMod val="40000"/>
                  <a:lumOff val="60000"/>
                </a:schemeClr>
              </a:solidFill>
            </a:endParaRPr>
          </a:p>
        </p:txBody>
      </p:sp>
      <p:sp>
        <p:nvSpPr>
          <p:cNvPr id="59" name="TextBox 58"/>
          <p:cNvSpPr txBox="1"/>
          <p:nvPr userDrawn="1"/>
        </p:nvSpPr>
        <p:spPr>
          <a:xfrm>
            <a:off x="10592711" y="5029005"/>
            <a:ext cx="298480" cy="369332"/>
          </a:xfrm>
          <a:prstGeom prst="rect">
            <a:avLst/>
          </a:prstGeom>
          <a:noFill/>
        </p:spPr>
        <p:txBody>
          <a:bodyPr wrap="none" rtlCol="0" anchor="ctr">
            <a:spAutoFit/>
          </a:bodyPr>
          <a:lstStyle/>
          <a:p>
            <a:pPr algn="ctr"/>
            <a:r>
              <a:rPr lang="en-US" sz="1800" b="1" smtClean="0">
                <a:solidFill>
                  <a:schemeClr val="accent6">
                    <a:lumMod val="20000"/>
                    <a:lumOff val="80000"/>
                  </a:schemeClr>
                </a:solidFill>
              </a:rPr>
              <a:t>T</a:t>
            </a:r>
            <a:endParaRPr lang="en-US" sz="1800" b="1">
              <a:solidFill>
                <a:schemeClr val="accent6">
                  <a:lumMod val="20000"/>
                  <a:lumOff val="80000"/>
                </a:schemeClr>
              </a:solidFill>
            </a:endParaRPr>
          </a:p>
        </p:txBody>
      </p:sp>
      <p:sp>
        <p:nvSpPr>
          <p:cNvPr id="6" name="Text Placeholder 5"/>
          <p:cNvSpPr>
            <a:spLocks noGrp="1"/>
          </p:cNvSpPr>
          <p:nvPr userDrawn="1">
            <p:ph type="body" sz="quarter" idx="14"/>
          </p:nvPr>
        </p:nvSpPr>
        <p:spPr>
          <a:xfrm>
            <a:off x="482600" y="2438400"/>
            <a:ext cx="7670800" cy="3771900"/>
          </a:xfrm>
          <a:solidFill>
            <a:schemeClr val="bg1">
              <a:lumMod val="95000"/>
            </a:schemeClr>
          </a:solidFill>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5" name="Text Placeholder 12"/>
          <p:cNvSpPr>
            <a:spLocks noGrp="1"/>
          </p:cNvSpPr>
          <p:nvPr userDrawn="1">
            <p:ph type="body" sz="quarter" idx="18" hasCustomPrompt="1"/>
          </p:nvPr>
        </p:nvSpPr>
        <p:spPr>
          <a:xfrm>
            <a:off x="482600" y="1709857"/>
            <a:ext cx="7670800" cy="498733"/>
          </a:xfrm>
          <a:solidFill>
            <a:schemeClr val="accent1"/>
          </a:solidFill>
          <a:ln>
            <a:solidFill>
              <a:schemeClr val="accent1"/>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STRENGTHS</a:t>
            </a:r>
            <a:endParaRPr lang="en-US"/>
          </a:p>
        </p:txBody>
      </p:sp>
      <p:grpSp>
        <p:nvGrpSpPr>
          <p:cNvPr id="24" name="Group 23"/>
          <p:cNvGrpSpPr/>
          <p:nvPr userDrawn="1"/>
        </p:nvGrpSpPr>
        <p:grpSpPr>
          <a:xfrm>
            <a:off x="0" y="6766560"/>
            <a:ext cx="12192000" cy="91440"/>
            <a:chOff x="0" y="4480421"/>
            <a:chExt cx="12192000" cy="91440"/>
          </a:xfrm>
        </p:grpSpPr>
        <p:sp>
          <p:nvSpPr>
            <p:cNvPr id="26" name="Rectangle 25"/>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11889630"/>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wot weaknesse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6" name="Text Placeholder 5"/>
          <p:cNvSpPr>
            <a:spLocks noGrp="1"/>
          </p:cNvSpPr>
          <p:nvPr>
            <p:ph type="body" sz="quarter" idx="14"/>
          </p:nvPr>
        </p:nvSpPr>
        <p:spPr>
          <a:xfrm>
            <a:off x="4038600" y="2438400"/>
            <a:ext cx="7670800" cy="3771900"/>
          </a:xfrm>
          <a:solidFill>
            <a:schemeClr val="bg1">
              <a:lumMod val="95000"/>
            </a:schemeClr>
          </a:solidFill>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5" name="Text Placeholder 12"/>
          <p:cNvSpPr>
            <a:spLocks noGrp="1"/>
          </p:cNvSpPr>
          <p:nvPr>
            <p:ph type="body" sz="quarter" idx="18" hasCustomPrompt="1"/>
          </p:nvPr>
        </p:nvSpPr>
        <p:spPr>
          <a:xfrm>
            <a:off x="4038600" y="1673281"/>
            <a:ext cx="7670800" cy="498733"/>
          </a:xfrm>
          <a:solidFill>
            <a:schemeClr val="accent3"/>
          </a:solidFill>
          <a:ln>
            <a:solidFill>
              <a:schemeClr val="accent3"/>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Weaknesses</a:t>
            </a:r>
            <a:endParaRPr lang="en-US"/>
          </a:p>
        </p:txBody>
      </p:sp>
      <p:sp>
        <p:nvSpPr>
          <p:cNvPr id="34" name="Teardrop 33"/>
          <p:cNvSpPr/>
          <p:nvPr userDrawn="1"/>
        </p:nvSpPr>
        <p:spPr>
          <a:xfrm rot="5400000">
            <a:off x="278097" y="3889879"/>
            <a:ext cx="1132779" cy="1132290"/>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ardrop 34"/>
          <p:cNvSpPr/>
          <p:nvPr userDrawn="1"/>
        </p:nvSpPr>
        <p:spPr>
          <a:xfrm>
            <a:off x="272055" y="5086463"/>
            <a:ext cx="1132290" cy="1132779"/>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ardrop 35"/>
          <p:cNvSpPr/>
          <p:nvPr userDrawn="1"/>
        </p:nvSpPr>
        <p:spPr>
          <a:xfrm rot="16200000">
            <a:off x="1483243" y="5088821"/>
            <a:ext cx="1132779" cy="1132290"/>
          </a:xfrm>
          <a:prstGeom prst="teardrop">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userDrawn="1"/>
        </p:nvSpPr>
        <p:spPr>
          <a:xfrm>
            <a:off x="1099084" y="5029005"/>
            <a:ext cx="340158" cy="369332"/>
          </a:xfrm>
          <a:prstGeom prst="rect">
            <a:avLst/>
          </a:prstGeom>
          <a:noFill/>
        </p:spPr>
        <p:txBody>
          <a:bodyPr wrap="none" rtlCol="0" anchor="ctr">
            <a:spAutoFit/>
          </a:bodyPr>
          <a:lstStyle/>
          <a:p>
            <a:pPr algn="ctr"/>
            <a:r>
              <a:rPr lang="en-US" sz="1800" b="1" smtClean="0">
                <a:solidFill>
                  <a:schemeClr val="accent4">
                    <a:lumMod val="40000"/>
                    <a:lumOff val="60000"/>
                  </a:schemeClr>
                </a:solidFill>
              </a:rPr>
              <a:t>O</a:t>
            </a:r>
            <a:endParaRPr lang="en-US" sz="1800" b="1">
              <a:solidFill>
                <a:schemeClr val="accent4">
                  <a:lumMod val="40000"/>
                  <a:lumOff val="60000"/>
                </a:schemeClr>
              </a:solidFill>
            </a:endParaRPr>
          </a:p>
        </p:txBody>
      </p:sp>
      <p:sp>
        <p:nvSpPr>
          <p:cNvPr id="38" name="TextBox 37"/>
          <p:cNvSpPr txBox="1"/>
          <p:nvPr userDrawn="1"/>
        </p:nvSpPr>
        <p:spPr>
          <a:xfrm>
            <a:off x="1451557" y="5029005"/>
            <a:ext cx="298480" cy="369332"/>
          </a:xfrm>
          <a:prstGeom prst="rect">
            <a:avLst/>
          </a:prstGeom>
          <a:noFill/>
        </p:spPr>
        <p:txBody>
          <a:bodyPr wrap="none" rtlCol="0" anchor="ctr">
            <a:spAutoFit/>
          </a:bodyPr>
          <a:lstStyle/>
          <a:p>
            <a:pPr algn="ctr"/>
            <a:r>
              <a:rPr lang="en-US" sz="1800" b="1" smtClean="0">
                <a:solidFill>
                  <a:schemeClr val="accent6">
                    <a:lumMod val="20000"/>
                    <a:lumOff val="80000"/>
                  </a:schemeClr>
                </a:solidFill>
              </a:rPr>
              <a:t>T</a:t>
            </a:r>
            <a:endParaRPr lang="en-US" sz="1800" b="1">
              <a:solidFill>
                <a:schemeClr val="accent6">
                  <a:lumMod val="20000"/>
                  <a:lumOff val="80000"/>
                </a:schemeClr>
              </a:solidFill>
            </a:endParaRPr>
          </a:p>
        </p:txBody>
      </p:sp>
      <p:sp>
        <p:nvSpPr>
          <p:cNvPr id="40" name="TextBox 39"/>
          <p:cNvSpPr txBox="1"/>
          <p:nvPr userDrawn="1"/>
        </p:nvSpPr>
        <p:spPr>
          <a:xfrm>
            <a:off x="1122328" y="4707987"/>
            <a:ext cx="293670" cy="369332"/>
          </a:xfrm>
          <a:prstGeom prst="rect">
            <a:avLst/>
          </a:prstGeom>
          <a:noFill/>
        </p:spPr>
        <p:txBody>
          <a:bodyPr wrap="none" rtlCol="0" anchor="ctr">
            <a:spAutoFit/>
          </a:bodyPr>
          <a:lstStyle/>
          <a:p>
            <a:pPr algn="ctr"/>
            <a:r>
              <a:rPr lang="en-US" sz="1800" b="1" smtClean="0">
                <a:solidFill>
                  <a:schemeClr val="accent1">
                    <a:lumMod val="20000"/>
                    <a:lumOff val="80000"/>
                  </a:schemeClr>
                </a:solidFill>
              </a:rPr>
              <a:t>S</a:t>
            </a:r>
            <a:endParaRPr lang="en-US" sz="1800" b="1">
              <a:solidFill>
                <a:schemeClr val="accent1">
                  <a:lumMod val="20000"/>
                  <a:lumOff val="80000"/>
                </a:schemeClr>
              </a:solidFill>
            </a:endParaRPr>
          </a:p>
        </p:txBody>
      </p:sp>
      <p:sp>
        <p:nvSpPr>
          <p:cNvPr id="43" name="Teardrop 42"/>
          <p:cNvSpPr/>
          <p:nvPr userDrawn="1"/>
        </p:nvSpPr>
        <p:spPr>
          <a:xfrm rot="10800000">
            <a:off x="1482315" y="2755337"/>
            <a:ext cx="2266926" cy="2266926"/>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13"/>
          <p:cNvSpPr>
            <a:spLocks noGrp="1"/>
          </p:cNvSpPr>
          <p:nvPr>
            <p:ph type="body" sz="quarter" idx="20"/>
          </p:nvPr>
        </p:nvSpPr>
        <p:spPr>
          <a:xfrm>
            <a:off x="1645061" y="2926439"/>
            <a:ext cx="1920240" cy="1920240"/>
          </a:xfrm>
          <a:prstGeom prst="ellipse">
            <a:avLst/>
          </a:prstGeom>
          <a:solidFill>
            <a:schemeClr val="bg1">
              <a:lumMod val="95000"/>
            </a:schemeClr>
          </a:solidFill>
          <a:ln w="28575">
            <a:solidFill>
              <a:schemeClr val="accent3">
                <a:lumMod val="75000"/>
              </a:schemeClr>
            </a:solidFill>
          </a:ln>
        </p:spPr>
        <p:txBody>
          <a:bodyPr>
            <a:normAutofit/>
          </a:bodyPr>
          <a:lstStyle>
            <a:lvl1pPr marL="0" indent="0" algn="ctr">
              <a:buNone/>
              <a:defRPr sz="1600"/>
            </a:lvl1pPr>
          </a:lstStyle>
          <a:p>
            <a:pPr lvl="0"/>
            <a:endParaRPr lang="en-US"/>
          </a:p>
        </p:txBody>
      </p:sp>
      <p:sp>
        <p:nvSpPr>
          <p:cNvPr id="45" name="TextBox 44"/>
          <p:cNvSpPr txBox="1"/>
          <p:nvPr userDrawn="1"/>
        </p:nvSpPr>
        <p:spPr>
          <a:xfrm>
            <a:off x="1434976" y="4496336"/>
            <a:ext cx="603050" cy="646331"/>
          </a:xfrm>
          <a:prstGeom prst="rect">
            <a:avLst/>
          </a:prstGeom>
          <a:noFill/>
        </p:spPr>
        <p:txBody>
          <a:bodyPr wrap="none" rtlCol="0" anchor="ctr">
            <a:spAutoFit/>
          </a:bodyPr>
          <a:lstStyle>
            <a:defPPr>
              <a:defRPr lang="en-US"/>
            </a:defPPr>
            <a:lvl1pPr algn="ctr">
              <a:defRPr b="1">
                <a:solidFill>
                  <a:schemeClr val="accent3">
                    <a:lumMod val="40000"/>
                    <a:lumOff val="60000"/>
                  </a:schemeClr>
                </a:solidFill>
              </a:defRPr>
            </a:lvl1pPr>
          </a:lstStyle>
          <a:p>
            <a:pPr lvl="0"/>
            <a:r>
              <a:rPr lang="en-US" sz="3600" smtClean="0"/>
              <a:t>W</a:t>
            </a:r>
            <a:endParaRPr lang="en-US" sz="3600"/>
          </a:p>
        </p:txBody>
      </p:sp>
      <p:grpSp>
        <p:nvGrpSpPr>
          <p:cNvPr id="24" name="Group 23"/>
          <p:cNvGrpSpPr/>
          <p:nvPr userDrawn="1"/>
        </p:nvGrpSpPr>
        <p:grpSpPr>
          <a:xfrm>
            <a:off x="0" y="6766560"/>
            <a:ext cx="12192000" cy="91440"/>
            <a:chOff x="0" y="4480421"/>
            <a:chExt cx="12192000" cy="91440"/>
          </a:xfrm>
        </p:grpSpPr>
        <p:sp>
          <p:nvSpPr>
            <p:cNvPr id="26" name="Rectangle 25"/>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98343413"/>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wot opportunitie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6" name="Text Placeholder 5"/>
          <p:cNvSpPr>
            <a:spLocks noGrp="1"/>
          </p:cNvSpPr>
          <p:nvPr>
            <p:ph type="body" sz="quarter" idx="14"/>
          </p:nvPr>
        </p:nvSpPr>
        <p:spPr>
          <a:xfrm>
            <a:off x="482600" y="2438400"/>
            <a:ext cx="7670800" cy="3771900"/>
          </a:xfrm>
          <a:solidFill>
            <a:schemeClr val="bg1">
              <a:lumMod val="95000"/>
            </a:schemeClr>
          </a:solidFill>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5" name="Text Placeholder 12"/>
          <p:cNvSpPr>
            <a:spLocks noGrp="1"/>
          </p:cNvSpPr>
          <p:nvPr>
            <p:ph type="body" sz="quarter" idx="18" hasCustomPrompt="1"/>
          </p:nvPr>
        </p:nvSpPr>
        <p:spPr>
          <a:xfrm>
            <a:off x="482600" y="1709857"/>
            <a:ext cx="7670800" cy="498733"/>
          </a:xfrm>
          <a:solidFill>
            <a:schemeClr val="accent4"/>
          </a:solidFill>
          <a:ln>
            <a:solidFill>
              <a:schemeClr val="accent4"/>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Opportunities</a:t>
            </a:r>
            <a:endParaRPr lang="en-US"/>
          </a:p>
        </p:txBody>
      </p:sp>
      <p:sp>
        <p:nvSpPr>
          <p:cNvPr id="26" name="Teardrop 25"/>
          <p:cNvSpPr/>
          <p:nvPr userDrawn="1"/>
        </p:nvSpPr>
        <p:spPr>
          <a:xfrm rot="5400000">
            <a:off x="9419251" y="2755944"/>
            <a:ext cx="1132779" cy="1132290"/>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ardrop 26"/>
          <p:cNvSpPr/>
          <p:nvPr userDrawn="1"/>
        </p:nvSpPr>
        <p:spPr>
          <a:xfrm rot="16200000">
            <a:off x="10624397" y="3954886"/>
            <a:ext cx="1132779" cy="1132290"/>
          </a:xfrm>
          <a:prstGeom prst="teardrop">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ardrop 27"/>
          <p:cNvSpPr/>
          <p:nvPr userDrawn="1"/>
        </p:nvSpPr>
        <p:spPr>
          <a:xfrm rot="10800000">
            <a:off x="10630927" y="2757813"/>
            <a:ext cx="1132290" cy="1132779"/>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userDrawn="1"/>
        </p:nvSpPr>
        <p:spPr>
          <a:xfrm>
            <a:off x="10559774" y="3574052"/>
            <a:ext cx="394660" cy="369332"/>
          </a:xfrm>
          <a:prstGeom prst="rect">
            <a:avLst/>
          </a:prstGeom>
          <a:noFill/>
        </p:spPr>
        <p:txBody>
          <a:bodyPr wrap="none" rtlCol="0" anchor="ctr">
            <a:spAutoFit/>
          </a:bodyPr>
          <a:lstStyle/>
          <a:p>
            <a:pPr algn="ctr"/>
            <a:r>
              <a:rPr lang="en-US" sz="1800" b="1" smtClean="0">
                <a:solidFill>
                  <a:schemeClr val="accent3">
                    <a:lumMod val="40000"/>
                    <a:lumOff val="60000"/>
                  </a:schemeClr>
                </a:solidFill>
              </a:rPr>
              <a:t>W</a:t>
            </a:r>
            <a:endParaRPr lang="en-US" sz="1800" b="1">
              <a:solidFill>
                <a:schemeClr val="accent3">
                  <a:lumMod val="40000"/>
                  <a:lumOff val="60000"/>
                </a:schemeClr>
              </a:solidFill>
            </a:endParaRPr>
          </a:p>
        </p:txBody>
      </p:sp>
      <p:sp>
        <p:nvSpPr>
          <p:cNvPr id="30" name="TextBox 29"/>
          <p:cNvSpPr txBox="1"/>
          <p:nvPr userDrawn="1"/>
        </p:nvSpPr>
        <p:spPr>
          <a:xfrm>
            <a:off x="10592711" y="3895070"/>
            <a:ext cx="298480" cy="369332"/>
          </a:xfrm>
          <a:prstGeom prst="rect">
            <a:avLst/>
          </a:prstGeom>
          <a:noFill/>
        </p:spPr>
        <p:txBody>
          <a:bodyPr wrap="none" rtlCol="0" anchor="ctr">
            <a:spAutoFit/>
          </a:bodyPr>
          <a:lstStyle/>
          <a:p>
            <a:pPr algn="ctr"/>
            <a:r>
              <a:rPr lang="en-US" sz="1800" b="1" smtClean="0">
                <a:solidFill>
                  <a:schemeClr val="accent6">
                    <a:lumMod val="20000"/>
                    <a:lumOff val="80000"/>
                  </a:schemeClr>
                </a:solidFill>
              </a:rPr>
              <a:t>T</a:t>
            </a:r>
            <a:endParaRPr lang="en-US" sz="1800" b="1">
              <a:solidFill>
                <a:schemeClr val="accent6">
                  <a:lumMod val="20000"/>
                  <a:lumOff val="80000"/>
                </a:schemeClr>
              </a:solidFill>
            </a:endParaRPr>
          </a:p>
        </p:txBody>
      </p:sp>
      <p:sp>
        <p:nvSpPr>
          <p:cNvPr id="31" name="TextBox 30"/>
          <p:cNvSpPr txBox="1"/>
          <p:nvPr userDrawn="1"/>
        </p:nvSpPr>
        <p:spPr>
          <a:xfrm>
            <a:off x="10232421" y="3574052"/>
            <a:ext cx="293670" cy="369332"/>
          </a:xfrm>
          <a:prstGeom prst="rect">
            <a:avLst/>
          </a:prstGeom>
          <a:noFill/>
        </p:spPr>
        <p:txBody>
          <a:bodyPr wrap="none" rtlCol="0" anchor="ctr">
            <a:spAutoFit/>
          </a:bodyPr>
          <a:lstStyle/>
          <a:p>
            <a:pPr algn="ctr"/>
            <a:r>
              <a:rPr lang="en-US" sz="1800" b="1" smtClean="0">
                <a:solidFill>
                  <a:schemeClr val="accent1">
                    <a:lumMod val="20000"/>
                    <a:lumOff val="80000"/>
                  </a:schemeClr>
                </a:solidFill>
              </a:rPr>
              <a:t>S</a:t>
            </a:r>
            <a:endParaRPr lang="en-US" sz="1800" b="1">
              <a:solidFill>
                <a:schemeClr val="accent1">
                  <a:lumMod val="20000"/>
                  <a:lumOff val="80000"/>
                </a:schemeClr>
              </a:solidFill>
            </a:endParaRPr>
          </a:p>
        </p:txBody>
      </p:sp>
      <p:sp>
        <p:nvSpPr>
          <p:cNvPr id="32" name="Teardrop 31"/>
          <p:cNvSpPr/>
          <p:nvPr userDrawn="1"/>
        </p:nvSpPr>
        <p:spPr>
          <a:xfrm>
            <a:off x="8284860" y="3952528"/>
            <a:ext cx="2266926" cy="2266926"/>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13"/>
          <p:cNvSpPr>
            <a:spLocks noGrp="1"/>
          </p:cNvSpPr>
          <p:nvPr>
            <p:ph type="body" sz="quarter" idx="15"/>
          </p:nvPr>
        </p:nvSpPr>
        <p:spPr>
          <a:xfrm>
            <a:off x="8449928" y="4127859"/>
            <a:ext cx="1920240" cy="1920240"/>
          </a:xfrm>
          <a:prstGeom prst="ellipse">
            <a:avLst/>
          </a:prstGeom>
          <a:solidFill>
            <a:schemeClr val="bg1">
              <a:lumMod val="95000"/>
            </a:schemeClr>
          </a:solidFill>
          <a:ln w="28575">
            <a:solidFill>
              <a:schemeClr val="accent4">
                <a:lumMod val="75000"/>
              </a:schemeClr>
            </a:solidFill>
          </a:ln>
        </p:spPr>
        <p:txBody>
          <a:bodyPr>
            <a:normAutofit/>
          </a:bodyPr>
          <a:lstStyle>
            <a:lvl1pPr marL="0" indent="0" algn="ctr">
              <a:buNone/>
              <a:defRPr sz="1600"/>
            </a:lvl1pPr>
          </a:lstStyle>
          <a:p>
            <a:pPr lvl="0"/>
            <a:endParaRPr lang="en-US"/>
          </a:p>
        </p:txBody>
      </p:sp>
      <p:sp>
        <p:nvSpPr>
          <p:cNvPr id="35" name="TextBox 34"/>
          <p:cNvSpPr txBox="1"/>
          <p:nvPr userDrawn="1"/>
        </p:nvSpPr>
        <p:spPr>
          <a:xfrm>
            <a:off x="10038916" y="3838867"/>
            <a:ext cx="497252" cy="646331"/>
          </a:xfrm>
          <a:prstGeom prst="rect">
            <a:avLst/>
          </a:prstGeom>
          <a:noFill/>
        </p:spPr>
        <p:txBody>
          <a:bodyPr wrap="none" rtlCol="0" anchor="ctr">
            <a:spAutoFit/>
          </a:bodyPr>
          <a:lstStyle>
            <a:defPPr>
              <a:defRPr lang="en-US"/>
            </a:defPPr>
            <a:lvl1pPr algn="ctr">
              <a:defRPr b="1">
                <a:solidFill>
                  <a:schemeClr val="accent4">
                    <a:lumMod val="40000"/>
                    <a:lumOff val="60000"/>
                  </a:schemeClr>
                </a:solidFill>
              </a:defRPr>
            </a:lvl1pPr>
          </a:lstStyle>
          <a:p>
            <a:pPr lvl="0"/>
            <a:r>
              <a:rPr lang="en-US" sz="3600" smtClean="0"/>
              <a:t>O</a:t>
            </a:r>
            <a:endParaRPr lang="en-US" sz="3600"/>
          </a:p>
        </p:txBody>
      </p:sp>
      <p:grpSp>
        <p:nvGrpSpPr>
          <p:cNvPr id="24" name="Group 23"/>
          <p:cNvGrpSpPr/>
          <p:nvPr userDrawn="1"/>
        </p:nvGrpSpPr>
        <p:grpSpPr>
          <a:xfrm>
            <a:off x="0" y="6766560"/>
            <a:ext cx="12192000" cy="91440"/>
            <a:chOff x="0" y="4480421"/>
            <a:chExt cx="12192000" cy="91440"/>
          </a:xfrm>
        </p:grpSpPr>
        <p:sp>
          <p:nvSpPr>
            <p:cNvPr id="36" name="Rectangle 35"/>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70281947"/>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wot threat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6" name="Text Placeholder 5"/>
          <p:cNvSpPr>
            <a:spLocks noGrp="1"/>
          </p:cNvSpPr>
          <p:nvPr>
            <p:ph type="body" sz="quarter" idx="14"/>
          </p:nvPr>
        </p:nvSpPr>
        <p:spPr>
          <a:xfrm>
            <a:off x="4038600" y="2438400"/>
            <a:ext cx="7670800" cy="3771900"/>
          </a:xfrm>
          <a:solidFill>
            <a:schemeClr val="bg1">
              <a:lumMod val="95000"/>
            </a:schemeClr>
          </a:solidFill>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5" name="Text Placeholder 12"/>
          <p:cNvSpPr>
            <a:spLocks noGrp="1"/>
          </p:cNvSpPr>
          <p:nvPr>
            <p:ph type="body" sz="quarter" idx="18" hasCustomPrompt="1"/>
          </p:nvPr>
        </p:nvSpPr>
        <p:spPr>
          <a:xfrm>
            <a:off x="4038600" y="1709857"/>
            <a:ext cx="7670800" cy="498733"/>
          </a:xfrm>
          <a:solidFill>
            <a:schemeClr val="accent6"/>
          </a:solidFill>
          <a:ln>
            <a:solidFill>
              <a:schemeClr val="accent6"/>
            </a:solid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Threats</a:t>
            </a:r>
            <a:endParaRPr lang="en-US"/>
          </a:p>
        </p:txBody>
      </p:sp>
      <p:sp>
        <p:nvSpPr>
          <p:cNvPr id="39" name="Teardrop 38"/>
          <p:cNvSpPr/>
          <p:nvPr userDrawn="1"/>
        </p:nvSpPr>
        <p:spPr>
          <a:xfrm rot="5400000">
            <a:off x="271811" y="2755087"/>
            <a:ext cx="1132779" cy="1132290"/>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ardrop 40"/>
          <p:cNvSpPr/>
          <p:nvPr userDrawn="1"/>
        </p:nvSpPr>
        <p:spPr>
          <a:xfrm>
            <a:off x="272056" y="3951671"/>
            <a:ext cx="1132290" cy="1132779"/>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ardrop 41"/>
          <p:cNvSpPr/>
          <p:nvPr userDrawn="1"/>
        </p:nvSpPr>
        <p:spPr>
          <a:xfrm rot="10800000">
            <a:off x="1489773" y="2756956"/>
            <a:ext cx="1132290" cy="1132779"/>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userDrawn="1"/>
        </p:nvSpPr>
        <p:spPr>
          <a:xfrm>
            <a:off x="1418620" y="3573195"/>
            <a:ext cx="394660" cy="369332"/>
          </a:xfrm>
          <a:prstGeom prst="rect">
            <a:avLst/>
          </a:prstGeom>
          <a:noFill/>
        </p:spPr>
        <p:txBody>
          <a:bodyPr wrap="none" rtlCol="0" anchor="ctr">
            <a:spAutoFit/>
          </a:bodyPr>
          <a:lstStyle/>
          <a:p>
            <a:pPr algn="ctr"/>
            <a:r>
              <a:rPr lang="en-US" sz="1800" b="1" smtClean="0">
                <a:solidFill>
                  <a:schemeClr val="accent3">
                    <a:lumMod val="40000"/>
                    <a:lumOff val="60000"/>
                  </a:schemeClr>
                </a:solidFill>
              </a:rPr>
              <a:t>W</a:t>
            </a:r>
            <a:endParaRPr lang="en-US" sz="1800" b="1">
              <a:solidFill>
                <a:schemeClr val="accent3">
                  <a:lumMod val="40000"/>
                  <a:lumOff val="60000"/>
                </a:schemeClr>
              </a:solidFill>
            </a:endParaRPr>
          </a:p>
        </p:txBody>
      </p:sp>
      <p:sp>
        <p:nvSpPr>
          <p:cNvPr id="46" name="TextBox 45"/>
          <p:cNvSpPr txBox="1"/>
          <p:nvPr userDrawn="1"/>
        </p:nvSpPr>
        <p:spPr>
          <a:xfrm>
            <a:off x="1099084" y="3894213"/>
            <a:ext cx="340158" cy="369332"/>
          </a:xfrm>
          <a:prstGeom prst="rect">
            <a:avLst/>
          </a:prstGeom>
          <a:noFill/>
        </p:spPr>
        <p:txBody>
          <a:bodyPr wrap="none" rtlCol="0" anchor="ctr">
            <a:spAutoFit/>
          </a:bodyPr>
          <a:lstStyle/>
          <a:p>
            <a:pPr algn="ctr"/>
            <a:r>
              <a:rPr lang="en-US" sz="1800" b="1" smtClean="0">
                <a:solidFill>
                  <a:schemeClr val="accent4">
                    <a:lumMod val="40000"/>
                    <a:lumOff val="60000"/>
                  </a:schemeClr>
                </a:solidFill>
              </a:rPr>
              <a:t>O</a:t>
            </a:r>
            <a:endParaRPr lang="en-US" sz="1800" b="1">
              <a:solidFill>
                <a:schemeClr val="accent4">
                  <a:lumMod val="40000"/>
                  <a:lumOff val="60000"/>
                </a:schemeClr>
              </a:solidFill>
            </a:endParaRPr>
          </a:p>
        </p:txBody>
      </p:sp>
      <p:sp>
        <p:nvSpPr>
          <p:cNvPr id="47" name="TextBox 46"/>
          <p:cNvSpPr txBox="1"/>
          <p:nvPr userDrawn="1"/>
        </p:nvSpPr>
        <p:spPr>
          <a:xfrm>
            <a:off x="1122328" y="3573195"/>
            <a:ext cx="293670" cy="369332"/>
          </a:xfrm>
          <a:prstGeom prst="rect">
            <a:avLst/>
          </a:prstGeom>
          <a:noFill/>
        </p:spPr>
        <p:txBody>
          <a:bodyPr wrap="none" rtlCol="0" anchor="ctr">
            <a:spAutoFit/>
          </a:bodyPr>
          <a:lstStyle/>
          <a:p>
            <a:pPr algn="ctr"/>
            <a:r>
              <a:rPr lang="en-US" sz="1800" b="1" smtClean="0">
                <a:solidFill>
                  <a:schemeClr val="accent1">
                    <a:lumMod val="20000"/>
                    <a:lumOff val="80000"/>
                  </a:schemeClr>
                </a:solidFill>
              </a:rPr>
              <a:t>S</a:t>
            </a:r>
            <a:endParaRPr lang="en-US" sz="1800" b="1">
              <a:solidFill>
                <a:schemeClr val="accent1">
                  <a:lumMod val="20000"/>
                  <a:lumOff val="80000"/>
                </a:schemeClr>
              </a:solidFill>
            </a:endParaRPr>
          </a:p>
        </p:txBody>
      </p:sp>
      <p:sp>
        <p:nvSpPr>
          <p:cNvPr id="48" name="Teardrop 47"/>
          <p:cNvSpPr/>
          <p:nvPr userDrawn="1"/>
        </p:nvSpPr>
        <p:spPr>
          <a:xfrm rot="16200000">
            <a:off x="1482315" y="3951671"/>
            <a:ext cx="2266926" cy="2266926"/>
          </a:xfrm>
          <a:prstGeom prst="teardrop">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 Placeholder 13"/>
          <p:cNvSpPr>
            <a:spLocks noGrp="1"/>
          </p:cNvSpPr>
          <p:nvPr>
            <p:ph type="body" sz="quarter" idx="16"/>
          </p:nvPr>
        </p:nvSpPr>
        <p:spPr>
          <a:xfrm>
            <a:off x="1657646" y="4122773"/>
            <a:ext cx="1920240" cy="1920240"/>
          </a:xfrm>
          <a:prstGeom prst="ellipse">
            <a:avLst/>
          </a:prstGeom>
          <a:solidFill>
            <a:schemeClr val="bg1">
              <a:lumMod val="95000"/>
            </a:schemeClr>
          </a:solidFill>
          <a:ln w="28575">
            <a:solidFill>
              <a:schemeClr val="accent6">
                <a:lumMod val="75000"/>
              </a:schemeClr>
            </a:solidFill>
          </a:ln>
        </p:spPr>
        <p:txBody>
          <a:bodyPr>
            <a:normAutofit/>
          </a:bodyPr>
          <a:lstStyle>
            <a:lvl1pPr marL="0" indent="0" algn="ctr">
              <a:buNone/>
              <a:defRPr sz="1600"/>
            </a:lvl1pPr>
          </a:lstStyle>
          <a:p>
            <a:pPr lvl="0"/>
            <a:endParaRPr lang="en-US"/>
          </a:p>
        </p:txBody>
      </p:sp>
      <p:sp>
        <p:nvSpPr>
          <p:cNvPr id="50" name="TextBox 49"/>
          <p:cNvSpPr txBox="1"/>
          <p:nvPr userDrawn="1"/>
        </p:nvSpPr>
        <p:spPr>
          <a:xfrm>
            <a:off x="1474704" y="3840552"/>
            <a:ext cx="413896" cy="646331"/>
          </a:xfrm>
          <a:prstGeom prst="rect">
            <a:avLst/>
          </a:prstGeom>
          <a:noFill/>
        </p:spPr>
        <p:txBody>
          <a:bodyPr wrap="none" rtlCol="0" anchor="ctr">
            <a:spAutoFit/>
          </a:bodyPr>
          <a:lstStyle/>
          <a:p>
            <a:pPr algn="ctr"/>
            <a:r>
              <a:rPr lang="en-US" sz="3600" b="1" smtClean="0">
                <a:solidFill>
                  <a:schemeClr val="accent6">
                    <a:lumMod val="20000"/>
                    <a:lumOff val="80000"/>
                  </a:schemeClr>
                </a:solidFill>
              </a:rPr>
              <a:t>T</a:t>
            </a:r>
            <a:endParaRPr lang="en-US" sz="3600" b="1">
              <a:solidFill>
                <a:schemeClr val="accent6">
                  <a:lumMod val="20000"/>
                  <a:lumOff val="80000"/>
                </a:schemeClr>
              </a:solidFill>
            </a:endParaRPr>
          </a:p>
        </p:txBody>
      </p:sp>
      <p:grpSp>
        <p:nvGrpSpPr>
          <p:cNvPr id="24" name="Group 23"/>
          <p:cNvGrpSpPr/>
          <p:nvPr userDrawn="1"/>
        </p:nvGrpSpPr>
        <p:grpSpPr>
          <a:xfrm>
            <a:off x="0" y="6766560"/>
            <a:ext cx="12192000" cy="91440"/>
            <a:chOff x="0" y="4480421"/>
            <a:chExt cx="12192000" cy="91440"/>
          </a:xfrm>
        </p:grpSpPr>
        <p:sp>
          <p:nvSpPr>
            <p:cNvPr id="26" name="Rectangle 25"/>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6087485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4" name="Content Placeholder 2"/>
          <p:cNvSpPr>
            <a:spLocks noGrp="1"/>
          </p:cNvSpPr>
          <p:nvPr>
            <p:ph sz="half" idx="1"/>
          </p:nvPr>
        </p:nvSpPr>
        <p:spPr>
          <a:xfrm>
            <a:off x="838200" y="1643174"/>
            <a:ext cx="3448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3" name="Content Placeholder 2"/>
          <p:cNvSpPr>
            <a:spLocks noGrp="1"/>
          </p:cNvSpPr>
          <p:nvPr>
            <p:ph sz="half" idx="13"/>
          </p:nvPr>
        </p:nvSpPr>
        <p:spPr>
          <a:xfrm>
            <a:off x="7905750" y="1643174"/>
            <a:ext cx="3448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4" name="Content Placeholder 2"/>
          <p:cNvSpPr>
            <a:spLocks noGrp="1"/>
          </p:cNvSpPr>
          <p:nvPr>
            <p:ph sz="half" idx="14"/>
          </p:nvPr>
        </p:nvSpPr>
        <p:spPr>
          <a:xfrm>
            <a:off x="4371975" y="1643174"/>
            <a:ext cx="3448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25" name="Group 24"/>
          <p:cNvGrpSpPr/>
          <p:nvPr userDrawn="1"/>
        </p:nvGrpSpPr>
        <p:grpSpPr>
          <a:xfrm>
            <a:off x="0" y="6766560"/>
            <a:ext cx="12192000" cy="91440"/>
            <a:chOff x="0" y="4480421"/>
            <a:chExt cx="12192000" cy="91440"/>
          </a:xfrm>
        </p:grpSpPr>
        <p:sp>
          <p:nvSpPr>
            <p:cNvPr id="26" name="Rectangle 25"/>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62133883"/>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 hexagons">
    <p:spTree>
      <p:nvGrpSpPr>
        <p:cNvPr id="1" name=""/>
        <p:cNvGrpSpPr/>
        <p:nvPr/>
      </p:nvGrpSpPr>
      <p:grpSpPr>
        <a:xfrm>
          <a:off x="0" y="0"/>
          <a:ext cx="0" cy="0"/>
          <a:chOff x="0" y="0"/>
          <a:chExt cx="0" cy="0"/>
        </a:xfrm>
      </p:grpSpPr>
      <p:cxnSp>
        <p:nvCxnSpPr>
          <p:cNvPr id="32" name="Straight Connector 31"/>
          <p:cNvCxnSpPr/>
          <p:nvPr userDrawn="1"/>
        </p:nvCxnSpPr>
        <p:spPr>
          <a:xfrm flipH="1" flipV="1">
            <a:off x="2952750" y="2047876"/>
            <a:ext cx="6276975" cy="35813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userDrawn="1"/>
        </p:nvCxnSpPr>
        <p:spPr>
          <a:xfrm flipV="1">
            <a:off x="2962275" y="1981200"/>
            <a:ext cx="6267450" cy="363855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60" name="Group 59"/>
          <p:cNvGrpSpPr/>
          <p:nvPr userDrawn="1"/>
        </p:nvGrpSpPr>
        <p:grpSpPr>
          <a:xfrm>
            <a:off x="6886811" y="1395985"/>
            <a:ext cx="2828102" cy="4860167"/>
            <a:chOff x="2477087" y="1395985"/>
            <a:chExt cx="2828102" cy="4860167"/>
          </a:xfrm>
        </p:grpSpPr>
        <p:sp>
          <p:nvSpPr>
            <p:cNvPr id="61" name="Hexagon 60"/>
            <p:cNvSpPr/>
            <p:nvPr userDrawn="1"/>
          </p:nvSpPr>
          <p:spPr>
            <a:xfrm>
              <a:off x="2477088" y="1395985"/>
              <a:ext cx="2828101" cy="2437309"/>
            </a:xfrm>
            <a:prstGeom prst="hexagon">
              <a:avLst/>
            </a:prstGeom>
            <a:gradFill flip="none" rotWithShape="1">
              <a:gsLst>
                <a:gs pos="0">
                  <a:schemeClr val="accent3">
                    <a:lumMod val="5000"/>
                    <a:lumOff val="95000"/>
                  </a:schemeClr>
                </a:gs>
                <a:gs pos="87000">
                  <a:srgbClr val="D9D9D9"/>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2" name="Hexagon 61"/>
            <p:cNvSpPr/>
            <p:nvPr userDrawn="1"/>
          </p:nvSpPr>
          <p:spPr>
            <a:xfrm>
              <a:off x="2477087" y="3818843"/>
              <a:ext cx="2828101" cy="2437309"/>
            </a:xfrm>
            <a:prstGeom prst="hexagon">
              <a:avLst/>
            </a:prstGeom>
            <a:gradFill flip="none" rotWithShape="1">
              <a:gsLst>
                <a:gs pos="0">
                  <a:schemeClr val="accent3">
                    <a:lumMod val="5000"/>
                    <a:lumOff val="95000"/>
                  </a:schemeClr>
                </a:gs>
                <a:gs pos="87000">
                  <a:srgbClr val="D9D9D9"/>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grpSp>
        <p:nvGrpSpPr>
          <p:cNvPr id="16" name="Group 15"/>
          <p:cNvGrpSpPr/>
          <p:nvPr userDrawn="1"/>
        </p:nvGrpSpPr>
        <p:grpSpPr>
          <a:xfrm>
            <a:off x="2477087" y="1395985"/>
            <a:ext cx="2828102" cy="4860167"/>
            <a:chOff x="2477087" y="1395985"/>
            <a:chExt cx="2828102" cy="4860167"/>
          </a:xfrm>
        </p:grpSpPr>
        <p:sp>
          <p:nvSpPr>
            <p:cNvPr id="58" name="Hexagon 57"/>
            <p:cNvSpPr/>
            <p:nvPr userDrawn="1"/>
          </p:nvSpPr>
          <p:spPr>
            <a:xfrm>
              <a:off x="2477088" y="1395985"/>
              <a:ext cx="2828101" cy="2437309"/>
            </a:xfrm>
            <a:prstGeom prst="hexagon">
              <a:avLst/>
            </a:prstGeom>
            <a:gradFill flip="none" rotWithShape="1">
              <a:gsLst>
                <a:gs pos="0">
                  <a:schemeClr val="accent3">
                    <a:lumMod val="5000"/>
                    <a:lumOff val="95000"/>
                  </a:schemeClr>
                </a:gs>
                <a:gs pos="87000">
                  <a:srgbClr val="D9D9D9"/>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9" name="Hexagon 58"/>
            <p:cNvSpPr/>
            <p:nvPr userDrawn="1"/>
          </p:nvSpPr>
          <p:spPr>
            <a:xfrm>
              <a:off x="2477087" y="3818843"/>
              <a:ext cx="2828101" cy="2437309"/>
            </a:xfrm>
            <a:prstGeom prst="hexagon">
              <a:avLst/>
            </a:prstGeom>
            <a:gradFill flip="none" rotWithShape="1">
              <a:gsLst>
                <a:gs pos="0">
                  <a:schemeClr val="accent3">
                    <a:lumMod val="5000"/>
                    <a:lumOff val="95000"/>
                  </a:schemeClr>
                </a:gs>
                <a:gs pos="87000">
                  <a:srgbClr val="D9D9D9"/>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35" name="Text Placeholder 11"/>
          <p:cNvSpPr>
            <a:spLocks noGrp="1"/>
          </p:cNvSpPr>
          <p:nvPr>
            <p:ph type="body" sz="quarter" idx="13" hasCustomPrompt="1"/>
          </p:nvPr>
        </p:nvSpPr>
        <p:spPr>
          <a:xfrm>
            <a:off x="4839066" y="2735279"/>
            <a:ext cx="2514600" cy="2167128"/>
          </a:xfrm>
          <a:prstGeom prst="hexagon">
            <a:avLst/>
          </a:prstGeom>
          <a:solidFill>
            <a:schemeClr val="accent3"/>
          </a:solidFill>
        </p:spPr>
        <p:txBody>
          <a:bodyPr anchor="ctr">
            <a:normAutofit/>
          </a:bodyPr>
          <a:lstStyle>
            <a:lvl1pPr marL="0" indent="0" algn="ctr">
              <a:buNone/>
              <a:defRPr sz="2400" b="1" baseline="0">
                <a:solidFill>
                  <a:schemeClr val="bg1"/>
                </a:solidFill>
              </a:defRPr>
            </a:lvl1pPr>
          </a:lstStyle>
          <a:p>
            <a:pPr lvl="0"/>
            <a:r>
              <a:rPr lang="en-US" smtClean="0"/>
              <a:t>TITLE</a:t>
            </a:r>
            <a:endParaRPr lang="en-US"/>
          </a:p>
        </p:txBody>
      </p:sp>
      <p:sp>
        <p:nvSpPr>
          <p:cNvPr id="43" name="Text Placeholder 11"/>
          <p:cNvSpPr>
            <a:spLocks noGrp="1"/>
          </p:cNvSpPr>
          <p:nvPr>
            <p:ph type="body" sz="quarter" idx="14" hasCustomPrompt="1"/>
          </p:nvPr>
        </p:nvSpPr>
        <p:spPr>
          <a:xfrm>
            <a:off x="2633838" y="1531076"/>
            <a:ext cx="2514600" cy="2167128"/>
          </a:xfrm>
          <a:prstGeom prst="hexagon">
            <a:avLst/>
          </a:prstGeom>
          <a:solidFill>
            <a:schemeClr val="accent1"/>
          </a:solidFill>
        </p:spPr>
        <p:txBody>
          <a:bodyPr anchor="ctr">
            <a:normAutofit/>
          </a:bodyPr>
          <a:lstStyle>
            <a:lvl1pPr marL="0" indent="0" algn="ctr">
              <a:buNone/>
              <a:defRPr sz="2400" b="1" baseline="0">
                <a:solidFill>
                  <a:schemeClr val="bg1"/>
                </a:solidFill>
              </a:defRPr>
            </a:lvl1pPr>
          </a:lstStyle>
          <a:p>
            <a:pPr lvl="0"/>
            <a:r>
              <a:rPr lang="en-US" smtClean="0"/>
              <a:t>Title 1</a:t>
            </a:r>
            <a:endParaRPr lang="en-US"/>
          </a:p>
        </p:txBody>
      </p:sp>
      <p:sp>
        <p:nvSpPr>
          <p:cNvPr id="44" name="Text Placeholder 11"/>
          <p:cNvSpPr>
            <a:spLocks noGrp="1"/>
          </p:cNvSpPr>
          <p:nvPr>
            <p:ph type="body" sz="quarter" idx="15" hasCustomPrompt="1"/>
          </p:nvPr>
        </p:nvSpPr>
        <p:spPr>
          <a:xfrm>
            <a:off x="7043562" y="1531076"/>
            <a:ext cx="2514600" cy="2167128"/>
          </a:xfrm>
          <a:prstGeom prst="hexagon">
            <a:avLst/>
          </a:prstGeom>
          <a:solidFill>
            <a:schemeClr val="accent4"/>
          </a:solidFill>
        </p:spPr>
        <p:txBody>
          <a:bodyPr anchor="ctr">
            <a:normAutofit/>
          </a:bodyPr>
          <a:lstStyle>
            <a:lvl1pPr marL="0" indent="0" algn="ctr">
              <a:buNone/>
              <a:defRPr sz="2400" b="1" baseline="0">
                <a:solidFill>
                  <a:schemeClr val="bg1"/>
                </a:solidFill>
              </a:defRPr>
            </a:lvl1pPr>
          </a:lstStyle>
          <a:p>
            <a:pPr lvl="0"/>
            <a:r>
              <a:rPr lang="en-US" smtClean="0"/>
              <a:t>Title 2</a:t>
            </a:r>
            <a:endParaRPr lang="en-US"/>
          </a:p>
        </p:txBody>
      </p:sp>
      <p:sp>
        <p:nvSpPr>
          <p:cNvPr id="51" name="Text Placeholder 11"/>
          <p:cNvSpPr>
            <a:spLocks noGrp="1"/>
          </p:cNvSpPr>
          <p:nvPr>
            <p:ph type="body" sz="quarter" idx="16" hasCustomPrompt="1"/>
          </p:nvPr>
        </p:nvSpPr>
        <p:spPr>
          <a:xfrm>
            <a:off x="2633838" y="3945895"/>
            <a:ext cx="2514600" cy="2167128"/>
          </a:xfrm>
          <a:prstGeom prst="hexagon">
            <a:avLst/>
          </a:prstGeom>
          <a:solidFill>
            <a:schemeClr val="accent2"/>
          </a:solidFill>
        </p:spPr>
        <p:txBody>
          <a:bodyPr anchor="ctr">
            <a:normAutofit/>
          </a:bodyPr>
          <a:lstStyle>
            <a:lvl1pPr marL="0" indent="0" algn="ctr">
              <a:buNone/>
              <a:defRPr sz="2400" b="1" baseline="0">
                <a:solidFill>
                  <a:schemeClr val="bg1"/>
                </a:solidFill>
              </a:defRPr>
            </a:lvl1pPr>
          </a:lstStyle>
          <a:p>
            <a:pPr lvl="0"/>
            <a:r>
              <a:rPr lang="en-US" smtClean="0"/>
              <a:t>Title 3</a:t>
            </a:r>
            <a:endParaRPr lang="en-US"/>
          </a:p>
        </p:txBody>
      </p:sp>
      <p:sp>
        <p:nvSpPr>
          <p:cNvPr id="52" name="Text Placeholder 11"/>
          <p:cNvSpPr>
            <a:spLocks noGrp="1"/>
          </p:cNvSpPr>
          <p:nvPr>
            <p:ph type="body" sz="quarter" idx="17" hasCustomPrompt="1"/>
          </p:nvPr>
        </p:nvSpPr>
        <p:spPr>
          <a:xfrm>
            <a:off x="7043562" y="3945895"/>
            <a:ext cx="2514600" cy="2167128"/>
          </a:xfrm>
          <a:prstGeom prst="hexagon">
            <a:avLst/>
          </a:prstGeom>
          <a:solidFill>
            <a:schemeClr val="accent5"/>
          </a:solidFill>
        </p:spPr>
        <p:txBody>
          <a:bodyPr anchor="ctr">
            <a:normAutofit/>
          </a:bodyPr>
          <a:lstStyle>
            <a:lvl1pPr marL="0" indent="0" algn="ctr">
              <a:buNone/>
              <a:defRPr sz="2400" b="1" baseline="0">
                <a:solidFill>
                  <a:schemeClr val="bg1"/>
                </a:solidFill>
              </a:defRPr>
            </a:lvl1pPr>
          </a:lstStyle>
          <a:p>
            <a:pPr lvl="0"/>
            <a:r>
              <a:rPr lang="en-US" smtClean="0"/>
              <a:t>Title 4</a:t>
            </a:r>
            <a:endParaRPr lang="en-US"/>
          </a:p>
        </p:txBody>
      </p:sp>
      <p:sp>
        <p:nvSpPr>
          <p:cNvPr id="14" name="Text Placeholder 13"/>
          <p:cNvSpPr>
            <a:spLocks noGrp="1"/>
          </p:cNvSpPr>
          <p:nvPr>
            <p:ph type="body" sz="quarter" idx="18" hasCustomPrompt="1"/>
          </p:nvPr>
        </p:nvSpPr>
        <p:spPr>
          <a:xfrm>
            <a:off x="201051" y="1533015"/>
            <a:ext cx="2279650" cy="2165188"/>
          </a:xfrm>
        </p:spPr>
        <p:txBody>
          <a:bodyPr>
            <a:normAutofit/>
          </a:bodyPr>
          <a:lstStyle>
            <a:lvl1pPr>
              <a:defRPr sz="1400" baseline="0">
                <a:solidFill>
                  <a:schemeClr val="accent1">
                    <a:lumMod val="75000"/>
                  </a:schemeClr>
                </a:solidFill>
              </a:defRPr>
            </a:lvl1pPr>
          </a:lstStyle>
          <a:p>
            <a:pPr lvl="0"/>
            <a:r>
              <a:rPr lang="en-US" smtClean="0"/>
              <a:t>List items for Title 1</a:t>
            </a:r>
            <a:endParaRPr lang="en-US"/>
          </a:p>
        </p:txBody>
      </p:sp>
      <p:sp>
        <p:nvSpPr>
          <p:cNvPr id="54" name="Text Placeholder 13"/>
          <p:cNvSpPr>
            <a:spLocks noGrp="1"/>
          </p:cNvSpPr>
          <p:nvPr>
            <p:ph type="body" sz="quarter" idx="20" hasCustomPrompt="1"/>
          </p:nvPr>
        </p:nvSpPr>
        <p:spPr>
          <a:xfrm>
            <a:off x="5305188" y="1283385"/>
            <a:ext cx="1581623" cy="1452164"/>
          </a:xfrm>
        </p:spPr>
        <p:txBody>
          <a:bodyPr>
            <a:normAutofit/>
          </a:bodyPr>
          <a:lstStyle>
            <a:lvl1pPr>
              <a:defRPr sz="1400" baseline="0">
                <a:solidFill>
                  <a:schemeClr val="accent3">
                    <a:lumMod val="75000"/>
                  </a:schemeClr>
                </a:solidFill>
              </a:defRPr>
            </a:lvl1pPr>
          </a:lstStyle>
          <a:p>
            <a:pPr lvl="0"/>
            <a:r>
              <a:rPr lang="en-US" smtClean="0"/>
              <a:t>List items for TITLE</a:t>
            </a:r>
            <a:endParaRPr lang="en-US"/>
          </a:p>
        </p:txBody>
      </p:sp>
      <p:sp>
        <p:nvSpPr>
          <p:cNvPr id="55" name="Text Placeholder 13"/>
          <p:cNvSpPr>
            <a:spLocks noGrp="1"/>
          </p:cNvSpPr>
          <p:nvPr>
            <p:ph type="body" sz="quarter" idx="21" hasCustomPrompt="1"/>
          </p:nvPr>
        </p:nvSpPr>
        <p:spPr>
          <a:xfrm>
            <a:off x="9714912" y="1533014"/>
            <a:ext cx="2279650" cy="2165189"/>
          </a:xfrm>
        </p:spPr>
        <p:txBody>
          <a:bodyPr>
            <a:normAutofit/>
          </a:bodyPr>
          <a:lstStyle>
            <a:lvl1pPr>
              <a:defRPr sz="1400" baseline="0">
                <a:solidFill>
                  <a:schemeClr val="accent4">
                    <a:lumMod val="75000"/>
                  </a:schemeClr>
                </a:solidFill>
              </a:defRPr>
            </a:lvl1pPr>
          </a:lstStyle>
          <a:p>
            <a:pPr lvl="0"/>
            <a:r>
              <a:rPr lang="en-US" smtClean="0"/>
              <a:t>List items for Title 2</a:t>
            </a:r>
            <a:endParaRPr lang="en-US"/>
          </a:p>
        </p:txBody>
      </p:sp>
      <p:sp>
        <p:nvSpPr>
          <p:cNvPr id="56" name="Text Placeholder 13"/>
          <p:cNvSpPr>
            <a:spLocks noGrp="1"/>
          </p:cNvSpPr>
          <p:nvPr>
            <p:ph type="body" sz="quarter" idx="22" hasCustomPrompt="1"/>
          </p:nvPr>
        </p:nvSpPr>
        <p:spPr>
          <a:xfrm>
            <a:off x="201051" y="3957340"/>
            <a:ext cx="2279650" cy="2165188"/>
          </a:xfrm>
        </p:spPr>
        <p:txBody>
          <a:bodyPr>
            <a:normAutofit/>
          </a:bodyPr>
          <a:lstStyle>
            <a:lvl1pPr>
              <a:defRPr sz="1400" baseline="0"/>
            </a:lvl1pPr>
          </a:lstStyle>
          <a:p>
            <a:pPr lvl="0"/>
            <a:r>
              <a:rPr lang="en-US" smtClean="0"/>
              <a:t>List items for Title 3</a:t>
            </a:r>
            <a:endParaRPr lang="en-US"/>
          </a:p>
        </p:txBody>
      </p:sp>
      <p:sp>
        <p:nvSpPr>
          <p:cNvPr id="57" name="Text Placeholder 13"/>
          <p:cNvSpPr>
            <a:spLocks noGrp="1"/>
          </p:cNvSpPr>
          <p:nvPr>
            <p:ph type="body" sz="quarter" idx="23" hasCustomPrompt="1"/>
          </p:nvPr>
        </p:nvSpPr>
        <p:spPr>
          <a:xfrm>
            <a:off x="9714912" y="3957339"/>
            <a:ext cx="2279650" cy="2165189"/>
          </a:xfrm>
        </p:spPr>
        <p:txBody>
          <a:bodyPr>
            <a:normAutofit/>
          </a:bodyPr>
          <a:lstStyle>
            <a:lvl1pPr>
              <a:defRPr sz="1400" baseline="0">
                <a:solidFill>
                  <a:schemeClr val="accent5"/>
                </a:solidFill>
              </a:defRPr>
            </a:lvl1pPr>
          </a:lstStyle>
          <a:p>
            <a:pPr lvl="0"/>
            <a:r>
              <a:rPr lang="en-US" smtClean="0"/>
              <a:t>List items for Title 4</a:t>
            </a:r>
            <a:endParaRPr lang="en-US"/>
          </a:p>
        </p:txBody>
      </p:sp>
      <p:sp>
        <p:nvSpPr>
          <p:cNvPr id="63" name="Text Placeholder 13"/>
          <p:cNvSpPr>
            <a:spLocks noGrp="1"/>
          </p:cNvSpPr>
          <p:nvPr>
            <p:ph type="body" sz="quarter" idx="24" hasCustomPrompt="1"/>
          </p:nvPr>
        </p:nvSpPr>
        <p:spPr>
          <a:xfrm>
            <a:off x="5305188" y="4958177"/>
            <a:ext cx="1581623" cy="1452164"/>
          </a:xfrm>
        </p:spPr>
        <p:txBody>
          <a:bodyPr>
            <a:normAutofit/>
          </a:bodyPr>
          <a:lstStyle>
            <a:lvl1pPr>
              <a:defRPr sz="1400" baseline="0">
                <a:solidFill>
                  <a:schemeClr val="accent3">
                    <a:lumMod val="75000"/>
                  </a:schemeClr>
                </a:solidFill>
              </a:defRPr>
            </a:lvl1pPr>
          </a:lstStyle>
          <a:p>
            <a:pPr lvl="0"/>
            <a:r>
              <a:rPr lang="en-US" smtClean="0"/>
              <a:t>List items for TITLE</a:t>
            </a:r>
            <a:endParaRPr lang="en-US"/>
          </a:p>
        </p:txBody>
      </p:sp>
      <p:grpSp>
        <p:nvGrpSpPr>
          <p:cNvPr id="34" name="Group 33"/>
          <p:cNvGrpSpPr/>
          <p:nvPr userDrawn="1"/>
        </p:nvGrpSpPr>
        <p:grpSpPr>
          <a:xfrm>
            <a:off x="0" y="6766560"/>
            <a:ext cx="12192000" cy="91440"/>
            <a:chOff x="0" y="4480421"/>
            <a:chExt cx="12192000" cy="91440"/>
          </a:xfrm>
        </p:grpSpPr>
        <p:sp>
          <p:nvSpPr>
            <p:cNvPr id="36" name="Rectangle 35"/>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34460346"/>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 titles and list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99" name="Text Placeholder 13"/>
          <p:cNvSpPr>
            <a:spLocks noGrp="1"/>
          </p:cNvSpPr>
          <p:nvPr>
            <p:ph type="body" sz="quarter" idx="18" hasCustomPrompt="1"/>
          </p:nvPr>
        </p:nvSpPr>
        <p:spPr>
          <a:xfrm>
            <a:off x="301518" y="1533015"/>
            <a:ext cx="2279650" cy="2165188"/>
          </a:xfrm>
        </p:spPr>
        <p:txBody>
          <a:bodyPr tIns="640080">
            <a:normAutofit/>
          </a:bodyPr>
          <a:lstStyle>
            <a:lvl1pPr>
              <a:defRPr sz="1400" baseline="0">
                <a:solidFill>
                  <a:schemeClr val="accent1"/>
                </a:solidFill>
              </a:defRPr>
            </a:lvl1pPr>
          </a:lstStyle>
          <a:p>
            <a:pPr lvl="0"/>
            <a:r>
              <a:rPr lang="en-US" smtClean="0"/>
              <a:t>List items for Title 1</a:t>
            </a:r>
            <a:endParaRPr lang="en-US"/>
          </a:p>
        </p:txBody>
      </p:sp>
      <p:sp>
        <p:nvSpPr>
          <p:cNvPr id="100" name="Text Placeholder 13"/>
          <p:cNvSpPr>
            <a:spLocks noGrp="1"/>
          </p:cNvSpPr>
          <p:nvPr>
            <p:ph type="body" sz="quarter" idx="21" hasCustomPrompt="1"/>
          </p:nvPr>
        </p:nvSpPr>
        <p:spPr>
          <a:xfrm>
            <a:off x="9652448" y="1533014"/>
            <a:ext cx="2279650" cy="2165189"/>
          </a:xfrm>
        </p:spPr>
        <p:txBody>
          <a:bodyPr vert="horz" lIns="91440" tIns="640080" rIns="91440" bIns="45720" rtlCol="0">
            <a:normAutofit/>
          </a:bodyPr>
          <a:lstStyle>
            <a:lvl1pPr>
              <a:defRPr lang="en-US" sz="1400" baseline="0">
                <a:solidFill>
                  <a:schemeClr val="accent1"/>
                </a:solidFill>
              </a:defRPr>
            </a:lvl1pPr>
          </a:lstStyle>
          <a:p>
            <a:pPr lvl="0"/>
            <a:r>
              <a:rPr lang="en-US" smtClean="0"/>
              <a:t>List items for Title 2</a:t>
            </a:r>
            <a:endParaRPr lang="en-US"/>
          </a:p>
        </p:txBody>
      </p:sp>
      <p:sp>
        <p:nvSpPr>
          <p:cNvPr id="101" name="Text Placeholder 13"/>
          <p:cNvSpPr>
            <a:spLocks noGrp="1"/>
          </p:cNvSpPr>
          <p:nvPr>
            <p:ph type="body" sz="quarter" idx="22" hasCustomPrompt="1"/>
          </p:nvPr>
        </p:nvSpPr>
        <p:spPr>
          <a:xfrm>
            <a:off x="301518" y="3957340"/>
            <a:ext cx="2279650" cy="2165188"/>
          </a:xfrm>
        </p:spPr>
        <p:txBody>
          <a:bodyPr vert="horz" lIns="91440" tIns="640080" rIns="91440" bIns="45720" rtlCol="0">
            <a:normAutofit/>
          </a:bodyPr>
          <a:lstStyle>
            <a:lvl1pPr>
              <a:defRPr lang="en-US" sz="1400" baseline="0">
                <a:solidFill>
                  <a:schemeClr val="accent1"/>
                </a:solidFill>
              </a:defRPr>
            </a:lvl1pPr>
          </a:lstStyle>
          <a:p>
            <a:pPr lvl="0"/>
            <a:r>
              <a:rPr lang="en-US" smtClean="0"/>
              <a:t>List items for Title 3</a:t>
            </a:r>
            <a:endParaRPr lang="en-US"/>
          </a:p>
        </p:txBody>
      </p:sp>
      <p:sp>
        <p:nvSpPr>
          <p:cNvPr id="102" name="Text Placeholder 13"/>
          <p:cNvSpPr>
            <a:spLocks noGrp="1"/>
          </p:cNvSpPr>
          <p:nvPr>
            <p:ph type="body" sz="quarter" idx="23" hasCustomPrompt="1"/>
          </p:nvPr>
        </p:nvSpPr>
        <p:spPr>
          <a:xfrm>
            <a:off x="9652448" y="3957339"/>
            <a:ext cx="2279650" cy="2165189"/>
          </a:xfrm>
        </p:spPr>
        <p:txBody>
          <a:bodyPr vert="horz" lIns="91440" tIns="640080" rIns="91440" bIns="45720" rtlCol="0">
            <a:normAutofit/>
          </a:bodyPr>
          <a:lstStyle>
            <a:lvl1pPr>
              <a:defRPr lang="en-US" sz="1400" baseline="0">
                <a:solidFill>
                  <a:schemeClr val="accent1"/>
                </a:solidFill>
              </a:defRPr>
            </a:lvl1pPr>
          </a:lstStyle>
          <a:p>
            <a:pPr lvl="0"/>
            <a:r>
              <a:rPr lang="en-US" smtClean="0"/>
              <a:t>List items for Title 4</a:t>
            </a:r>
            <a:endParaRPr lang="en-US"/>
          </a:p>
        </p:txBody>
      </p:sp>
      <p:sp>
        <p:nvSpPr>
          <p:cNvPr id="106" name="Text Placeholder 12"/>
          <p:cNvSpPr>
            <a:spLocks noGrp="1"/>
          </p:cNvSpPr>
          <p:nvPr>
            <p:ph type="body" sz="quarter" idx="24" hasCustomPrompt="1"/>
          </p:nvPr>
        </p:nvSpPr>
        <p:spPr>
          <a:xfrm>
            <a:off x="301518" y="1533015"/>
            <a:ext cx="2279650" cy="496954"/>
          </a:xfrm>
          <a:solidFill>
            <a:schemeClr val="accent1"/>
          </a:solidFill>
          <a:ln>
            <a:noFill/>
          </a:ln>
        </p:spPr>
        <p:txBody>
          <a:bodyPr vert="horz" wrap="square" lIns="91440" tIns="45720" rIns="91440" bIns="45720" rtlCol="0" anchor="ctr">
            <a:noAutofit/>
          </a:bodyPr>
          <a:lstStyle>
            <a:lvl1pPr marL="228600" indent="-228600" algn="ctr">
              <a:buNone/>
              <a:defRPr lang="en-US" sz="1400" b="1" cap="all" baseline="0">
                <a:solidFill>
                  <a:schemeClr val="bg1"/>
                </a:solidFill>
              </a:defRPr>
            </a:lvl1pPr>
          </a:lstStyle>
          <a:p>
            <a:pPr marL="0" lvl="0" indent="0"/>
            <a:r>
              <a:rPr lang="en-US" smtClean="0"/>
              <a:t>Title 1</a:t>
            </a:r>
            <a:endParaRPr lang="en-US"/>
          </a:p>
        </p:txBody>
      </p:sp>
      <p:sp>
        <p:nvSpPr>
          <p:cNvPr id="107" name="Text Placeholder 12"/>
          <p:cNvSpPr>
            <a:spLocks noGrp="1"/>
          </p:cNvSpPr>
          <p:nvPr>
            <p:ph type="body" sz="quarter" idx="25" hasCustomPrompt="1"/>
          </p:nvPr>
        </p:nvSpPr>
        <p:spPr>
          <a:xfrm>
            <a:off x="301518" y="3957340"/>
            <a:ext cx="2279650" cy="496954"/>
          </a:xfrm>
          <a:solidFill>
            <a:schemeClr val="accent1"/>
          </a:solidFill>
          <a:ln>
            <a:noFill/>
          </a:ln>
        </p:spPr>
        <p:txBody>
          <a:bodyPr vert="horz" wrap="square" lIns="91440" tIns="45720" rIns="91440" bIns="45720" rtlCol="0" anchor="ctr">
            <a:noAutofit/>
          </a:bodyPr>
          <a:lstStyle>
            <a:lvl1pPr marL="228600" indent="-228600" algn="ctr">
              <a:buNone/>
              <a:defRPr lang="en-US" sz="1400" b="1" cap="all" baseline="0">
                <a:solidFill>
                  <a:schemeClr val="bg1"/>
                </a:solidFill>
              </a:defRPr>
            </a:lvl1pPr>
          </a:lstStyle>
          <a:p>
            <a:pPr marL="0" lvl="0" indent="0"/>
            <a:r>
              <a:rPr lang="en-US" smtClean="0"/>
              <a:t>Title 3</a:t>
            </a:r>
            <a:endParaRPr lang="en-US"/>
          </a:p>
        </p:txBody>
      </p:sp>
      <p:sp>
        <p:nvSpPr>
          <p:cNvPr id="108" name="Text Placeholder 12"/>
          <p:cNvSpPr>
            <a:spLocks noGrp="1"/>
          </p:cNvSpPr>
          <p:nvPr>
            <p:ph type="body" sz="quarter" idx="26" hasCustomPrompt="1"/>
          </p:nvPr>
        </p:nvSpPr>
        <p:spPr>
          <a:xfrm>
            <a:off x="9652448" y="1533014"/>
            <a:ext cx="2279650" cy="496954"/>
          </a:xfrm>
          <a:solidFill>
            <a:schemeClr val="accent1"/>
          </a:solidFill>
          <a:ln>
            <a:noFill/>
          </a:ln>
        </p:spPr>
        <p:txBody>
          <a:bodyPr vert="horz" wrap="square" lIns="91440" tIns="45720" rIns="91440" bIns="45720" rtlCol="0" anchor="ctr">
            <a:noAutofit/>
          </a:bodyPr>
          <a:lstStyle>
            <a:lvl1pPr marL="228600" indent="-228600" algn="ctr">
              <a:buNone/>
              <a:defRPr lang="en-US" sz="1400" b="1" cap="all" baseline="0">
                <a:solidFill>
                  <a:schemeClr val="bg1"/>
                </a:solidFill>
              </a:defRPr>
            </a:lvl1pPr>
          </a:lstStyle>
          <a:p>
            <a:pPr marL="0" lvl="0" indent="0"/>
            <a:r>
              <a:rPr lang="en-US" smtClean="0"/>
              <a:t>Title 2</a:t>
            </a:r>
            <a:endParaRPr lang="en-US"/>
          </a:p>
        </p:txBody>
      </p:sp>
      <p:sp>
        <p:nvSpPr>
          <p:cNvPr id="109" name="Text Placeholder 12"/>
          <p:cNvSpPr>
            <a:spLocks noGrp="1"/>
          </p:cNvSpPr>
          <p:nvPr>
            <p:ph type="body" sz="quarter" idx="27" hasCustomPrompt="1"/>
          </p:nvPr>
        </p:nvSpPr>
        <p:spPr>
          <a:xfrm>
            <a:off x="9652448" y="3957339"/>
            <a:ext cx="2279650" cy="496954"/>
          </a:xfrm>
          <a:solidFill>
            <a:schemeClr val="accent1"/>
          </a:solidFill>
          <a:ln>
            <a:noFill/>
          </a:ln>
        </p:spPr>
        <p:txBody>
          <a:bodyPr vert="horz" wrap="square" lIns="91440" tIns="45720" rIns="91440" bIns="45720" rtlCol="0" anchor="ctr">
            <a:noAutofit/>
          </a:bodyPr>
          <a:lstStyle>
            <a:lvl1pPr marL="228600" indent="-228600" algn="ctr">
              <a:buNone/>
              <a:defRPr lang="en-US" sz="1400" b="1" cap="all" baseline="0">
                <a:solidFill>
                  <a:schemeClr val="bg1"/>
                </a:solidFill>
              </a:defRPr>
            </a:lvl1pPr>
          </a:lstStyle>
          <a:p>
            <a:pPr marL="0" lvl="0" indent="0"/>
            <a:r>
              <a:rPr lang="en-US" smtClean="0"/>
              <a:t>Title 4</a:t>
            </a:r>
            <a:endParaRPr lang="en-US"/>
          </a:p>
        </p:txBody>
      </p:sp>
      <p:grpSp>
        <p:nvGrpSpPr>
          <p:cNvPr id="24" name="Group 23"/>
          <p:cNvGrpSpPr/>
          <p:nvPr userDrawn="1"/>
        </p:nvGrpSpPr>
        <p:grpSpPr>
          <a:xfrm>
            <a:off x="0" y="6766560"/>
            <a:ext cx="12192000" cy="91440"/>
            <a:chOff x="0" y="4480421"/>
            <a:chExt cx="12192000" cy="91440"/>
          </a:xfrm>
        </p:grpSpPr>
        <p:sp>
          <p:nvSpPr>
            <p:cNvPr id="25" name="Rectangle 24"/>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86009302"/>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atrix with title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24" name="Text Placeholder 13"/>
          <p:cNvSpPr>
            <a:spLocks noGrp="1"/>
          </p:cNvSpPr>
          <p:nvPr>
            <p:ph type="body" sz="quarter" idx="18" hasCustomPrompt="1"/>
          </p:nvPr>
        </p:nvSpPr>
        <p:spPr>
          <a:xfrm>
            <a:off x="1275617" y="2275983"/>
            <a:ext cx="4488882" cy="1667734"/>
          </a:xfrm>
        </p:spPr>
        <p:txBody>
          <a:bodyPr tIns="640080">
            <a:normAutofit/>
          </a:bodyPr>
          <a:lstStyle>
            <a:lvl1pPr>
              <a:defRPr sz="1400" baseline="0">
                <a:solidFill>
                  <a:schemeClr val="accent1"/>
                </a:solidFill>
              </a:defRPr>
            </a:lvl1pPr>
          </a:lstStyle>
          <a:p>
            <a:pPr lvl="0"/>
            <a:r>
              <a:rPr lang="en-US" smtClean="0"/>
              <a:t>List items for Title 1</a:t>
            </a:r>
            <a:endParaRPr lang="en-US"/>
          </a:p>
        </p:txBody>
      </p:sp>
      <p:sp>
        <p:nvSpPr>
          <p:cNvPr id="25" name="Text Placeholder 13"/>
          <p:cNvSpPr>
            <a:spLocks noGrp="1"/>
          </p:cNvSpPr>
          <p:nvPr>
            <p:ph type="body" sz="quarter" idx="21" hasCustomPrompt="1"/>
          </p:nvPr>
        </p:nvSpPr>
        <p:spPr>
          <a:xfrm>
            <a:off x="6486966" y="2275982"/>
            <a:ext cx="4488882" cy="1667735"/>
          </a:xfrm>
        </p:spPr>
        <p:txBody>
          <a:bodyPr vert="horz" lIns="91440" tIns="640080" rIns="91440" bIns="45720" rtlCol="0">
            <a:normAutofit/>
          </a:bodyPr>
          <a:lstStyle>
            <a:lvl1pPr>
              <a:defRPr lang="en-US" sz="1400" baseline="0">
                <a:solidFill>
                  <a:schemeClr val="tx2"/>
                </a:solidFill>
              </a:defRPr>
            </a:lvl1pPr>
          </a:lstStyle>
          <a:p>
            <a:pPr lvl="0"/>
            <a:r>
              <a:rPr lang="en-US" smtClean="0"/>
              <a:t>List items for Title 2</a:t>
            </a:r>
            <a:endParaRPr lang="en-US"/>
          </a:p>
        </p:txBody>
      </p:sp>
      <p:sp>
        <p:nvSpPr>
          <p:cNvPr id="26" name="Text Placeholder 13"/>
          <p:cNvSpPr>
            <a:spLocks noGrp="1"/>
          </p:cNvSpPr>
          <p:nvPr>
            <p:ph type="body" sz="quarter" idx="22" hasCustomPrompt="1"/>
          </p:nvPr>
        </p:nvSpPr>
        <p:spPr>
          <a:xfrm>
            <a:off x="1275617" y="4469484"/>
            <a:ext cx="4488882" cy="1667734"/>
          </a:xfrm>
        </p:spPr>
        <p:txBody>
          <a:bodyPr vert="horz" lIns="91440" tIns="640080" rIns="91440" bIns="45720" rtlCol="0">
            <a:normAutofit/>
          </a:bodyPr>
          <a:lstStyle>
            <a:lvl1pPr>
              <a:defRPr lang="en-US" sz="1400" baseline="0">
                <a:solidFill>
                  <a:schemeClr val="accent3"/>
                </a:solidFill>
              </a:defRPr>
            </a:lvl1pPr>
          </a:lstStyle>
          <a:p>
            <a:pPr lvl="0"/>
            <a:r>
              <a:rPr lang="en-US" smtClean="0"/>
              <a:t>List items for Title 3</a:t>
            </a:r>
            <a:endParaRPr lang="en-US"/>
          </a:p>
        </p:txBody>
      </p:sp>
      <p:sp>
        <p:nvSpPr>
          <p:cNvPr id="27" name="Text Placeholder 13"/>
          <p:cNvSpPr>
            <a:spLocks noGrp="1"/>
          </p:cNvSpPr>
          <p:nvPr>
            <p:ph type="body" sz="quarter" idx="23" hasCustomPrompt="1"/>
          </p:nvPr>
        </p:nvSpPr>
        <p:spPr>
          <a:xfrm>
            <a:off x="6486966" y="4469483"/>
            <a:ext cx="4488882" cy="1667735"/>
          </a:xfrm>
        </p:spPr>
        <p:txBody>
          <a:bodyPr vert="horz" lIns="91440" tIns="640080" rIns="91440" bIns="45720" rtlCol="0">
            <a:normAutofit/>
          </a:bodyPr>
          <a:lstStyle>
            <a:lvl1pPr>
              <a:defRPr lang="en-US" sz="1400" baseline="0">
                <a:solidFill>
                  <a:schemeClr val="accent4"/>
                </a:solidFill>
              </a:defRPr>
            </a:lvl1pPr>
          </a:lstStyle>
          <a:p>
            <a:pPr lvl="0"/>
            <a:r>
              <a:rPr lang="en-US" smtClean="0"/>
              <a:t>List items for Title 4</a:t>
            </a:r>
            <a:endParaRPr lang="en-US"/>
          </a:p>
        </p:txBody>
      </p:sp>
      <p:sp>
        <p:nvSpPr>
          <p:cNvPr id="28" name="Text Placeholder 12"/>
          <p:cNvSpPr>
            <a:spLocks noGrp="1"/>
          </p:cNvSpPr>
          <p:nvPr>
            <p:ph type="body" sz="quarter" idx="24" hasCustomPrompt="1"/>
          </p:nvPr>
        </p:nvSpPr>
        <p:spPr>
          <a:xfrm>
            <a:off x="1275617" y="2275983"/>
            <a:ext cx="4488882" cy="496954"/>
          </a:xfrm>
          <a:solidFill>
            <a:schemeClr val="accent1"/>
          </a:solidFill>
          <a:ln>
            <a:no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Title 1</a:t>
            </a:r>
            <a:endParaRPr lang="en-US"/>
          </a:p>
        </p:txBody>
      </p:sp>
      <p:sp>
        <p:nvSpPr>
          <p:cNvPr id="29" name="Text Placeholder 12"/>
          <p:cNvSpPr>
            <a:spLocks noGrp="1"/>
          </p:cNvSpPr>
          <p:nvPr>
            <p:ph type="body" sz="quarter" idx="25" hasCustomPrompt="1"/>
          </p:nvPr>
        </p:nvSpPr>
        <p:spPr>
          <a:xfrm>
            <a:off x="1275617" y="4469484"/>
            <a:ext cx="4488882" cy="496954"/>
          </a:xfrm>
          <a:solidFill>
            <a:schemeClr val="accent3"/>
          </a:solidFill>
          <a:ln>
            <a:no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Title 3</a:t>
            </a:r>
            <a:endParaRPr lang="en-US"/>
          </a:p>
        </p:txBody>
      </p:sp>
      <p:sp>
        <p:nvSpPr>
          <p:cNvPr id="30" name="Text Placeholder 12"/>
          <p:cNvSpPr>
            <a:spLocks noGrp="1"/>
          </p:cNvSpPr>
          <p:nvPr>
            <p:ph type="body" sz="quarter" idx="26" hasCustomPrompt="1"/>
          </p:nvPr>
        </p:nvSpPr>
        <p:spPr>
          <a:xfrm>
            <a:off x="6486966" y="2275982"/>
            <a:ext cx="4488882" cy="496954"/>
          </a:xfrm>
          <a:solidFill>
            <a:schemeClr val="accent2"/>
          </a:solidFill>
          <a:ln>
            <a:no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Title 2</a:t>
            </a:r>
            <a:endParaRPr lang="en-US"/>
          </a:p>
        </p:txBody>
      </p:sp>
      <p:sp>
        <p:nvSpPr>
          <p:cNvPr id="31" name="Text Placeholder 12"/>
          <p:cNvSpPr>
            <a:spLocks noGrp="1"/>
          </p:cNvSpPr>
          <p:nvPr>
            <p:ph type="body" sz="quarter" idx="27" hasCustomPrompt="1"/>
          </p:nvPr>
        </p:nvSpPr>
        <p:spPr>
          <a:xfrm>
            <a:off x="6486966" y="4469483"/>
            <a:ext cx="4488882" cy="496954"/>
          </a:xfrm>
          <a:solidFill>
            <a:schemeClr val="accent4"/>
          </a:solidFill>
          <a:ln>
            <a:noFill/>
          </a:ln>
        </p:spPr>
        <p:txBody>
          <a:bodyPr vert="horz" wrap="square" lIns="91440" tIns="45720" rIns="91440" bIns="45720" rtlCol="0" anchor="ctr">
            <a:noAutofit/>
          </a:bodyPr>
          <a:lstStyle>
            <a:lvl1pPr marL="228600" indent="-228600" algn="ctr">
              <a:buNone/>
              <a:defRPr lang="en-US" sz="2400" b="1" cap="all" baseline="0">
                <a:solidFill>
                  <a:schemeClr val="bg1"/>
                </a:solidFill>
              </a:defRPr>
            </a:lvl1pPr>
          </a:lstStyle>
          <a:p>
            <a:pPr marL="0" lvl="0" indent="0"/>
            <a:r>
              <a:rPr lang="en-US" smtClean="0"/>
              <a:t>Title 4</a:t>
            </a:r>
            <a:endParaRPr lang="en-US"/>
          </a:p>
        </p:txBody>
      </p:sp>
      <p:grpSp>
        <p:nvGrpSpPr>
          <p:cNvPr id="32" name="Group 31"/>
          <p:cNvGrpSpPr/>
          <p:nvPr userDrawn="1"/>
        </p:nvGrpSpPr>
        <p:grpSpPr>
          <a:xfrm>
            <a:off x="1155573" y="2173119"/>
            <a:ext cx="9880854" cy="4123944"/>
            <a:chOff x="1155573" y="2173119"/>
            <a:chExt cx="9880854" cy="4123944"/>
          </a:xfrm>
        </p:grpSpPr>
        <p:cxnSp>
          <p:nvCxnSpPr>
            <p:cNvPr id="10" name="Straight Connector 9"/>
            <p:cNvCxnSpPr/>
            <p:nvPr userDrawn="1"/>
          </p:nvCxnSpPr>
          <p:spPr>
            <a:xfrm>
              <a:off x="6096000" y="2173119"/>
              <a:ext cx="0" cy="4123944"/>
            </a:xfrm>
            <a:prstGeom prst="line">
              <a:avLst/>
            </a:prstGeom>
            <a:ln w="28575">
              <a:solidFill>
                <a:schemeClr val="tx2">
                  <a:lumMod val="40000"/>
                  <a:lumOff val="6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1155573" y="4235091"/>
              <a:ext cx="9880854" cy="0"/>
            </a:xfrm>
            <a:prstGeom prst="line">
              <a:avLst/>
            </a:prstGeom>
            <a:ln w="28575">
              <a:solidFill>
                <a:schemeClr val="tx2">
                  <a:lumMod val="40000"/>
                  <a:lumOff val="6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6" name="Text Placeholder 15"/>
          <p:cNvSpPr>
            <a:spLocks noGrp="1"/>
          </p:cNvSpPr>
          <p:nvPr>
            <p:ph type="body" sz="quarter" idx="28" hasCustomPrompt="1"/>
          </p:nvPr>
        </p:nvSpPr>
        <p:spPr>
          <a:xfrm rot="16200000">
            <a:off x="-1475587" y="3897026"/>
            <a:ext cx="3861238" cy="619151"/>
          </a:xfrm>
        </p:spPr>
        <p:txBody>
          <a:bodyPr anchor="ctr"/>
          <a:lstStyle>
            <a:lvl1pPr marL="0" indent="0" algn="ctr">
              <a:buNone/>
              <a:defRPr cap="all" baseline="0"/>
            </a:lvl1pPr>
          </a:lstStyle>
          <a:p>
            <a:pPr lvl="0"/>
            <a:r>
              <a:rPr lang="en-US" smtClean="0"/>
              <a:t>Title</a:t>
            </a:r>
            <a:endParaRPr lang="en-US"/>
          </a:p>
        </p:txBody>
      </p:sp>
      <p:sp>
        <p:nvSpPr>
          <p:cNvPr id="40" name="Text Placeholder 15"/>
          <p:cNvSpPr>
            <a:spLocks noGrp="1"/>
          </p:cNvSpPr>
          <p:nvPr>
            <p:ph type="body" sz="quarter" idx="29" hasCustomPrompt="1"/>
          </p:nvPr>
        </p:nvSpPr>
        <p:spPr>
          <a:xfrm>
            <a:off x="1275617" y="1888239"/>
            <a:ext cx="4488882" cy="387743"/>
          </a:xfrm>
        </p:spPr>
        <p:txBody>
          <a:bodyPr anchor="ctr">
            <a:noAutofit/>
          </a:bodyPr>
          <a:lstStyle>
            <a:lvl1pPr marL="0" indent="0" algn="ctr">
              <a:buNone/>
              <a:defRPr sz="2000"/>
            </a:lvl1pPr>
          </a:lstStyle>
          <a:p>
            <a:pPr lvl="0"/>
            <a:r>
              <a:rPr lang="en-US" smtClean="0"/>
              <a:t>Subtitle</a:t>
            </a:r>
            <a:endParaRPr lang="en-US"/>
          </a:p>
        </p:txBody>
      </p:sp>
      <p:sp>
        <p:nvSpPr>
          <p:cNvPr id="41" name="Text Placeholder 15"/>
          <p:cNvSpPr>
            <a:spLocks noGrp="1"/>
          </p:cNvSpPr>
          <p:nvPr>
            <p:ph type="body" sz="quarter" idx="30" hasCustomPrompt="1"/>
          </p:nvPr>
        </p:nvSpPr>
        <p:spPr>
          <a:xfrm>
            <a:off x="1275616" y="1209788"/>
            <a:ext cx="9700231" cy="619151"/>
          </a:xfrm>
        </p:spPr>
        <p:txBody>
          <a:bodyPr anchor="ctr"/>
          <a:lstStyle>
            <a:lvl1pPr marL="0" indent="0" algn="ctr">
              <a:buNone/>
              <a:defRPr cap="all" baseline="0"/>
            </a:lvl1pPr>
          </a:lstStyle>
          <a:p>
            <a:pPr lvl="0"/>
            <a:r>
              <a:rPr lang="en-US" smtClean="0"/>
              <a:t>Title</a:t>
            </a:r>
            <a:endParaRPr lang="en-US"/>
          </a:p>
        </p:txBody>
      </p:sp>
      <p:sp>
        <p:nvSpPr>
          <p:cNvPr id="42" name="Text Placeholder 15"/>
          <p:cNvSpPr>
            <a:spLocks noGrp="1"/>
          </p:cNvSpPr>
          <p:nvPr>
            <p:ph type="body" sz="quarter" idx="31" hasCustomPrompt="1"/>
          </p:nvPr>
        </p:nvSpPr>
        <p:spPr>
          <a:xfrm>
            <a:off x="6486966" y="1888239"/>
            <a:ext cx="4488882" cy="387743"/>
          </a:xfrm>
        </p:spPr>
        <p:txBody>
          <a:bodyPr anchor="ctr">
            <a:noAutofit/>
          </a:bodyPr>
          <a:lstStyle>
            <a:lvl1pPr marL="0" indent="0" algn="ctr">
              <a:buNone/>
              <a:defRPr sz="2000"/>
            </a:lvl1pPr>
          </a:lstStyle>
          <a:p>
            <a:pPr lvl="0"/>
            <a:r>
              <a:rPr lang="en-US" smtClean="0"/>
              <a:t>Subtitle</a:t>
            </a:r>
            <a:endParaRPr lang="en-US"/>
          </a:p>
        </p:txBody>
      </p:sp>
      <p:sp>
        <p:nvSpPr>
          <p:cNvPr id="44" name="Text Placeholder 15"/>
          <p:cNvSpPr>
            <a:spLocks noGrp="1"/>
          </p:cNvSpPr>
          <p:nvPr>
            <p:ph type="body" sz="quarter" idx="32" hasCustomPrompt="1"/>
          </p:nvPr>
        </p:nvSpPr>
        <p:spPr>
          <a:xfrm rot="16200000">
            <a:off x="186245" y="2915977"/>
            <a:ext cx="1667735" cy="387743"/>
          </a:xfrm>
        </p:spPr>
        <p:txBody>
          <a:bodyPr anchor="ctr">
            <a:noAutofit/>
          </a:bodyPr>
          <a:lstStyle>
            <a:lvl1pPr marL="0" indent="0" algn="ctr">
              <a:buNone/>
              <a:defRPr sz="2000"/>
            </a:lvl1pPr>
          </a:lstStyle>
          <a:p>
            <a:pPr lvl="0"/>
            <a:r>
              <a:rPr lang="en-US" smtClean="0"/>
              <a:t>Subtitle</a:t>
            </a:r>
            <a:endParaRPr lang="en-US"/>
          </a:p>
        </p:txBody>
      </p:sp>
      <p:sp>
        <p:nvSpPr>
          <p:cNvPr id="45" name="Text Placeholder 15"/>
          <p:cNvSpPr>
            <a:spLocks noGrp="1"/>
          </p:cNvSpPr>
          <p:nvPr>
            <p:ph type="body" sz="quarter" idx="33" hasCustomPrompt="1"/>
          </p:nvPr>
        </p:nvSpPr>
        <p:spPr>
          <a:xfrm rot="16200000">
            <a:off x="186244" y="5109479"/>
            <a:ext cx="1667735" cy="387743"/>
          </a:xfrm>
        </p:spPr>
        <p:txBody>
          <a:bodyPr anchor="ctr">
            <a:noAutofit/>
          </a:bodyPr>
          <a:lstStyle>
            <a:lvl1pPr marL="0" indent="0" algn="ctr">
              <a:buNone/>
              <a:defRPr sz="2000"/>
            </a:lvl1pPr>
          </a:lstStyle>
          <a:p>
            <a:pPr lvl="0"/>
            <a:r>
              <a:rPr lang="en-US" smtClean="0"/>
              <a:t>Subtitle</a:t>
            </a:r>
            <a:endParaRPr lang="en-US"/>
          </a:p>
        </p:txBody>
      </p:sp>
      <p:sp>
        <p:nvSpPr>
          <p:cNvPr id="17" name="Oval 16"/>
          <p:cNvSpPr/>
          <p:nvPr userDrawn="1"/>
        </p:nvSpPr>
        <p:spPr>
          <a:xfrm>
            <a:off x="5917678" y="4056769"/>
            <a:ext cx="356644" cy="356644"/>
          </a:xfrm>
          <a:prstGeom prst="ellipse">
            <a:avLst/>
          </a:prstGeom>
          <a:solidFill>
            <a:schemeClr val="bg1"/>
          </a:solidFill>
          <a:ln w="28575">
            <a:solidFill>
              <a:schemeClr val="tx2">
                <a:lumMod val="40000"/>
                <a:lumOff val="6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34" name="Group 33"/>
          <p:cNvGrpSpPr/>
          <p:nvPr userDrawn="1"/>
        </p:nvGrpSpPr>
        <p:grpSpPr>
          <a:xfrm>
            <a:off x="0" y="6766560"/>
            <a:ext cx="12192000" cy="91440"/>
            <a:chOff x="0" y="4480421"/>
            <a:chExt cx="12192000" cy="91440"/>
          </a:xfrm>
        </p:grpSpPr>
        <p:sp>
          <p:nvSpPr>
            <p:cNvPr id="35" name="Rectangle 34"/>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92875299"/>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x3 matrix">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26" name="Text Placeholder 13"/>
          <p:cNvSpPr>
            <a:spLocks noGrp="1"/>
          </p:cNvSpPr>
          <p:nvPr>
            <p:ph type="body" sz="quarter" idx="22" hasCustomPrompt="1"/>
          </p:nvPr>
        </p:nvSpPr>
        <p:spPr>
          <a:xfrm>
            <a:off x="1275616" y="4902777"/>
            <a:ext cx="3108960" cy="1234440"/>
          </a:xfrm>
        </p:spPr>
        <p:txBody>
          <a:bodyPr vert="horz" lIns="91440" tIns="365760" rIns="91440" bIns="45720" rtlCol="0">
            <a:normAutofit/>
          </a:bodyPr>
          <a:lstStyle>
            <a:lvl1pPr>
              <a:defRPr lang="en-US" sz="1400" baseline="0">
                <a:solidFill>
                  <a:schemeClr val="bg2">
                    <a:lumMod val="75000"/>
                  </a:schemeClr>
                </a:solidFill>
              </a:defRPr>
            </a:lvl1pPr>
          </a:lstStyle>
          <a:p>
            <a:pPr lvl="0"/>
            <a:r>
              <a:rPr lang="en-US" smtClean="0"/>
              <a:t>List items</a:t>
            </a:r>
            <a:endParaRPr lang="en-US"/>
          </a:p>
        </p:txBody>
      </p:sp>
      <p:sp>
        <p:nvSpPr>
          <p:cNvPr id="16" name="Text Placeholder 15"/>
          <p:cNvSpPr>
            <a:spLocks noGrp="1"/>
          </p:cNvSpPr>
          <p:nvPr>
            <p:ph type="body" sz="quarter" idx="28" hasCustomPrompt="1"/>
          </p:nvPr>
        </p:nvSpPr>
        <p:spPr>
          <a:xfrm rot="16200000">
            <a:off x="-1475587" y="3897026"/>
            <a:ext cx="3861238" cy="619151"/>
          </a:xfrm>
        </p:spPr>
        <p:txBody>
          <a:bodyPr anchor="ctr"/>
          <a:lstStyle>
            <a:lvl1pPr marL="0" indent="0" algn="ctr">
              <a:buNone/>
              <a:defRPr cap="all" baseline="0"/>
            </a:lvl1pPr>
          </a:lstStyle>
          <a:p>
            <a:pPr lvl="0"/>
            <a:r>
              <a:rPr lang="en-US" smtClean="0"/>
              <a:t>Title</a:t>
            </a:r>
            <a:endParaRPr lang="en-US"/>
          </a:p>
        </p:txBody>
      </p:sp>
      <p:sp>
        <p:nvSpPr>
          <p:cNvPr id="40" name="Text Placeholder 15"/>
          <p:cNvSpPr>
            <a:spLocks noGrp="1"/>
          </p:cNvSpPr>
          <p:nvPr>
            <p:ph type="body" sz="quarter" idx="29" hasCustomPrompt="1"/>
          </p:nvPr>
        </p:nvSpPr>
        <p:spPr>
          <a:xfrm>
            <a:off x="1275617" y="1860807"/>
            <a:ext cx="3108960" cy="387743"/>
          </a:xfrm>
        </p:spPr>
        <p:txBody>
          <a:bodyPr anchor="ctr">
            <a:noAutofit/>
          </a:bodyPr>
          <a:lstStyle>
            <a:lvl1pPr marL="0" indent="0" algn="ctr">
              <a:buNone/>
              <a:defRPr sz="2000"/>
            </a:lvl1pPr>
          </a:lstStyle>
          <a:p>
            <a:pPr lvl="0"/>
            <a:r>
              <a:rPr lang="en-US" smtClean="0"/>
              <a:t>Subtitle</a:t>
            </a:r>
            <a:endParaRPr lang="en-US"/>
          </a:p>
        </p:txBody>
      </p:sp>
      <p:sp>
        <p:nvSpPr>
          <p:cNvPr id="41" name="Text Placeholder 15"/>
          <p:cNvSpPr>
            <a:spLocks noGrp="1"/>
          </p:cNvSpPr>
          <p:nvPr>
            <p:ph type="body" sz="quarter" idx="30" hasCustomPrompt="1"/>
          </p:nvPr>
        </p:nvSpPr>
        <p:spPr>
          <a:xfrm>
            <a:off x="1275616" y="1209788"/>
            <a:ext cx="9700232" cy="619151"/>
          </a:xfrm>
        </p:spPr>
        <p:txBody>
          <a:bodyPr anchor="ctr"/>
          <a:lstStyle>
            <a:lvl1pPr marL="0" indent="0" algn="ctr">
              <a:buNone/>
              <a:defRPr cap="all" baseline="0"/>
            </a:lvl1pPr>
          </a:lstStyle>
          <a:p>
            <a:pPr lvl="0"/>
            <a:r>
              <a:rPr lang="en-US" smtClean="0"/>
              <a:t>Title</a:t>
            </a:r>
            <a:endParaRPr lang="en-US"/>
          </a:p>
        </p:txBody>
      </p:sp>
      <p:sp>
        <p:nvSpPr>
          <p:cNvPr id="42" name="Text Placeholder 15"/>
          <p:cNvSpPr>
            <a:spLocks noGrp="1"/>
          </p:cNvSpPr>
          <p:nvPr>
            <p:ph type="body" sz="quarter" idx="31" hasCustomPrompt="1"/>
          </p:nvPr>
        </p:nvSpPr>
        <p:spPr>
          <a:xfrm>
            <a:off x="7866888" y="1860807"/>
            <a:ext cx="3108960" cy="387743"/>
          </a:xfrm>
        </p:spPr>
        <p:txBody>
          <a:bodyPr anchor="ctr">
            <a:noAutofit/>
          </a:bodyPr>
          <a:lstStyle>
            <a:lvl1pPr marL="0" indent="0" algn="ctr">
              <a:buNone/>
              <a:defRPr sz="2000"/>
            </a:lvl1pPr>
          </a:lstStyle>
          <a:p>
            <a:pPr lvl="0"/>
            <a:r>
              <a:rPr lang="en-US" smtClean="0"/>
              <a:t>Subtitle</a:t>
            </a:r>
            <a:endParaRPr lang="en-US"/>
          </a:p>
        </p:txBody>
      </p:sp>
      <p:sp>
        <p:nvSpPr>
          <p:cNvPr id="45" name="Text Placeholder 15"/>
          <p:cNvSpPr>
            <a:spLocks noGrp="1"/>
          </p:cNvSpPr>
          <p:nvPr>
            <p:ph type="body" sz="quarter" idx="33" hasCustomPrompt="1"/>
          </p:nvPr>
        </p:nvSpPr>
        <p:spPr>
          <a:xfrm rot="16200000">
            <a:off x="402894" y="5326125"/>
            <a:ext cx="1234440" cy="387743"/>
          </a:xfrm>
        </p:spPr>
        <p:txBody>
          <a:bodyPr anchor="ctr">
            <a:noAutofit/>
          </a:bodyPr>
          <a:lstStyle>
            <a:lvl1pPr marL="0" indent="0" algn="ctr">
              <a:buNone/>
              <a:defRPr sz="2000"/>
            </a:lvl1pPr>
          </a:lstStyle>
          <a:p>
            <a:pPr lvl="0"/>
            <a:r>
              <a:rPr lang="en-US" smtClean="0"/>
              <a:t>Subtitle</a:t>
            </a:r>
            <a:endParaRPr lang="en-US"/>
          </a:p>
        </p:txBody>
      </p:sp>
      <p:sp>
        <p:nvSpPr>
          <p:cNvPr id="49" name="Text Placeholder 13"/>
          <p:cNvSpPr>
            <a:spLocks noGrp="1"/>
          </p:cNvSpPr>
          <p:nvPr>
            <p:ph type="body" sz="quarter" idx="34" hasCustomPrompt="1"/>
          </p:nvPr>
        </p:nvSpPr>
        <p:spPr>
          <a:xfrm>
            <a:off x="1275616" y="2275982"/>
            <a:ext cx="3108960" cy="1234440"/>
          </a:xfrm>
        </p:spPr>
        <p:txBody>
          <a:bodyPr vert="horz" lIns="91440" tIns="365760" rIns="91440" bIns="45720" rtlCol="0">
            <a:normAutofit/>
          </a:bodyPr>
          <a:lstStyle>
            <a:lvl1pPr>
              <a:defRPr lang="en-US" sz="1400" baseline="0">
                <a:solidFill>
                  <a:schemeClr val="bg2">
                    <a:lumMod val="75000"/>
                  </a:schemeClr>
                </a:solidFill>
              </a:defRPr>
            </a:lvl1pPr>
          </a:lstStyle>
          <a:p>
            <a:pPr lvl="0"/>
            <a:r>
              <a:rPr lang="en-US" smtClean="0"/>
              <a:t>List items</a:t>
            </a:r>
            <a:endParaRPr lang="en-US"/>
          </a:p>
        </p:txBody>
      </p:sp>
      <p:sp>
        <p:nvSpPr>
          <p:cNvPr id="50" name="Text Placeholder 15"/>
          <p:cNvSpPr>
            <a:spLocks noGrp="1"/>
          </p:cNvSpPr>
          <p:nvPr>
            <p:ph type="body" sz="quarter" idx="35" hasCustomPrompt="1"/>
          </p:nvPr>
        </p:nvSpPr>
        <p:spPr>
          <a:xfrm rot="16200000">
            <a:off x="402894" y="2699330"/>
            <a:ext cx="1234440" cy="387743"/>
          </a:xfrm>
        </p:spPr>
        <p:txBody>
          <a:bodyPr anchor="ctr">
            <a:noAutofit/>
          </a:bodyPr>
          <a:lstStyle>
            <a:lvl1pPr marL="0" indent="0" algn="ctr">
              <a:buNone/>
              <a:defRPr sz="2000"/>
            </a:lvl1pPr>
          </a:lstStyle>
          <a:p>
            <a:pPr lvl="0"/>
            <a:r>
              <a:rPr lang="en-US" smtClean="0"/>
              <a:t>Subtitle</a:t>
            </a:r>
            <a:endParaRPr lang="en-US"/>
          </a:p>
        </p:txBody>
      </p:sp>
      <p:sp>
        <p:nvSpPr>
          <p:cNvPr id="51" name="Text Placeholder 13"/>
          <p:cNvSpPr>
            <a:spLocks noGrp="1"/>
          </p:cNvSpPr>
          <p:nvPr>
            <p:ph type="body" sz="quarter" idx="36" hasCustomPrompt="1"/>
          </p:nvPr>
        </p:nvSpPr>
        <p:spPr>
          <a:xfrm>
            <a:off x="1275617" y="3590099"/>
            <a:ext cx="3108960" cy="1234440"/>
          </a:xfrm>
        </p:spPr>
        <p:txBody>
          <a:bodyPr vert="horz" lIns="91440" tIns="365760" rIns="91440" bIns="45720" rtlCol="0">
            <a:normAutofit/>
          </a:bodyPr>
          <a:lstStyle>
            <a:lvl1pPr>
              <a:defRPr lang="en-US" sz="1400" baseline="0">
                <a:solidFill>
                  <a:schemeClr val="bg2">
                    <a:lumMod val="75000"/>
                  </a:schemeClr>
                </a:solidFill>
              </a:defRPr>
            </a:lvl1pPr>
          </a:lstStyle>
          <a:p>
            <a:pPr lvl="0"/>
            <a:r>
              <a:rPr lang="en-US" smtClean="0"/>
              <a:t>List items</a:t>
            </a:r>
            <a:endParaRPr lang="en-US"/>
          </a:p>
        </p:txBody>
      </p:sp>
      <p:sp>
        <p:nvSpPr>
          <p:cNvPr id="52" name="Text Placeholder 15"/>
          <p:cNvSpPr>
            <a:spLocks noGrp="1"/>
          </p:cNvSpPr>
          <p:nvPr>
            <p:ph type="body" sz="quarter" idx="37" hasCustomPrompt="1"/>
          </p:nvPr>
        </p:nvSpPr>
        <p:spPr>
          <a:xfrm rot="16200000">
            <a:off x="402895" y="4013447"/>
            <a:ext cx="1234440" cy="387743"/>
          </a:xfrm>
        </p:spPr>
        <p:txBody>
          <a:bodyPr anchor="ctr">
            <a:noAutofit/>
          </a:bodyPr>
          <a:lstStyle>
            <a:lvl1pPr marL="0" indent="0" algn="ctr">
              <a:buNone/>
              <a:defRPr sz="2000"/>
            </a:lvl1pPr>
          </a:lstStyle>
          <a:p>
            <a:pPr lvl="0"/>
            <a:r>
              <a:rPr lang="en-US" smtClean="0"/>
              <a:t>Subtitle</a:t>
            </a:r>
            <a:endParaRPr lang="en-US"/>
          </a:p>
        </p:txBody>
      </p:sp>
      <p:sp>
        <p:nvSpPr>
          <p:cNvPr id="59" name="Text Placeholder 13"/>
          <p:cNvSpPr>
            <a:spLocks noGrp="1"/>
          </p:cNvSpPr>
          <p:nvPr>
            <p:ph type="body" sz="quarter" idx="43" hasCustomPrompt="1"/>
          </p:nvPr>
        </p:nvSpPr>
        <p:spPr>
          <a:xfrm>
            <a:off x="7866888" y="4902777"/>
            <a:ext cx="3108960" cy="1234440"/>
          </a:xfrm>
        </p:spPr>
        <p:txBody>
          <a:bodyPr vert="horz" lIns="91440" tIns="365760" rIns="91440" bIns="45720" rtlCol="0">
            <a:normAutofit/>
          </a:bodyPr>
          <a:lstStyle>
            <a:lvl1pPr>
              <a:defRPr lang="en-US" sz="1400" baseline="0">
                <a:solidFill>
                  <a:schemeClr val="bg2">
                    <a:lumMod val="75000"/>
                  </a:schemeClr>
                </a:solidFill>
              </a:defRPr>
            </a:lvl1pPr>
          </a:lstStyle>
          <a:p>
            <a:pPr lvl="0"/>
            <a:r>
              <a:rPr lang="en-US" smtClean="0"/>
              <a:t>List items</a:t>
            </a:r>
            <a:endParaRPr lang="en-US"/>
          </a:p>
        </p:txBody>
      </p:sp>
      <p:sp>
        <p:nvSpPr>
          <p:cNvPr id="60" name="Text Placeholder 13"/>
          <p:cNvSpPr>
            <a:spLocks noGrp="1"/>
          </p:cNvSpPr>
          <p:nvPr>
            <p:ph type="body" sz="quarter" idx="44" hasCustomPrompt="1"/>
          </p:nvPr>
        </p:nvSpPr>
        <p:spPr>
          <a:xfrm>
            <a:off x="7866888" y="2272087"/>
            <a:ext cx="3108960" cy="1234440"/>
          </a:xfrm>
        </p:spPr>
        <p:txBody>
          <a:bodyPr vert="horz" lIns="91440" tIns="365760" rIns="91440" bIns="45720" rtlCol="0">
            <a:normAutofit/>
          </a:bodyPr>
          <a:lstStyle>
            <a:lvl1pPr>
              <a:defRPr lang="en-US" sz="1400" baseline="0">
                <a:solidFill>
                  <a:schemeClr val="bg2">
                    <a:lumMod val="75000"/>
                  </a:schemeClr>
                </a:solidFill>
              </a:defRPr>
            </a:lvl1pPr>
          </a:lstStyle>
          <a:p>
            <a:pPr lvl="0"/>
            <a:r>
              <a:rPr lang="en-US" smtClean="0"/>
              <a:t>List items</a:t>
            </a:r>
            <a:endParaRPr lang="en-US"/>
          </a:p>
        </p:txBody>
      </p:sp>
      <p:sp>
        <p:nvSpPr>
          <p:cNvPr id="61" name="Text Placeholder 13"/>
          <p:cNvSpPr>
            <a:spLocks noGrp="1"/>
          </p:cNvSpPr>
          <p:nvPr>
            <p:ph type="body" sz="quarter" idx="45" hasCustomPrompt="1"/>
          </p:nvPr>
        </p:nvSpPr>
        <p:spPr>
          <a:xfrm>
            <a:off x="7866888" y="3590099"/>
            <a:ext cx="3108960" cy="1234440"/>
          </a:xfrm>
        </p:spPr>
        <p:txBody>
          <a:bodyPr vert="horz" lIns="91440" tIns="365760" rIns="91440" bIns="45720" rtlCol="0">
            <a:normAutofit/>
          </a:bodyPr>
          <a:lstStyle>
            <a:lvl1pPr>
              <a:defRPr lang="en-US" sz="1400" baseline="0">
                <a:solidFill>
                  <a:schemeClr val="bg2">
                    <a:lumMod val="75000"/>
                  </a:schemeClr>
                </a:solidFill>
              </a:defRPr>
            </a:lvl1pPr>
          </a:lstStyle>
          <a:p>
            <a:pPr lvl="0"/>
            <a:r>
              <a:rPr lang="en-US" smtClean="0"/>
              <a:t>List items</a:t>
            </a:r>
            <a:endParaRPr lang="en-US"/>
          </a:p>
        </p:txBody>
      </p:sp>
      <p:sp>
        <p:nvSpPr>
          <p:cNvPr id="63" name="Text Placeholder 13"/>
          <p:cNvSpPr>
            <a:spLocks noGrp="1"/>
          </p:cNvSpPr>
          <p:nvPr>
            <p:ph type="body" sz="quarter" idx="46" hasCustomPrompt="1"/>
          </p:nvPr>
        </p:nvSpPr>
        <p:spPr>
          <a:xfrm>
            <a:off x="4541520" y="2272087"/>
            <a:ext cx="3108960" cy="1234440"/>
          </a:xfrm>
        </p:spPr>
        <p:txBody>
          <a:bodyPr vert="horz" lIns="91440" tIns="365760" rIns="91440" bIns="45720" rtlCol="0">
            <a:normAutofit/>
          </a:bodyPr>
          <a:lstStyle>
            <a:lvl1pPr>
              <a:defRPr lang="en-US" sz="1400" baseline="0">
                <a:solidFill>
                  <a:schemeClr val="bg2">
                    <a:lumMod val="75000"/>
                  </a:schemeClr>
                </a:solidFill>
              </a:defRPr>
            </a:lvl1pPr>
          </a:lstStyle>
          <a:p>
            <a:pPr lvl="0"/>
            <a:r>
              <a:rPr lang="en-US" smtClean="0"/>
              <a:t>List items</a:t>
            </a:r>
            <a:endParaRPr lang="en-US"/>
          </a:p>
        </p:txBody>
      </p:sp>
      <p:sp>
        <p:nvSpPr>
          <p:cNvPr id="64" name="Text Placeholder 13"/>
          <p:cNvSpPr>
            <a:spLocks noGrp="1"/>
          </p:cNvSpPr>
          <p:nvPr>
            <p:ph type="body" sz="quarter" idx="47" hasCustomPrompt="1"/>
          </p:nvPr>
        </p:nvSpPr>
        <p:spPr>
          <a:xfrm>
            <a:off x="4548392" y="3590099"/>
            <a:ext cx="3108960" cy="1234440"/>
          </a:xfrm>
        </p:spPr>
        <p:txBody>
          <a:bodyPr vert="horz" lIns="91440" tIns="365760" rIns="91440" bIns="45720" rtlCol="0">
            <a:normAutofit/>
          </a:bodyPr>
          <a:lstStyle>
            <a:lvl1pPr>
              <a:defRPr lang="en-US" sz="1400" baseline="0">
                <a:solidFill>
                  <a:schemeClr val="bg2">
                    <a:lumMod val="75000"/>
                  </a:schemeClr>
                </a:solidFill>
              </a:defRPr>
            </a:lvl1pPr>
          </a:lstStyle>
          <a:p>
            <a:pPr lvl="0"/>
            <a:r>
              <a:rPr lang="en-US" smtClean="0"/>
              <a:t>List items</a:t>
            </a:r>
            <a:endParaRPr lang="en-US"/>
          </a:p>
        </p:txBody>
      </p:sp>
      <p:sp>
        <p:nvSpPr>
          <p:cNvPr id="65" name="Text Placeholder 13"/>
          <p:cNvSpPr>
            <a:spLocks noGrp="1"/>
          </p:cNvSpPr>
          <p:nvPr>
            <p:ph type="body" sz="quarter" idx="48" hasCustomPrompt="1"/>
          </p:nvPr>
        </p:nvSpPr>
        <p:spPr>
          <a:xfrm>
            <a:off x="4548392" y="4902777"/>
            <a:ext cx="3108960" cy="1234440"/>
          </a:xfrm>
        </p:spPr>
        <p:txBody>
          <a:bodyPr vert="horz" lIns="91440" tIns="365760" rIns="91440" bIns="45720" rtlCol="0">
            <a:normAutofit/>
          </a:bodyPr>
          <a:lstStyle>
            <a:lvl1pPr>
              <a:defRPr lang="en-US" sz="1400" baseline="0">
                <a:solidFill>
                  <a:schemeClr val="bg2">
                    <a:lumMod val="75000"/>
                  </a:schemeClr>
                </a:solidFill>
              </a:defRPr>
            </a:lvl1pPr>
          </a:lstStyle>
          <a:p>
            <a:pPr lvl="0"/>
            <a:r>
              <a:rPr lang="en-US" smtClean="0"/>
              <a:t>List items</a:t>
            </a:r>
            <a:endParaRPr lang="en-US"/>
          </a:p>
        </p:txBody>
      </p:sp>
      <p:sp>
        <p:nvSpPr>
          <p:cNvPr id="66" name="Text Placeholder 15"/>
          <p:cNvSpPr>
            <a:spLocks noGrp="1"/>
          </p:cNvSpPr>
          <p:nvPr>
            <p:ph type="body" sz="quarter" idx="49" hasCustomPrompt="1"/>
          </p:nvPr>
        </p:nvSpPr>
        <p:spPr>
          <a:xfrm>
            <a:off x="4541520" y="1860807"/>
            <a:ext cx="3108960" cy="387743"/>
          </a:xfrm>
        </p:spPr>
        <p:txBody>
          <a:bodyPr anchor="ctr">
            <a:noAutofit/>
          </a:bodyPr>
          <a:lstStyle>
            <a:lvl1pPr marL="0" indent="0" algn="ctr">
              <a:buNone/>
              <a:defRPr sz="2000"/>
            </a:lvl1pPr>
          </a:lstStyle>
          <a:p>
            <a:pPr lvl="0"/>
            <a:r>
              <a:rPr lang="en-US" smtClean="0"/>
              <a:t>Subtitle</a:t>
            </a:r>
            <a:endParaRPr lang="en-US"/>
          </a:p>
        </p:txBody>
      </p:sp>
      <p:cxnSp>
        <p:nvCxnSpPr>
          <p:cNvPr id="67" name="Straight Connector 66"/>
          <p:cNvCxnSpPr/>
          <p:nvPr userDrawn="1"/>
        </p:nvCxnSpPr>
        <p:spPr>
          <a:xfrm>
            <a:off x="11346928" y="1888239"/>
            <a:ext cx="0" cy="4422714"/>
          </a:xfrm>
          <a:prstGeom prst="line">
            <a:avLst/>
          </a:prstGeom>
          <a:ln w="28575">
            <a:solidFill>
              <a:schemeClr val="tx2">
                <a:lumMod val="40000"/>
                <a:lumOff val="6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userDrawn="1"/>
        </p:nvCxnSpPr>
        <p:spPr>
          <a:xfrm>
            <a:off x="826244" y="6261228"/>
            <a:ext cx="10527556" cy="0"/>
          </a:xfrm>
          <a:prstGeom prst="line">
            <a:avLst/>
          </a:prstGeom>
          <a:ln w="28575">
            <a:solidFill>
              <a:schemeClr val="tx2">
                <a:lumMod val="40000"/>
                <a:lumOff val="6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9" name="Oval 68"/>
          <p:cNvSpPr/>
          <p:nvPr userDrawn="1"/>
        </p:nvSpPr>
        <p:spPr>
          <a:xfrm>
            <a:off x="11168606" y="6082906"/>
            <a:ext cx="356644" cy="356644"/>
          </a:xfrm>
          <a:prstGeom prst="ellipse">
            <a:avLst/>
          </a:prstGeom>
          <a:solidFill>
            <a:schemeClr val="bg1"/>
          </a:solidFill>
          <a:ln w="28575">
            <a:solidFill>
              <a:schemeClr val="tx2">
                <a:lumMod val="40000"/>
                <a:lumOff val="6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0" name="Text Placeholder 12"/>
          <p:cNvSpPr>
            <a:spLocks noGrp="1"/>
          </p:cNvSpPr>
          <p:nvPr>
            <p:ph type="body" sz="quarter" idx="24" hasCustomPrompt="1"/>
          </p:nvPr>
        </p:nvSpPr>
        <p:spPr>
          <a:xfrm>
            <a:off x="1275617" y="2275983"/>
            <a:ext cx="3108959" cy="283062"/>
          </a:xfrm>
          <a:solidFill>
            <a:schemeClr val="accent1"/>
          </a:solidFill>
          <a:ln>
            <a:noFill/>
          </a:ln>
        </p:spPr>
        <p:txBody>
          <a:bodyPr vert="horz" wrap="square" lIns="91440" tIns="45720" rIns="91440" bIns="45720" rtlCol="0" anchor="ctr">
            <a:noAutofit/>
          </a:bodyPr>
          <a:lstStyle>
            <a:lvl1pPr marL="228600" indent="-228600" algn="ctr">
              <a:buNone/>
              <a:defRPr lang="en-US" sz="1600" b="1" cap="all" baseline="0">
                <a:solidFill>
                  <a:schemeClr val="bg1"/>
                </a:solidFill>
              </a:defRPr>
            </a:lvl1pPr>
          </a:lstStyle>
          <a:p>
            <a:pPr marL="0" lvl="0" indent="0"/>
            <a:r>
              <a:rPr lang="en-US" smtClean="0"/>
              <a:t>Title</a:t>
            </a:r>
            <a:endParaRPr lang="en-US"/>
          </a:p>
        </p:txBody>
      </p:sp>
      <p:sp>
        <p:nvSpPr>
          <p:cNvPr id="71" name="Text Placeholder 12"/>
          <p:cNvSpPr>
            <a:spLocks noGrp="1"/>
          </p:cNvSpPr>
          <p:nvPr>
            <p:ph type="body" sz="quarter" idx="50" hasCustomPrompt="1"/>
          </p:nvPr>
        </p:nvSpPr>
        <p:spPr>
          <a:xfrm>
            <a:off x="1275617" y="3590099"/>
            <a:ext cx="3108959" cy="283062"/>
          </a:xfrm>
          <a:solidFill>
            <a:schemeClr val="accent1"/>
          </a:solidFill>
          <a:ln>
            <a:noFill/>
          </a:ln>
        </p:spPr>
        <p:txBody>
          <a:bodyPr vert="horz" wrap="square" lIns="91440" tIns="45720" rIns="91440" bIns="45720" rtlCol="0" anchor="ctr">
            <a:noAutofit/>
          </a:bodyPr>
          <a:lstStyle>
            <a:lvl1pPr marL="228600" indent="-228600" algn="ctr">
              <a:buNone/>
              <a:defRPr lang="en-US" sz="1600" b="1" cap="all" baseline="0">
                <a:solidFill>
                  <a:schemeClr val="bg1"/>
                </a:solidFill>
              </a:defRPr>
            </a:lvl1pPr>
          </a:lstStyle>
          <a:p>
            <a:pPr marL="0" lvl="0" indent="0"/>
            <a:r>
              <a:rPr lang="en-US" smtClean="0"/>
              <a:t>Title</a:t>
            </a:r>
            <a:endParaRPr lang="en-US"/>
          </a:p>
        </p:txBody>
      </p:sp>
      <p:sp>
        <p:nvSpPr>
          <p:cNvPr id="72" name="Text Placeholder 12"/>
          <p:cNvSpPr>
            <a:spLocks noGrp="1"/>
          </p:cNvSpPr>
          <p:nvPr>
            <p:ph type="body" sz="quarter" idx="51" hasCustomPrompt="1"/>
          </p:nvPr>
        </p:nvSpPr>
        <p:spPr>
          <a:xfrm>
            <a:off x="1315228" y="4902777"/>
            <a:ext cx="3108959" cy="283062"/>
          </a:xfrm>
          <a:solidFill>
            <a:schemeClr val="accent4"/>
          </a:solidFill>
          <a:ln>
            <a:noFill/>
          </a:ln>
        </p:spPr>
        <p:txBody>
          <a:bodyPr vert="horz" wrap="square" lIns="91440" tIns="45720" rIns="91440" bIns="45720" rtlCol="0" anchor="ctr">
            <a:noAutofit/>
          </a:bodyPr>
          <a:lstStyle>
            <a:lvl1pPr marL="228600" indent="-228600" algn="ctr">
              <a:buNone/>
              <a:defRPr lang="en-US" sz="1600" b="1" cap="all" baseline="0">
                <a:solidFill>
                  <a:schemeClr val="bg1"/>
                </a:solidFill>
              </a:defRPr>
            </a:lvl1pPr>
          </a:lstStyle>
          <a:p>
            <a:pPr marL="0" lvl="0" indent="0"/>
            <a:r>
              <a:rPr lang="en-US" smtClean="0"/>
              <a:t>Title</a:t>
            </a:r>
            <a:endParaRPr lang="en-US"/>
          </a:p>
        </p:txBody>
      </p:sp>
      <p:sp>
        <p:nvSpPr>
          <p:cNvPr id="73" name="Text Placeholder 12"/>
          <p:cNvSpPr>
            <a:spLocks noGrp="1"/>
          </p:cNvSpPr>
          <p:nvPr>
            <p:ph type="body" sz="quarter" idx="52" hasCustomPrompt="1"/>
          </p:nvPr>
        </p:nvSpPr>
        <p:spPr>
          <a:xfrm>
            <a:off x="4548392" y="2275982"/>
            <a:ext cx="3108959" cy="283062"/>
          </a:xfrm>
          <a:solidFill>
            <a:schemeClr val="accent1"/>
          </a:solidFill>
          <a:ln>
            <a:noFill/>
          </a:ln>
        </p:spPr>
        <p:txBody>
          <a:bodyPr vert="horz" wrap="square" lIns="91440" tIns="45720" rIns="91440" bIns="45720" rtlCol="0" anchor="ctr">
            <a:noAutofit/>
          </a:bodyPr>
          <a:lstStyle>
            <a:lvl1pPr marL="228600" indent="-228600" algn="ctr">
              <a:buNone/>
              <a:defRPr lang="en-US" sz="1600" b="1" cap="all" baseline="0">
                <a:solidFill>
                  <a:schemeClr val="bg1"/>
                </a:solidFill>
              </a:defRPr>
            </a:lvl1pPr>
          </a:lstStyle>
          <a:p>
            <a:pPr marL="0" lvl="0" indent="0"/>
            <a:r>
              <a:rPr lang="en-US" smtClean="0"/>
              <a:t>Title</a:t>
            </a:r>
            <a:endParaRPr lang="en-US"/>
          </a:p>
        </p:txBody>
      </p:sp>
      <p:sp>
        <p:nvSpPr>
          <p:cNvPr id="74" name="Text Placeholder 12"/>
          <p:cNvSpPr>
            <a:spLocks noGrp="1"/>
          </p:cNvSpPr>
          <p:nvPr>
            <p:ph type="body" sz="quarter" idx="53" hasCustomPrompt="1"/>
          </p:nvPr>
        </p:nvSpPr>
        <p:spPr>
          <a:xfrm>
            <a:off x="4548392" y="3590099"/>
            <a:ext cx="3108959" cy="283062"/>
          </a:xfrm>
          <a:solidFill>
            <a:schemeClr val="accent4"/>
          </a:solidFill>
          <a:ln>
            <a:noFill/>
          </a:ln>
        </p:spPr>
        <p:txBody>
          <a:bodyPr vert="horz" wrap="square" lIns="91440" tIns="45720" rIns="91440" bIns="45720" rtlCol="0" anchor="ctr">
            <a:noAutofit/>
          </a:bodyPr>
          <a:lstStyle>
            <a:lvl1pPr marL="228600" indent="-228600" algn="ctr">
              <a:buNone/>
              <a:defRPr lang="en-US" sz="1600" b="1" cap="all" baseline="0">
                <a:solidFill>
                  <a:schemeClr val="bg1"/>
                </a:solidFill>
              </a:defRPr>
            </a:lvl1pPr>
          </a:lstStyle>
          <a:p>
            <a:pPr marL="0" lvl="0" indent="0"/>
            <a:r>
              <a:rPr lang="en-US" smtClean="0"/>
              <a:t>Title</a:t>
            </a:r>
            <a:endParaRPr lang="en-US"/>
          </a:p>
        </p:txBody>
      </p:sp>
      <p:sp>
        <p:nvSpPr>
          <p:cNvPr id="75" name="Text Placeholder 12"/>
          <p:cNvSpPr>
            <a:spLocks noGrp="1"/>
          </p:cNvSpPr>
          <p:nvPr>
            <p:ph type="body" sz="quarter" idx="54" hasCustomPrompt="1"/>
          </p:nvPr>
        </p:nvSpPr>
        <p:spPr>
          <a:xfrm>
            <a:off x="4548392" y="4902777"/>
            <a:ext cx="3108959" cy="283062"/>
          </a:xfrm>
          <a:solidFill>
            <a:schemeClr val="accent3"/>
          </a:solidFill>
          <a:ln>
            <a:noFill/>
          </a:ln>
        </p:spPr>
        <p:txBody>
          <a:bodyPr vert="horz" wrap="square" lIns="91440" tIns="45720" rIns="91440" bIns="45720" rtlCol="0" anchor="ctr">
            <a:noAutofit/>
          </a:bodyPr>
          <a:lstStyle>
            <a:lvl1pPr marL="228600" indent="-228600" algn="ctr">
              <a:buNone/>
              <a:defRPr lang="en-US" sz="1600" b="1" cap="all" baseline="0">
                <a:solidFill>
                  <a:schemeClr val="bg1"/>
                </a:solidFill>
              </a:defRPr>
            </a:lvl1pPr>
          </a:lstStyle>
          <a:p>
            <a:pPr marL="0" lvl="0" indent="0"/>
            <a:r>
              <a:rPr lang="en-US" smtClean="0"/>
              <a:t>Title</a:t>
            </a:r>
            <a:endParaRPr lang="en-US"/>
          </a:p>
        </p:txBody>
      </p:sp>
      <p:sp>
        <p:nvSpPr>
          <p:cNvPr id="76" name="Text Placeholder 12"/>
          <p:cNvSpPr>
            <a:spLocks noGrp="1"/>
          </p:cNvSpPr>
          <p:nvPr>
            <p:ph type="body" sz="quarter" idx="55" hasCustomPrompt="1"/>
          </p:nvPr>
        </p:nvSpPr>
        <p:spPr>
          <a:xfrm>
            <a:off x="7866888" y="2275982"/>
            <a:ext cx="3108959" cy="283062"/>
          </a:xfrm>
          <a:solidFill>
            <a:schemeClr val="accent4"/>
          </a:solidFill>
          <a:ln>
            <a:noFill/>
          </a:ln>
        </p:spPr>
        <p:txBody>
          <a:bodyPr vert="horz" wrap="square" lIns="91440" tIns="45720" rIns="91440" bIns="45720" rtlCol="0" anchor="ctr">
            <a:noAutofit/>
          </a:bodyPr>
          <a:lstStyle>
            <a:lvl1pPr marL="228600" indent="-228600" algn="ctr">
              <a:buNone/>
              <a:defRPr lang="en-US" sz="1600" b="1" cap="all" baseline="0">
                <a:solidFill>
                  <a:schemeClr val="bg1"/>
                </a:solidFill>
              </a:defRPr>
            </a:lvl1pPr>
          </a:lstStyle>
          <a:p>
            <a:pPr marL="0" lvl="0" indent="0"/>
            <a:r>
              <a:rPr lang="en-US" smtClean="0"/>
              <a:t>Title</a:t>
            </a:r>
            <a:endParaRPr lang="en-US"/>
          </a:p>
        </p:txBody>
      </p:sp>
      <p:sp>
        <p:nvSpPr>
          <p:cNvPr id="77" name="Text Placeholder 12"/>
          <p:cNvSpPr>
            <a:spLocks noGrp="1"/>
          </p:cNvSpPr>
          <p:nvPr>
            <p:ph type="body" sz="quarter" idx="56" hasCustomPrompt="1"/>
          </p:nvPr>
        </p:nvSpPr>
        <p:spPr>
          <a:xfrm>
            <a:off x="7866888" y="3590099"/>
            <a:ext cx="3108959" cy="283062"/>
          </a:xfrm>
          <a:solidFill>
            <a:schemeClr val="accent3"/>
          </a:solidFill>
          <a:ln>
            <a:noFill/>
          </a:ln>
        </p:spPr>
        <p:txBody>
          <a:bodyPr vert="horz" wrap="square" lIns="91440" tIns="45720" rIns="91440" bIns="45720" rtlCol="0" anchor="ctr">
            <a:noAutofit/>
          </a:bodyPr>
          <a:lstStyle>
            <a:lvl1pPr marL="228600" indent="-228600" algn="ctr">
              <a:buNone/>
              <a:defRPr lang="en-US" sz="1600" b="1" cap="all" baseline="0">
                <a:solidFill>
                  <a:schemeClr val="bg1"/>
                </a:solidFill>
              </a:defRPr>
            </a:lvl1pPr>
          </a:lstStyle>
          <a:p>
            <a:pPr marL="0" lvl="0" indent="0"/>
            <a:r>
              <a:rPr lang="en-US" smtClean="0"/>
              <a:t>Title</a:t>
            </a:r>
            <a:endParaRPr lang="en-US"/>
          </a:p>
        </p:txBody>
      </p:sp>
      <p:sp>
        <p:nvSpPr>
          <p:cNvPr id="78" name="Text Placeholder 12"/>
          <p:cNvSpPr>
            <a:spLocks noGrp="1"/>
          </p:cNvSpPr>
          <p:nvPr>
            <p:ph type="body" sz="quarter" idx="57" hasCustomPrompt="1"/>
          </p:nvPr>
        </p:nvSpPr>
        <p:spPr>
          <a:xfrm>
            <a:off x="7866888" y="4902777"/>
            <a:ext cx="3108959" cy="283062"/>
          </a:xfrm>
          <a:solidFill>
            <a:schemeClr val="accent3"/>
          </a:solidFill>
          <a:ln>
            <a:noFill/>
          </a:ln>
        </p:spPr>
        <p:txBody>
          <a:bodyPr vert="horz" wrap="square" lIns="91440" tIns="45720" rIns="91440" bIns="45720" rtlCol="0" anchor="ctr">
            <a:noAutofit/>
          </a:bodyPr>
          <a:lstStyle>
            <a:lvl1pPr marL="228600" indent="-228600" algn="ctr">
              <a:buNone/>
              <a:defRPr lang="en-US" sz="1600" b="1" cap="all" baseline="0">
                <a:solidFill>
                  <a:schemeClr val="bg1"/>
                </a:solidFill>
              </a:defRPr>
            </a:lvl1pPr>
          </a:lstStyle>
          <a:p>
            <a:pPr marL="0" lvl="0" indent="0"/>
            <a:r>
              <a:rPr lang="en-US" smtClean="0"/>
              <a:t>Title</a:t>
            </a:r>
            <a:endParaRPr lang="en-US"/>
          </a:p>
        </p:txBody>
      </p:sp>
      <p:grpSp>
        <p:nvGrpSpPr>
          <p:cNvPr id="43" name="Group 42"/>
          <p:cNvGrpSpPr/>
          <p:nvPr userDrawn="1"/>
        </p:nvGrpSpPr>
        <p:grpSpPr>
          <a:xfrm>
            <a:off x="0" y="6766560"/>
            <a:ext cx="12192000" cy="91440"/>
            <a:chOff x="0" y="4480421"/>
            <a:chExt cx="12192000" cy="91440"/>
          </a:xfrm>
        </p:grpSpPr>
        <p:sp>
          <p:nvSpPr>
            <p:cNvPr id="44" name="Rectangle 43"/>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24803101"/>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fishbone 4 cause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47" name="Text Placeholder 13"/>
          <p:cNvSpPr>
            <a:spLocks noGrp="1"/>
          </p:cNvSpPr>
          <p:nvPr>
            <p:ph type="body" sz="quarter" idx="22" hasCustomPrompt="1"/>
          </p:nvPr>
        </p:nvSpPr>
        <p:spPr>
          <a:xfrm>
            <a:off x="6547499" y="4239382"/>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1</a:t>
            </a:r>
            <a:endParaRPr lang="en-US"/>
          </a:p>
        </p:txBody>
      </p:sp>
      <p:sp>
        <p:nvSpPr>
          <p:cNvPr id="54" name="Text Placeholder 13"/>
          <p:cNvSpPr>
            <a:spLocks noGrp="1"/>
          </p:cNvSpPr>
          <p:nvPr>
            <p:ph type="body" sz="quarter" idx="27" hasCustomPrompt="1"/>
          </p:nvPr>
        </p:nvSpPr>
        <p:spPr>
          <a:xfrm>
            <a:off x="5970730" y="4915846"/>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2</a:t>
            </a:r>
            <a:endParaRPr lang="en-US"/>
          </a:p>
        </p:txBody>
      </p:sp>
      <p:sp>
        <p:nvSpPr>
          <p:cNvPr id="55" name="Text Placeholder 13"/>
          <p:cNvSpPr>
            <a:spLocks noGrp="1"/>
          </p:cNvSpPr>
          <p:nvPr>
            <p:ph type="body" sz="quarter" idx="28" hasCustomPrompt="1"/>
          </p:nvPr>
        </p:nvSpPr>
        <p:spPr>
          <a:xfrm>
            <a:off x="5393962" y="5592309"/>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3</a:t>
            </a:r>
            <a:endParaRPr lang="en-US"/>
          </a:p>
        </p:txBody>
      </p:sp>
      <p:sp>
        <p:nvSpPr>
          <p:cNvPr id="56" name="Text Placeholder 13"/>
          <p:cNvSpPr>
            <a:spLocks noGrp="1"/>
          </p:cNvSpPr>
          <p:nvPr>
            <p:ph type="body" sz="quarter" idx="29" hasCustomPrompt="1"/>
          </p:nvPr>
        </p:nvSpPr>
        <p:spPr>
          <a:xfrm>
            <a:off x="3722263" y="4239382"/>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1</a:t>
            </a:r>
            <a:endParaRPr lang="en-US"/>
          </a:p>
        </p:txBody>
      </p:sp>
      <p:sp>
        <p:nvSpPr>
          <p:cNvPr id="57" name="Text Placeholder 13"/>
          <p:cNvSpPr>
            <a:spLocks noGrp="1"/>
          </p:cNvSpPr>
          <p:nvPr>
            <p:ph type="body" sz="quarter" idx="30" hasCustomPrompt="1"/>
          </p:nvPr>
        </p:nvSpPr>
        <p:spPr>
          <a:xfrm>
            <a:off x="3145494" y="4915846"/>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2</a:t>
            </a:r>
            <a:endParaRPr lang="en-US"/>
          </a:p>
        </p:txBody>
      </p:sp>
      <p:sp>
        <p:nvSpPr>
          <p:cNvPr id="58" name="Text Placeholder 13"/>
          <p:cNvSpPr>
            <a:spLocks noGrp="1"/>
          </p:cNvSpPr>
          <p:nvPr>
            <p:ph type="body" sz="quarter" idx="31" hasCustomPrompt="1"/>
          </p:nvPr>
        </p:nvSpPr>
        <p:spPr>
          <a:xfrm>
            <a:off x="2568726" y="5592309"/>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3</a:t>
            </a:r>
            <a:endParaRPr lang="en-US"/>
          </a:p>
        </p:txBody>
      </p:sp>
      <p:sp>
        <p:nvSpPr>
          <p:cNvPr id="90" name="Text Placeholder 12"/>
          <p:cNvSpPr>
            <a:spLocks noGrp="1"/>
          </p:cNvSpPr>
          <p:nvPr>
            <p:ph type="body" sz="quarter" idx="32" hasCustomPrompt="1"/>
          </p:nvPr>
        </p:nvSpPr>
        <p:spPr>
          <a:xfrm rot="18900000">
            <a:off x="3536016" y="4859874"/>
            <a:ext cx="3026664" cy="475488"/>
          </a:xfrm>
          <a:prstGeom prst="rightArrow">
            <a:avLst>
              <a:gd name="adj1" fmla="val 60684"/>
              <a:gd name="adj2" fmla="val 50000"/>
            </a:avLst>
          </a:prstGeom>
          <a:solidFill>
            <a:schemeClr val="accent1"/>
          </a:solidFill>
          <a:ln>
            <a:noFill/>
          </a:ln>
        </p:spPr>
        <p:txBody>
          <a:bodyPr vert="horz" wrap="square" lIns="91440" tIns="45720" rIns="91440" bIns="45720" rtlCol="0" anchor="ctr">
            <a:noAutofit/>
          </a:bodyPr>
          <a:lstStyle>
            <a:lvl1pPr marL="228600" indent="-228600" algn="ctr">
              <a:buNone/>
              <a:defRPr lang="en-US" sz="1800" b="1" cap="none" baseline="0">
                <a:solidFill>
                  <a:schemeClr val="bg1"/>
                </a:solidFill>
              </a:defRPr>
            </a:lvl1pPr>
          </a:lstStyle>
          <a:p>
            <a:pPr marL="0" lvl="0" indent="0"/>
            <a:r>
              <a:rPr lang="en-US" smtClean="0"/>
              <a:t>Category 3</a:t>
            </a:r>
            <a:endParaRPr lang="en-US"/>
          </a:p>
        </p:txBody>
      </p:sp>
      <p:sp>
        <p:nvSpPr>
          <p:cNvPr id="91" name="Text Placeholder 12"/>
          <p:cNvSpPr>
            <a:spLocks noGrp="1"/>
          </p:cNvSpPr>
          <p:nvPr>
            <p:ph type="body" sz="quarter" idx="33" hasCustomPrompt="1"/>
          </p:nvPr>
        </p:nvSpPr>
        <p:spPr>
          <a:xfrm rot="18900000">
            <a:off x="6432662" y="4859874"/>
            <a:ext cx="3026664" cy="475488"/>
          </a:xfrm>
          <a:prstGeom prst="rightArrow">
            <a:avLst>
              <a:gd name="adj1" fmla="val 60684"/>
              <a:gd name="adj2" fmla="val 50000"/>
            </a:avLst>
          </a:prstGeom>
          <a:solidFill>
            <a:schemeClr val="accent1"/>
          </a:solidFill>
          <a:ln>
            <a:noFill/>
          </a:ln>
        </p:spPr>
        <p:txBody>
          <a:bodyPr vert="horz" wrap="square" lIns="91440" tIns="45720" rIns="91440" bIns="45720" rtlCol="0" anchor="ctr">
            <a:noAutofit/>
          </a:bodyPr>
          <a:lstStyle>
            <a:lvl1pPr marL="228600" indent="-228600" algn="ctr">
              <a:buNone/>
              <a:defRPr lang="en-US" sz="1800" b="1" cap="none" baseline="0">
                <a:solidFill>
                  <a:schemeClr val="bg1"/>
                </a:solidFill>
              </a:defRPr>
            </a:lvl1pPr>
          </a:lstStyle>
          <a:p>
            <a:pPr marL="0" lvl="0" indent="0"/>
            <a:r>
              <a:rPr lang="en-US" smtClean="0"/>
              <a:t>Category 4</a:t>
            </a:r>
            <a:endParaRPr lang="en-US"/>
          </a:p>
        </p:txBody>
      </p:sp>
      <p:sp>
        <p:nvSpPr>
          <p:cNvPr id="92" name="Text Placeholder 12"/>
          <p:cNvSpPr>
            <a:spLocks noGrp="1"/>
          </p:cNvSpPr>
          <p:nvPr>
            <p:ph type="body" sz="quarter" idx="34" hasCustomPrompt="1"/>
          </p:nvPr>
        </p:nvSpPr>
        <p:spPr>
          <a:xfrm rot="2700000">
            <a:off x="6432662" y="2292301"/>
            <a:ext cx="3026664" cy="475488"/>
          </a:xfrm>
          <a:prstGeom prst="rightArrow">
            <a:avLst>
              <a:gd name="adj1" fmla="val 60684"/>
              <a:gd name="adj2" fmla="val 50000"/>
            </a:avLst>
          </a:prstGeom>
          <a:solidFill>
            <a:schemeClr val="accent1"/>
          </a:solidFill>
          <a:ln>
            <a:noFill/>
          </a:ln>
        </p:spPr>
        <p:txBody>
          <a:bodyPr vert="horz" wrap="square" lIns="91440" tIns="45720" rIns="91440" bIns="45720" rtlCol="0" anchor="ctr">
            <a:noAutofit/>
          </a:bodyPr>
          <a:lstStyle>
            <a:lvl1pPr marL="228600" indent="-228600" algn="ctr">
              <a:buNone/>
              <a:defRPr lang="en-US" sz="1800" b="1" cap="none" baseline="0">
                <a:solidFill>
                  <a:schemeClr val="bg1"/>
                </a:solidFill>
              </a:defRPr>
            </a:lvl1pPr>
          </a:lstStyle>
          <a:p>
            <a:pPr marL="0" lvl="0" indent="0"/>
            <a:r>
              <a:rPr lang="en-US" smtClean="0"/>
              <a:t>Category 2</a:t>
            </a:r>
            <a:endParaRPr lang="en-US"/>
          </a:p>
        </p:txBody>
      </p:sp>
      <p:sp>
        <p:nvSpPr>
          <p:cNvPr id="93" name="Text Placeholder 12"/>
          <p:cNvSpPr>
            <a:spLocks noGrp="1"/>
          </p:cNvSpPr>
          <p:nvPr>
            <p:ph type="body" sz="quarter" idx="35" hasCustomPrompt="1"/>
          </p:nvPr>
        </p:nvSpPr>
        <p:spPr>
          <a:xfrm rot="2700000">
            <a:off x="3536016" y="2292302"/>
            <a:ext cx="3026664" cy="475488"/>
          </a:xfrm>
          <a:prstGeom prst="rightArrow">
            <a:avLst>
              <a:gd name="adj1" fmla="val 60684"/>
              <a:gd name="adj2" fmla="val 50000"/>
            </a:avLst>
          </a:prstGeom>
          <a:solidFill>
            <a:schemeClr val="accent1"/>
          </a:solidFill>
          <a:ln>
            <a:noFill/>
          </a:ln>
        </p:spPr>
        <p:txBody>
          <a:bodyPr vert="horz" wrap="square" lIns="91440" tIns="45720" rIns="91440" bIns="45720" rtlCol="0" anchor="ctr">
            <a:noAutofit/>
          </a:bodyPr>
          <a:lstStyle>
            <a:lvl1pPr marL="228600" indent="-228600" algn="ctr">
              <a:buNone/>
              <a:defRPr lang="en-US" sz="1800" b="1" cap="none" baseline="0">
                <a:solidFill>
                  <a:schemeClr val="bg1"/>
                </a:solidFill>
              </a:defRPr>
            </a:lvl1pPr>
          </a:lstStyle>
          <a:p>
            <a:pPr marL="0" lvl="0" indent="0"/>
            <a:r>
              <a:rPr lang="en-US" smtClean="0"/>
              <a:t>Category 1</a:t>
            </a:r>
            <a:endParaRPr lang="en-US"/>
          </a:p>
        </p:txBody>
      </p:sp>
      <p:sp>
        <p:nvSpPr>
          <p:cNvPr id="106" name="Text Placeholder 13"/>
          <p:cNvSpPr>
            <a:spLocks noGrp="1"/>
          </p:cNvSpPr>
          <p:nvPr>
            <p:ph type="body" sz="quarter" idx="36" hasCustomPrompt="1"/>
          </p:nvPr>
        </p:nvSpPr>
        <p:spPr>
          <a:xfrm>
            <a:off x="2568726" y="1484665"/>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1</a:t>
            </a:r>
            <a:endParaRPr lang="en-US"/>
          </a:p>
        </p:txBody>
      </p:sp>
      <p:sp>
        <p:nvSpPr>
          <p:cNvPr id="107" name="Text Placeholder 13"/>
          <p:cNvSpPr>
            <a:spLocks noGrp="1"/>
          </p:cNvSpPr>
          <p:nvPr>
            <p:ph type="body" sz="quarter" idx="37" hasCustomPrompt="1"/>
          </p:nvPr>
        </p:nvSpPr>
        <p:spPr>
          <a:xfrm>
            <a:off x="3145494" y="2161129"/>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2</a:t>
            </a:r>
            <a:endParaRPr lang="en-US"/>
          </a:p>
        </p:txBody>
      </p:sp>
      <p:sp>
        <p:nvSpPr>
          <p:cNvPr id="108" name="Text Placeholder 13"/>
          <p:cNvSpPr>
            <a:spLocks noGrp="1"/>
          </p:cNvSpPr>
          <p:nvPr>
            <p:ph type="body" sz="quarter" idx="38" hasCustomPrompt="1"/>
          </p:nvPr>
        </p:nvSpPr>
        <p:spPr>
          <a:xfrm>
            <a:off x="3722263" y="2837592"/>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3</a:t>
            </a:r>
            <a:endParaRPr lang="en-US"/>
          </a:p>
        </p:txBody>
      </p:sp>
      <p:sp>
        <p:nvSpPr>
          <p:cNvPr id="112" name="Text Placeholder 13"/>
          <p:cNvSpPr>
            <a:spLocks noGrp="1"/>
          </p:cNvSpPr>
          <p:nvPr>
            <p:ph type="body" sz="quarter" idx="39" hasCustomPrompt="1"/>
          </p:nvPr>
        </p:nvSpPr>
        <p:spPr>
          <a:xfrm>
            <a:off x="5393962" y="1496710"/>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1</a:t>
            </a:r>
            <a:endParaRPr lang="en-US"/>
          </a:p>
        </p:txBody>
      </p:sp>
      <p:sp>
        <p:nvSpPr>
          <p:cNvPr id="113" name="Text Placeholder 13"/>
          <p:cNvSpPr>
            <a:spLocks noGrp="1"/>
          </p:cNvSpPr>
          <p:nvPr>
            <p:ph type="body" sz="quarter" idx="40" hasCustomPrompt="1"/>
          </p:nvPr>
        </p:nvSpPr>
        <p:spPr>
          <a:xfrm>
            <a:off x="5970730" y="2173174"/>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2</a:t>
            </a:r>
            <a:endParaRPr lang="en-US"/>
          </a:p>
        </p:txBody>
      </p:sp>
      <p:sp>
        <p:nvSpPr>
          <p:cNvPr id="114" name="Text Placeholder 13"/>
          <p:cNvSpPr>
            <a:spLocks noGrp="1"/>
          </p:cNvSpPr>
          <p:nvPr>
            <p:ph type="body" sz="quarter" idx="41" hasCustomPrompt="1"/>
          </p:nvPr>
        </p:nvSpPr>
        <p:spPr>
          <a:xfrm>
            <a:off x="6547499" y="2849637"/>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3</a:t>
            </a:r>
            <a:endParaRPr lang="en-US"/>
          </a:p>
        </p:txBody>
      </p:sp>
      <p:sp>
        <p:nvSpPr>
          <p:cNvPr id="118" name="Text Placeholder 13"/>
          <p:cNvSpPr>
            <a:spLocks noGrp="1"/>
          </p:cNvSpPr>
          <p:nvPr>
            <p:ph type="body" sz="quarter" idx="42" hasCustomPrompt="1"/>
          </p:nvPr>
        </p:nvSpPr>
        <p:spPr>
          <a:xfrm>
            <a:off x="409002" y="2843879"/>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1</a:t>
            </a:r>
            <a:endParaRPr lang="en-US"/>
          </a:p>
        </p:txBody>
      </p:sp>
      <p:sp>
        <p:nvSpPr>
          <p:cNvPr id="119" name="Text Placeholder 13"/>
          <p:cNvSpPr>
            <a:spLocks noGrp="1"/>
          </p:cNvSpPr>
          <p:nvPr>
            <p:ph type="body" sz="quarter" idx="43" hasCustomPrompt="1"/>
          </p:nvPr>
        </p:nvSpPr>
        <p:spPr>
          <a:xfrm>
            <a:off x="401192" y="3540747"/>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2</a:t>
            </a:r>
            <a:endParaRPr lang="en-US"/>
          </a:p>
        </p:txBody>
      </p:sp>
      <p:sp>
        <p:nvSpPr>
          <p:cNvPr id="120" name="Text Placeholder 13"/>
          <p:cNvSpPr>
            <a:spLocks noGrp="1"/>
          </p:cNvSpPr>
          <p:nvPr>
            <p:ph type="body" sz="quarter" idx="44" hasCustomPrompt="1"/>
          </p:nvPr>
        </p:nvSpPr>
        <p:spPr>
          <a:xfrm>
            <a:off x="401192" y="4237617"/>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3</a:t>
            </a:r>
            <a:endParaRPr lang="en-US"/>
          </a:p>
        </p:txBody>
      </p:sp>
      <p:sp>
        <p:nvSpPr>
          <p:cNvPr id="121" name="Text Placeholder 12"/>
          <p:cNvSpPr>
            <a:spLocks noGrp="1"/>
          </p:cNvSpPr>
          <p:nvPr>
            <p:ph type="body" sz="quarter" idx="45" hasCustomPrompt="1"/>
          </p:nvPr>
        </p:nvSpPr>
        <p:spPr>
          <a:xfrm>
            <a:off x="1865376" y="3581099"/>
            <a:ext cx="1225296" cy="475488"/>
          </a:xfrm>
          <a:prstGeom prst="rightArrow">
            <a:avLst>
              <a:gd name="adj1" fmla="val 60684"/>
              <a:gd name="adj2" fmla="val 50000"/>
            </a:avLst>
          </a:prstGeom>
          <a:solidFill>
            <a:schemeClr val="accent4"/>
          </a:solidFill>
          <a:ln>
            <a:noFill/>
          </a:ln>
        </p:spPr>
        <p:txBody>
          <a:bodyPr vert="horz" wrap="square" lIns="91440" tIns="45720" rIns="91440" bIns="45720" rtlCol="0" anchor="ctr">
            <a:noAutofit/>
          </a:bodyPr>
          <a:lstStyle>
            <a:lvl1pPr marL="228600" indent="-228600" algn="ctr">
              <a:buNone/>
              <a:defRPr lang="en-US" sz="1600" b="1" cap="none" baseline="0">
                <a:solidFill>
                  <a:schemeClr val="bg1"/>
                </a:solidFill>
              </a:defRPr>
            </a:lvl1pPr>
          </a:lstStyle>
          <a:p>
            <a:pPr marL="0" lvl="0" indent="0"/>
            <a:r>
              <a:rPr lang="en-US" smtClean="0"/>
              <a:t>Item</a:t>
            </a:r>
            <a:endParaRPr lang="en-US"/>
          </a:p>
        </p:txBody>
      </p:sp>
      <p:sp>
        <p:nvSpPr>
          <p:cNvPr id="125" name="Text Placeholder 12"/>
          <p:cNvSpPr>
            <a:spLocks noGrp="1"/>
          </p:cNvSpPr>
          <p:nvPr>
            <p:ph type="body" sz="quarter" idx="46" hasCustomPrompt="1"/>
          </p:nvPr>
        </p:nvSpPr>
        <p:spPr>
          <a:xfrm>
            <a:off x="3090672" y="3624716"/>
            <a:ext cx="6519672" cy="384048"/>
          </a:xfrm>
          <a:prstGeom prst="homePlate">
            <a:avLst/>
          </a:prstGeom>
          <a:solidFill>
            <a:schemeClr val="accent2"/>
          </a:solidFill>
          <a:ln>
            <a:noFill/>
          </a:ln>
        </p:spPr>
        <p:txBody>
          <a:bodyPr vert="horz" wrap="square" lIns="91440" tIns="45720" rIns="91440" bIns="45720" rtlCol="0" anchor="ctr">
            <a:noAutofit/>
          </a:bodyPr>
          <a:lstStyle>
            <a:lvl1pPr marL="228600" indent="-228600" algn="ctr">
              <a:buNone/>
              <a:defRPr lang="en-US" sz="1800" b="1" cap="none" baseline="0">
                <a:solidFill>
                  <a:schemeClr val="bg1"/>
                </a:solidFill>
              </a:defRPr>
            </a:lvl1pPr>
          </a:lstStyle>
          <a:p>
            <a:pPr marL="0" lvl="0" indent="0"/>
            <a:r>
              <a:rPr lang="en-US" smtClean="0"/>
              <a:t>Cause &amp; Effect Fishbone Diagram</a:t>
            </a:r>
            <a:endParaRPr lang="en-US"/>
          </a:p>
        </p:txBody>
      </p:sp>
      <p:sp>
        <p:nvSpPr>
          <p:cNvPr id="129" name="Text Placeholder 128"/>
          <p:cNvSpPr>
            <a:spLocks noGrp="1"/>
          </p:cNvSpPr>
          <p:nvPr>
            <p:ph type="body" sz="quarter" idx="48" hasCustomPrompt="1"/>
          </p:nvPr>
        </p:nvSpPr>
        <p:spPr>
          <a:xfrm>
            <a:off x="9637781" y="3540747"/>
            <a:ext cx="2281936" cy="548640"/>
          </a:xfrm>
          <a:solidFill>
            <a:schemeClr val="accent3"/>
          </a:solidFill>
        </p:spPr>
        <p:txBody>
          <a:bodyPr wrap="square" anchor="ctr">
            <a:spAutoFit/>
          </a:bodyPr>
          <a:lstStyle>
            <a:lvl1pPr marL="0" indent="0" algn="ctr">
              <a:buNone/>
              <a:defRPr sz="2200" b="1" cap="all" baseline="0">
                <a:solidFill>
                  <a:schemeClr val="bg1"/>
                </a:solidFill>
              </a:defRPr>
            </a:lvl1pPr>
          </a:lstStyle>
          <a:p>
            <a:pPr lvl="0"/>
            <a:r>
              <a:rPr lang="en-US" smtClean="0"/>
              <a:t>Effect</a:t>
            </a:r>
            <a:endParaRPr lang="en-US"/>
          </a:p>
        </p:txBody>
      </p:sp>
      <p:grpSp>
        <p:nvGrpSpPr>
          <p:cNvPr id="35" name="Group 34"/>
          <p:cNvGrpSpPr/>
          <p:nvPr userDrawn="1"/>
        </p:nvGrpSpPr>
        <p:grpSpPr>
          <a:xfrm>
            <a:off x="0" y="6766560"/>
            <a:ext cx="12192000" cy="91440"/>
            <a:chOff x="0" y="4480421"/>
            <a:chExt cx="12192000" cy="91440"/>
          </a:xfrm>
        </p:grpSpPr>
        <p:sp>
          <p:nvSpPr>
            <p:cNvPr id="36" name="Rectangle 35"/>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39844183"/>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fishbone 6 cause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47" name="Text Placeholder 13"/>
          <p:cNvSpPr>
            <a:spLocks noGrp="1"/>
          </p:cNvSpPr>
          <p:nvPr>
            <p:ph type="body" sz="quarter" idx="22" hasCustomPrompt="1"/>
          </p:nvPr>
        </p:nvSpPr>
        <p:spPr>
          <a:xfrm>
            <a:off x="6703908" y="4239382"/>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1</a:t>
            </a:r>
            <a:endParaRPr lang="en-US"/>
          </a:p>
        </p:txBody>
      </p:sp>
      <p:sp>
        <p:nvSpPr>
          <p:cNvPr id="54" name="Text Placeholder 13"/>
          <p:cNvSpPr>
            <a:spLocks noGrp="1"/>
          </p:cNvSpPr>
          <p:nvPr>
            <p:ph type="body" sz="quarter" idx="27" hasCustomPrompt="1"/>
          </p:nvPr>
        </p:nvSpPr>
        <p:spPr>
          <a:xfrm>
            <a:off x="6127139" y="4915846"/>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2</a:t>
            </a:r>
            <a:endParaRPr lang="en-US"/>
          </a:p>
        </p:txBody>
      </p:sp>
      <p:sp>
        <p:nvSpPr>
          <p:cNvPr id="55" name="Text Placeholder 13"/>
          <p:cNvSpPr>
            <a:spLocks noGrp="1"/>
          </p:cNvSpPr>
          <p:nvPr>
            <p:ph type="body" sz="quarter" idx="28" hasCustomPrompt="1"/>
          </p:nvPr>
        </p:nvSpPr>
        <p:spPr>
          <a:xfrm>
            <a:off x="5550371" y="5592309"/>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3</a:t>
            </a:r>
            <a:endParaRPr lang="en-US"/>
          </a:p>
        </p:txBody>
      </p:sp>
      <p:sp>
        <p:nvSpPr>
          <p:cNvPr id="56" name="Text Placeholder 13"/>
          <p:cNvSpPr>
            <a:spLocks noGrp="1"/>
          </p:cNvSpPr>
          <p:nvPr>
            <p:ph type="body" sz="quarter" idx="29" hasCustomPrompt="1"/>
          </p:nvPr>
        </p:nvSpPr>
        <p:spPr>
          <a:xfrm>
            <a:off x="3878672" y="4239382"/>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1</a:t>
            </a:r>
            <a:endParaRPr lang="en-US"/>
          </a:p>
        </p:txBody>
      </p:sp>
      <p:sp>
        <p:nvSpPr>
          <p:cNvPr id="57" name="Text Placeholder 13"/>
          <p:cNvSpPr>
            <a:spLocks noGrp="1"/>
          </p:cNvSpPr>
          <p:nvPr>
            <p:ph type="body" sz="quarter" idx="30" hasCustomPrompt="1"/>
          </p:nvPr>
        </p:nvSpPr>
        <p:spPr>
          <a:xfrm>
            <a:off x="3301903" y="4915846"/>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2</a:t>
            </a:r>
            <a:endParaRPr lang="en-US"/>
          </a:p>
        </p:txBody>
      </p:sp>
      <p:sp>
        <p:nvSpPr>
          <p:cNvPr id="58" name="Text Placeholder 13"/>
          <p:cNvSpPr>
            <a:spLocks noGrp="1"/>
          </p:cNvSpPr>
          <p:nvPr>
            <p:ph type="body" sz="quarter" idx="31" hasCustomPrompt="1"/>
          </p:nvPr>
        </p:nvSpPr>
        <p:spPr>
          <a:xfrm>
            <a:off x="2725135" y="5592309"/>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3</a:t>
            </a:r>
            <a:endParaRPr lang="en-US"/>
          </a:p>
        </p:txBody>
      </p:sp>
      <p:sp>
        <p:nvSpPr>
          <p:cNvPr id="90" name="Text Placeholder 12"/>
          <p:cNvSpPr>
            <a:spLocks noGrp="1"/>
          </p:cNvSpPr>
          <p:nvPr>
            <p:ph type="body" sz="quarter" idx="32" hasCustomPrompt="1"/>
          </p:nvPr>
        </p:nvSpPr>
        <p:spPr>
          <a:xfrm rot="18900000">
            <a:off x="3692425" y="4859874"/>
            <a:ext cx="3026664" cy="475488"/>
          </a:xfrm>
          <a:prstGeom prst="rightArrow">
            <a:avLst>
              <a:gd name="adj1" fmla="val 60684"/>
              <a:gd name="adj2" fmla="val 50000"/>
            </a:avLst>
          </a:prstGeom>
          <a:solidFill>
            <a:schemeClr val="accent1"/>
          </a:solidFill>
          <a:ln>
            <a:noFill/>
          </a:ln>
        </p:spPr>
        <p:txBody>
          <a:bodyPr vert="horz" wrap="square" lIns="91440" tIns="45720" rIns="91440" bIns="45720" rtlCol="0" anchor="ctr">
            <a:noAutofit/>
          </a:bodyPr>
          <a:lstStyle>
            <a:lvl1pPr marL="228600" indent="-228600" algn="ctr">
              <a:buNone/>
              <a:defRPr lang="en-US" sz="1800" b="1" cap="none" baseline="0">
                <a:solidFill>
                  <a:schemeClr val="bg1"/>
                </a:solidFill>
              </a:defRPr>
            </a:lvl1pPr>
          </a:lstStyle>
          <a:p>
            <a:pPr marL="0" lvl="0" indent="0"/>
            <a:r>
              <a:rPr lang="en-US" smtClean="0"/>
              <a:t>Category 3</a:t>
            </a:r>
            <a:endParaRPr lang="en-US"/>
          </a:p>
        </p:txBody>
      </p:sp>
      <p:sp>
        <p:nvSpPr>
          <p:cNvPr id="91" name="Text Placeholder 12"/>
          <p:cNvSpPr>
            <a:spLocks noGrp="1"/>
          </p:cNvSpPr>
          <p:nvPr>
            <p:ph type="body" sz="quarter" idx="33" hasCustomPrompt="1"/>
          </p:nvPr>
        </p:nvSpPr>
        <p:spPr>
          <a:xfrm rot="18900000">
            <a:off x="6589071" y="4859874"/>
            <a:ext cx="3026664" cy="475488"/>
          </a:xfrm>
          <a:prstGeom prst="rightArrow">
            <a:avLst>
              <a:gd name="adj1" fmla="val 60684"/>
              <a:gd name="adj2" fmla="val 50000"/>
            </a:avLst>
          </a:prstGeom>
          <a:solidFill>
            <a:schemeClr val="accent1"/>
          </a:solidFill>
          <a:ln>
            <a:noFill/>
          </a:ln>
        </p:spPr>
        <p:txBody>
          <a:bodyPr vert="horz" wrap="square" lIns="91440" tIns="45720" rIns="91440" bIns="45720" rtlCol="0" anchor="ctr">
            <a:noAutofit/>
          </a:bodyPr>
          <a:lstStyle>
            <a:lvl1pPr marL="228600" indent="-228600" algn="ctr">
              <a:buNone/>
              <a:defRPr lang="en-US" sz="1800" b="1" cap="none" baseline="0">
                <a:solidFill>
                  <a:schemeClr val="bg1"/>
                </a:solidFill>
              </a:defRPr>
            </a:lvl1pPr>
          </a:lstStyle>
          <a:p>
            <a:pPr marL="0" lvl="0" indent="0"/>
            <a:r>
              <a:rPr lang="en-US" smtClean="0"/>
              <a:t>Category 4</a:t>
            </a:r>
            <a:endParaRPr lang="en-US"/>
          </a:p>
        </p:txBody>
      </p:sp>
      <p:sp>
        <p:nvSpPr>
          <p:cNvPr id="92" name="Text Placeholder 12"/>
          <p:cNvSpPr>
            <a:spLocks noGrp="1"/>
          </p:cNvSpPr>
          <p:nvPr>
            <p:ph type="body" sz="quarter" idx="34" hasCustomPrompt="1"/>
          </p:nvPr>
        </p:nvSpPr>
        <p:spPr>
          <a:xfrm rot="2700000">
            <a:off x="6589071" y="2292301"/>
            <a:ext cx="3026664" cy="475488"/>
          </a:xfrm>
          <a:prstGeom prst="rightArrow">
            <a:avLst>
              <a:gd name="adj1" fmla="val 60684"/>
              <a:gd name="adj2" fmla="val 50000"/>
            </a:avLst>
          </a:prstGeom>
          <a:solidFill>
            <a:schemeClr val="accent1"/>
          </a:solidFill>
          <a:ln>
            <a:noFill/>
          </a:ln>
        </p:spPr>
        <p:txBody>
          <a:bodyPr vert="horz" wrap="square" lIns="91440" tIns="45720" rIns="91440" bIns="45720" rtlCol="0" anchor="ctr">
            <a:noAutofit/>
          </a:bodyPr>
          <a:lstStyle>
            <a:lvl1pPr marL="228600" indent="-228600" algn="ctr">
              <a:buNone/>
              <a:defRPr lang="en-US" sz="1800" b="1" cap="none" baseline="0">
                <a:solidFill>
                  <a:schemeClr val="bg1"/>
                </a:solidFill>
              </a:defRPr>
            </a:lvl1pPr>
          </a:lstStyle>
          <a:p>
            <a:pPr marL="0" lvl="0" indent="0"/>
            <a:r>
              <a:rPr lang="en-US" smtClean="0"/>
              <a:t>Category 2</a:t>
            </a:r>
            <a:endParaRPr lang="en-US"/>
          </a:p>
        </p:txBody>
      </p:sp>
      <p:sp>
        <p:nvSpPr>
          <p:cNvPr id="93" name="Text Placeholder 12"/>
          <p:cNvSpPr>
            <a:spLocks noGrp="1"/>
          </p:cNvSpPr>
          <p:nvPr>
            <p:ph type="body" sz="quarter" idx="35" hasCustomPrompt="1"/>
          </p:nvPr>
        </p:nvSpPr>
        <p:spPr>
          <a:xfrm rot="2700000">
            <a:off x="3692425" y="2292302"/>
            <a:ext cx="3026664" cy="475488"/>
          </a:xfrm>
          <a:prstGeom prst="rightArrow">
            <a:avLst>
              <a:gd name="adj1" fmla="val 60684"/>
              <a:gd name="adj2" fmla="val 50000"/>
            </a:avLst>
          </a:prstGeom>
          <a:solidFill>
            <a:schemeClr val="accent1"/>
          </a:solidFill>
          <a:ln>
            <a:noFill/>
          </a:ln>
        </p:spPr>
        <p:txBody>
          <a:bodyPr vert="horz" wrap="square" lIns="91440" tIns="45720" rIns="91440" bIns="45720" rtlCol="0" anchor="ctr">
            <a:noAutofit/>
          </a:bodyPr>
          <a:lstStyle>
            <a:lvl1pPr marL="228600" indent="-228600" algn="ctr">
              <a:buNone/>
              <a:defRPr lang="en-US" sz="1800" b="1" cap="none" baseline="0">
                <a:solidFill>
                  <a:schemeClr val="bg1"/>
                </a:solidFill>
              </a:defRPr>
            </a:lvl1pPr>
          </a:lstStyle>
          <a:p>
            <a:pPr marL="0" lvl="0" indent="0"/>
            <a:r>
              <a:rPr lang="en-US" smtClean="0"/>
              <a:t>Category 1</a:t>
            </a:r>
            <a:endParaRPr lang="en-US"/>
          </a:p>
        </p:txBody>
      </p:sp>
      <p:sp>
        <p:nvSpPr>
          <p:cNvPr id="106" name="Text Placeholder 13"/>
          <p:cNvSpPr>
            <a:spLocks noGrp="1"/>
          </p:cNvSpPr>
          <p:nvPr>
            <p:ph type="body" sz="quarter" idx="36" hasCustomPrompt="1"/>
          </p:nvPr>
        </p:nvSpPr>
        <p:spPr>
          <a:xfrm>
            <a:off x="2725135" y="1484665"/>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1</a:t>
            </a:r>
            <a:endParaRPr lang="en-US"/>
          </a:p>
        </p:txBody>
      </p:sp>
      <p:sp>
        <p:nvSpPr>
          <p:cNvPr id="107" name="Text Placeholder 13"/>
          <p:cNvSpPr>
            <a:spLocks noGrp="1"/>
          </p:cNvSpPr>
          <p:nvPr>
            <p:ph type="body" sz="quarter" idx="37" hasCustomPrompt="1"/>
          </p:nvPr>
        </p:nvSpPr>
        <p:spPr>
          <a:xfrm>
            <a:off x="3301903" y="2161129"/>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2</a:t>
            </a:r>
            <a:endParaRPr lang="en-US"/>
          </a:p>
        </p:txBody>
      </p:sp>
      <p:sp>
        <p:nvSpPr>
          <p:cNvPr id="108" name="Text Placeholder 13"/>
          <p:cNvSpPr>
            <a:spLocks noGrp="1"/>
          </p:cNvSpPr>
          <p:nvPr>
            <p:ph type="body" sz="quarter" idx="38" hasCustomPrompt="1"/>
          </p:nvPr>
        </p:nvSpPr>
        <p:spPr>
          <a:xfrm>
            <a:off x="3878672" y="2837592"/>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3</a:t>
            </a:r>
            <a:endParaRPr lang="en-US"/>
          </a:p>
        </p:txBody>
      </p:sp>
      <p:sp>
        <p:nvSpPr>
          <p:cNvPr id="112" name="Text Placeholder 13"/>
          <p:cNvSpPr>
            <a:spLocks noGrp="1"/>
          </p:cNvSpPr>
          <p:nvPr>
            <p:ph type="body" sz="quarter" idx="39" hasCustomPrompt="1"/>
          </p:nvPr>
        </p:nvSpPr>
        <p:spPr>
          <a:xfrm>
            <a:off x="5550371" y="1496710"/>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1</a:t>
            </a:r>
            <a:endParaRPr lang="en-US"/>
          </a:p>
        </p:txBody>
      </p:sp>
      <p:sp>
        <p:nvSpPr>
          <p:cNvPr id="113" name="Text Placeholder 13"/>
          <p:cNvSpPr>
            <a:spLocks noGrp="1"/>
          </p:cNvSpPr>
          <p:nvPr>
            <p:ph type="body" sz="quarter" idx="40" hasCustomPrompt="1"/>
          </p:nvPr>
        </p:nvSpPr>
        <p:spPr>
          <a:xfrm>
            <a:off x="6127139" y="2173174"/>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2</a:t>
            </a:r>
            <a:endParaRPr lang="en-US"/>
          </a:p>
        </p:txBody>
      </p:sp>
      <p:sp>
        <p:nvSpPr>
          <p:cNvPr id="114" name="Text Placeholder 13"/>
          <p:cNvSpPr>
            <a:spLocks noGrp="1"/>
          </p:cNvSpPr>
          <p:nvPr>
            <p:ph type="body" sz="quarter" idx="41" hasCustomPrompt="1"/>
          </p:nvPr>
        </p:nvSpPr>
        <p:spPr>
          <a:xfrm>
            <a:off x="6703908" y="2849637"/>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3</a:t>
            </a:r>
            <a:endParaRPr lang="en-US"/>
          </a:p>
        </p:txBody>
      </p:sp>
      <p:sp>
        <p:nvSpPr>
          <p:cNvPr id="129" name="Text Placeholder 128"/>
          <p:cNvSpPr>
            <a:spLocks noGrp="1"/>
          </p:cNvSpPr>
          <p:nvPr>
            <p:ph type="body" sz="quarter" idx="48" hasCustomPrompt="1"/>
          </p:nvPr>
        </p:nvSpPr>
        <p:spPr>
          <a:xfrm>
            <a:off x="9637781" y="3540747"/>
            <a:ext cx="2281936" cy="548640"/>
          </a:xfrm>
          <a:solidFill>
            <a:schemeClr val="accent3"/>
          </a:solidFill>
        </p:spPr>
        <p:txBody>
          <a:bodyPr wrap="square" anchor="ctr">
            <a:spAutoFit/>
          </a:bodyPr>
          <a:lstStyle>
            <a:lvl1pPr marL="0" indent="0" algn="ctr">
              <a:buNone/>
              <a:defRPr sz="2200" b="1" cap="all" baseline="0">
                <a:solidFill>
                  <a:schemeClr val="bg1"/>
                </a:solidFill>
              </a:defRPr>
            </a:lvl1pPr>
          </a:lstStyle>
          <a:p>
            <a:pPr lvl="0"/>
            <a:r>
              <a:rPr lang="en-US" smtClean="0"/>
              <a:t>Effect</a:t>
            </a:r>
            <a:endParaRPr lang="en-US"/>
          </a:p>
        </p:txBody>
      </p:sp>
      <p:sp>
        <p:nvSpPr>
          <p:cNvPr id="36" name="Text Placeholder 13"/>
          <p:cNvSpPr>
            <a:spLocks noGrp="1"/>
          </p:cNvSpPr>
          <p:nvPr>
            <p:ph type="body" sz="quarter" idx="49" hasCustomPrompt="1"/>
          </p:nvPr>
        </p:nvSpPr>
        <p:spPr>
          <a:xfrm>
            <a:off x="1312517" y="4239382"/>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1</a:t>
            </a:r>
            <a:endParaRPr lang="en-US"/>
          </a:p>
        </p:txBody>
      </p:sp>
      <p:sp>
        <p:nvSpPr>
          <p:cNvPr id="37" name="Text Placeholder 13"/>
          <p:cNvSpPr>
            <a:spLocks noGrp="1"/>
          </p:cNvSpPr>
          <p:nvPr>
            <p:ph type="body" sz="quarter" idx="50" hasCustomPrompt="1"/>
          </p:nvPr>
        </p:nvSpPr>
        <p:spPr>
          <a:xfrm>
            <a:off x="735748" y="4915846"/>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2</a:t>
            </a:r>
            <a:endParaRPr lang="en-US"/>
          </a:p>
        </p:txBody>
      </p:sp>
      <p:sp>
        <p:nvSpPr>
          <p:cNvPr id="38" name="Text Placeholder 13"/>
          <p:cNvSpPr>
            <a:spLocks noGrp="1"/>
          </p:cNvSpPr>
          <p:nvPr>
            <p:ph type="body" sz="quarter" idx="51" hasCustomPrompt="1"/>
          </p:nvPr>
        </p:nvSpPr>
        <p:spPr>
          <a:xfrm>
            <a:off x="158980" y="5592309"/>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3</a:t>
            </a:r>
            <a:endParaRPr lang="en-US"/>
          </a:p>
        </p:txBody>
      </p:sp>
      <p:sp>
        <p:nvSpPr>
          <p:cNvPr id="39" name="Text Placeholder 12"/>
          <p:cNvSpPr>
            <a:spLocks noGrp="1"/>
          </p:cNvSpPr>
          <p:nvPr>
            <p:ph type="body" sz="quarter" idx="52" hasCustomPrompt="1"/>
          </p:nvPr>
        </p:nvSpPr>
        <p:spPr>
          <a:xfrm rot="18900000">
            <a:off x="1126270" y="4859874"/>
            <a:ext cx="3026664" cy="475488"/>
          </a:xfrm>
          <a:prstGeom prst="rightArrow">
            <a:avLst>
              <a:gd name="adj1" fmla="val 60684"/>
              <a:gd name="adj2" fmla="val 50000"/>
            </a:avLst>
          </a:prstGeom>
          <a:solidFill>
            <a:schemeClr val="accent1"/>
          </a:solidFill>
          <a:ln>
            <a:noFill/>
          </a:ln>
        </p:spPr>
        <p:txBody>
          <a:bodyPr vert="horz" wrap="square" lIns="91440" tIns="45720" rIns="91440" bIns="45720" rtlCol="0" anchor="ctr">
            <a:noAutofit/>
          </a:bodyPr>
          <a:lstStyle>
            <a:lvl1pPr marL="228600" indent="-228600" algn="ctr">
              <a:buNone/>
              <a:defRPr lang="en-US" sz="1800" b="1" cap="none" baseline="0">
                <a:solidFill>
                  <a:schemeClr val="bg1"/>
                </a:solidFill>
              </a:defRPr>
            </a:lvl1pPr>
          </a:lstStyle>
          <a:p>
            <a:pPr marL="0" lvl="0" indent="0"/>
            <a:r>
              <a:rPr lang="en-US" smtClean="0"/>
              <a:t>Category 3</a:t>
            </a:r>
            <a:endParaRPr lang="en-US"/>
          </a:p>
        </p:txBody>
      </p:sp>
      <p:sp>
        <p:nvSpPr>
          <p:cNvPr id="40" name="Text Placeholder 12"/>
          <p:cNvSpPr>
            <a:spLocks noGrp="1"/>
          </p:cNvSpPr>
          <p:nvPr>
            <p:ph type="body" sz="quarter" idx="53" hasCustomPrompt="1"/>
          </p:nvPr>
        </p:nvSpPr>
        <p:spPr>
          <a:xfrm rot="2700000">
            <a:off x="1126270" y="2292302"/>
            <a:ext cx="3026664" cy="475488"/>
          </a:xfrm>
          <a:prstGeom prst="rightArrow">
            <a:avLst>
              <a:gd name="adj1" fmla="val 60684"/>
              <a:gd name="adj2" fmla="val 50000"/>
            </a:avLst>
          </a:prstGeom>
          <a:solidFill>
            <a:schemeClr val="accent1"/>
          </a:solidFill>
          <a:ln>
            <a:noFill/>
          </a:ln>
        </p:spPr>
        <p:txBody>
          <a:bodyPr vert="horz" wrap="square" lIns="91440" tIns="45720" rIns="91440" bIns="45720" rtlCol="0" anchor="ctr">
            <a:noAutofit/>
          </a:bodyPr>
          <a:lstStyle>
            <a:lvl1pPr marL="228600" indent="-228600" algn="ctr">
              <a:buNone/>
              <a:defRPr lang="en-US" sz="1800" b="1" cap="none" baseline="0">
                <a:solidFill>
                  <a:schemeClr val="bg1"/>
                </a:solidFill>
              </a:defRPr>
            </a:lvl1pPr>
          </a:lstStyle>
          <a:p>
            <a:pPr marL="0" lvl="0" indent="0"/>
            <a:r>
              <a:rPr lang="en-US" smtClean="0"/>
              <a:t>Category 1</a:t>
            </a:r>
            <a:endParaRPr lang="en-US"/>
          </a:p>
        </p:txBody>
      </p:sp>
      <p:sp>
        <p:nvSpPr>
          <p:cNvPr id="41" name="Text Placeholder 13"/>
          <p:cNvSpPr>
            <a:spLocks noGrp="1"/>
          </p:cNvSpPr>
          <p:nvPr>
            <p:ph type="body" sz="quarter" idx="54" hasCustomPrompt="1"/>
          </p:nvPr>
        </p:nvSpPr>
        <p:spPr>
          <a:xfrm>
            <a:off x="158980" y="1484665"/>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1</a:t>
            </a:r>
            <a:endParaRPr lang="en-US"/>
          </a:p>
        </p:txBody>
      </p:sp>
      <p:sp>
        <p:nvSpPr>
          <p:cNvPr id="42" name="Text Placeholder 13"/>
          <p:cNvSpPr>
            <a:spLocks noGrp="1"/>
          </p:cNvSpPr>
          <p:nvPr>
            <p:ph type="body" sz="quarter" idx="55" hasCustomPrompt="1"/>
          </p:nvPr>
        </p:nvSpPr>
        <p:spPr>
          <a:xfrm>
            <a:off x="735748" y="2161129"/>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2</a:t>
            </a:r>
            <a:endParaRPr lang="en-US"/>
          </a:p>
        </p:txBody>
      </p:sp>
      <p:sp>
        <p:nvSpPr>
          <p:cNvPr id="44" name="Text Placeholder 13"/>
          <p:cNvSpPr>
            <a:spLocks noGrp="1"/>
          </p:cNvSpPr>
          <p:nvPr>
            <p:ph type="body" sz="quarter" idx="56" hasCustomPrompt="1"/>
          </p:nvPr>
        </p:nvSpPr>
        <p:spPr>
          <a:xfrm>
            <a:off x="1312517" y="2837592"/>
            <a:ext cx="1164308" cy="556191"/>
          </a:xfrm>
          <a:solidFill>
            <a:schemeClr val="bg2">
              <a:lumMod val="20000"/>
              <a:lumOff val="80000"/>
            </a:schemeClr>
          </a:solidFill>
        </p:spPr>
        <p:txBody>
          <a:bodyPr vert="horz" lIns="91440" tIns="91440" rIns="91440" bIns="91440" rtlCol="0">
            <a:normAutofit/>
          </a:bodyPr>
          <a:lstStyle>
            <a:lvl1pPr>
              <a:defRPr lang="en-US" sz="1400" baseline="0">
                <a:solidFill>
                  <a:schemeClr val="bg2">
                    <a:lumMod val="75000"/>
                  </a:schemeClr>
                </a:solidFill>
              </a:defRPr>
            </a:lvl1pPr>
          </a:lstStyle>
          <a:p>
            <a:pPr lvl="0"/>
            <a:r>
              <a:rPr lang="en-US" smtClean="0"/>
              <a:t>Cause 3</a:t>
            </a:r>
            <a:endParaRPr lang="en-US"/>
          </a:p>
        </p:txBody>
      </p:sp>
      <p:sp>
        <p:nvSpPr>
          <p:cNvPr id="45" name="Text Placeholder 12"/>
          <p:cNvSpPr>
            <a:spLocks noGrp="1"/>
          </p:cNvSpPr>
          <p:nvPr>
            <p:ph type="body" sz="quarter" idx="46" hasCustomPrompt="1"/>
          </p:nvPr>
        </p:nvSpPr>
        <p:spPr>
          <a:xfrm>
            <a:off x="1323289" y="3624716"/>
            <a:ext cx="8287056" cy="384048"/>
          </a:xfrm>
          <a:prstGeom prst="homePlate">
            <a:avLst/>
          </a:prstGeom>
          <a:solidFill>
            <a:schemeClr val="accent2"/>
          </a:solidFill>
          <a:ln>
            <a:noFill/>
          </a:ln>
        </p:spPr>
        <p:txBody>
          <a:bodyPr vert="horz" wrap="square" lIns="91440" tIns="45720" rIns="91440" bIns="45720" rtlCol="0" anchor="ctr">
            <a:noAutofit/>
          </a:bodyPr>
          <a:lstStyle>
            <a:lvl1pPr marL="228600" indent="-228600" algn="ctr">
              <a:buNone/>
              <a:defRPr lang="en-US" sz="1800" b="1" cap="none" baseline="0">
                <a:solidFill>
                  <a:schemeClr val="bg1"/>
                </a:solidFill>
              </a:defRPr>
            </a:lvl1pPr>
          </a:lstStyle>
          <a:p>
            <a:pPr marL="0" lvl="0" indent="0"/>
            <a:r>
              <a:rPr lang="en-US" smtClean="0"/>
              <a:t>Cause &amp; Effect Fishbone Diagram</a:t>
            </a:r>
            <a:endParaRPr lang="en-US"/>
          </a:p>
        </p:txBody>
      </p:sp>
      <p:grpSp>
        <p:nvGrpSpPr>
          <p:cNvPr id="43" name="Group 42"/>
          <p:cNvGrpSpPr/>
          <p:nvPr userDrawn="1"/>
        </p:nvGrpSpPr>
        <p:grpSpPr>
          <a:xfrm>
            <a:off x="0" y="6766560"/>
            <a:ext cx="12192000" cy="91440"/>
            <a:chOff x="0" y="4480421"/>
            <a:chExt cx="12192000" cy="91440"/>
          </a:xfrm>
        </p:grpSpPr>
        <p:sp>
          <p:nvSpPr>
            <p:cNvPr id="46" name="Rectangle 45"/>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52460920"/>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able 1">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46" name="Text Placeholder 13"/>
          <p:cNvSpPr>
            <a:spLocks noGrp="1"/>
          </p:cNvSpPr>
          <p:nvPr>
            <p:ph type="body" sz="quarter" idx="18" hasCustomPrompt="1"/>
          </p:nvPr>
        </p:nvSpPr>
        <p:spPr>
          <a:xfrm>
            <a:off x="482600" y="2034398"/>
            <a:ext cx="2594864" cy="2574178"/>
          </a:xfrm>
          <a:solidFill>
            <a:schemeClr val="tx2">
              <a:lumMod val="40000"/>
              <a:lumOff val="60000"/>
            </a:schemeClr>
          </a:solidFill>
        </p:spPr>
        <p:txBody>
          <a:bodyPr tIns="640080">
            <a:normAutofit/>
          </a:bodyPr>
          <a:lstStyle>
            <a:lvl1pPr>
              <a:defRPr sz="1400" baseline="0">
                <a:solidFill>
                  <a:schemeClr val="accent2"/>
                </a:solidFill>
              </a:defRPr>
            </a:lvl1pPr>
          </a:lstStyle>
          <a:p>
            <a:pPr lvl="0"/>
            <a:r>
              <a:rPr lang="en-US" smtClean="0"/>
              <a:t>List items for Title 1</a:t>
            </a:r>
            <a:endParaRPr lang="en-US"/>
          </a:p>
        </p:txBody>
      </p:sp>
      <p:sp>
        <p:nvSpPr>
          <p:cNvPr id="48" name="Text Placeholder 12"/>
          <p:cNvSpPr>
            <a:spLocks noGrp="1"/>
          </p:cNvSpPr>
          <p:nvPr>
            <p:ph type="body" sz="quarter" idx="24" hasCustomPrompt="1"/>
          </p:nvPr>
        </p:nvSpPr>
        <p:spPr>
          <a:xfrm>
            <a:off x="482600" y="1780295"/>
            <a:ext cx="2594864" cy="607243"/>
          </a:xfrm>
          <a:solidFill>
            <a:schemeClr val="accent4"/>
          </a:solidFill>
          <a:ln>
            <a:noFill/>
          </a:ln>
        </p:spPr>
        <p:txBody>
          <a:bodyPr vert="horz" wrap="square" lIns="91440" tIns="45720" rIns="91440" bIns="45720" rtlCol="0" anchor="ctr">
            <a:noAutofit/>
          </a:bodyPr>
          <a:lstStyle>
            <a:lvl1pPr marL="228600" indent="-228600" algn="ctr">
              <a:buNone/>
              <a:defRPr lang="en-US" sz="2200" b="1" cap="all" baseline="0">
                <a:solidFill>
                  <a:schemeClr val="bg1"/>
                </a:solidFill>
              </a:defRPr>
            </a:lvl1pPr>
          </a:lstStyle>
          <a:p>
            <a:pPr marL="0" lvl="0" indent="0"/>
            <a:r>
              <a:rPr lang="en-US" smtClean="0"/>
              <a:t>Option 1</a:t>
            </a:r>
            <a:endParaRPr lang="en-US"/>
          </a:p>
        </p:txBody>
      </p:sp>
      <p:sp>
        <p:nvSpPr>
          <p:cNvPr id="49" name="Text Placeholder 13"/>
          <p:cNvSpPr>
            <a:spLocks noGrp="1"/>
          </p:cNvSpPr>
          <p:nvPr>
            <p:ph type="body" sz="quarter" idx="25" hasCustomPrompt="1"/>
          </p:nvPr>
        </p:nvSpPr>
        <p:spPr>
          <a:xfrm>
            <a:off x="482600" y="5161362"/>
            <a:ext cx="2594864" cy="783448"/>
          </a:xfrm>
          <a:solidFill>
            <a:schemeClr val="tx2">
              <a:lumMod val="40000"/>
              <a:lumOff val="60000"/>
            </a:schemeClr>
          </a:solidFill>
        </p:spPr>
        <p:txBody>
          <a:bodyPr tIns="91440" bIns="91440" anchor="ctr">
            <a:normAutofit/>
          </a:bodyPr>
          <a:lstStyle>
            <a:lvl1pPr marL="0" indent="0" algn="ctr">
              <a:buNone/>
              <a:defRPr sz="2800" b="1" baseline="0">
                <a:solidFill>
                  <a:schemeClr val="accent2"/>
                </a:solidFill>
              </a:defRPr>
            </a:lvl1pPr>
          </a:lstStyle>
          <a:p>
            <a:pPr lvl="0"/>
            <a:r>
              <a:rPr lang="en-US" smtClean="0"/>
              <a:t>Price Here</a:t>
            </a:r>
            <a:endParaRPr lang="en-US"/>
          </a:p>
        </p:txBody>
      </p:sp>
      <p:sp>
        <p:nvSpPr>
          <p:cNvPr id="50" name="Text Placeholder 13"/>
          <p:cNvSpPr>
            <a:spLocks noGrp="1"/>
          </p:cNvSpPr>
          <p:nvPr>
            <p:ph type="body" sz="quarter" idx="26" hasCustomPrompt="1"/>
          </p:nvPr>
        </p:nvSpPr>
        <p:spPr>
          <a:xfrm>
            <a:off x="482600" y="4784386"/>
            <a:ext cx="2594864" cy="387470"/>
          </a:xfrm>
          <a:solidFill>
            <a:schemeClr val="tx2">
              <a:lumMod val="20000"/>
              <a:lumOff val="80000"/>
            </a:schemeClr>
          </a:solidFill>
        </p:spPr>
        <p:txBody>
          <a:bodyPr tIns="91440" bIns="91440" anchor="ctr">
            <a:noAutofit/>
          </a:bodyPr>
          <a:lstStyle>
            <a:lvl1pPr marL="0" indent="0" algn="ctr">
              <a:buNone/>
              <a:defRPr sz="2000" b="0" baseline="0">
                <a:solidFill>
                  <a:schemeClr val="accent2"/>
                </a:solidFill>
              </a:defRPr>
            </a:lvl1pPr>
          </a:lstStyle>
          <a:p>
            <a:pPr lvl="0"/>
            <a:r>
              <a:rPr lang="en-US" smtClean="0"/>
              <a:t>Price:</a:t>
            </a:r>
            <a:endParaRPr lang="en-US"/>
          </a:p>
        </p:txBody>
      </p:sp>
      <p:sp>
        <p:nvSpPr>
          <p:cNvPr id="51" name="Text Placeholder 13"/>
          <p:cNvSpPr>
            <a:spLocks noGrp="1"/>
          </p:cNvSpPr>
          <p:nvPr>
            <p:ph type="body" sz="quarter" idx="27" hasCustomPrompt="1"/>
          </p:nvPr>
        </p:nvSpPr>
        <p:spPr>
          <a:xfrm>
            <a:off x="9114537" y="2040590"/>
            <a:ext cx="2594864" cy="2574178"/>
          </a:xfrm>
          <a:solidFill>
            <a:schemeClr val="tx2">
              <a:lumMod val="40000"/>
              <a:lumOff val="60000"/>
            </a:schemeClr>
          </a:solidFill>
        </p:spPr>
        <p:txBody>
          <a:bodyPr tIns="640080">
            <a:normAutofit/>
          </a:bodyPr>
          <a:lstStyle>
            <a:lvl1pPr>
              <a:defRPr sz="1400" baseline="0">
                <a:solidFill>
                  <a:schemeClr val="accent2"/>
                </a:solidFill>
              </a:defRPr>
            </a:lvl1pPr>
          </a:lstStyle>
          <a:p>
            <a:pPr lvl="0"/>
            <a:r>
              <a:rPr lang="en-US" smtClean="0"/>
              <a:t>List items for Title 1</a:t>
            </a:r>
            <a:endParaRPr lang="en-US"/>
          </a:p>
        </p:txBody>
      </p:sp>
      <p:sp>
        <p:nvSpPr>
          <p:cNvPr id="52" name="Text Placeholder 12"/>
          <p:cNvSpPr>
            <a:spLocks noGrp="1"/>
          </p:cNvSpPr>
          <p:nvPr>
            <p:ph type="body" sz="quarter" idx="28" hasCustomPrompt="1"/>
          </p:nvPr>
        </p:nvSpPr>
        <p:spPr>
          <a:xfrm>
            <a:off x="9114537" y="1780295"/>
            <a:ext cx="2594864" cy="607243"/>
          </a:xfrm>
          <a:solidFill>
            <a:schemeClr val="accent5"/>
          </a:solidFill>
          <a:ln>
            <a:noFill/>
          </a:ln>
        </p:spPr>
        <p:txBody>
          <a:bodyPr vert="horz" wrap="square" lIns="91440" tIns="45720" rIns="91440" bIns="45720" rtlCol="0" anchor="ctr">
            <a:noAutofit/>
          </a:bodyPr>
          <a:lstStyle>
            <a:lvl1pPr marL="228600" indent="-228600" algn="ctr">
              <a:buNone/>
              <a:defRPr lang="en-US" sz="2200" b="1" cap="all" baseline="0">
                <a:solidFill>
                  <a:schemeClr val="bg1"/>
                </a:solidFill>
              </a:defRPr>
            </a:lvl1pPr>
          </a:lstStyle>
          <a:p>
            <a:pPr marL="0" lvl="0" indent="0"/>
            <a:r>
              <a:rPr lang="en-US" smtClean="0"/>
              <a:t>Option 4</a:t>
            </a:r>
            <a:endParaRPr lang="en-US"/>
          </a:p>
        </p:txBody>
      </p:sp>
      <p:sp>
        <p:nvSpPr>
          <p:cNvPr id="53" name="Text Placeholder 13"/>
          <p:cNvSpPr>
            <a:spLocks noGrp="1"/>
          </p:cNvSpPr>
          <p:nvPr>
            <p:ph type="body" sz="quarter" idx="29" hasCustomPrompt="1"/>
          </p:nvPr>
        </p:nvSpPr>
        <p:spPr>
          <a:xfrm>
            <a:off x="9114537" y="5161362"/>
            <a:ext cx="2594864" cy="783448"/>
          </a:xfrm>
          <a:solidFill>
            <a:schemeClr val="tx2">
              <a:lumMod val="40000"/>
              <a:lumOff val="60000"/>
            </a:schemeClr>
          </a:solidFill>
        </p:spPr>
        <p:txBody>
          <a:bodyPr tIns="91440" bIns="91440" anchor="ctr">
            <a:normAutofit/>
          </a:bodyPr>
          <a:lstStyle>
            <a:lvl1pPr marL="0" indent="0" algn="ctr">
              <a:buNone/>
              <a:defRPr sz="2800" b="1" baseline="0">
                <a:solidFill>
                  <a:schemeClr val="accent2"/>
                </a:solidFill>
              </a:defRPr>
            </a:lvl1pPr>
          </a:lstStyle>
          <a:p>
            <a:pPr lvl="0"/>
            <a:r>
              <a:rPr lang="en-US" smtClean="0"/>
              <a:t>Price Here</a:t>
            </a:r>
            <a:endParaRPr lang="en-US"/>
          </a:p>
        </p:txBody>
      </p:sp>
      <p:sp>
        <p:nvSpPr>
          <p:cNvPr id="59" name="Text Placeholder 13"/>
          <p:cNvSpPr>
            <a:spLocks noGrp="1"/>
          </p:cNvSpPr>
          <p:nvPr>
            <p:ph type="body" sz="quarter" idx="30" hasCustomPrompt="1"/>
          </p:nvPr>
        </p:nvSpPr>
        <p:spPr>
          <a:xfrm>
            <a:off x="9114537" y="4784386"/>
            <a:ext cx="2594864" cy="387470"/>
          </a:xfrm>
          <a:solidFill>
            <a:schemeClr val="tx2">
              <a:lumMod val="20000"/>
              <a:lumOff val="80000"/>
            </a:schemeClr>
          </a:solidFill>
        </p:spPr>
        <p:txBody>
          <a:bodyPr tIns="91440" bIns="91440" anchor="ctr">
            <a:noAutofit/>
          </a:bodyPr>
          <a:lstStyle>
            <a:lvl1pPr marL="0" indent="0" algn="ctr">
              <a:buNone/>
              <a:defRPr sz="2000" b="0" baseline="0">
                <a:solidFill>
                  <a:schemeClr val="accent2"/>
                </a:solidFill>
              </a:defRPr>
            </a:lvl1pPr>
          </a:lstStyle>
          <a:p>
            <a:pPr lvl="0"/>
            <a:r>
              <a:rPr lang="en-US" smtClean="0"/>
              <a:t>Price:</a:t>
            </a:r>
            <a:endParaRPr lang="en-US"/>
          </a:p>
        </p:txBody>
      </p:sp>
      <p:sp>
        <p:nvSpPr>
          <p:cNvPr id="61" name="Text Placeholder 13"/>
          <p:cNvSpPr>
            <a:spLocks noGrp="1"/>
          </p:cNvSpPr>
          <p:nvPr>
            <p:ph type="body" sz="quarter" idx="31" hasCustomPrompt="1"/>
          </p:nvPr>
        </p:nvSpPr>
        <p:spPr>
          <a:xfrm>
            <a:off x="6237224" y="2034398"/>
            <a:ext cx="2594864" cy="2574178"/>
          </a:xfrm>
          <a:solidFill>
            <a:schemeClr val="tx2">
              <a:lumMod val="40000"/>
              <a:lumOff val="60000"/>
            </a:schemeClr>
          </a:solidFill>
        </p:spPr>
        <p:txBody>
          <a:bodyPr tIns="640080">
            <a:normAutofit/>
          </a:bodyPr>
          <a:lstStyle>
            <a:lvl1pPr>
              <a:defRPr sz="1400" baseline="0">
                <a:solidFill>
                  <a:schemeClr val="accent2"/>
                </a:solidFill>
              </a:defRPr>
            </a:lvl1pPr>
          </a:lstStyle>
          <a:p>
            <a:pPr lvl="0"/>
            <a:r>
              <a:rPr lang="en-US" smtClean="0"/>
              <a:t>List items for Title 1</a:t>
            </a:r>
            <a:endParaRPr lang="en-US"/>
          </a:p>
        </p:txBody>
      </p:sp>
      <p:sp>
        <p:nvSpPr>
          <p:cNvPr id="62" name="Text Placeholder 12"/>
          <p:cNvSpPr>
            <a:spLocks noGrp="1"/>
          </p:cNvSpPr>
          <p:nvPr>
            <p:ph type="body" sz="quarter" idx="32" hasCustomPrompt="1"/>
          </p:nvPr>
        </p:nvSpPr>
        <p:spPr>
          <a:xfrm>
            <a:off x="6237224" y="1780295"/>
            <a:ext cx="2594864" cy="607243"/>
          </a:xfrm>
          <a:solidFill>
            <a:schemeClr val="accent3"/>
          </a:solidFill>
          <a:ln>
            <a:noFill/>
          </a:ln>
        </p:spPr>
        <p:txBody>
          <a:bodyPr vert="horz" wrap="square" lIns="91440" tIns="45720" rIns="91440" bIns="45720" rtlCol="0" anchor="ctr">
            <a:noAutofit/>
          </a:bodyPr>
          <a:lstStyle>
            <a:lvl1pPr marL="228600" indent="-228600" algn="ctr">
              <a:buNone/>
              <a:defRPr lang="en-US" sz="2200" b="1" cap="all" baseline="0">
                <a:solidFill>
                  <a:schemeClr val="bg1"/>
                </a:solidFill>
              </a:defRPr>
            </a:lvl1pPr>
          </a:lstStyle>
          <a:p>
            <a:pPr marL="0" lvl="0" indent="0"/>
            <a:r>
              <a:rPr lang="en-US" smtClean="0"/>
              <a:t>Option 3</a:t>
            </a:r>
            <a:endParaRPr lang="en-US"/>
          </a:p>
        </p:txBody>
      </p:sp>
      <p:sp>
        <p:nvSpPr>
          <p:cNvPr id="63" name="Text Placeholder 13"/>
          <p:cNvSpPr>
            <a:spLocks noGrp="1"/>
          </p:cNvSpPr>
          <p:nvPr>
            <p:ph type="body" sz="quarter" idx="33" hasCustomPrompt="1"/>
          </p:nvPr>
        </p:nvSpPr>
        <p:spPr>
          <a:xfrm>
            <a:off x="6237224" y="5161362"/>
            <a:ext cx="2594864" cy="783448"/>
          </a:xfrm>
          <a:solidFill>
            <a:schemeClr val="tx2">
              <a:lumMod val="40000"/>
              <a:lumOff val="60000"/>
            </a:schemeClr>
          </a:solidFill>
        </p:spPr>
        <p:txBody>
          <a:bodyPr tIns="91440" bIns="91440" anchor="ctr">
            <a:normAutofit/>
          </a:bodyPr>
          <a:lstStyle>
            <a:lvl1pPr marL="0" indent="0" algn="ctr">
              <a:buNone/>
              <a:defRPr sz="2800" b="1" baseline="0">
                <a:solidFill>
                  <a:schemeClr val="accent2"/>
                </a:solidFill>
              </a:defRPr>
            </a:lvl1pPr>
          </a:lstStyle>
          <a:p>
            <a:pPr lvl="0"/>
            <a:r>
              <a:rPr lang="en-US" smtClean="0"/>
              <a:t>Price Here</a:t>
            </a:r>
            <a:endParaRPr lang="en-US"/>
          </a:p>
        </p:txBody>
      </p:sp>
      <p:sp>
        <p:nvSpPr>
          <p:cNvPr id="64" name="Text Placeholder 13"/>
          <p:cNvSpPr>
            <a:spLocks noGrp="1"/>
          </p:cNvSpPr>
          <p:nvPr>
            <p:ph type="body" sz="quarter" idx="34" hasCustomPrompt="1"/>
          </p:nvPr>
        </p:nvSpPr>
        <p:spPr>
          <a:xfrm>
            <a:off x="6237224" y="4784386"/>
            <a:ext cx="2594864" cy="387470"/>
          </a:xfrm>
          <a:solidFill>
            <a:schemeClr val="tx2">
              <a:lumMod val="20000"/>
              <a:lumOff val="80000"/>
            </a:schemeClr>
          </a:solidFill>
        </p:spPr>
        <p:txBody>
          <a:bodyPr tIns="91440" bIns="91440" anchor="ctr">
            <a:noAutofit/>
          </a:bodyPr>
          <a:lstStyle>
            <a:lvl1pPr marL="0" indent="0" algn="ctr">
              <a:buNone/>
              <a:defRPr sz="2000" b="0" baseline="0">
                <a:solidFill>
                  <a:schemeClr val="accent2"/>
                </a:solidFill>
              </a:defRPr>
            </a:lvl1pPr>
          </a:lstStyle>
          <a:p>
            <a:pPr lvl="0"/>
            <a:r>
              <a:rPr lang="en-US" smtClean="0"/>
              <a:t>Price:</a:t>
            </a:r>
            <a:endParaRPr lang="en-US"/>
          </a:p>
        </p:txBody>
      </p:sp>
      <p:sp>
        <p:nvSpPr>
          <p:cNvPr id="66" name="Text Placeholder 13"/>
          <p:cNvSpPr>
            <a:spLocks noGrp="1"/>
          </p:cNvSpPr>
          <p:nvPr>
            <p:ph type="body" sz="quarter" idx="35" hasCustomPrompt="1"/>
          </p:nvPr>
        </p:nvSpPr>
        <p:spPr>
          <a:xfrm>
            <a:off x="3359912" y="2034398"/>
            <a:ext cx="2594864" cy="2574178"/>
          </a:xfrm>
          <a:solidFill>
            <a:schemeClr val="tx2">
              <a:lumMod val="40000"/>
              <a:lumOff val="60000"/>
            </a:schemeClr>
          </a:solidFill>
        </p:spPr>
        <p:txBody>
          <a:bodyPr tIns="640080">
            <a:normAutofit/>
          </a:bodyPr>
          <a:lstStyle>
            <a:lvl1pPr>
              <a:defRPr sz="1400" baseline="0">
                <a:solidFill>
                  <a:schemeClr val="accent2"/>
                </a:solidFill>
              </a:defRPr>
            </a:lvl1pPr>
          </a:lstStyle>
          <a:p>
            <a:pPr lvl="0"/>
            <a:r>
              <a:rPr lang="en-US" smtClean="0"/>
              <a:t>List items for Title 1</a:t>
            </a:r>
            <a:endParaRPr lang="en-US"/>
          </a:p>
        </p:txBody>
      </p:sp>
      <p:sp>
        <p:nvSpPr>
          <p:cNvPr id="67" name="Text Placeholder 12"/>
          <p:cNvSpPr>
            <a:spLocks noGrp="1"/>
          </p:cNvSpPr>
          <p:nvPr>
            <p:ph type="body" sz="quarter" idx="36" hasCustomPrompt="1"/>
          </p:nvPr>
        </p:nvSpPr>
        <p:spPr>
          <a:xfrm>
            <a:off x="3359912" y="1780295"/>
            <a:ext cx="2594864" cy="607243"/>
          </a:xfrm>
          <a:solidFill>
            <a:schemeClr val="accent1"/>
          </a:solidFill>
          <a:ln>
            <a:noFill/>
          </a:ln>
        </p:spPr>
        <p:txBody>
          <a:bodyPr vert="horz" wrap="square" lIns="91440" tIns="45720" rIns="91440" bIns="45720" rtlCol="0" anchor="ctr">
            <a:noAutofit/>
          </a:bodyPr>
          <a:lstStyle>
            <a:lvl1pPr marL="228600" indent="-228600" algn="ctr">
              <a:buNone/>
              <a:defRPr lang="en-US" sz="2200" b="1" cap="all" baseline="0">
                <a:solidFill>
                  <a:schemeClr val="bg1"/>
                </a:solidFill>
              </a:defRPr>
            </a:lvl1pPr>
          </a:lstStyle>
          <a:p>
            <a:pPr marL="0" lvl="0" indent="0"/>
            <a:r>
              <a:rPr lang="en-US" smtClean="0"/>
              <a:t>Option 2</a:t>
            </a:r>
            <a:endParaRPr lang="en-US"/>
          </a:p>
        </p:txBody>
      </p:sp>
      <p:sp>
        <p:nvSpPr>
          <p:cNvPr id="68" name="Text Placeholder 13"/>
          <p:cNvSpPr>
            <a:spLocks noGrp="1"/>
          </p:cNvSpPr>
          <p:nvPr>
            <p:ph type="body" sz="quarter" idx="37" hasCustomPrompt="1"/>
          </p:nvPr>
        </p:nvSpPr>
        <p:spPr>
          <a:xfrm>
            <a:off x="3359912" y="5161362"/>
            <a:ext cx="2594864" cy="783448"/>
          </a:xfrm>
          <a:solidFill>
            <a:schemeClr val="tx2">
              <a:lumMod val="40000"/>
              <a:lumOff val="60000"/>
            </a:schemeClr>
          </a:solidFill>
        </p:spPr>
        <p:txBody>
          <a:bodyPr tIns="91440" bIns="91440" anchor="ctr">
            <a:normAutofit/>
          </a:bodyPr>
          <a:lstStyle>
            <a:lvl1pPr marL="0" indent="0" algn="ctr">
              <a:buNone/>
              <a:defRPr sz="2800" b="1" baseline="0">
                <a:solidFill>
                  <a:schemeClr val="accent2"/>
                </a:solidFill>
              </a:defRPr>
            </a:lvl1pPr>
          </a:lstStyle>
          <a:p>
            <a:pPr lvl="0"/>
            <a:r>
              <a:rPr lang="en-US" smtClean="0"/>
              <a:t>Price Here</a:t>
            </a:r>
            <a:endParaRPr lang="en-US"/>
          </a:p>
        </p:txBody>
      </p:sp>
      <p:sp>
        <p:nvSpPr>
          <p:cNvPr id="69" name="Text Placeholder 13"/>
          <p:cNvSpPr>
            <a:spLocks noGrp="1"/>
          </p:cNvSpPr>
          <p:nvPr>
            <p:ph type="body" sz="quarter" idx="38" hasCustomPrompt="1"/>
          </p:nvPr>
        </p:nvSpPr>
        <p:spPr>
          <a:xfrm>
            <a:off x="3359912" y="4784386"/>
            <a:ext cx="2594864" cy="387470"/>
          </a:xfrm>
          <a:solidFill>
            <a:schemeClr val="tx2">
              <a:lumMod val="20000"/>
              <a:lumOff val="80000"/>
            </a:schemeClr>
          </a:solidFill>
        </p:spPr>
        <p:txBody>
          <a:bodyPr tIns="91440" bIns="91440" anchor="ctr">
            <a:noAutofit/>
          </a:bodyPr>
          <a:lstStyle>
            <a:lvl1pPr marL="0" indent="0" algn="ctr">
              <a:buNone/>
              <a:defRPr sz="2000" b="0" baseline="0">
                <a:solidFill>
                  <a:schemeClr val="accent2"/>
                </a:solidFill>
              </a:defRPr>
            </a:lvl1pPr>
          </a:lstStyle>
          <a:p>
            <a:pPr lvl="0"/>
            <a:r>
              <a:rPr lang="en-US" smtClean="0"/>
              <a:t>Price:</a:t>
            </a:r>
            <a:endParaRPr lang="en-US"/>
          </a:p>
        </p:txBody>
      </p:sp>
      <p:grpSp>
        <p:nvGrpSpPr>
          <p:cNvPr id="29" name="Group 28"/>
          <p:cNvGrpSpPr/>
          <p:nvPr userDrawn="1"/>
        </p:nvGrpSpPr>
        <p:grpSpPr>
          <a:xfrm>
            <a:off x="0" y="6766560"/>
            <a:ext cx="12192000" cy="91440"/>
            <a:chOff x="0" y="4480421"/>
            <a:chExt cx="12192000" cy="91440"/>
          </a:xfrm>
        </p:grpSpPr>
        <p:sp>
          <p:nvSpPr>
            <p:cNvPr id="30" name="Rectangle 29"/>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03107639"/>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able 2">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46" name="Text Placeholder 13"/>
          <p:cNvSpPr>
            <a:spLocks noGrp="1"/>
          </p:cNvSpPr>
          <p:nvPr>
            <p:ph type="body" sz="quarter" idx="18" hasCustomPrompt="1"/>
          </p:nvPr>
        </p:nvSpPr>
        <p:spPr>
          <a:xfrm>
            <a:off x="482600" y="2034398"/>
            <a:ext cx="2594864" cy="2574178"/>
          </a:xfrm>
          <a:solidFill>
            <a:schemeClr val="tx2">
              <a:lumMod val="40000"/>
              <a:lumOff val="60000"/>
            </a:schemeClr>
          </a:solidFill>
        </p:spPr>
        <p:txBody>
          <a:bodyPr tIns="640080">
            <a:normAutofit/>
          </a:bodyPr>
          <a:lstStyle>
            <a:lvl1pPr>
              <a:defRPr sz="1400" baseline="0">
                <a:solidFill>
                  <a:schemeClr val="accent2"/>
                </a:solidFill>
              </a:defRPr>
            </a:lvl1pPr>
          </a:lstStyle>
          <a:p>
            <a:pPr lvl="0"/>
            <a:r>
              <a:rPr lang="en-US" smtClean="0"/>
              <a:t>List items for Title 1</a:t>
            </a:r>
            <a:endParaRPr lang="en-US"/>
          </a:p>
        </p:txBody>
      </p:sp>
      <p:sp>
        <p:nvSpPr>
          <p:cNvPr id="48" name="Text Placeholder 12"/>
          <p:cNvSpPr>
            <a:spLocks noGrp="1"/>
          </p:cNvSpPr>
          <p:nvPr>
            <p:ph type="body" sz="quarter" idx="24" hasCustomPrompt="1"/>
          </p:nvPr>
        </p:nvSpPr>
        <p:spPr>
          <a:xfrm>
            <a:off x="482600" y="1780295"/>
            <a:ext cx="2594864" cy="607243"/>
          </a:xfrm>
          <a:solidFill>
            <a:schemeClr val="accent4"/>
          </a:solidFill>
          <a:ln>
            <a:noFill/>
          </a:ln>
        </p:spPr>
        <p:txBody>
          <a:bodyPr vert="horz" wrap="square" lIns="91440" tIns="45720" rIns="91440" bIns="45720" rtlCol="0" anchor="ctr">
            <a:noAutofit/>
          </a:bodyPr>
          <a:lstStyle>
            <a:lvl1pPr marL="228600" indent="-228600" algn="ctr">
              <a:buNone/>
              <a:defRPr lang="en-US" sz="2200" b="1" cap="all" baseline="0">
                <a:solidFill>
                  <a:schemeClr val="bg1"/>
                </a:solidFill>
              </a:defRPr>
            </a:lvl1pPr>
          </a:lstStyle>
          <a:p>
            <a:pPr marL="0" lvl="0" indent="0"/>
            <a:r>
              <a:rPr lang="en-US" smtClean="0"/>
              <a:t>Option 1</a:t>
            </a:r>
            <a:endParaRPr lang="en-US"/>
          </a:p>
        </p:txBody>
      </p:sp>
      <p:sp>
        <p:nvSpPr>
          <p:cNvPr id="49" name="Text Placeholder 13"/>
          <p:cNvSpPr>
            <a:spLocks noGrp="1"/>
          </p:cNvSpPr>
          <p:nvPr>
            <p:ph type="body" sz="quarter" idx="25" hasCustomPrompt="1"/>
          </p:nvPr>
        </p:nvSpPr>
        <p:spPr>
          <a:xfrm>
            <a:off x="482600" y="5161362"/>
            <a:ext cx="2594864" cy="783448"/>
          </a:xfrm>
          <a:solidFill>
            <a:schemeClr val="tx2">
              <a:lumMod val="40000"/>
              <a:lumOff val="60000"/>
            </a:schemeClr>
          </a:solidFill>
        </p:spPr>
        <p:txBody>
          <a:bodyPr tIns="91440" bIns="91440" anchor="ctr">
            <a:normAutofit/>
          </a:bodyPr>
          <a:lstStyle>
            <a:lvl1pPr marL="0" indent="0" algn="ctr">
              <a:buNone/>
              <a:defRPr sz="2800" b="1" baseline="0">
                <a:solidFill>
                  <a:schemeClr val="accent2"/>
                </a:solidFill>
              </a:defRPr>
            </a:lvl1pPr>
          </a:lstStyle>
          <a:p>
            <a:pPr lvl="0"/>
            <a:r>
              <a:rPr lang="en-US" smtClean="0"/>
              <a:t>Price Here</a:t>
            </a:r>
            <a:endParaRPr lang="en-US"/>
          </a:p>
        </p:txBody>
      </p:sp>
      <p:sp>
        <p:nvSpPr>
          <p:cNvPr id="50" name="Text Placeholder 13"/>
          <p:cNvSpPr>
            <a:spLocks noGrp="1"/>
          </p:cNvSpPr>
          <p:nvPr>
            <p:ph type="body" sz="quarter" idx="26" hasCustomPrompt="1"/>
          </p:nvPr>
        </p:nvSpPr>
        <p:spPr>
          <a:xfrm>
            <a:off x="482600" y="4784386"/>
            <a:ext cx="2594864" cy="387470"/>
          </a:xfrm>
          <a:solidFill>
            <a:schemeClr val="tx2">
              <a:lumMod val="20000"/>
              <a:lumOff val="80000"/>
            </a:schemeClr>
          </a:solidFill>
        </p:spPr>
        <p:txBody>
          <a:bodyPr tIns="91440" bIns="91440" anchor="ctr">
            <a:noAutofit/>
          </a:bodyPr>
          <a:lstStyle>
            <a:lvl1pPr marL="0" indent="0" algn="ctr">
              <a:buNone/>
              <a:defRPr sz="2000" b="0" baseline="0">
                <a:solidFill>
                  <a:schemeClr val="accent2"/>
                </a:solidFill>
              </a:defRPr>
            </a:lvl1pPr>
          </a:lstStyle>
          <a:p>
            <a:pPr lvl="0"/>
            <a:r>
              <a:rPr lang="en-US" smtClean="0"/>
              <a:t>Price:</a:t>
            </a:r>
            <a:endParaRPr lang="en-US"/>
          </a:p>
        </p:txBody>
      </p:sp>
      <p:sp>
        <p:nvSpPr>
          <p:cNvPr id="51" name="Text Placeholder 13"/>
          <p:cNvSpPr>
            <a:spLocks noGrp="1"/>
          </p:cNvSpPr>
          <p:nvPr>
            <p:ph type="body" sz="quarter" idx="27" hasCustomPrompt="1"/>
          </p:nvPr>
        </p:nvSpPr>
        <p:spPr>
          <a:xfrm>
            <a:off x="9114537" y="2040590"/>
            <a:ext cx="2594864" cy="2574178"/>
          </a:xfrm>
          <a:solidFill>
            <a:schemeClr val="tx2">
              <a:lumMod val="40000"/>
              <a:lumOff val="60000"/>
            </a:schemeClr>
          </a:solidFill>
        </p:spPr>
        <p:txBody>
          <a:bodyPr tIns="640080">
            <a:normAutofit/>
          </a:bodyPr>
          <a:lstStyle>
            <a:lvl1pPr>
              <a:defRPr sz="1400" baseline="0">
                <a:solidFill>
                  <a:schemeClr val="accent2"/>
                </a:solidFill>
              </a:defRPr>
            </a:lvl1pPr>
          </a:lstStyle>
          <a:p>
            <a:pPr lvl="0"/>
            <a:r>
              <a:rPr lang="en-US" smtClean="0"/>
              <a:t>List items for Title 1</a:t>
            </a:r>
            <a:endParaRPr lang="en-US"/>
          </a:p>
        </p:txBody>
      </p:sp>
      <p:sp>
        <p:nvSpPr>
          <p:cNvPr id="52" name="Text Placeholder 12"/>
          <p:cNvSpPr>
            <a:spLocks noGrp="1"/>
          </p:cNvSpPr>
          <p:nvPr>
            <p:ph type="body" sz="quarter" idx="28" hasCustomPrompt="1"/>
          </p:nvPr>
        </p:nvSpPr>
        <p:spPr>
          <a:xfrm>
            <a:off x="9114537" y="1780295"/>
            <a:ext cx="2594864" cy="607243"/>
          </a:xfrm>
          <a:solidFill>
            <a:schemeClr val="accent5"/>
          </a:solidFill>
          <a:ln>
            <a:noFill/>
          </a:ln>
        </p:spPr>
        <p:txBody>
          <a:bodyPr vert="horz" wrap="square" lIns="91440" tIns="45720" rIns="91440" bIns="45720" rtlCol="0" anchor="ctr">
            <a:noAutofit/>
          </a:bodyPr>
          <a:lstStyle>
            <a:lvl1pPr marL="228600" indent="-228600" algn="ctr">
              <a:buNone/>
              <a:defRPr lang="en-US" sz="2200" b="1" cap="all" baseline="0">
                <a:solidFill>
                  <a:schemeClr val="bg1"/>
                </a:solidFill>
              </a:defRPr>
            </a:lvl1pPr>
          </a:lstStyle>
          <a:p>
            <a:pPr marL="0" lvl="0" indent="0"/>
            <a:r>
              <a:rPr lang="en-US" smtClean="0"/>
              <a:t>Option 4</a:t>
            </a:r>
            <a:endParaRPr lang="en-US"/>
          </a:p>
        </p:txBody>
      </p:sp>
      <p:sp>
        <p:nvSpPr>
          <p:cNvPr id="53" name="Text Placeholder 13"/>
          <p:cNvSpPr>
            <a:spLocks noGrp="1"/>
          </p:cNvSpPr>
          <p:nvPr>
            <p:ph type="body" sz="quarter" idx="29" hasCustomPrompt="1"/>
          </p:nvPr>
        </p:nvSpPr>
        <p:spPr>
          <a:xfrm>
            <a:off x="9114537" y="5161362"/>
            <a:ext cx="2594864" cy="783448"/>
          </a:xfrm>
          <a:solidFill>
            <a:schemeClr val="tx2">
              <a:lumMod val="40000"/>
              <a:lumOff val="60000"/>
            </a:schemeClr>
          </a:solidFill>
        </p:spPr>
        <p:txBody>
          <a:bodyPr tIns="91440" bIns="91440" anchor="ctr">
            <a:normAutofit/>
          </a:bodyPr>
          <a:lstStyle>
            <a:lvl1pPr marL="0" indent="0" algn="ctr">
              <a:buNone/>
              <a:defRPr sz="2800" b="1" baseline="0">
                <a:solidFill>
                  <a:schemeClr val="accent2"/>
                </a:solidFill>
              </a:defRPr>
            </a:lvl1pPr>
          </a:lstStyle>
          <a:p>
            <a:pPr lvl="0"/>
            <a:r>
              <a:rPr lang="en-US" smtClean="0"/>
              <a:t>Price Here</a:t>
            </a:r>
            <a:endParaRPr lang="en-US"/>
          </a:p>
        </p:txBody>
      </p:sp>
      <p:sp>
        <p:nvSpPr>
          <p:cNvPr id="59" name="Text Placeholder 13"/>
          <p:cNvSpPr>
            <a:spLocks noGrp="1"/>
          </p:cNvSpPr>
          <p:nvPr>
            <p:ph type="body" sz="quarter" idx="30" hasCustomPrompt="1"/>
          </p:nvPr>
        </p:nvSpPr>
        <p:spPr>
          <a:xfrm>
            <a:off x="9114537" y="4784386"/>
            <a:ext cx="2594864" cy="387470"/>
          </a:xfrm>
          <a:solidFill>
            <a:schemeClr val="tx2">
              <a:lumMod val="20000"/>
              <a:lumOff val="80000"/>
            </a:schemeClr>
          </a:solidFill>
        </p:spPr>
        <p:txBody>
          <a:bodyPr tIns="91440" bIns="91440" anchor="ctr">
            <a:noAutofit/>
          </a:bodyPr>
          <a:lstStyle>
            <a:lvl1pPr marL="0" indent="0" algn="ctr">
              <a:buNone/>
              <a:defRPr sz="2000" b="0" baseline="0">
                <a:solidFill>
                  <a:schemeClr val="accent2"/>
                </a:solidFill>
              </a:defRPr>
            </a:lvl1pPr>
          </a:lstStyle>
          <a:p>
            <a:pPr lvl="0"/>
            <a:r>
              <a:rPr lang="en-US" smtClean="0"/>
              <a:t>Price:</a:t>
            </a:r>
            <a:endParaRPr lang="en-US"/>
          </a:p>
        </p:txBody>
      </p:sp>
      <p:sp>
        <p:nvSpPr>
          <p:cNvPr id="61" name="Text Placeholder 13"/>
          <p:cNvSpPr>
            <a:spLocks noGrp="1"/>
          </p:cNvSpPr>
          <p:nvPr>
            <p:ph type="body" sz="quarter" idx="31" hasCustomPrompt="1"/>
          </p:nvPr>
        </p:nvSpPr>
        <p:spPr>
          <a:xfrm>
            <a:off x="6237224" y="2034398"/>
            <a:ext cx="2594864" cy="2574178"/>
          </a:xfrm>
          <a:solidFill>
            <a:schemeClr val="tx2">
              <a:lumMod val="40000"/>
              <a:lumOff val="60000"/>
            </a:schemeClr>
          </a:solidFill>
        </p:spPr>
        <p:txBody>
          <a:bodyPr tIns="640080">
            <a:normAutofit/>
          </a:bodyPr>
          <a:lstStyle>
            <a:lvl1pPr>
              <a:defRPr sz="1400" baseline="0">
                <a:solidFill>
                  <a:schemeClr val="accent2"/>
                </a:solidFill>
              </a:defRPr>
            </a:lvl1pPr>
          </a:lstStyle>
          <a:p>
            <a:pPr lvl="0"/>
            <a:r>
              <a:rPr lang="en-US" smtClean="0"/>
              <a:t>List items for Title 1</a:t>
            </a:r>
            <a:endParaRPr lang="en-US"/>
          </a:p>
        </p:txBody>
      </p:sp>
      <p:sp>
        <p:nvSpPr>
          <p:cNvPr id="62" name="Text Placeholder 12"/>
          <p:cNvSpPr>
            <a:spLocks noGrp="1"/>
          </p:cNvSpPr>
          <p:nvPr>
            <p:ph type="body" sz="quarter" idx="32" hasCustomPrompt="1"/>
          </p:nvPr>
        </p:nvSpPr>
        <p:spPr>
          <a:xfrm>
            <a:off x="6237224" y="1780295"/>
            <a:ext cx="2594864" cy="607243"/>
          </a:xfrm>
          <a:solidFill>
            <a:schemeClr val="accent3"/>
          </a:solidFill>
          <a:ln>
            <a:noFill/>
          </a:ln>
        </p:spPr>
        <p:txBody>
          <a:bodyPr vert="horz" wrap="square" lIns="91440" tIns="45720" rIns="91440" bIns="45720" rtlCol="0" anchor="ctr">
            <a:noAutofit/>
          </a:bodyPr>
          <a:lstStyle>
            <a:lvl1pPr marL="228600" indent="-228600" algn="ctr">
              <a:buNone/>
              <a:defRPr lang="en-US" sz="2200" b="1" cap="all" baseline="0">
                <a:solidFill>
                  <a:schemeClr val="bg1"/>
                </a:solidFill>
              </a:defRPr>
            </a:lvl1pPr>
          </a:lstStyle>
          <a:p>
            <a:pPr marL="0" lvl="0" indent="0"/>
            <a:r>
              <a:rPr lang="en-US" smtClean="0"/>
              <a:t>Option 3</a:t>
            </a:r>
            <a:endParaRPr lang="en-US"/>
          </a:p>
        </p:txBody>
      </p:sp>
      <p:sp>
        <p:nvSpPr>
          <p:cNvPr id="63" name="Text Placeholder 13"/>
          <p:cNvSpPr>
            <a:spLocks noGrp="1"/>
          </p:cNvSpPr>
          <p:nvPr>
            <p:ph type="body" sz="quarter" idx="33" hasCustomPrompt="1"/>
          </p:nvPr>
        </p:nvSpPr>
        <p:spPr>
          <a:xfrm>
            <a:off x="6237224" y="5161362"/>
            <a:ext cx="2594864" cy="783448"/>
          </a:xfrm>
          <a:solidFill>
            <a:schemeClr val="tx2">
              <a:lumMod val="40000"/>
              <a:lumOff val="60000"/>
            </a:schemeClr>
          </a:solidFill>
        </p:spPr>
        <p:txBody>
          <a:bodyPr tIns="91440" bIns="91440" anchor="ctr">
            <a:normAutofit/>
          </a:bodyPr>
          <a:lstStyle>
            <a:lvl1pPr marL="0" indent="0" algn="ctr">
              <a:buNone/>
              <a:defRPr sz="2800" b="1" baseline="0">
                <a:solidFill>
                  <a:schemeClr val="accent2"/>
                </a:solidFill>
              </a:defRPr>
            </a:lvl1pPr>
          </a:lstStyle>
          <a:p>
            <a:pPr lvl="0"/>
            <a:r>
              <a:rPr lang="en-US" smtClean="0"/>
              <a:t>Price Here</a:t>
            </a:r>
            <a:endParaRPr lang="en-US"/>
          </a:p>
        </p:txBody>
      </p:sp>
      <p:sp>
        <p:nvSpPr>
          <p:cNvPr id="64" name="Text Placeholder 13"/>
          <p:cNvSpPr>
            <a:spLocks noGrp="1"/>
          </p:cNvSpPr>
          <p:nvPr>
            <p:ph type="body" sz="quarter" idx="34" hasCustomPrompt="1"/>
          </p:nvPr>
        </p:nvSpPr>
        <p:spPr>
          <a:xfrm>
            <a:off x="6237224" y="4784386"/>
            <a:ext cx="2594864" cy="387470"/>
          </a:xfrm>
          <a:solidFill>
            <a:schemeClr val="tx2">
              <a:lumMod val="20000"/>
              <a:lumOff val="80000"/>
            </a:schemeClr>
          </a:solidFill>
        </p:spPr>
        <p:txBody>
          <a:bodyPr tIns="91440" bIns="91440" anchor="ctr">
            <a:noAutofit/>
          </a:bodyPr>
          <a:lstStyle>
            <a:lvl1pPr marL="0" indent="0" algn="ctr">
              <a:buNone/>
              <a:defRPr sz="2000" b="0" baseline="0">
                <a:solidFill>
                  <a:schemeClr val="accent2"/>
                </a:solidFill>
              </a:defRPr>
            </a:lvl1pPr>
          </a:lstStyle>
          <a:p>
            <a:pPr lvl="0"/>
            <a:r>
              <a:rPr lang="en-US" smtClean="0"/>
              <a:t>Price:</a:t>
            </a:r>
            <a:endParaRPr lang="en-US"/>
          </a:p>
        </p:txBody>
      </p:sp>
      <p:sp>
        <p:nvSpPr>
          <p:cNvPr id="66" name="Text Placeholder 13"/>
          <p:cNvSpPr>
            <a:spLocks noGrp="1"/>
          </p:cNvSpPr>
          <p:nvPr>
            <p:ph type="body" sz="quarter" idx="35" hasCustomPrompt="1"/>
          </p:nvPr>
        </p:nvSpPr>
        <p:spPr>
          <a:xfrm>
            <a:off x="2864769" y="2034398"/>
            <a:ext cx="3585150" cy="2961648"/>
          </a:xfrm>
          <a:solidFill>
            <a:schemeClr val="tx2">
              <a:lumMod val="40000"/>
              <a:lumOff val="60000"/>
            </a:schemeClr>
          </a:solidFill>
        </p:spPr>
        <p:txBody>
          <a:bodyPr tIns="640080">
            <a:normAutofit/>
          </a:bodyPr>
          <a:lstStyle>
            <a:lvl1pPr>
              <a:defRPr sz="1800" baseline="0">
                <a:solidFill>
                  <a:schemeClr val="accent2"/>
                </a:solidFill>
              </a:defRPr>
            </a:lvl1pPr>
          </a:lstStyle>
          <a:p>
            <a:pPr lvl="0"/>
            <a:r>
              <a:rPr lang="en-US" smtClean="0"/>
              <a:t>List items for Title 1</a:t>
            </a:r>
            <a:endParaRPr lang="en-US"/>
          </a:p>
        </p:txBody>
      </p:sp>
      <p:sp>
        <p:nvSpPr>
          <p:cNvPr id="67" name="Text Placeholder 12"/>
          <p:cNvSpPr>
            <a:spLocks noGrp="1"/>
          </p:cNvSpPr>
          <p:nvPr>
            <p:ph type="body" sz="quarter" idx="36" hasCustomPrompt="1"/>
          </p:nvPr>
        </p:nvSpPr>
        <p:spPr>
          <a:xfrm>
            <a:off x="2864769" y="1548551"/>
            <a:ext cx="3585150" cy="838987"/>
          </a:xfrm>
          <a:solidFill>
            <a:schemeClr val="accent1"/>
          </a:solidFill>
          <a:ln>
            <a:noFill/>
          </a:ln>
        </p:spPr>
        <p:txBody>
          <a:bodyPr vert="horz" wrap="square" lIns="91440" tIns="45720" rIns="91440" bIns="45720" rtlCol="0" anchor="ctr">
            <a:noAutofit/>
          </a:bodyPr>
          <a:lstStyle>
            <a:lvl1pPr marL="228600" indent="-228600" algn="ctr">
              <a:buNone/>
              <a:defRPr lang="en-US" sz="3600" b="1" cap="all" baseline="0">
                <a:solidFill>
                  <a:schemeClr val="bg1"/>
                </a:solidFill>
              </a:defRPr>
            </a:lvl1pPr>
          </a:lstStyle>
          <a:p>
            <a:pPr marL="0" lvl="0" indent="0"/>
            <a:r>
              <a:rPr lang="en-US" smtClean="0"/>
              <a:t>Option 2</a:t>
            </a:r>
            <a:endParaRPr lang="en-US"/>
          </a:p>
        </p:txBody>
      </p:sp>
      <p:sp>
        <p:nvSpPr>
          <p:cNvPr id="68" name="Text Placeholder 13"/>
          <p:cNvSpPr>
            <a:spLocks noGrp="1"/>
          </p:cNvSpPr>
          <p:nvPr>
            <p:ph type="body" sz="quarter" idx="37" hasCustomPrompt="1"/>
          </p:nvPr>
        </p:nvSpPr>
        <p:spPr>
          <a:xfrm>
            <a:off x="2864769" y="5506854"/>
            <a:ext cx="3585150" cy="783448"/>
          </a:xfrm>
          <a:solidFill>
            <a:schemeClr val="tx2">
              <a:lumMod val="40000"/>
              <a:lumOff val="60000"/>
            </a:schemeClr>
          </a:solidFill>
        </p:spPr>
        <p:txBody>
          <a:bodyPr tIns="91440" bIns="91440" anchor="ctr">
            <a:normAutofit/>
          </a:bodyPr>
          <a:lstStyle>
            <a:lvl1pPr marL="0" indent="0" algn="ctr">
              <a:buNone/>
              <a:defRPr sz="3600" b="1" baseline="0">
                <a:solidFill>
                  <a:schemeClr val="accent2"/>
                </a:solidFill>
              </a:defRPr>
            </a:lvl1pPr>
          </a:lstStyle>
          <a:p>
            <a:pPr lvl="0"/>
            <a:r>
              <a:rPr lang="en-US" smtClean="0"/>
              <a:t>Price Here</a:t>
            </a:r>
            <a:endParaRPr lang="en-US"/>
          </a:p>
        </p:txBody>
      </p:sp>
      <p:sp>
        <p:nvSpPr>
          <p:cNvPr id="69" name="Text Placeholder 13"/>
          <p:cNvSpPr>
            <a:spLocks noGrp="1"/>
          </p:cNvSpPr>
          <p:nvPr>
            <p:ph type="body" sz="quarter" idx="38" hasCustomPrompt="1"/>
          </p:nvPr>
        </p:nvSpPr>
        <p:spPr>
          <a:xfrm>
            <a:off x="2864769" y="5129878"/>
            <a:ext cx="3585150" cy="387470"/>
          </a:xfrm>
          <a:solidFill>
            <a:schemeClr val="tx2">
              <a:lumMod val="20000"/>
              <a:lumOff val="80000"/>
            </a:schemeClr>
          </a:solidFill>
        </p:spPr>
        <p:txBody>
          <a:bodyPr tIns="91440" bIns="91440" anchor="ctr">
            <a:noAutofit/>
          </a:bodyPr>
          <a:lstStyle>
            <a:lvl1pPr marL="0" indent="0" algn="ctr">
              <a:buNone/>
              <a:defRPr sz="2800" b="0" baseline="0">
                <a:solidFill>
                  <a:schemeClr val="accent2"/>
                </a:solidFill>
              </a:defRPr>
            </a:lvl1pPr>
          </a:lstStyle>
          <a:p>
            <a:pPr lvl="0"/>
            <a:r>
              <a:rPr lang="en-US" smtClean="0"/>
              <a:t>Price:</a:t>
            </a:r>
            <a:endParaRPr lang="en-US"/>
          </a:p>
        </p:txBody>
      </p:sp>
      <p:grpSp>
        <p:nvGrpSpPr>
          <p:cNvPr id="29" name="Group 28"/>
          <p:cNvGrpSpPr/>
          <p:nvPr userDrawn="1"/>
        </p:nvGrpSpPr>
        <p:grpSpPr>
          <a:xfrm>
            <a:off x="0" y="6766560"/>
            <a:ext cx="12192000" cy="91440"/>
            <a:chOff x="0" y="4480421"/>
            <a:chExt cx="12192000" cy="91440"/>
          </a:xfrm>
        </p:grpSpPr>
        <p:sp>
          <p:nvSpPr>
            <p:cNvPr id="30" name="Rectangle 29"/>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64296154"/>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able 3">
    <p:spTree>
      <p:nvGrpSpPr>
        <p:cNvPr id="1" name=""/>
        <p:cNvGrpSpPr/>
        <p:nvPr/>
      </p:nvGrpSpPr>
      <p:grpSpPr>
        <a:xfrm>
          <a:off x="0" y="0"/>
          <a:ext cx="0" cy="0"/>
          <a:chOff x="0" y="0"/>
          <a:chExt cx="0" cy="0"/>
        </a:xfrm>
      </p:grpSpPr>
      <p:sp>
        <p:nvSpPr>
          <p:cNvPr id="35" name="Text Placeholder 13"/>
          <p:cNvSpPr>
            <a:spLocks noGrp="1"/>
          </p:cNvSpPr>
          <p:nvPr>
            <p:ph type="body" sz="quarter" idx="39" hasCustomPrompt="1"/>
          </p:nvPr>
        </p:nvSpPr>
        <p:spPr>
          <a:xfrm>
            <a:off x="3359912" y="2034398"/>
            <a:ext cx="2594864" cy="2574178"/>
          </a:xfrm>
          <a:solidFill>
            <a:schemeClr val="tx2">
              <a:lumMod val="40000"/>
              <a:lumOff val="60000"/>
            </a:schemeClr>
          </a:solidFill>
        </p:spPr>
        <p:txBody>
          <a:bodyPr tIns="640080">
            <a:normAutofit/>
          </a:bodyPr>
          <a:lstStyle>
            <a:lvl1pPr>
              <a:defRPr sz="1400" baseline="0">
                <a:solidFill>
                  <a:schemeClr val="accent2"/>
                </a:solidFill>
              </a:defRPr>
            </a:lvl1pPr>
          </a:lstStyle>
          <a:p>
            <a:pPr lvl="0"/>
            <a:r>
              <a:rPr lang="en-US" smtClean="0"/>
              <a:t>List items for Title 1</a:t>
            </a:r>
            <a:endParaRPr lang="en-US"/>
          </a:p>
        </p:txBody>
      </p:sp>
      <p:sp>
        <p:nvSpPr>
          <p:cNvPr id="36" name="Text Placeholder 12"/>
          <p:cNvSpPr>
            <a:spLocks noGrp="1"/>
          </p:cNvSpPr>
          <p:nvPr>
            <p:ph type="body" sz="quarter" idx="40" hasCustomPrompt="1"/>
          </p:nvPr>
        </p:nvSpPr>
        <p:spPr>
          <a:xfrm>
            <a:off x="3359912" y="1780295"/>
            <a:ext cx="2594864" cy="607243"/>
          </a:xfrm>
          <a:solidFill>
            <a:schemeClr val="accent1"/>
          </a:solidFill>
          <a:ln>
            <a:noFill/>
          </a:ln>
        </p:spPr>
        <p:txBody>
          <a:bodyPr vert="horz" wrap="square" lIns="91440" tIns="45720" rIns="91440" bIns="45720" rtlCol="0" anchor="ctr">
            <a:noAutofit/>
          </a:bodyPr>
          <a:lstStyle>
            <a:lvl1pPr marL="228600" indent="-228600" algn="ctr">
              <a:buNone/>
              <a:defRPr lang="en-US" sz="2200" b="1" cap="all" baseline="0">
                <a:solidFill>
                  <a:schemeClr val="bg1"/>
                </a:solidFill>
              </a:defRPr>
            </a:lvl1pPr>
          </a:lstStyle>
          <a:p>
            <a:pPr marL="0" lvl="0" indent="0"/>
            <a:r>
              <a:rPr lang="en-US" smtClean="0"/>
              <a:t>Option 2</a:t>
            </a:r>
            <a:endParaRPr lang="en-US"/>
          </a:p>
        </p:txBody>
      </p:sp>
      <p:sp>
        <p:nvSpPr>
          <p:cNvPr id="37" name="Text Placeholder 13"/>
          <p:cNvSpPr>
            <a:spLocks noGrp="1"/>
          </p:cNvSpPr>
          <p:nvPr>
            <p:ph type="body" sz="quarter" idx="41" hasCustomPrompt="1"/>
          </p:nvPr>
        </p:nvSpPr>
        <p:spPr>
          <a:xfrm>
            <a:off x="3359912" y="5161362"/>
            <a:ext cx="2594864" cy="783448"/>
          </a:xfrm>
          <a:solidFill>
            <a:schemeClr val="tx2">
              <a:lumMod val="40000"/>
              <a:lumOff val="60000"/>
            </a:schemeClr>
          </a:solidFill>
        </p:spPr>
        <p:txBody>
          <a:bodyPr tIns="91440" bIns="91440" anchor="ctr">
            <a:normAutofit/>
          </a:bodyPr>
          <a:lstStyle>
            <a:lvl1pPr marL="0" indent="0" algn="ctr">
              <a:buNone/>
              <a:defRPr sz="2800" b="1" baseline="0">
                <a:solidFill>
                  <a:schemeClr val="accent2"/>
                </a:solidFill>
              </a:defRPr>
            </a:lvl1pPr>
          </a:lstStyle>
          <a:p>
            <a:pPr lvl="0"/>
            <a:r>
              <a:rPr lang="en-US" smtClean="0"/>
              <a:t>Price Here</a:t>
            </a:r>
            <a:endParaRPr lang="en-US"/>
          </a:p>
        </p:txBody>
      </p:sp>
      <p:sp>
        <p:nvSpPr>
          <p:cNvPr id="38" name="Text Placeholder 13"/>
          <p:cNvSpPr>
            <a:spLocks noGrp="1"/>
          </p:cNvSpPr>
          <p:nvPr>
            <p:ph type="body" sz="quarter" idx="42" hasCustomPrompt="1"/>
          </p:nvPr>
        </p:nvSpPr>
        <p:spPr>
          <a:xfrm>
            <a:off x="3359912" y="4784386"/>
            <a:ext cx="2594864" cy="387470"/>
          </a:xfrm>
          <a:solidFill>
            <a:schemeClr val="tx2">
              <a:lumMod val="20000"/>
              <a:lumOff val="80000"/>
            </a:schemeClr>
          </a:solidFill>
        </p:spPr>
        <p:txBody>
          <a:bodyPr tIns="91440" bIns="91440" anchor="ctr">
            <a:noAutofit/>
          </a:bodyPr>
          <a:lstStyle>
            <a:lvl1pPr marL="0" indent="0" algn="ctr">
              <a:buNone/>
              <a:defRPr sz="2000" b="0" baseline="0">
                <a:solidFill>
                  <a:schemeClr val="accent2"/>
                </a:solidFill>
              </a:defRPr>
            </a:lvl1pPr>
          </a:lstStyle>
          <a:p>
            <a:pPr lvl="0"/>
            <a:r>
              <a:rPr lang="en-US" smtClean="0"/>
              <a:t>Price:</a:t>
            </a:r>
            <a:endParaRPr lang="en-US"/>
          </a:p>
        </p:txBody>
      </p:sp>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46" name="Text Placeholder 13"/>
          <p:cNvSpPr>
            <a:spLocks noGrp="1"/>
          </p:cNvSpPr>
          <p:nvPr>
            <p:ph type="body" sz="quarter" idx="18" hasCustomPrompt="1"/>
          </p:nvPr>
        </p:nvSpPr>
        <p:spPr>
          <a:xfrm>
            <a:off x="482600" y="2034398"/>
            <a:ext cx="2594864" cy="2574178"/>
          </a:xfrm>
          <a:solidFill>
            <a:schemeClr val="tx2">
              <a:lumMod val="40000"/>
              <a:lumOff val="60000"/>
            </a:schemeClr>
          </a:solidFill>
        </p:spPr>
        <p:txBody>
          <a:bodyPr tIns="640080">
            <a:normAutofit/>
          </a:bodyPr>
          <a:lstStyle>
            <a:lvl1pPr>
              <a:defRPr sz="1400" baseline="0">
                <a:solidFill>
                  <a:schemeClr val="accent2"/>
                </a:solidFill>
              </a:defRPr>
            </a:lvl1pPr>
          </a:lstStyle>
          <a:p>
            <a:pPr lvl="0"/>
            <a:r>
              <a:rPr lang="en-US" smtClean="0"/>
              <a:t>List items for Title 1</a:t>
            </a:r>
            <a:endParaRPr lang="en-US"/>
          </a:p>
        </p:txBody>
      </p:sp>
      <p:sp>
        <p:nvSpPr>
          <p:cNvPr id="48" name="Text Placeholder 12"/>
          <p:cNvSpPr>
            <a:spLocks noGrp="1"/>
          </p:cNvSpPr>
          <p:nvPr>
            <p:ph type="body" sz="quarter" idx="24" hasCustomPrompt="1"/>
          </p:nvPr>
        </p:nvSpPr>
        <p:spPr>
          <a:xfrm>
            <a:off x="482600" y="1780295"/>
            <a:ext cx="2594864" cy="607243"/>
          </a:xfrm>
          <a:solidFill>
            <a:schemeClr val="accent4"/>
          </a:solidFill>
          <a:ln>
            <a:noFill/>
          </a:ln>
        </p:spPr>
        <p:txBody>
          <a:bodyPr vert="horz" wrap="square" lIns="91440" tIns="45720" rIns="91440" bIns="45720" rtlCol="0" anchor="ctr">
            <a:noAutofit/>
          </a:bodyPr>
          <a:lstStyle>
            <a:lvl1pPr marL="228600" indent="-228600" algn="ctr">
              <a:buNone/>
              <a:defRPr lang="en-US" sz="2200" b="1" cap="all" baseline="0">
                <a:solidFill>
                  <a:schemeClr val="bg1"/>
                </a:solidFill>
              </a:defRPr>
            </a:lvl1pPr>
          </a:lstStyle>
          <a:p>
            <a:pPr marL="0" lvl="0" indent="0"/>
            <a:r>
              <a:rPr lang="en-US" smtClean="0"/>
              <a:t>Option 1</a:t>
            </a:r>
            <a:endParaRPr lang="en-US"/>
          </a:p>
        </p:txBody>
      </p:sp>
      <p:sp>
        <p:nvSpPr>
          <p:cNvPr id="49" name="Text Placeholder 13"/>
          <p:cNvSpPr>
            <a:spLocks noGrp="1"/>
          </p:cNvSpPr>
          <p:nvPr>
            <p:ph type="body" sz="quarter" idx="25" hasCustomPrompt="1"/>
          </p:nvPr>
        </p:nvSpPr>
        <p:spPr>
          <a:xfrm>
            <a:off x="482600" y="5161362"/>
            <a:ext cx="2594864" cy="783448"/>
          </a:xfrm>
          <a:solidFill>
            <a:schemeClr val="tx2">
              <a:lumMod val="40000"/>
              <a:lumOff val="60000"/>
            </a:schemeClr>
          </a:solidFill>
        </p:spPr>
        <p:txBody>
          <a:bodyPr tIns="91440" bIns="91440" anchor="ctr">
            <a:normAutofit/>
          </a:bodyPr>
          <a:lstStyle>
            <a:lvl1pPr marL="0" indent="0" algn="ctr">
              <a:buNone/>
              <a:defRPr sz="2800" b="1" baseline="0">
                <a:solidFill>
                  <a:schemeClr val="accent2"/>
                </a:solidFill>
              </a:defRPr>
            </a:lvl1pPr>
          </a:lstStyle>
          <a:p>
            <a:pPr lvl="0"/>
            <a:r>
              <a:rPr lang="en-US" smtClean="0"/>
              <a:t>Price Here</a:t>
            </a:r>
            <a:endParaRPr lang="en-US"/>
          </a:p>
        </p:txBody>
      </p:sp>
      <p:sp>
        <p:nvSpPr>
          <p:cNvPr id="50" name="Text Placeholder 13"/>
          <p:cNvSpPr>
            <a:spLocks noGrp="1"/>
          </p:cNvSpPr>
          <p:nvPr>
            <p:ph type="body" sz="quarter" idx="26" hasCustomPrompt="1"/>
          </p:nvPr>
        </p:nvSpPr>
        <p:spPr>
          <a:xfrm>
            <a:off x="482600" y="4784386"/>
            <a:ext cx="2594864" cy="387470"/>
          </a:xfrm>
          <a:solidFill>
            <a:schemeClr val="tx2">
              <a:lumMod val="20000"/>
              <a:lumOff val="80000"/>
            </a:schemeClr>
          </a:solidFill>
        </p:spPr>
        <p:txBody>
          <a:bodyPr tIns="91440" bIns="91440" anchor="ctr">
            <a:noAutofit/>
          </a:bodyPr>
          <a:lstStyle>
            <a:lvl1pPr marL="0" indent="0" algn="ctr">
              <a:buNone/>
              <a:defRPr sz="2000" b="0" baseline="0">
                <a:solidFill>
                  <a:schemeClr val="accent2"/>
                </a:solidFill>
              </a:defRPr>
            </a:lvl1pPr>
          </a:lstStyle>
          <a:p>
            <a:pPr lvl="0"/>
            <a:r>
              <a:rPr lang="en-US" smtClean="0"/>
              <a:t>Price:</a:t>
            </a:r>
            <a:endParaRPr lang="en-US"/>
          </a:p>
        </p:txBody>
      </p:sp>
      <p:sp>
        <p:nvSpPr>
          <p:cNvPr id="51" name="Text Placeholder 13"/>
          <p:cNvSpPr>
            <a:spLocks noGrp="1"/>
          </p:cNvSpPr>
          <p:nvPr>
            <p:ph type="body" sz="quarter" idx="27" hasCustomPrompt="1"/>
          </p:nvPr>
        </p:nvSpPr>
        <p:spPr>
          <a:xfrm>
            <a:off x="9114537" y="2040590"/>
            <a:ext cx="2594864" cy="2574178"/>
          </a:xfrm>
          <a:solidFill>
            <a:schemeClr val="tx2">
              <a:lumMod val="40000"/>
              <a:lumOff val="60000"/>
            </a:schemeClr>
          </a:solidFill>
        </p:spPr>
        <p:txBody>
          <a:bodyPr tIns="640080">
            <a:normAutofit/>
          </a:bodyPr>
          <a:lstStyle>
            <a:lvl1pPr>
              <a:defRPr sz="1400" baseline="0">
                <a:solidFill>
                  <a:schemeClr val="accent2"/>
                </a:solidFill>
              </a:defRPr>
            </a:lvl1pPr>
          </a:lstStyle>
          <a:p>
            <a:pPr lvl="0"/>
            <a:r>
              <a:rPr lang="en-US" smtClean="0"/>
              <a:t>List items for Title 1</a:t>
            </a:r>
            <a:endParaRPr lang="en-US"/>
          </a:p>
        </p:txBody>
      </p:sp>
      <p:sp>
        <p:nvSpPr>
          <p:cNvPr id="52" name="Text Placeholder 12"/>
          <p:cNvSpPr>
            <a:spLocks noGrp="1"/>
          </p:cNvSpPr>
          <p:nvPr>
            <p:ph type="body" sz="quarter" idx="28" hasCustomPrompt="1"/>
          </p:nvPr>
        </p:nvSpPr>
        <p:spPr>
          <a:xfrm>
            <a:off x="9114537" y="1780295"/>
            <a:ext cx="2594864" cy="607243"/>
          </a:xfrm>
          <a:solidFill>
            <a:schemeClr val="accent5"/>
          </a:solidFill>
          <a:ln>
            <a:noFill/>
          </a:ln>
        </p:spPr>
        <p:txBody>
          <a:bodyPr vert="horz" wrap="square" lIns="91440" tIns="45720" rIns="91440" bIns="45720" rtlCol="0" anchor="ctr">
            <a:noAutofit/>
          </a:bodyPr>
          <a:lstStyle>
            <a:lvl1pPr marL="228600" indent="-228600" algn="ctr">
              <a:buNone/>
              <a:defRPr lang="en-US" sz="2200" b="1" cap="all" baseline="0">
                <a:solidFill>
                  <a:schemeClr val="bg1"/>
                </a:solidFill>
              </a:defRPr>
            </a:lvl1pPr>
          </a:lstStyle>
          <a:p>
            <a:pPr marL="0" lvl="0" indent="0"/>
            <a:r>
              <a:rPr lang="en-US" smtClean="0"/>
              <a:t>Option 4</a:t>
            </a:r>
            <a:endParaRPr lang="en-US"/>
          </a:p>
        </p:txBody>
      </p:sp>
      <p:sp>
        <p:nvSpPr>
          <p:cNvPr id="53" name="Text Placeholder 13"/>
          <p:cNvSpPr>
            <a:spLocks noGrp="1"/>
          </p:cNvSpPr>
          <p:nvPr>
            <p:ph type="body" sz="quarter" idx="29" hasCustomPrompt="1"/>
          </p:nvPr>
        </p:nvSpPr>
        <p:spPr>
          <a:xfrm>
            <a:off x="9114537" y="5161362"/>
            <a:ext cx="2594864" cy="783448"/>
          </a:xfrm>
          <a:solidFill>
            <a:schemeClr val="tx2">
              <a:lumMod val="40000"/>
              <a:lumOff val="60000"/>
            </a:schemeClr>
          </a:solidFill>
        </p:spPr>
        <p:txBody>
          <a:bodyPr tIns="91440" bIns="91440" anchor="ctr">
            <a:normAutofit/>
          </a:bodyPr>
          <a:lstStyle>
            <a:lvl1pPr marL="0" indent="0" algn="ctr">
              <a:buNone/>
              <a:defRPr sz="2800" b="1" baseline="0">
                <a:solidFill>
                  <a:schemeClr val="accent2"/>
                </a:solidFill>
              </a:defRPr>
            </a:lvl1pPr>
          </a:lstStyle>
          <a:p>
            <a:pPr lvl="0"/>
            <a:r>
              <a:rPr lang="en-US" smtClean="0"/>
              <a:t>Price Here</a:t>
            </a:r>
            <a:endParaRPr lang="en-US"/>
          </a:p>
        </p:txBody>
      </p:sp>
      <p:sp>
        <p:nvSpPr>
          <p:cNvPr id="59" name="Text Placeholder 13"/>
          <p:cNvSpPr>
            <a:spLocks noGrp="1"/>
          </p:cNvSpPr>
          <p:nvPr>
            <p:ph type="body" sz="quarter" idx="30" hasCustomPrompt="1"/>
          </p:nvPr>
        </p:nvSpPr>
        <p:spPr>
          <a:xfrm>
            <a:off x="9114537" y="4784386"/>
            <a:ext cx="2594864" cy="387470"/>
          </a:xfrm>
          <a:solidFill>
            <a:schemeClr val="tx2">
              <a:lumMod val="20000"/>
              <a:lumOff val="80000"/>
            </a:schemeClr>
          </a:solidFill>
        </p:spPr>
        <p:txBody>
          <a:bodyPr tIns="91440" bIns="91440" anchor="ctr">
            <a:noAutofit/>
          </a:bodyPr>
          <a:lstStyle>
            <a:lvl1pPr marL="0" indent="0" algn="ctr">
              <a:buNone/>
              <a:defRPr sz="2000" b="0" baseline="0">
                <a:solidFill>
                  <a:schemeClr val="accent2"/>
                </a:solidFill>
              </a:defRPr>
            </a:lvl1pPr>
          </a:lstStyle>
          <a:p>
            <a:pPr lvl="0"/>
            <a:r>
              <a:rPr lang="en-US" smtClean="0"/>
              <a:t>Price:</a:t>
            </a:r>
            <a:endParaRPr lang="en-US"/>
          </a:p>
        </p:txBody>
      </p:sp>
      <p:sp>
        <p:nvSpPr>
          <p:cNvPr id="66" name="Text Placeholder 13"/>
          <p:cNvSpPr>
            <a:spLocks noGrp="1"/>
          </p:cNvSpPr>
          <p:nvPr>
            <p:ph type="body" sz="quarter" idx="35" hasCustomPrompt="1"/>
          </p:nvPr>
        </p:nvSpPr>
        <p:spPr>
          <a:xfrm>
            <a:off x="5742081" y="2034398"/>
            <a:ext cx="3585150" cy="2961648"/>
          </a:xfrm>
          <a:solidFill>
            <a:schemeClr val="tx2">
              <a:lumMod val="40000"/>
              <a:lumOff val="60000"/>
            </a:schemeClr>
          </a:solidFill>
        </p:spPr>
        <p:txBody>
          <a:bodyPr tIns="640080">
            <a:normAutofit/>
          </a:bodyPr>
          <a:lstStyle>
            <a:lvl1pPr>
              <a:defRPr sz="1800" baseline="0">
                <a:solidFill>
                  <a:schemeClr val="accent2"/>
                </a:solidFill>
              </a:defRPr>
            </a:lvl1pPr>
          </a:lstStyle>
          <a:p>
            <a:pPr lvl="0"/>
            <a:r>
              <a:rPr lang="en-US" smtClean="0"/>
              <a:t>List items for Title 1</a:t>
            </a:r>
            <a:endParaRPr lang="en-US"/>
          </a:p>
        </p:txBody>
      </p:sp>
      <p:sp>
        <p:nvSpPr>
          <p:cNvPr id="67" name="Text Placeholder 12"/>
          <p:cNvSpPr>
            <a:spLocks noGrp="1"/>
          </p:cNvSpPr>
          <p:nvPr>
            <p:ph type="body" sz="quarter" idx="36" hasCustomPrompt="1"/>
          </p:nvPr>
        </p:nvSpPr>
        <p:spPr>
          <a:xfrm>
            <a:off x="5742081" y="1548551"/>
            <a:ext cx="3585150" cy="838987"/>
          </a:xfrm>
          <a:solidFill>
            <a:schemeClr val="accent3"/>
          </a:solidFill>
          <a:ln>
            <a:noFill/>
          </a:ln>
        </p:spPr>
        <p:txBody>
          <a:bodyPr vert="horz" wrap="square" lIns="91440" tIns="45720" rIns="91440" bIns="45720" rtlCol="0" anchor="ctr">
            <a:noAutofit/>
          </a:bodyPr>
          <a:lstStyle>
            <a:lvl1pPr marL="228600" indent="-228600" algn="ctr">
              <a:buNone/>
              <a:defRPr lang="en-US" sz="3600" b="1" cap="all" baseline="0">
                <a:solidFill>
                  <a:schemeClr val="bg1"/>
                </a:solidFill>
              </a:defRPr>
            </a:lvl1pPr>
          </a:lstStyle>
          <a:p>
            <a:pPr marL="0" lvl="0" indent="0"/>
            <a:r>
              <a:rPr lang="en-US" smtClean="0"/>
              <a:t>Option 3</a:t>
            </a:r>
            <a:endParaRPr lang="en-US"/>
          </a:p>
        </p:txBody>
      </p:sp>
      <p:sp>
        <p:nvSpPr>
          <p:cNvPr id="68" name="Text Placeholder 13"/>
          <p:cNvSpPr>
            <a:spLocks noGrp="1"/>
          </p:cNvSpPr>
          <p:nvPr>
            <p:ph type="body" sz="quarter" idx="37" hasCustomPrompt="1"/>
          </p:nvPr>
        </p:nvSpPr>
        <p:spPr>
          <a:xfrm>
            <a:off x="5742081" y="5506854"/>
            <a:ext cx="3585150" cy="783448"/>
          </a:xfrm>
          <a:solidFill>
            <a:schemeClr val="tx2">
              <a:lumMod val="40000"/>
              <a:lumOff val="60000"/>
            </a:schemeClr>
          </a:solidFill>
        </p:spPr>
        <p:txBody>
          <a:bodyPr tIns="91440" bIns="91440" anchor="ctr">
            <a:normAutofit/>
          </a:bodyPr>
          <a:lstStyle>
            <a:lvl1pPr marL="0" indent="0" algn="ctr">
              <a:buNone/>
              <a:defRPr sz="3600" b="1" baseline="0">
                <a:solidFill>
                  <a:schemeClr val="accent2"/>
                </a:solidFill>
              </a:defRPr>
            </a:lvl1pPr>
          </a:lstStyle>
          <a:p>
            <a:pPr lvl="0"/>
            <a:r>
              <a:rPr lang="en-US" smtClean="0"/>
              <a:t>Price Here</a:t>
            </a:r>
            <a:endParaRPr lang="en-US"/>
          </a:p>
        </p:txBody>
      </p:sp>
      <p:sp>
        <p:nvSpPr>
          <p:cNvPr id="69" name="Text Placeholder 13"/>
          <p:cNvSpPr>
            <a:spLocks noGrp="1"/>
          </p:cNvSpPr>
          <p:nvPr>
            <p:ph type="body" sz="quarter" idx="38" hasCustomPrompt="1"/>
          </p:nvPr>
        </p:nvSpPr>
        <p:spPr>
          <a:xfrm>
            <a:off x="5742081" y="5129878"/>
            <a:ext cx="3585150" cy="387470"/>
          </a:xfrm>
          <a:solidFill>
            <a:schemeClr val="tx2">
              <a:lumMod val="20000"/>
              <a:lumOff val="80000"/>
            </a:schemeClr>
          </a:solidFill>
        </p:spPr>
        <p:txBody>
          <a:bodyPr tIns="91440" bIns="91440" anchor="ctr">
            <a:noAutofit/>
          </a:bodyPr>
          <a:lstStyle>
            <a:lvl1pPr marL="0" indent="0" algn="ctr">
              <a:buNone/>
              <a:defRPr sz="2800" b="0" baseline="0">
                <a:solidFill>
                  <a:schemeClr val="accent2"/>
                </a:solidFill>
              </a:defRPr>
            </a:lvl1pPr>
          </a:lstStyle>
          <a:p>
            <a:pPr lvl="0"/>
            <a:r>
              <a:rPr lang="en-US" smtClean="0"/>
              <a:t>Price:</a:t>
            </a:r>
            <a:endParaRPr lang="en-US"/>
          </a:p>
        </p:txBody>
      </p:sp>
      <p:grpSp>
        <p:nvGrpSpPr>
          <p:cNvPr id="29" name="Group 28"/>
          <p:cNvGrpSpPr/>
          <p:nvPr userDrawn="1"/>
        </p:nvGrpSpPr>
        <p:grpSpPr>
          <a:xfrm>
            <a:off x="0" y="6766560"/>
            <a:ext cx="12192000" cy="91440"/>
            <a:chOff x="0" y="4480421"/>
            <a:chExt cx="12192000" cy="91440"/>
          </a:xfrm>
        </p:grpSpPr>
        <p:sp>
          <p:nvSpPr>
            <p:cNvPr id="30" name="Rectangle 29"/>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67771207"/>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able 4">
    <p:spTree>
      <p:nvGrpSpPr>
        <p:cNvPr id="1" name=""/>
        <p:cNvGrpSpPr/>
        <p:nvPr/>
      </p:nvGrpSpPr>
      <p:grpSpPr>
        <a:xfrm>
          <a:off x="0" y="0"/>
          <a:ext cx="0" cy="0"/>
          <a:chOff x="0" y="0"/>
          <a:chExt cx="0" cy="0"/>
        </a:xfrm>
      </p:grpSpPr>
      <p:sp>
        <p:nvSpPr>
          <p:cNvPr id="6" name="Rectangle 5"/>
          <p:cNvSpPr/>
          <p:nvPr userDrawn="1"/>
        </p:nvSpPr>
        <p:spPr>
          <a:xfrm>
            <a:off x="482600" y="1773746"/>
            <a:ext cx="3242056" cy="4255070"/>
          </a:xfrm>
          <a:prstGeom prst="rect">
            <a:avLst/>
          </a:prstGeom>
          <a:solidFill>
            <a:schemeClr val="bg1"/>
          </a:solidFill>
          <a:ln>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userDrawn="1"/>
        </p:nvSpPr>
        <p:spPr>
          <a:xfrm>
            <a:off x="4474972" y="1773746"/>
            <a:ext cx="3242056" cy="4255070"/>
          </a:xfrm>
          <a:prstGeom prst="rect">
            <a:avLst/>
          </a:prstGeom>
          <a:solidFill>
            <a:schemeClr val="bg1"/>
          </a:solidFill>
          <a:ln>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userDrawn="1"/>
        </p:nvSpPr>
        <p:spPr>
          <a:xfrm>
            <a:off x="8467344" y="1773746"/>
            <a:ext cx="3242056" cy="4255070"/>
          </a:xfrm>
          <a:prstGeom prst="rect">
            <a:avLst/>
          </a:prstGeom>
          <a:solidFill>
            <a:schemeClr val="bg1"/>
          </a:solidFill>
          <a:ln>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31" name="Text Placeholder 12"/>
          <p:cNvSpPr>
            <a:spLocks noGrp="1"/>
          </p:cNvSpPr>
          <p:nvPr>
            <p:ph type="body" sz="quarter" idx="24" hasCustomPrompt="1"/>
          </p:nvPr>
        </p:nvSpPr>
        <p:spPr>
          <a:xfrm>
            <a:off x="482600" y="1780295"/>
            <a:ext cx="3242056" cy="607243"/>
          </a:xfrm>
          <a:noFill/>
          <a:ln>
            <a:noFill/>
          </a:ln>
        </p:spPr>
        <p:txBody>
          <a:bodyPr vert="horz" wrap="square" lIns="91440" tIns="45720" rIns="91440" bIns="45720" rtlCol="0" anchor="ctr">
            <a:noAutofit/>
          </a:bodyPr>
          <a:lstStyle>
            <a:lvl1pPr marL="228600" indent="-228600" algn="ctr">
              <a:buNone/>
              <a:defRPr lang="en-US" sz="1600" b="1" cap="all" baseline="0">
                <a:solidFill>
                  <a:schemeClr val="bg2"/>
                </a:solidFill>
              </a:defRPr>
            </a:lvl1pPr>
          </a:lstStyle>
          <a:p>
            <a:pPr marL="0" lvl="0" indent="0"/>
            <a:r>
              <a:rPr lang="en-US" smtClean="0"/>
              <a:t>Option 1</a:t>
            </a:r>
            <a:endParaRPr lang="en-US"/>
          </a:p>
        </p:txBody>
      </p:sp>
      <p:sp>
        <p:nvSpPr>
          <p:cNvPr id="32" name="Text Placeholder 13"/>
          <p:cNvSpPr>
            <a:spLocks noGrp="1"/>
          </p:cNvSpPr>
          <p:nvPr>
            <p:ph type="body" sz="quarter" idx="25" hasCustomPrompt="1"/>
          </p:nvPr>
        </p:nvSpPr>
        <p:spPr>
          <a:xfrm>
            <a:off x="482600" y="2406549"/>
            <a:ext cx="3242056" cy="783448"/>
          </a:xfrm>
          <a:noFill/>
        </p:spPr>
        <p:txBody>
          <a:bodyPr tIns="91440" bIns="91440" anchor="ctr">
            <a:normAutofit/>
          </a:bodyPr>
          <a:lstStyle>
            <a:lvl1pPr marL="0" indent="0" algn="ctr">
              <a:buNone/>
              <a:defRPr sz="2800" b="1" baseline="0">
                <a:solidFill>
                  <a:schemeClr val="tx1"/>
                </a:solidFill>
              </a:defRPr>
            </a:lvl1pPr>
          </a:lstStyle>
          <a:p>
            <a:pPr lvl="0"/>
            <a:r>
              <a:rPr lang="en-US" smtClean="0"/>
              <a:t>Price Here</a:t>
            </a:r>
            <a:endParaRPr lang="en-US"/>
          </a:p>
        </p:txBody>
      </p:sp>
      <p:sp>
        <p:nvSpPr>
          <p:cNvPr id="34" name="Text Placeholder 13"/>
          <p:cNvSpPr>
            <a:spLocks noGrp="1"/>
          </p:cNvSpPr>
          <p:nvPr>
            <p:ph type="body" sz="quarter" idx="26" hasCustomPrompt="1"/>
          </p:nvPr>
        </p:nvSpPr>
        <p:spPr>
          <a:xfrm>
            <a:off x="482600" y="3192136"/>
            <a:ext cx="3242056" cy="387470"/>
          </a:xfrm>
          <a:noFill/>
        </p:spPr>
        <p:txBody>
          <a:bodyPr tIns="91440" bIns="91440" anchor="ctr">
            <a:noAutofit/>
          </a:bodyPr>
          <a:lstStyle>
            <a:lvl1pPr marL="0" indent="0" algn="ctr">
              <a:buNone/>
              <a:defRPr sz="1600" b="0" baseline="0">
                <a:solidFill>
                  <a:schemeClr val="bg2">
                    <a:lumMod val="75000"/>
                  </a:schemeClr>
                </a:solidFill>
              </a:defRPr>
            </a:lvl1pPr>
          </a:lstStyle>
          <a:p>
            <a:pPr lvl="0"/>
            <a:r>
              <a:rPr lang="en-US" smtClean="0"/>
              <a:t>Attribute 1</a:t>
            </a:r>
            <a:endParaRPr lang="en-US"/>
          </a:p>
        </p:txBody>
      </p:sp>
      <p:sp>
        <p:nvSpPr>
          <p:cNvPr id="40" name="Text Placeholder 12"/>
          <p:cNvSpPr>
            <a:spLocks noGrp="1"/>
          </p:cNvSpPr>
          <p:nvPr>
            <p:ph type="body" sz="quarter" idx="28" hasCustomPrompt="1"/>
          </p:nvPr>
        </p:nvSpPr>
        <p:spPr>
          <a:xfrm>
            <a:off x="8467345" y="1780295"/>
            <a:ext cx="3242056" cy="607243"/>
          </a:xfrm>
          <a:noFill/>
          <a:ln>
            <a:noFill/>
          </a:ln>
        </p:spPr>
        <p:txBody>
          <a:bodyPr vert="horz" wrap="square" lIns="91440" tIns="45720" rIns="91440" bIns="45720" rtlCol="0" anchor="ctr">
            <a:noAutofit/>
          </a:bodyPr>
          <a:lstStyle>
            <a:lvl1pPr marL="228600" indent="-228600" algn="ctr">
              <a:buNone/>
              <a:defRPr lang="en-US" sz="1600" b="1" cap="all" baseline="0">
                <a:solidFill>
                  <a:schemeClr val="bg2"/>
                </a:solidFill>
              </a:defRPr>
            </a:lvl1pPr>
          </a:lstStyle>
          <a:p>
            <a:pPr marL="0" lvl="0" indent="0"/>
            <a:r>
              <a:rPr lang="en-US" smtClean="0"/>
              <a:t>Option 3</a:t>
            </a:r>
            <a:endParaRPr lang="en-US"/>
          </a:p>
        </p:txBody>
      </p:sp>
      <p:sp>
        <p:nvSpPr>
          <p:cNvPr id="41" name="Text Placeholder 13"/>
          <p:cNvSpPr>
            <a:spLocks noGrp="1"/>
          </p:cNvSpPr>
          <p:nvPr>
            <p:ph type="body" sz="quarter" idx="29" hasCustomPrompt="1"/>
          </p:nvPr>
        </p:nvSpPr>
        <p:spPr>
          <a:xfrm>
            <a:off x="8467345" y="2406549"/>
            <a:ext cx="3242056" cy="783448"/>
          </a:xfrm>
          <a:noFill/>
        </p:spPr>
        <p:txBody>
          <a:bodyPr tIns="91440" bIns="91440" anchor="ctr">
            <a:normAutofit/>
          </a:bodyPr>
          <a:lstStyle>
            <a:lvl1pPr marL="0" indent="0" algn="ctr">
              <a:buNone/>
              <a:defRPr sz="2800" b="1" baseline="0">
                <a:solidFill>
                  <a:schemeClr val="tx1"/>
                </a:solidFill>
              </a:defRPr>
            </a:lvl1pPr>
          </a:lstStyle>
          <a:p>
            <a:pPr lvl="0"/>
            <a:r>
              <a:rPr lang="en-US" smtClean="0"/>
              <a:t>Price Here</a:t>
            </a:r>
            <a:endParaRPr lang="en-US"/>
          </a:p>
        </p:txBody>
      </p:sp>
      <p:sp>
        <p:nvSpPr>
          <p:cNvPr id="42" name="Text Placeholder 13"/>
          <p:cNvSpPr>
            <a:spLocks noGrp="1"/>
          </p:cNvSpPr>
          <p:nvPr>
            <p:ph type="body" sz="quarter" idx="30" hasCustomPrompt="1"/>
          </p:nvPr>
        </p:nvSpPr>
        <p:spPr>
          <a:xfrm>
            <a:off x="8467345" y="3192136"/>
            <a:ext cx="3242056" cy="387470"/>
          </a:xfrm>
          <a:noFill/>
        </p:spPr>
        <p:txBody>
          <a:bodyPr tIns="91440" bIns="91440" anchor="ctr">
            <a:noAutofit/>
          </a:bodyPr>
          <a:lstStyle>
            <a:lvl1pPr marL="0" indent="0" algn="ctr">
              <a:buNone/>
              <a:defRPr sz="1600" b="0" baseline="0">
                <a:solidFill>
                  <a:schemeClr val="bg2">
                    <a:lumMod val="75000"/>
                  </a:schemeClr>
                </a:solidFill>
              </a:defRPr>
            </a:lvl1pPr>
          </a:lstStyle>
          <a:p>
            <a:pPr lvl="0"/>
            <a:r>
              <a:rPr lang="en-US" smtClean="0"/>
              <a:t>Attribute 1</a:t>
            </a:r>
            <a:endParaRPr lang="en-US"/>
          </a:p>
        </p:txBody>
      </p:sp>
      <p:sp>
        <p:nvSpPr>
          <p:cNvPr id="55" name="Text Placeholder 12"/>
          <p:cNvSpPr>
            <a:spLocks noGrp="1"/>
          </p:cNvSpPr>
          <p:nvPr>
            <p:ph type="body" sz="quarter" idx="36" hasCustomPrompt="1"/>
          </p:nvPr>
        </p:nvSpPr>
        <p:spPr>
          <a:xfrm>
            <a:off x="4474972" y="1780295"/>
            <a:ext cx="3242056" cy="607243"/>
          </a:xfrm>
          <a:noFill/>
          <a:ln>
            <a:noFill/>
          </a:ln>
        </p:spPr>
        <p:txBody>
          <a:bodyPr vert="horz" wrap="square" lIns="91440" tIns="45720" rIns="91440" bIns="45720" rtlCol="0" anchor="ctr">
            <a:noAutofit/>
          </a:bodyPr>
          <a:lstStyle>
            <a:lvl1pPr marL="228600" indent="-228600" algn="ctr">
              <a:buNone/>
              <a:defRPr lang="en-US" sz="1600" b="1" cap="all" baseline="0">
                <a:solidFill>
                  <a:schemeClr val="bg2"/>
                </a:solidFill>
              </a:defRPr>
            </a:lvl1pPr>
          </a:lstStyle>
          <a:p>
            <a:pPr marL="0" lvl="0" indent="0"/>
            <a:r>
              <a:rPr lang="en-US" smtClean="0"/>
              <a:t>Option 2</a:t>
            </a:r>
            <a:endParaRPr lang="en-US"/>
          </a:p>
        </p:txBody>
      </p:sp>
      <p:sp>
        <p:nvSpPr>
          <p:cNvPr id="56" name="Text Placeholder 13"/>
          <p:cNvSpPr>
            <a:spLocks noGrp="1"/>
          </p:cNvSpPr>
          <p:nvPr>
            <p:ph type="body" sz="quarter" idx="37" hasCustomPrompt="1"/>
          </p:nvPr>
        </p:nvSpPr>
        <p:spPr>
          <a:xfrm>
            <a:off x="4474972" y="2406549"/>
            <a:ext cx="3242056" cy="783448"/>
          </a:xfrm>
          <a:noFill/>
        </p:spPr>
        <p:txBody>
          <a:bodyPr tIns="91440" bIns="91440" anchor="ctr">
            <a:normAutofit/>
          </a:bodyPr>
          <a:lstStyle>
            <a:lvl1pPr marL="0" indent="0" algn="ctr">
              <a:buNone/>
              <a:defRPr sz="2800" b="1" baseline="0">
                <a:solidFill>
                  <a:schemeClr val="tx1"/>
                </a:solidFill>
              </a:defRPr>
            </a:lvl1pPr>
          </a:lstStyle>
          <a:p>
            <a:pPr lvl="0"/>
            <a:r>
              <a:rPr lang="en-US" smtClean="0"/>
              <a:t>Price Here</a:t>
            </a:r>
            <a:endParaRPr lang="en-US"/>
          </a:p>
        </p:txBody>
      </p:sp>
      <p:sp>
        <p:nvSpPr>
          <p:cNvPr id="57" name="Text Placeholder 13"/>
          <p:cNvSpPr>
            <a:spLocks noGrp="1"/>
          </p:cNvSpPr>
          <p:nvPr>
            <p:ph type="body" sz="quarter" idx="38" hasCustomPrompt="1"/>
          </p:nvPr>
        </p:nvSpPr>
        <p:spPr>
          <a:xfrm>
            <a:off x="4474972" y="3192136"/>
            <a:ext cx="3242056" cy="387470"/>
          </a:xfrm>
          <a:noFill/>
        </p:spPr>
        <p:txBody>
          <a:bodyPr tIns="91440" bIns="91440" anchor="ctr">
            <a:noAutofit/>
          </a:bodyPr>
          <a:lstStyle>
            <a:lvl1pPr marL="0" indent="0" algn="ctr">
              <a:buNone/>
              <a:defRPr sz="1600" b="0" baseline="0">
                <a:solidFill>
                  <a:schemeClr val="bg2">
                    <a:lumMod val="75000"/>
                  </a:schemeClr>
                </a:solidFill>
              </a:defRPr>
            </a:lvl1pPr>
          </a:lstStyle>
          <a:p>
            <a:pPr lvl="0"/>
            <a:r>
              <a:rPr lang="en-US" smtClean="0"/>
              <a:t>Attribute 1</a:t>
            </a:r>
            <a:endParaRPr lang="en-US"/>
          </a:p>
        </p:txBody>
      </p:sp>
      <p:sp>
        <p:nvSpPr>
          <p:cNvPr id="58" name="Text Placeholder 13"/>
          <p:cNvSpPr>
            <a:spLocks noGrp="1"/>
          </p:cNvSpPr>
          <p:nvPr>
            <p:ph type="body" sz="quarter" idx="39" hasCustomPrompt="1"/>
          </p:nvPr>
        </p:nvSpPr>
        <p:spPr>
          <a:xfrm>
            <a:off x="482600" y="3588139"/>
            <a:ext cx="3242056" cy="387470"/>
          </a:xfrm>
          <a:noFill/>
        </p:spPr>
        <p:txBody>
          <a:bodyPr tIns="91440" bIns="91440" anchor="ctr">
            <a:noAutofit/>
          </a:bodyPr>
          <a:lstStyle>
            <a:lvl1pPr marL="0" indent="0" algn="ctr">
              <a:buNone/>
              <a:defRPr sz="1600" b="0" baseline="0">
                <a:solidFill>
                  <a:schemeClr val="bg2">
                    <a:lumMod val="75000"/>
                  </a:schemeClr>
                </a:solidFill>
              </a:defRPr>
            </a:lvl1pPr>
          </a:lstStyle>
          <a:p>
            <a:pPr lvl="0"/>
            <a:r>
              <a:rPr lang="en-US" smtClean="0"/>
              <a:t>Attribute 2</a:t>
            </a:r>
            <a:endParaRPr lang="en-US"/>
          </a:p>
        </p:txBody>
      </p:sp>
      <p:sp>
        <p:nvSpPr>
          <p:cNvPr id="60" name="Text Placeholder 13"/>
          <p:cNvSpPr>
            <a:spLocks noGrp="1"/>
          </p:cNvSpPr>
          <p:nvPr>
            <p:ph type="body" sz="quarter" idx="40" hasCustomPrompt="1"/>
          </p:nvPr>
        </p:nvSpPr>
        <p:spPr>
          <a:xfrm>
            <a:off x="8467345" y="3588139"/>
            <a:ext cx="3242056" cy="387470"/>
          </a:xfrm>
          <a:noFill/>
        </p:spPr>
        <p:txBody>
          <a:bodyPr tIns="91440" bIns="91440" anchor="ctr">
            <a:noAutofit/>
          </a:bodyPr>
          <a:lstStyle>
            <a:lvl1pPr marL="0" indent="0" algn="ctr">
              <a:buNone/>
              <a:defRPr sz="1600" b="0" baseline="0">
                <a:solidFill>
                  <a:schemeClr val="bg2">
                    <a:lumMod val="75000"/>
                  </a:schemeClr>
                </a:solidFill>
              </a:defRPr>
            </a:lvl1pPr>
          </a:lstStyle>
          <a:p>
            <a:pPr lvl="0"/>
            <a:r>
              <a:rPr lang="en-US" smtClean="0"/>
              <a:t>Attribute 2</a:t>
            </a:r>
            <a:endParaRPr lang="en-US"/>
          </a:p>
        </p:txBody>
      </p:sp>
      <p:sp>
        <p:nvSpPr>
          <p:cNvPr id="61" name="Text Placeholder 13"/>
          <p:cNvSpPr>
            <a:spLocks noGrp="1"/>
          </p:cNvSpPr>
          <p:nvPr>
            <p:ph type="body" sz="quarter" idx="41" hasCustomPrompt="1"/>
          </p:nvPr>
        </p:nvSpPr>
        <p:spPr>
          <a:xfrm>
            <a:off x="4474972" y="3588139"/>
            <a:ext cx="3242056" cy="387470"/>
          </a:xfrm>
          <a:noFill/>
        </p:spPr>
        <p:txBody>
          <a:bodyPr tIns="91440" bIns="91440" anchor="ctr">
            <a:noAutofit/>
          </a:bodyPr>
          <a:lstStyle>
            <a:lvl1pPr marL="0" indent="0" algn="ctr">
              <a:buNone/>
              <a:defRPr sz="1600" b="0" baseline="0">
                <a:solidFill>
                  <a:schemeClr val="bg2">
                    <a:lumMod val="75000"/>
                  </a:schemeClr>
                </a:solidFill>
              </a:defRPr>
            </a:lvl1pPr>
          </a:lstStyle>
          <a:p>
            <a:pPr lvl="0"/>
            <a:r>
              <a:rPr lang="en-US" smtClean="0"/>
              <a:t>Attribute 2</a:t>
            </a:r>
            <a:endParaRPr lang="en-US"/>
          </a:p>
        </p:txBody>
      </p:sp>
      <p:sp>
        <p:nvSpPr>
          <p:cNvPr id="62" name="Text Placeholder 13"/>
          <p:cNvSpPr>
            <a:spLocks noGrp="1"/>
          </p:cNvSpPr>
          <p:nvPr>
            <p:ph type="body" sz="quarter" idx="42" hasCustomPrompt="1"/>
          </p:nvPr>
        </p:nvSpPr>
        <p:spPr>
          <a:xfrm>
            <a:off x="482600" y="3984141"/>
            <a:ext cx="3242056" cy="387470"/>
          </a:xfrm>
          <a:noFill/>
        </p:spPr>
        <p:txBody>
          <a:bodyPr tIns="91440" bIns="91440" anchor="ctr">
            <a:noAutofit/>
          </a:bodyPr>
          <a:lstStyle>
            <a:lvl1pPr marL="0" indent="0" algn="ctr">
              <a:buNone/>
              <a:defRPr sz="1600" b="0" baseline="0">
                <a:solidFill>
                  <a:schemeClr val="bg2">
                    <a:lumMod val="75000"/>
                  </a:schemeClr>
                </a:solidFill>
              </a:defRPr>
            </a:lvl1pPr>
          </a:lstStyle>
          <a:p>
            <a:pPr lvl="0"/>
            <a:r>
              <a:rPr lang="en-US" smtClean="0"/>
              <a:t>Attribute 3</a:t>
            </a:r>
            <a:endParaRPr lang="en-US"/>
          </a:p>
        </p:txBody>
      </p:sp>
      <p:sp>
        <p:nvSpPr>
          <p:cNvPr id="63" name="Text Placeholder 13"/>
          <p:cNvSpPr>
            <a:spLocks noGrp="1"/>
          </p:cNvSpPr>
          <p:nvPr>
            <p:ph type="body" sz="quarter" idx="43" hasCustomPrompt="1"/>
          </p:nvPr>
        </p:nvSpPr>
        <p:spPr>
          <a:xfrm>
            <a:off x="8467345" y="3984141"/>
            <a:ext cx="3242056" cy="387470"/>
          </a:xfrm>
          <a:noFill/>
        </p:spPr>
        <p:txBody>
          <a:bodyPr tIns="91440" bIns="91440" anchor="ctr">
            <a:noAutofit/>
          </a:bodyPr>
          <a:lstStyle>
            <a:lvl1pPr marL="0" indent="0" algn="ctr">
              <a:buNone/>
              <a:defRPr sz="1600" b="0" baseline="0">
                <a:solidFill>
                  <a:schemeClr val="bg2">
                    <a:lumMod val="75000"/>
                  </a:schemeClr>
                </a:solidFill>
              </a:defRPr>
            </a:lvl1pPr>
          </a:lstStyle>
          <a:p>
            <a:pPr lvl="0"/>
            <a:r>
              <a:rPr lang="en-US" smtClean="0"/>
              <a:t>Attribute 3</a:t>
            </a:r>
            <a:endParaRPr lang="en-US"/>
          </a:p>
        </p:txBody>
      </p:sp>
      <p:sp>
        <p:nvSpPr>
          <p:cNvPr id="64" name="Text Placeholder 13"/>
          <p:cNvSpPr>
            <a:spLocks noGrp="1"/>
          </p:cNvSpPr>
          <p:nvPr>
            <p:ph type="body" sz="quarter" idx="44" hasCustomPrompt="1"/>
          </p:nvPr>
        </p:nvSpPr>
        <p:spPr>
          <a:xfrm>
            <a:off x="4474972" y="3984141"/>
            <a:ext cx="3242056" cy="387470"/>
          </a:xfrm>
          <a:noFill/>
        </p:spPr>
        <p:txBody>
          <a:bodyPr tIns="91440" bIns="91440" anchor="ctr">
            <a:noAutofit/>
          </a:bodyPr>
          <a:lstStyle>
            <a:lvl1pPr marL="0" indent="0" algn="ctr">
              <a:buNone/>
              <a:defRPr sz="1600" b="0" baseline="0">
                <a:solidFill>
                  <a:schemeClr val="bg2">
                    <a:lumMod val="75000"/>
                  </a:schemeClr>
                </a:solidFill>
              </a:defRPr>
            </a:lvl1pPr>
          </a:lstStyle>
          <a:p>
            <a:pPr lvl="0"/>
            <a:r>
              <a:rPr lang="en-US" smtClean="0"/>
              <a:t>Attribute 3</a:t>
            </a:r>
            <a:endParaRPr lang="en-US"/>
          </a:p>
        </p:txBody>
      </p:sp>
      <p:sp>
        <p:nvSpPr>
          <p:cNvPr id="65" name="Text Placeholder 13"/>
          <p:cNvSpPr>
            <a:spLocks noGrp="1"/>
          </p:cNvSpPr>
          <p:nvPr>
            <p:ph type="body" sz="quarter" idx="45" hasCustomPrompt="1"/>
          </p:nvPr>
        </p:nvSpPr>
        <p:spPr>
          <a:xfrm>
            <a:off x="482600" y="4380144"/>
            <a:ext cx="3242056" cy="387470"/>
          </a:xfrm>
          <a:noFill/>
        </p:spPr>
        <p:txBody>
          <a:bodyPr tIns="91440" bIns="91440" anchor="ctr">
            <a:noAutofit/>
          </a:bodyPr>
          <a:lstStyle>
            <a:lvl1pPr marL="0" indent="0" algn="ctr">
              <a:buNone/>
              <a:defRPr sz="1600" b="0" baseline="0">
                <a:solidFill>
                  <a:schemeClr val="bg2">
                    <a:lumMod val="75000"/>
                  </a:schemeClr>
                </a:solidFill>
              </a:defRPr>
            </a:lvl1pPr>
          </a:lstStyle>
          <a:p>
            <a:pPr lvl="0"/>
            <a:r>
              <a:rPr lang="en-US" smtClean="0"/>
              <a:t>Attribute 4</a:t>
            </a:r>
            <a:endParaRPr lang="en-US"/>
          </a:p>
        </p:txBody>
      </p:sp>
      <p:sp>
        <p:nvSpPr>
          <p:cNvPr id="70" name="Text Placeholder 13"/>
          <p:cNvSpPr>
            <a:spLocks noGrp="1"/>
          </p:cNvSpPr>
          <p:nvPr>
            <p:ph type="body" sz="quarter" idx="46" hasCustomPrompt="1"/>
          </p:nvPr>
        </p:nvSpPr>
        <p:spPr>
          <a:xfrm>
            <a:off x="8467345" y="4380144"/>
            <a:ext cx="3242056" cy="387470"/>
          </a:xfrm>
          <a:noFill/>
        </p:spPr>
        <p:txBody>
          <a:bodyPr tIns="91440" bIns="91440" anchor="ctr">
            <a:noAutofit/>
          </a:bodyPr>
          <a:lstStyle>
            <a:lvl1pPr marL="0" indent="0" algn="ctr">
              <a:buNone/>
              <a:defRPr sz="1600" b="0" baseline="0">
                <a:solidFill>
                  <a:schemeClr val="bg2">
                    <a:lumMod val="75000"/>
                  </a:schemeClr>
                </a:solidFill>
              </a:defRPr>
            </a:lvl1pPr>
          </a:lstStyle>
          <a:p>
            <a:pPr lvl="0"/>
            <a:r>
              <a:rPr lang="en-US" smtClean="0"/>
              <a:t>Attribute 4</a:t>
            </a:r>
            <a:endParaRPr lang="en-US"/>
          </a:p>
        </p:txBody>
      </p:sp>
      <p:sp>
        <p:nvSpPr>
          <p:cNvPr id="71" name="Text Placeholder 13"/>
          <p:cNvSpPr>
            <a:spLocks noGrp="1"/>
          </p:cNvSpPr>
          <p:nvPr>
            <p:ph type="body" sz="quarter" idx="47" hasCustomPrompt="1"/>
          </p:nvPr>
        </p:nvSpPr>
        <p:spPr>
          <a:xfrm>
            <a:off x="4474972" y="4380144"/>
            <a:ext cx="3242056" cy="387470"/>
          </a:xfrm>
          <a:noFill/>
        </p:spPr>
        <p:txBody>
          <a:bodyPr tIns="91440" bIns="91440" anchor="ctr">
            <a:noAutofit/>
          </a:bodyPr>
          <a:lstStyle>
            <a:lvl1pPr marL="0" indent="0" algn="ctr">
              <a:buNone/>
              <a:defRPr sz="1600" b="0" baseline="0">
                <a:solidFill>
                  <a:schemeClr val="bg2">
                    <a:lumMod val="75000"/>
                  </a:schemeClr>
                </a:solidFill>
              </a:defRPr>
            </a:lvl1pPr>
          </a:lstStyle>
          <a:p>
            <a:pPr lvl="0"/>
            <a:r>
              <a:rPr lang="en-US" smtClean="0"/>
              <a:t>Attribute 4</a:t>
            </a:r>
            <a:endParaRPr lang="en-US"/>
          </a:p>
        </p:txBody>
      </p:sp>
      <p:sp>
        <p:nvSpPr>
          <p:cNvPr id="72" name="Text Placeholder 13"/>
          <p:cNvSpPr>
            <a:spLocks noGrp="1"/>
          </p:cNvSpPr>
          <p:nvPr>
            <p:ph type="body" sz="quarter" idx="48" hasCustomPrompt="1"/>
          </p:nvPr>
        </p:nvSpPr>
        <p:spPr>
          <a:xfrm>
            <a:off x="482600" y="4776146"/>
            <a:ext cx="3242056" cy="387470"/>
          </a:xfrm>
          <a:noFill/>
        </p:spPr>
        <p:txBody>
          <a:bodyPr tIns="91440" bIns="91440" anchor="ctr">
            <a:noAutofit/>
          </a:bodyPr>
          <a:lstStyle>
            <a:lvl1pPr marL="0" indent="0" algn="ctr">
              <a:buNone/>
              <a:defRPr sz="1600" b="0" baseline="0">
                <a:solidFill>
                  <a:schemeClr val="bg2">
                    <a:lumMod val="75000"/>
                  </a:schemeClr>
                </a:solidFill>
              </a:defRPr>
            </a:lvl1pPr>
          </a:lstStyle>
          <a:p>
            <a:pPr lvl="0"/>
            <a:r>
              <a:rPr lang="en-US" smtClean="0"/>
              <a:t>Attribute 5</a:t>
            </a:r>
            <a:endParaRPr lang="en-US"/>
          </a:p>
        </p:txBody>
      </p:sp>
      <p:sp>
        <p:nvSpPr>
          <p:cNvPr id="73" name="Text Placeholder 13"/>
          <p:cNvSpPr>
            <a:spLocks noGrp="1"/>
          </p:cNvSpPr>
          <p:nvPr>
            <p:ph type="body" sz="quarter" idx="49" hasCustomPrompt="1"/>
          </p:nvPr>
        </p:nvSpPr>
        <p:spPr>
          <a:xfrm>
            <a:off x="8467345" y="4776146"/>
            <a:ext cx="3242056" cy="387470"/>
          </a:xfrm>
          <a:noFill/>
        </p:spPr>
        <p:txBody>
          <a:bodyPr tIns="91440" bIns="91440" anchor="ctr">
            <a:noAutofit/>
          </a:bodyPr>
          <a:lstStyle>
            <a:lvl1pPr marL="0" indent="0" algn="ctr">
              <a:buNone/>
              <a:defRPr sz="1600" b="0" baseline="0">
                <a:solidFill>
                  <a:schemeClr val="bg2">
                    <a:lumMod val="75000"/>
                  </a:schemeClr>
                </a:solidFill>
              </a:defRPr>
            </a:lvl1pPr>
          </a:lstStyle>
          <a:p>
            <a:pPr lvl="0"/>
            <a:r>
              <a:rPr lang="en-US" smtClean="0"/>
              <a:t>Attribute 5</a:t>
            </a:r>
            <a:endParaRPr lang="en-US"/>
          </a:p>
        </p:txBody>
      </p:sp>
      <p:sp>
        <p:nvSpPr>
          <p:cNvPr id="74" name="Text Placeholder 13"/>
          <p:cNvSpPr>
            <a:spLocks noGrp="1"/>
          </p:cNvSpPr>
          <p:nvPr>
            <p:ph type="body" sz="quarter" idx="50" hasCustomPrompt="1"/>
          </p:nvPr>
        </p:nvSpPr>
        <p:spPr>
          <a:xfrm>
            <a:off x="4474972" y="4776146"/>
            <a:ext cx="3242056" cy="387470"/>
          </a:xfrm>
          <a:noFill/>
        </p:spPr>
        <p:txBody>
          <a:bodyPr tIns="91440" bIns="91440" anchor="ctr">
            <a:noAutofit/>
          </a:bodyPr>
          <a:lstStyle>
            <a:lvl1pPr marL="0" indent="0" algn="ctr">
              <a:buNone/>
              <a:defRPr sz="1600" b="0" baseline="0">
                <a:solidFill>
                  <a:schemeClr val="bg2">
                    <a:lumMod val="75000"/>
                  </a:schemeClr>
                </a:solidFill>
              </a:defRPr>
            </a:lvl1pPr>
          </a:lstStyle>
          <a:p>
            <a:pPr lvl="0"/>
            <a:r>
              <a:rPr lang="en-US" smtClean="0"/>
              <a:t>Attribute 5</a:t>
            </a:r>
            <a:endParaRPr lang="en-US"/>
          </a:p>
        </p:txBody>
      </p:sp>
      <p:grpSp>
        <p:nvGrpSpPr>
          <p:cNvPr id="11" name="Group 10"/>
          <p:cNvGrpSpPr/>
          <p:nvPr userDrawn="1"/>
        </p:nvGrpSpPr>
        <p:grpSpPr>
          <a:xfrm>
            <a:off x="482600" y="3192136"/>
            <a:ext cx="3242056" cy="1584010"/>
            <a:chOff x="482600" y="3192136"/>
            <a:chExt cx="3242056" cy="1584010"/>
          </a:xfrm>
        </p:grpSpPr>
        <p:cxnSp>
          <p:nvCxnSpPr>
            <p:cNvPr id="9" name="Straight Connector 8"/>
            <p:cNvCxnSpPr/>
            <p:nvPr userDrawn="1"/>
          </p:nvCxnSpPr>
          <p:spPr>
            <a:xfrm>
              <a:off x="482600" y="4776146"/>
              <a:ext cx="3242056" cy="0"/>
            </a:xfrm>
            <a:prstGeom prst="line">
              <a:avLst/>
            </a:prstGeom>
            <a:ln>
              <a:solidFill>
                <a:schemeClr val="bg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userDrawn="1"/>
          </p:nvCxnSpPr>
          <p:spPr>
            <a:xfrm>
              <a:off x="482600" y="3192136"/>
              <a:ext cx="3242056" cy="0"/>
            </a:xfrm>
            <a:prstGeom prst="line">
              <a:avLst/>
            </a:prstGeom>
            <a:ln>
              <a:solidFill>
                <a:schemeClr val="bg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userDrawn="1"/>
          </p:nvCxnSpPr>
          <p:spPr>
            <a:xfrm>
              <a:off x="482600" y="3588139"/>
              <a:ext cx="3242056" cy="0"/>
            </a:xfrm>
            <a:prstGeom prst="line">
              <a:avLst/>
            </a:prstGeom>
            <a:ln>
              <a:solidFill>
                <a:schemeClr val="bg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userDrawn="1"/>
          </p:nvCxnSpPr>
          <p:spPr>
            <a:xfrm>
              <a:off x="482600" y="3984141"/>
              <a:ext cx="3242056" cy="0"/>
            </a:xfrm>
            <a:prstGeom prst="line">
              <a:avLst/>
            </a:prstGeom>
            <a:ln>
              <a:solidFill>
                <a:schemeClr val="bg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userDrawn="1"/>
          </p:nvCxnSpPr>
          <p:spPr>
            <a:xfrm>
              <a:off x="482600" y="4380144"/>
              <a:ext cx="3242056" cy="0"/>
            </a:xfrm>
            <a:prstGeom prst="line">
              <a:avLst/>
            </a:prstGeom>
            <a:ln>
              <a:solidFill>
                <a:schemeClr val="bg2">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81" name="Text Placeholder 13"/>
          <p:cNvSpPr>
            <a:spLocks noGrp="1"/>
          </p:cNvSpPr>
          <p:nvPr>
            <p:ph type="body" sz="quarter" idx="51" hasCustomPrompt="1"/>
          </p:nvPr>
        </p:nvSpPr>
        <p:spPr>
          <a:xfrm>
            <a:off x="4474972" y="5219609"/>
            <a:ext cx="3242056" cy="783448"/>
          </a:xfrm>
          <a:noFill/>
        </p:spPr>
        <p:txBody>
          <a:bodyPr tIns="91440" bIns="91440" anchor="ctr">
            <a:normAutofit/>
          </a:bodyPr>
          <a:lstStyle>
            <a:lvl1pPr marL="0" indent="0" algn="ctr">
              <a:buNone/>
              <a:defRPr sz="2000" b="1" baseline="0">
                <a:solidFill>
                  <a:schemeClr val="bg2">
                    <a:lumMod val="75000"/>
                  </a:schemeClr>
                </a:solidFill>
              </a:defRPr>
            </a:lvl1pPr>
          </a:lstStyle>
          <a:p>
            <a:pPr lvl="0"/>
            <a:r>
              <a:rPr lang="en-US" smtClean="0"/>
              <a:t>Comment here</a:t>
            </a:r>
            <a:endParaRPr lang="en-US"/>
          </a:p>
        </p:txBody>
      </p:sp>
      <p:sp>
        <p:nvSpPr>
          <p:cNvPr id="82" name="Text Placeholder 13"/>
          <p:cNvSpPr>
            <a:spLocks noGrp="1"/>
          </p:cNvSpPr>
          <p:nvPr>
            <p:ph type="body" sz="quarter" idx="52" hasCustomPrompt="1"/>
          </p:nvPr>
        </p:nvSpPr>
        <p:spPr>
          <a:xfrm>
            <a:off x="482600" y="5219609"/>
            <a:ext cx="3242056" cy="783448"/>
          </a:xfrm>
          <a:noFill/>
        </p:spPr>
        <p:txBody>
          <a:bodyPr tIns="91440" bIns="91440" anchor="ctr">
            <a:normAutofit/>
          </a:bodyPr>
          <a:lstStyle>
            <a:lvl1pPr marL="0" indent="0" algn="ctr">
              <a:buNone/>
              <a:defRPr sz="2000" b="1" baseline="0">
                <a:solidFill>
                  <a:schemeClr val="bg2">
                    <a:lumMod val="75000"/>
                  </a:schemeClr>
                </a:solidFill>
              </a:defRPr>
            </a:lvl1pPr>
          </a:lstStyle>
          <a:p>
            <a:pPr lvl="0"/>
            <a:r>
              <a:rPr lang="en-US" smtClean="0"/>
              <a:t>Comment here</a:t>
            </a:r>
            <a:endParaRPr lang="en-US"/>
          </a:p>
        </p:txBody>
      </p:sp>
      <p:sp>
        <p:nvSpPr>
          <p:cNvPr id="85" name="Text Placeholder 13"/>
          <p:cNvSpPr>
            <a:spLocks noGrp="1"/>
          </p:cNvSpPr>
          <p:nvPr>
            <p:ph type="body" sz="quarter" idx="53" hasCustomPrompt="1"/>
          </p:nvPr>
        </p:nvSpPr>
        <p:spPr>
          <a:xfrm>
            <a:off x="8467345" y="5219609"/>
            <a:ext cx="3242056" cy="783448"/>
          </a:xfrm>
          <a:noFill/>
        </p:spPr>
        <p:txBody>
          <a:bodyPr tIns="91440" bIns="91440" anchor="ctr">
            <a:normAutofit/>
          </a:bodyPr>
          <a:lstStyle>
            <a:lvl1pPr marL="0" indent="0" algn="ctr">
              <a:buNone/>
              <a:defRPr sz="2000" b="1" baseline="0">
                <a:solidFill>
                  <a:schemeClr val="bg2">
                    <a:lumMod val="75000"/>
                  </a:schemeClr>
                </a:solidFill>
              </a:defRPr>
            </a:lvl1pPr>
          </a:lstStyle>
          <a:p>
            <a:pPr lvl="0"/>
            <a:r>
              <a:rPr lang="en-US" smtClean="0"/>
              <a:t>Comment here</a:t>
            </a:r>
            <a:endParaRPr lang="en-US"/>
          </a:p>
        </p:txBody>
      </p:sp>
      <p:grpSp>
        <p:nvGrpSpPr>
          <p:cNvPr id="86" name="Group 85"/>
          <p:cNvGrpSpPr/>
          <p:nvPr userDrawn="1"/>
        </p:nvGrpSpPr>
        <p:grpSpPr>
          <a:xfrm>
            <a:off x="4474972" y="3192136"/>
            <a:ext cx="3242056" cy="1584010"/>
            <a:chOff x="482600" y="3192136"/>
            <a:chExt cx="3242056" cy="1584010"/>
          </a:xfrm>
        </p:grpSpPr>
        <p:cxnSp>
          <p:nvCxnSpPr>
            <p:cNvPr id="87" name="Straight Connector 86"/>
            <p:cNvCxnSpPr/>
            <p:nvPr userDrawn="1"/>
          </p:nvCxnSpPr>
          <p:spPr>
            <a:xfrm>
              <a:off x="482600" y="4776146"/>
              <a:ext cx="3242056" cy="0"/>
            </a:xfrm>
            <a:prstGeom prst="line">
              <a:avLst/>
            </a:prstGeom>
            <a:ln>
              <a:solidFill>
                <a:schemeClr val="bg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userDrawn="1"/>
          </p:nvCxnSpPr>
          <p:spPr>
            <a:xfrm>
              <a:off x="482600" y="3192136"/>
              <a:ext cx="3242056" cy="0"/>
            </a:xfrm>
            <a:prstGeom prst="line">
              <a:avLst/>
            </a:prstGeom>
            <a:ln>
              <a:solidFill>
                <a:schemeClr val="bg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userDrawn="1"/>
          </p:nvCxnSpPr>
          <p:spPr>
            <a:xfrm>
              <a:off x="482600" y="3588139"/>
              <a:ext cx="3242056" cy="0"/>
            </a:xfrm>
            <a:prstGeom prst="line">
              <a:avLst/>
            </a:prstGeom>
            <a:ln>
              <a:solidFill>
                <a:schemeClr val="bg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userDrawn="1"/>
          </p:nvCxnSpPr>
          <p:spPr>
            <a:xfrm>
              <a:off x="482600" y="3984141"/>
              <a:ext cx="3242056" cy="0"/>
            </a:xfrm>
            <a:prstGeom prst="line">
              <a:avLst/>
            </a:prstGeom>
            <a:ln>
              <a:solidFill>
                <a:schemeClr val="bg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userDrawn="1"/>
          </p:nvCxnSpPr>
          <p:spPr>
            <a:xfrm>
              <a:off x="482600" y="4380144"/>
              <a:ext cx="3242056" cy="0"/>
            </a:xfrm>
            <a:prstGeom prst="line">
              <a:avLst/>
            </a:prstGeom>
            <a:ln>
              <a:solidFill>
                <a:schemeClr val="bg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92" name="Group 91"/>
          <p:cNvGrpSpPr/>
          <p:nvPr userDrawn="1"/>
        </p:nvGrpSpPr>
        <p:grpSpPr>
          <a:xfrm>
            <a:off x="8467344" y="3192136"/>
            <a:ext cx="3242056" cy="1584010"/>
            <a:chOff x="482600" y="3192136"/>
            <a:chExt cx="3242056" cy="1584010"/>
          </a:xfrm>
        </p:grpSpPr>
        <p:cxnSp>
          <p:nvCxnSpPr>
            <p:cNvPr id="93" name="Straight Connector 92"/>
            <p:cNvCxnSpPr/>
            <p:nvPr userDrawn="1"/>
          </p:nvCxnSpPr>
          <p:spPr>
            <a:xfrm>
              <a:off x="482600" y="4776146"/>
              <a:ext cx="3242056" cy="0"/>
            </a:xfrm>
            <a:prstGeom prst="line">
              <a:avLst/>
            </a:prstGeom>
            <a:ln>
              <a:solidFill>
                <a:schemeClr val="bg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userDrawn="1"/>
          </p:nvCxnSpPr>
          <p:spPr>
            <a:xfrm>
              <a:off x="482600" y="3192136"/>
              <a:ext cx="3242056" cy="0"/>
            </a:xfrm>
            <a:prstGeom prst="line">
              <a:avLst/>
            </a:prstGeom>
            <a:ln>
              <a:solidFill>
                <a:schemeClr val="bg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userDrawn="1"/>
          </p:nvCxnSpPr>
          <p:spPr>
            <a:xfrm>
              <a:off x="482600" y="3588139"/>
              <a:ext cx="3242056" cy="0"/>
            </a:xfrm>
            <a:prstGeom prst="line">
              <a:avLst/>
            </a:prstGeom>
            <a:ln>
              <a:solidFill>
                <a:schemeClr val="bg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a:off x="482600" y="3984141"/>
              <a:ext cx="3242056" cy="0"/>
            </a:xfrm>
            <a:prstGeom prst="line">
              <a:avLst/>
            </a:prstGeom>
            <a:ln>
              <a:solidFill>
                <a:schemeClr val="bg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a:off x="482600" y="4380144"/>
              <a:ext cx="3242056" cy="0"/>
            </a:xfrm>
            <a:prstGeom prst="line">
              <a:avLst/>
            </a:prstGeom>
            <a:ln>
              <a:solidFill>
                <a:schemeClr val="bg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59" name="Group 58"/>
          <p:cNvGrpSpPr/>
          <p:nvPr userDrawn="1"/>
        </p:nvGrpSpPr>
        <p:grpSpPr>
          <a:xfrm>
            <a:off x="0" y="6766560"/>
            <a:ext cx="12192000" cy="91440"/>
            <a:chOff x="0" y="4480421"/>
            <a:chExt cx="12192000" cy="91440"/>
          </a:xfrm>
        </p:grpSpPr>
        <p:sp>
          <p:nvSpPr>
            <p:cNvPr id="66" name="Rectangle 65"/>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7212567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grpSp>
        <p:nvGrpSpPr>
          <p:cNvPr id="13" name="Group 12"/>
          <p:cNvGrpSpPr/>
          <p:nvPr userDrawn="1"/>
        </p:nvGrpSpPr>
        <p:grpSpPr>
          <a:xfrm>
            <a:off x="0" y="6766560"/>
            <a:ext cx="12192000" cy="91440"/>
            <a:chOff x="0" y="4480421"/>
            <a:chExt cx="12192000" cy="91440"/>
          </a:xfrm>
        </p:grpSpPr>
        <p:sp>
          <p:nvSpPr>
            <p:cNvPr id="14" name="Rectangle 13"/>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Picture Placeholder 10"/>
          <p:cNvSpPr>
            <a:spLocks noGrp="1" noChangeAspect="1"/>
          </p:cNvSpPr>
          <p:nvPr>
            <p:ph type="pic" sz="quarter" idx="14" hasCustomPrompt="1"/>
          </p:nvPr>
        </p:nvSpPr>
        <p:spPr>
          <a:xfrm>
            <a:off x="354775" y="1721331"/>
            <a:ext cx="5703125" cy="4294386"/>
          </a:xfrm>
          <a:solidFill>
            <a:schemeClr val="bg1"/>
          </a:solidFill>
          <a:effectLst>
            <a:outerShdw blurRad="101600" dist="63500" dir="2700000" algn="tl" rotWithShape="0">
              <a:prstClr val="black">
                <a:alpha val="40000"/>
              </a:prstClr>
            </a:outerShdw>
          </a:effectLst>
        </p:spPr>
        <p:txBody>
          <a:bodyPr/>
          <a:lstStyle>
            <a:lvl1pPr>
              <a:defRPr/>
            </a:lvl1pPr>
          </a:lstStyle>
          <a:p>
            <a:r>
              <a:rPr lang="en-US" smtClean="0"/>
              <a:t>Your map goes here</a:t>
            </a:r>
            <a:endParaRPr lang="en-US"/>
          </a:p>
        </p:txBody>
      </p:sp>
      <p:sp>
        <p:nvSpPr>
          <p:cNvPr id="18" name="Text Placeholder 29"/>
          <p:cNvSpPr>
            <a:spLocks noGrp="1"/>
          </p:cNvSpPr>
          <p:nvPr>
            <p:ph type="body" sz="quarter" idx="22" hasCustomPrompt="1"/>
          </p:nvPr>
        </p:nvSpPr>
        <p:spPr>
          <a:xfrm>
            <a:off x="6615875" y="1721331"/>
            <a:ext cx="5093526" cy="1174269"/>
          </a:xfrm>
          <a:solidFill>
            <a:schemeClr val="tx1">
              <a:lumMod val="10000"/>
              <a:lumOff val="90000"/>
            </a:schemeClr>
          </a:solidFill>
        </p:spPr>
        <p:txBody>
          <a:bodyPr anchor="t">
            <a:normAutofit/>
          </a:bodyPr>
          <a:lstStyle>
            <a:lvl1pPr marL="0" indent="0" algn="just">
              <a:buNone/>
              <a:defRPr sz="1800">
                <a:solidFill>
                  <a:schemeClr val="tx2"/>
                </a:solidFill>
              </a:defRPr>
            </a:lvl1pPr>
          </a:lstStyle>
          <a:p>
            <a:pPr lvl="0"/>
            <a:r>
              <a:rPr lang="en-US" smtClean="0"/>
              <a:t>Lorem ipsum dolor sit amet, placerat ipsum erat et tortor, vehicula sociis vel vel, ut cursus sociosqu integer sapien in. Aliquet blandit, pellentesque nec vitae. Sapien ante feugiat non est etiam aut.</a:t>
            </a:r>
            <a:endParaRPr lang="en-US"/>
          </a:p>
        </p:txBody>
      </p:sp>
      <p:sp>
        <p:nvSpPr>
          <p:cNvPr id="19" name="Text Placeholder 29"/>
          <p:cNvSpPr>
            <a:spLocks noGrp="1"/>
          </p:cNvSpPr>
          <p:nvPr>
            <p:ph type="body" sz="quarter" idx="18" hasCustomPrompt="1"/>
          </p:nvPr>
        </p:nvSpPr>
        <p:spPr>
          <a:xfrm>
            <a:off x="6615875" y="3197675"/>
            <a:ext cx="546925" cy="431800"/>
          </a:xfrm>
        </p:spPr>
        <p:txBody>
          <a:bodyPr vert="horz" lIns="91440" tIns="45720" rIns="91440" bIns="45720" rtlCol="0" anchor="ctr">
            <a:normAutofit/>
          </a:bodyPr>
          <a:lstStyle>
            <a:lvl1pPr algn="ctr">
              <a:defRPr lang="en-US" sz="2000" b="0" cap="none" baseline="0">
                <a:solidFill>
                  <a:srgbClr val="324D5E"/>
                </a:solidFill>
                <a:latin typeface="FontAwesome" pitchFamily="2" charset="0"/>
              </a:defRPr>
            </a:lvl1pPr>
          </a:lstStyle>
          <a:p>
            <a:pPr marL="0" lvl="0" indent="0">
              <a:buNone/>
            </a:pPr>
            <a:r>
              <a:rPr lang="en-US" smtClean="0"/>
              <a:t></a:t>
            </a:r>
            <a:endParaRPr lang="en-US"/>
          </a:p>
        </p:txBody>
      </p:sp>
      <p:sp>
        <p:nvSpPr>
          <p:cNvPr id="20" name="Text Placeholder 29"/>
          <p:cNvSpPr>
            <a:spLocks noGrp="1"/>
          </p:cNvSpPr>
          <p:nvPr>
            <p:ph type="body" sz="quarter" idx="23" hasCustomPrompt="1"/>
          </p:nvPr>
        </p:nvSpPr>
        <p:spPr>
          <a:xfrm>
            <a:off x="7319772" y="3197675"/>
            <a:ext cx="4392168" cy="1110984"/>
          </a:xfrm>
        </p:spPr>
        <p:txBody>
          <a:bodyPr anchor="t">
            <a:normAutofit/>
          </a:bodyPr>
          <a:lstStyle>
            <a:lvl1pPr marL="0" indent="0" algn="just">
              <a:buNone/>
              <a:defRPr sz="1800">
                <a:solidFill>
                  <a:srgbClr val="8C9CA6"/>
                </a:solidFill>
              </a:defRPr>
            </a:lvl1pPr>
          </a:lstStyle>
          <a:p>
            <a:pPr lvl="0"/>
            <a:r>
              <a:rPr lang="en-US" smtClean="0"/>
              <a:t>Adress</a:t>
            </a:r>
            <a:endParaRPr lang="en-US"/>
          </a:p>
        </p:txBody>
      </p:sp>
      <p:sp>
        <p:nvSpPr>
          <p:cNvPr id="21" name="Text Placeholder 29"/>
          <p:cNvSpPr>
            <a:spLocks noGrp="1"/>
          </p:cNvSpPr>
          <p:nvPr>
            <p:ph type="body" sz="quarter" idx="24" hasCustomPrompt="1"/>
          </p:nvPr>
        </p:nvSpPr>
        <p:spPr>
          <a:xfrm>
            <a:off x="6615875" y="4366208"/>
            <a:ext cx="546925" cy="431800"/>
          </a:xfrm>
        </p:spPr>
        <p:txBody>
          <a:bodyPr anchor="ctr">
            <a:normAutofit/>
          </a:bodyPr>
          <a:lstStyle>
            <a:lvl1pPr marL="0" indent="0" algn="ctr">
              <a:buNone/>
              <a:defRPr sz="2000" b="0" cap="none" baseline="0">
                <a:solidFill>
                  <a:srgbClr val="324D5E"/>
                </a:solidFill>
                <a:latin typeface="FontAwesome" pitchFamily="2" charset="0"/>
              </a:defRPr>
            </a:lvl1pPr>
          </a:lstStyle>
          <a:p>
            <a:pPr lvl="0"/>
            <a:r>
              <a:rPr lang="en-US" smtClean="0"/>
              <a:t></a:t>
            </a:r>
            <a:endParaRPr lang="en-US"/>
          </a:p>
        </p:txBody>
      </p:sp>
      <p:sp>
        <p:nvSpPr>
          <p:cNvPr id="25" name="Text Placeholder 29"/>
          <p:cNvSpPr>
            <a:spLocks noGrp="1"/>
          </p:cNvSpPr>
          <p:nvPr>
            <p:ph type="body" sz="quarter" idx="25" hasCustomPrompt="1"/>
          </p:nvPr>
        </p:nvSpPr>
        <p:spPr>
          <a:xfrm>
            <a:off x="7319772" y="4366208"/>
            <a:ext cx="4392168" cy="431800"/>
          </a:xfrm>
        </p:spPr>
        <p:txBody>
          <a:bodyPr anchor="ctr">
            <a:normAutofit/>
          </a:bodyPr>
          <a:lstStyle>
            <a:lvl1pPr marL="0" indent="0" algn="just">
              <a:buNone/>
              <a:defRPr sz="1800">
                <a:solidFill>
                  <a:srgbClr val="8C9CA6"/>
                </a:solidFill>
              </a:defRPr>
            </a:lvl1pPr>
          </a:lstStyle>
          <a:p>
            <a:pPr lvl="0"/>
            <a:r>
              <a:rPr lang="en-US" smtClean="0"/>
              <a:t>Some information here</a:t>
            </a:r>
            <a:endParaRPr lang="en-US"/>
          </a:p>
        </p:txBody>
      </p:sp>
      <p:sp>
        <p:nvSpPr>
          <p:cNvPr id="26" name="Text Placeholder 29"/>
          <p:cNvSpPr>
            <a:spLocks noGrp="1"/>
          </p:cNvSpPr>
          <p:nvPr>
            <p:ph type="body" sz="quarter" idx="26" hasCustomPrompt="1"/>
          </p:nvPr>
        </p:nvSpPr>
        <p:spPr>
          <a:xfrm>
            <a:off x="6615875" y="4834136"/>
            <a:ext cx="546925" cy="431800"/>
          </a:xfrm>
        </p:spPr>
        <p:txBody>
          <a:bodyPr anchor="ctr">
            <a:normAutofit/>
          </a:bodyPr>
          <a:lstStyle>
            <a:lvl1pPr marL="0" indent="0" algn="ctr">
              <a:buNone/>
              <a:defRPr sz="2000" b="0" cap="none" baseline="0">
                <a:solidFill>
                  <a:srgbClr val="324D5E"/>
                </a:solidFill>
                <a:latin typeface="FontAwesome" pitchFamily="2" charset="0"/>
              </a:defRPr>
            </a:lvl1pPr>
          </a:lstStyle>
          <a:p>
            <a:pPr lvl="0"/>
            <a:r>
              <a:rPr lang="en-US" smtClean="0"/>
              <a:t></a:t>
            </a:r>
            <a:endParaRPr lang="en-US"/>
          </a:p>
        </p:txBody>
      </p:sp>
      <p:sp>
        <p:nvSpPr>
          <p:cNvPr id="27" name="Text Placeholder 29"/>
          <p:cNvSpPr>
            <a:spLocks noGrp="1"/>
          </p:cNvSpPr>
          <p:nvPr>
            <p:ph type="body" sz="quarter" idx="27" hasCustomPrompt="1"/>
          </p:nvPr>
        </p:nvSpPr>
        <p:spPr>
          <a:xfrm>
            <a:off x="7319772" y="4834136"/>
            <a:ext cx="4392168" cy="431800"/>
          </a:xfrm>
        </p:spPr>
        <p:txBody>
          <a:bodyPr anchor="ctr">
            <a:normAutofit/>
          </a:bodyPr>
          <a:lstStyle>
            <a:lvl1pPr marL="0" indent="0" algn="just">
              <a:buNone/>
              <a:defRPr sz="1800">
                <a:solidFill>
                  <a:srgbClr val="8C9CA6"/>
                </a:solidFill>
              </a:defRPr>
            </a:lvl1pPr>
          </a:lstStyle>
          <a:p>
            <a:pPr lvl="0"/>
            <a:r>
              <a:rPr lang="en-US" smtClean="0"/>
              <a:t>Some information here</a:t>
            </a:r>
            <a:endParaRPr lang="en-US"/>
          </a:p>
        </p:txBody>
      </p:sp>
      <p:sp>
        <p:nvSpPr>
          <p:cNvPr id="28" name="Text Placeholder 29"/>
          <p:cNvSpPr>
            <a:spLocks noGrp="1"/>
          </p:cNvSpPr>
          <p:nvPr>
            <p:ph type="body" sz="quarter" idx="28" hasCustomPrompt="1"/>
          </p:nvPr>
        </p:nvSpPr>
        <p:spPr>
          <a:xfrm>
            <a:off x="6615875" y="5292935"/>
            <a:ext cx="546925" cy="431800"/>
          </a:xfrm>
        </p:spPr>
        <p:txBody>
          <a:bodyPr anchor="ctr">
            <a:normAutofit/>
          </a:bodyPr>
          <a:lstStyle>
            <a:lvl1pPr marL="0" indent="0" algn="ctr">
              <a:buNone/>
              <a:defRPr sz="2000" b="0" cap="none" baseline="0">
                <a:solidFill>
                  <a:srgbClr val="324D5E"/>
                </a:solidFill>
                <a:latin typeface="FontAwesome" pitchFamily="2" charset="0"/>
              </a:defRPr>
            </a:lvl1pPr>
          </a:lstStyle>
          <a:p>
            <a:pPr lvl="0"/>
            <a:r>
              <a:rPr lang="en-US" smtClean="0"/>
              <a:t></a:t>
            </a:r>
            <a:endParaRPr lang="en-US"/>
          </a:p>
        </p:txBody>
      </p:sp>
      <p:sp>
        <p:nvSpPr>
          <p:cNvPr id="29" name="Text Placeholder 29"/>
          <p:cNvSpPr>
            <a:spLocks noGrp="1"/>
          </p:cNvSpPr>
          <p:nvPr>
            <p:ph type="body" sz="quarter" idx="29" hasCustomPrompt="1"/>
          </p:nvPr>
        </p:nvSpPr>
        <p:spPr>
          <a:xfrm>
            <a:off x="7319772" y="5292935"/>
            <a:ext cx="4392168" cy="431800"/>
          </a:xfrm>
        </p:spPr>
        <p:txBody>
          <a:bodyPr anchor="ctr">
            <a:normAutofit/>
          </a:bodyPr>
          <a:lstStyle>
            <a:lvl1pPr marL="0" indent="0" algn="just">
              <a:buNone/>
              <a:defRPr sz="1800">
                <a:solidFill>
                  <a:srgbClr val="8C9CA6"/>
                </a:solidFill>
              </a:defRPr>
            </a:lvl1pPr>
          </a:lstStyle>
          <a:p>
            <a:pPr lvl="0"/>
            <a:r>
              <a:rPr lang="en-US" smtClean="0"/>
              <a:t>Some information here</a:t>
            </a:r>
            <a:endParaRPr lang="en-US"/>
          </a:p>
        </p:txBody>
      </p:sp>
      <p:sp>
        <p:nvSpPr>
          <p:cNvPr id="30" name="Text Placeholder 29"/>
          <p:cNvSpPr>
            <a:spLocks noGrp="1"/>
          </p:cNvSpPr>
          <p:nvPr>
            <p:ph type="body" sz="quarter" idx="30" hasCustomPrompt="1"/>
          </p:nvPr>
        </p:nvSpPr>
        <p:spPr>
          <a:xfrm>
            <a:off x="6615875" y="5760863"/>
            <a:ext cx="546925" cy="4318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cap="none" baseline="0">
                <a:solidFill>
                  <a:srgbClr val="324D5E"/>
                </a:solidFill>
                <a:latin typeface="FontAwesome" pitchFamily="2" charset="0"/>
              </a:defRPr>
            </a:lvl1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mtClean="0"/>
              <a:t></a:t>
            </a:r>
          </a:p>
        </p:txBody>
      </p:sp>
      <p:sp>
        <p:nvSpPr>
          <p:cNvPr id="31" name="Text Placeholder 29"/>
          <p:cNvSpPr>
            <a:spLocks noGrp="1"/>
          </p:cNvSpPr>
          <p:nvPr>
            <p:ph type="body" sz="quarter" idx="31" hasCustomPrompt="1"/>
          </p:nvPr>
        </p:nvSpPr>
        <p:spPr>
          <a:xfrm>
            <a:off x="7319772" y="5760863"/>
            <a:ext cx="4392168" cy="431800"/>
          </a:xfrm>
        </p:spPr>
        <p:txBody>
          <a:bodyPr anchor="ctr">
            <a:normAutofit/>
          </a:bodyPr>
          <a:lstStyle>
            <a:lvl1pPr marL="0" indent="0" algn="just">
              <a:buNone/>
              <a:defRPr sz="1800">
                <a:solidFill>
                  <a:srgbClr val="8C9CA6"/>
                </a:solidFill>
              </a:defRPr>
            </a:lvl1pPr>
          </a:lstStyle>
          <a:p>
            <a:pPr lvl="0"/>
            <a:r>
              <a:rPr lang="en-US" smtClean="0"/>
              <a:t>Some information here</a:t>
            </a:r>
            <a:endParaRPr lang="en-US"/>
          </a:p>
        </p:txBody>
      </p:sp>
    </p:spTree>
    <p:extLst>
      <p:ext uri="{BB962C8B-B14F-4D97-AF65-F5344CB8AC3E}">
        <p14:creationId xmlns:p14="http://schemas.microsoft.com/office/powerpoint/2010/main" val="472874140"/>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8" name="Table Placeholder 7"/>
          <p:cNvSpPr>
            <a:spLocks noGrp="1"/>
          </p:cNvSpPr>
          <p:nvPr>
            <p:ph type="tbl" sz="quarter" idx="13"/>
          </p:nvPr>
        </p:nvSpPr>
        <p:spPr>
          <a:xfrm>
            <a:off x="482600" y="1619250"/>
            <a:ext cx="11226801" cy="4505325"/>
          </a:xfrm>
        </p:spPr>
        <p:txBody>
          <a:bodyPr/>
          <a:lstStyle/>
          <a:p>
            <a:endParaRPr lang="en-US"/>
          </a:p>
        </p:txBody>
      </p:sp>
      <p:grpSp>
        <p:nvGrpSpPr>
          <p:cNvPr id="14" name="Group 13"/>
          <p:cNvGrpSpPr/>
          <p:nvPr userDrawn="1"/>
        </p:nvGrpSpPr>
        <p:grpSpPr>
          <a:xfrm>
            <a:off x="0" y="6766560"/>
            <a:ext cx="12192000" cy="91440"/>
            <a:chOff x="0" y="4480421"/>
            <a:chExt cx="12192000" cy="91440"/>
          </a:xfrm>
        </p:grpSpPr>
        <p:sp>
          <p:nvSpPr>
            <p:cNvPr id="15" name="Rectangle 14"/>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57073808"/>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ull width table">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8" name="Table Placeholder 7"/>
          <p:cNvSpPr>
            <a:spLocks noGrp="1"/>
          </p:cNvSpPr>
          <p:nvPr>
            <p:ph type="tbl" sz="quarter" idx="13"/>
          </p:nvPr>
        </p:nvSpPr>
        <p:spPr>
          <a:xfrm>
            <a:off x="0" y="1619250"/>
            <a:ext cx="12192000" cy="4505325"/>
          </a:xfrm>
        </p:spPr>
        <p:txBody>
          <a:bodyPr/>
          <a:lstStyle/>
          <a:p>
            <a:endParaRPr lang="en-US"/>
          </a:p>
        </p:txBody>
      </p:sp>
      <p:grpSp>
        <p:nvGrpSpPr>
          <p:cNvPr id="14" name="Group 13"/>
          <p:cNvGrpSpPr/>
          <p:nvPr userDrawn="1"/>
        </p:nvGrpSpPr>
        <p:grpSpPr>
          <a:xfrm>
            <a:off x="0" y="6766560"/>
            <a:ext cx="12192000" cy="91440"/>
            <a:chOff x="0" y="4480421"/>
            <a:chExt cx="12192000" cy="91440"/>
          </a:xfrm>
        </p:grpSpPr>
        <p:sp>
          <p:nvSpPr>
            <p:cNvPr id="15" name="Rectangle 14"/>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55646353"/>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map and chart">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598"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70265"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4" name="Text Placeholder 12"/>
          <p:cNvSpPr>
            <a:spLocks noGrp="1"/>
          </p:cNvSpPr>
          <p:nvPr>
            <p:ph type="body" sz="quarter" idx="24" hasCustomPrompt="1"/>
          </p:nvPr>
        </p:nvSpPr>
        <p:spPr>
          <a:xfrm>
            <a:off x="482598" y="2967665"/>
            <a:ext cx="3246120" cy="607243"/>
          </a:xfrm>
          <a:noFill/>
          <a:ln>
            <a:noFill/>
          </a:ln>
        </p:spPr>
        <p:txBody>
          <a:bodyPr vert="horz" wrap="square" lIns="91440" tIns="45720" rIns="91440" bIns="45720" rtlCol="0" anchor="ctr">
            <a:noAutofit/>
          </a:bodyPr>
          <a:lstStyle>
            <a:lvl1pPr marL="228600" indent="-228600" algn="l">
              <a:buNone/>
              <a:defRPr lang="en-US" sz="1600" b="1" cap="all" baseline="0">
                <a:solidFill>
                  <a:schemeClr val="bg2"/>
                </a:solidFill>
              </a:defRPr>
            </a:lvl1pPr>
          </a:lstStyle>
          <a:p>
            <a:pPr marL="0" lvl="0" indent="0"/>
            <a:r>
              <a:rPr lang="en-US" smtClean="0"/>
              <a:t>Continent</a:t>
            </a:r>
            <a:endParaRPr lang="en-US"/>
          </a:p>
        </p:txBody>
      </p:sp>
      <p:sp>
        <p:nvSpPr>
          <p:cNvPr id="17" name="Text Placeholder 12"/>
          <p:cNvSpPr>
            <a:spLocks noGrp="1"/>
          </p:cNvSpPr>
          <p:nvPr>
            <p:ph type="body" sz="quarter" idx="28" hasCustomPrompt="1"/>
          </p:nvPr>
        </p:nvSpPr>
        <p:spPr>
          <a:xfrm>
            <a:off x="8467345" y="2967665"/>
            <a:ext cx="3246120" cy="607243"/>
          </a:xfrm>
          <a:noFill/>
          <a:ln>
            <a:noFill/>
          </a:ln>
        </p:spPr>
        <p:txBody>
          <a:bodyPr vert="horz" wrap="square" lIns="91440" tIns="45720" rIns="91440" bIns="45720" rtlCol="0" anchor="ctr">
            <a:noAutofit/>
          </a:bodyPr>
          <a:lstStyle>
            <a:lvl1pPr marL="228600" indent="-228600" algn="l">
              <a:buNone/>
              <a:defRPr lang="en-US" sz="1600" b="1" cap="all" baseline="0">
                <a:solidFill>
                  <a:schemeClr val="bg2"/>
                </a:solidFill>
              </a:defRPr>
            </a:lvl1pPr>
          </a:lstStyle>
          <a:p>
            <a:pPr marL="0" lvl="0" indent="0"/>
            <a:r>
              <a:rPr lang="en-US" smtClean="0"/>
              <a:t>Continent</a:t>
            </a:r>
            <a:endParaRPr lang="en-US"/>
          </a:p>
        </p:txBody>
      </p:sp>
      <p:sp>
        <p:nvSpPr>
          <p:cNvPr id="26" name="Text Placeholder 12"/>
          <p:cNvSpPr>
            <a:spLocks noGrp="1"/>
          </p:cNvSpPr>
          <p:nvPr>
            <p:ph type="body" sz="quarter" idx="36" hasCustomPrompt="1"/>
          </p:nvPr>
        </p:nvSpPr>
        <p:spPr>
          <a:xfrm>
            <a:off x="4472940" y="2967665"/>
            <a:ext cx="3246120" cy="607243"/>
          </a:xfrm>
          <a:noFill/>
          <a:ln>
            <a:noFill/>
          </a:ln>
        </p:spPr>
        <p:txBody>
          <a:bodyPr vert="horz" wrap="square" lIns="91440" tIns="45720" rIns="91440" bIns="45720" rtlCol="0" anchor="ctr">
            <a:noAutofit/>
          </a:bodyPr>
          <a:lstStyle>
            <a:lvl1pPr marL="228600" indent="-228600" algn="l">
              <a:buNone/>
              <a:defRPr lang="en-US" sz="1600" b="1" cap="all" baseline="0">
                <a:solidFill>
                  <a:schemeClr val="bg2"/>
                </a:solidFill>
              </a:defRPr>
            </a:lvl1pPr>
          </a:lstStyle>
          <a:p>
            <a:pPr marL="0" lvl="0" indent="0"/>
            <a:r>
              <a:rPr lang="en-US" smtClean="0"/>
              <a:t>Continent</a:t>
            </a:r>
            <a:endParaRPr lang="en-US"/>
          </a:p>
        </p:txBody>
      </p:sp>
      <p:sp>
        <p:nvSpPr>
          <p:cNvPr id="6" name="Text Placeholder 5"/>
          <p:cNvSpPr>
            <a:spLocks noGrp="1"/>
          </p:cNvSpPr>
          <p:nvPr>
            <p:ph type="body" sz="quarter" idx="39"/>
          </p:nvPr>
        </p:nvSpPr>
        <p:spPr>
          <a:xfrm>
            <a:off x="482598" y="3593919"/>
            <a:ext cx="3246120" cy="1117781"/>
          </a:xfrm>
        </p:spPr>
        <p:txBody>
          <a:bodyPr>
            <a:noAutofit/>
          </a:bodyPr>
          <a:lstStyle>
            <a:lvl1pPr>
              <a:defRPr sz="1600">
                <a:solidFill>
                  <a:schemeClr val="bg2"/>
                </a:solidFill>
              </a:defRPr>
            </a:lvl1pPr>
            <a:lvl2pPr>
              <a:defRPr sz="1600">
                <a:solidFill>
                  <a:schemeClr val="bg2"/>
                </a:solidFill>
              </a:defRPr>
            </a:lvl2pPr>
            <a:lvl3pPr>
              <a:defRPr sz="1600">
                <a:solidFill>
                  <a:schemeClr val="bg2"/>
                </a:solidFill>
              </a:defRPr>
            </a:lvl3pPr>
            <a:lvl4pPr>
              <a:defRPr sz="1400">
                <a:solidFill>
                  <a:schemeClr val="bg2"/>
                </a:solidFill>
              </a:defRPr>
            </a:lvl4pPr>
            <a:lvl5pPr>
              <a:defRPr sz="1400">
                <a:solidFill>
                  <a:schemeClr val="bg2"/>
                </a:solidFill>
              </a:defRPr>
            </a:lvl5pPr>
          </a:lstStyle>
          <a:p>
            <a:pPr lvl="0"/>
            <a:r>
              <a:rPr lang="en-US" smtClean="0"/>
              <a:t>Click to edit Master text styles</a:t>
            </a:r>
          </a:p>
          <a:p>
            <a:pPr lvl="1"/>
            <a:r>
              <a:rPr lang="en-US" smtClean="0"/>
              <a:t>Second level</a:t>
            </a:r>
          </a:p>
          <a:p>
            <a:pPr lvl="2"/>
            <a:r>
              <a:rPr lang="en-US" smtClean="0"/>
              <a:t>Third level</a:t>
            </a:r>
            <a:endParaRPr lang="en-US"/>
          </a:p>
        </p:txBody>
      </p:sp>
      <p:sp>
        <p:nvSpPr>
          <p:cNvPr id="29" name="Text Placeholder 5"/>
          <p:cNvSpPr>
            <a:spLocks noGrp="1"/>
          </p:cNvSpPr>
          <p:nvPr>
            <p:ph type="body" sz="quarter" idx="40"/>
          </p:nvPr>
        </p:nvSpPr>
        <p:spPr>
          <a:xfrm>
            <a:off x="4472940" y="3593919"/>
            <a:ext cx="3246120" cy="1117781"/>
          </a:xfrm>
        </p:spPr>
        <p:txBody>
          <a:bodyPr>
            <a:noAutofit/>
          </a:bodyPr>
          <a:lstStyle>
            <a:lvl1pPr>
              <a:defRPr sz="1600">
                <a:solidFill>
                  <a:schemeClr val="bg2"/>
                </a:solidFill>
              </a:defRPr>
            </a:lvl1pPr>
            <a:lvl2pPr>
              <a:defRPr sz="1600">
                <a:solidFill>
                  <a:schemeClr val="bg2"/>
                </a:solidFill>
              </a:defRPr>
            </a:lvl2pPr>
            <a:lvl3pPr>
              <a:defRPr sz="1600">
                <a:solidFill>
                  <a:schemeClr val="bg2"/>
                </a:solidFill>
              </a:defRPr>
            </a:lvl3pPr>
            <a:lvl4pPr>
              <a:defRPr sz="1400">
                <a:solidFill>
                  <a:schemeClr val="bg2"/>
                </a:solidFill>
              </a:defRPr>
            </a:lvl4pPr>
            <a:lvl5pPr>
              <a:defRPr sz="1400">
                <a:solidFill>
                  <a:schemeClr val="bg2"/>
                </a:solidFill>
              </a:defRPr>
            </a:lvl5pPr>
          </a:lstStyle>
          <a:p>
            <a:pPr lvl="0"/>
            <a:r>
              <a:rPr lang="en-US" smtClean="0"/>
              <a:t>Click to edit Master text styles</a:t>
            </a:r>
          </a:p>
          <a:p>
            <a:pPr lvl="1"/>
            <a:r>
              <a:rPr lang="en-US" smtClean="0"/>
              <a:t>Second level</a:t>
            </a:r>
          </a:p>
          <a:p>
            <a:pPr lvl="2"/>
            <a:r>
              <a:rPr lang="en-US" smtClean="0"/>
              <a:t>Third level</a:t>
            </a:r>
            <a:endParaRPr lang="en-US"/>
          </a:p>
        </p:txBody>
      </p:sp>
      <p:sp>
        <p:nvSpPr>
          <p:cNvPr id="30" name="Text Placeholder 5"/>
          <p:cNvSpPr>
            <a:spLocks noGrp="1"/>
          </p:cNvSpPr>
          <p:nvPr>
            <p:ph type="body" sz="quarter" idx="41"/>
          </p:nvPr>
        </p:nvSpPr>
        <p:spPr>
          <a:xfrm>
            <a:off x="8467345" y="3593919"/>
            <a:ext cx="3246120" cy="1117781"/>
          </a:xfrm>
        </p:spPr>
        <p:txBody>
          <a:bodyPr>
            <a:noAutofit/>
          </a:bodyPr>
          <a:lstStyle>
            <a:lvl1pPr>
              <a:defRPr sz="1600">
                <a:solidFill>
                  <a:schemeClr val="bg2"/>
                </a:solidFill>
              </a:defRPr>
            </a:lvl1pPr>
            <a:lvl2pPr>
              <a:defRPr sz="1600">
                <a:solidFill>
                  <a:schemeClr val="bg2"/>
                </a:solidFill>
              </a:defRPr>
            </a:lvl2pPr>
            <a:lvl3pPr>
              <a:defRPr sz="1600">
                <a:solidFill>
                  <a:schemeClr val="bg2"/>
                </a:solidFill>
              </a:defRPr>
            </a:lvl3pPr>
            <a:lvl4pPr>
              <a:defRPr sz="1400">
                <a:solidFill>
                  <a:schemeClr val="bg2"/>
                </a:solidFill>
              </a:defRPr>
            </a:lvl4pPr>
            <a:lvl5pPr>
              <a:defRPr sz="1400">
                <a:solidFill>
                  <a:schemeClr val="bg2"/>
                </a:solidFill>
              </a:defRPr>
            </a:lvl5pPr>
          </a:lstStyle>
          <a:p>
            <a:pPr lvl="0"/>
            <a:r>
              <a:rPr lang="en-US" smtClean="0"/>
              <a:t>Click to edit Master text styles</a:t>
            </a:r>
          </a:p>
          <a:p>
            <a:pPr lvl="1"/>
            <a:r>
              <a:rPr lang="en-US" smtClean="0"/>
              <a:t>Second level</a:t>
            </a:r>
          </a:p>
          <a:p>
            <a:pPr lvl="2"/>
            <a:r>
              <a:rPr lang="en-US" smtClean="0"/>
              <a:t>Third level</a:t>
            </a:r>
            <a:endParaRPr lang="en-US"/>
          </a:p>
        </p:txBody>
      </p:sp>
      <p:sp>
        <p:nvSpPr>
          <p:cNvPr id="12" name="Chart Placeholder 11"/>
          <p:cNvSpPr>
            <a:spLocks noGrp="1"/>
          </p:cNvSpPr>
          <p:nvPr>
            <p:ph type="chart" sz="quarter" idx="42"/>
          </p:nvPr>
        </p:nvSpPr>
        <p:spPr>
          <a:xfrm>
            <a:off x="482598" y="4730711"/>
            <a:ext cx="3246120" cy="1517689"/>
          </a:xfrm>
        </p:spPr>
        <p:txBody>
          <a:bodyPr/>
          <a:lstStyle/>
          <a:p>
            <a:endParaRPr lang="en-US"/>
          </a:p>
        </p:txBody>
      </p:sp>
      <p:sp>
        <p:nvSpPr>
          <p:cNvPr id="31" name="Chart Placeholder 11"/>
          <p:cNvSpPr>
            <a:spLocks noGrp="1"/>
          </p:cNvSpPr>
          <p:nvPr>
            <p:ph type="chart" sz="quarter" idx="43"/>
          </p:nvPr>
        </p:nvSpPr>
        <p:spPr>
          <a:xfrm>
            <a:off x="4472940" y="4730711"/>
            <a:ext cx="3246120" cy="1517689"/>
          </a:xfrm>
        </p:spPr>
        <p:txBody>
          <a:bodyPr/>
          <a:lstStyle/>
          <a:p>
            <a:endParaRPr lang="en-US"/>
          </a:p>
        </p:txBody>
      </p:sp>
      <p:sp>
        <p:nvSpPr>
          <p:cNvPr id="32" name="Chart Placeholder 11"/>
          <p:cNvSpPr>
            <a:spLocks noGrp="1"/>
          </p:cNvSpPr>
          <p:nvPr>
            <p:ph type="chart" sz="quarter" idx="44"/>
          </p:nvPr>
        </p:nvSpPr>
        <p:spPr>
          <a:xfrm>
            <a:off x="8467345" y="4730711"/>
            <a:ext cx="3246120" cy="1517689"/>
          </a:xfrm>
        </p:spPr>
        <p:txBody>
          <a:bodyPr/>
          <a:lstStyle/>
          <a:p>
            <a:endParaRPr lang="en-US"/>
          </a:p>
        </p:txBody>
      </p:sp>
      <p:grpSp>
        <p:nvGrpSpPr>
          <p:cNvPr id="24" name="Group 23"/>
          <p:cNvGrpSpPr/>
          <p:nvPr userDrawn="1"/>
        </p:nvGrpSpPr>
        <p:grpSpPr>
          <a:xfrm>
            <a:off x="0" y="6766560"/>
            <a:ext cx="12192000" cy="91440"/>
            <a:chOff x="0" y="4480421"/>
            <a:chExt cx="12192000" cy="91440"/>
          </a:xfrm>
        </p:grpSpPr>
        <p:sp>
          <p:nvSpPr>
            <p:cNvPr id="25" name="Rectangle 24"/>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27065074"/>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map and chart 2">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598"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70265"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4" name="Text Placeholder 12"/>
          <p:cNvSpPr>
            <a:spLocks noGrp="1"/>
          </p:cNvSpPr>
          <p:nvPr>
            <p:ph type="body" sz="quarter" idx="24" hasCustomPrompt="1"/>
          </p:nvPr>
        </p:nvSpPr>
        <p:spPr>
          <a:xfrm>
            <a:off x="482598" y="4224965"/>
            <a:ext cx="5613402" cy="607243"/>
          </a:xfrm>
          <a:noFill/>
          <a:ln>
            <a:noFill/>
          </a:ln>
        </p:spPr>
        <p:txBody>
          <a:bodyPr vert="horz" wrap="square" lIns="91440" tIns="45720" rIns="91440" bIns="45720" rtlCol="0" anchor="ctr">
            <a:noAutofit/>
          </a:bodyPr>
          <a:lstStyle>
            <a:lvl1pPr marL="228600" indent="-228600" algn="l">
              <a:buNone/>
              <a:defRPr lang="en-US" sz="1600" b="1" cap="all" baseline="0">
                <a:solidFill>
                  <a:schemeClr val="bg2"/>
                </a:solidFill>
              </a:defRPr>
            </a:lvl1pPr>
          </a:lstStyle>
          <a:p>
            <a:pPr marL="0" lvl="0" indent="0"/>
            <a:r>
              <a:rPr lang="en-US" smtClean="0"/>
              <a:t>Continent</a:t>
            </a:r>
            <a:endParaRPr lang="en-US"/>
          </a:p>
        </p:txBody>
      </p:sp>
      <p:sp>
        <p:nvSpPr>
          <p:cNvPr id="6" name="Text Placeholder 5"/>
          <p:cNvSpPr>
            <a:spLocks noGrp="1"/>
          </p:cNvSpPr>
          <p:nvPr>
            <p:ph type="body" sz="quarter" idx="39"/>
          </p:nvPr>
        </p:nvSpPr>
        <p:spPr>
          <a:xfrm>
            <a:off x="482598" y="4851219"/>
            <a:ext cx="5613402" cy="1117781"/>
          </a:xfrm>
        </p:spPr>
        <p:txBody>
          <a:bodyPr>
            <a:noAutofit/>
          </a:bodyPr>
          <a:lstStyle>
            <a:lvl1pPr>
              <a:defRPr sz="1600">
                <a:solidFill>
                  <a:schemeClr val="bg2"/>
                </a:solidFill>
              </a:defRPr>
            </a:lvl1pPr>
            <a:lvl2pPr>
              <a:defRPr sz="1600">
                <a:solidFill>
                  <a:schemeClr val="bg2"/>
                </a:solidFill>
              </a:defRPr>
            </a:lvl2pPr>
            <a:lvl3pPr>
              <a:defRPr sz="1600">
                <a:solidFill>
                  <a:schemeClr val="bg2"/>
                </a:solidFill>
              </a:defRPr>
            </a:lvl3pPr>
            <a:lvl4pPr>
              <a:defRPr sz="1400">
                <a:solidFill>
                  <a:schemeClr val="bg2"/>
                </a:solidFill>
              </a:defRPr>
            </a:lvl4pPr>
            <a:lvl5pPr>
              <a:defRPr sz="1400">
                <a:solidFill>
                  <a:schemeClr val="bg2"/>
                </a:solidFill>
              </a:defRPr>
            </a:lvl5pPr>
          </a:lstStyle>
          <a:p>
            <a:pPr lvl="0"/>
            <a:r>
              <a:rPr lang="en-US" smtClean="0"/>
              <a:t>Click to edit Master text styles</a:t>
            </a:r>
          </a:p>
          <a:p>
            <a:pPr lvl="1"/>
            <a:r>
              <a:rPr lang="en-US" smtClean="0"/>
              <a:t>Second level</a:t>
            </a:r>
          </a:p>
          <a:p>
            <a:pPr lvl="2"/>
            <a:r>
              <a:rPr lang="en-US" smtClean="0"/>
              <a:t>Third level</a:t>
            </a:r>
            <a:endParaRPr lang="en-US"/>
          </a:p>
        </p:txBody>
      </p:sp>
      <p:sp>
        <p:nvSpPr>
          <p:cNvPr id="32" name="Chart Placeholder 11"/>
          <p:cNvSpPr>
            <a:spLocks noGrp="1"/>
          </p:cNvSpPr>
          <p:nvPr>
            <p:ph type="chart" sz="quarter" idx="44"/>
          </p:nvPr>
        </p:nvSpPr>
        <p:spPr>
          <a:xfrm>
            <a:off x="6642100" y="3378201"/>
            <a:ext cx="5071365" cy="2590800"/>
          </a:xfrm>
        </p:spPr>
        <p:txBody>
          <a:bodyPr/>
          <a:lstStyle/>
          <a:p>
            <a:endParaRPr lang="en-US"/>
          </a:p>
        </p:txBody>
      </p:sp>
      <p:sp>
        <p:nvSpPr>
          <p:cNvPr id="24" name="Text Placeholder 5"/>
          <p:cNvSpPr>
            <a:spLocks noGrp="1"/>
          </p:cNvSpPr>
          <p:nvPr>
            <p:ph type="body" sz="quarter" idx="45"/>
          </p:nvPr>
        </p:nvSpPr>
        <p:spPr>
          <a:xfrm>
            <a:off x="6642100" y="1668688"/>
            <a:ext cx="5067302" cy="1531712"/>
          </a:xfrm>
        </p:spPr>
        <p:txBody>
          <a:bodyPr>
            <a:noAutofit/>
          </a:bodyPr>
          <a:lstStyle>
            <a:lvl1pPr>
              <a:defRPr sz="1600">
                <a:solidFill>
                  <a:schemeClr val="bg2"/>
                </a:solidFill>
              </a:defRPr>
            </a:lvl1pPr>
            <a:lvl2pPr>
              <a:defRPr sz="1600">
                <a:solidFill>
                  <a:schemeClr val="bg2"/>
                </a:solidFill>
              </a:defRPr>
            </a:lvl2pPr>
            <a:lvl3pPr>
              <a:defRPr sz="1600">
                <a:solidFill>
                  <a:schemeClr val="bg2"/>
                </a:solidFill>
              </a:defRPr>
            </a:lvl3pPr>
            <a:lvl4pPr>
              <a:defRPr sz="1400">
                <a:solidFill>
                  <a:schemeClr val="bg2"/>
                </a:solidFill>
              </a:defRPr>
            </a:lvl4pPr>
            <a:lvl5pPr>
              <a:defRPr sz="1400">
                <a:solidFill>
                  <a:schemeClr val="bg2"/>
                </a:solidFill>
              </a:defRPr>
            </a:lvl5pPr>
          </a:lstStyle>
          <a:p>
            <a:pPr lvl="0"/>
            <a:r>
              <a:rPr lang="en-US" smtClean="0"/>
              <a:t>Click to edit Master text styles</a:t>
            </a:r>
          </a:p>
          <a:p>
            <a:pPr lvl="1"/>
            <a:r>
              <a:rPr lang="en-US" smtClean="0"/>
              <a:t>Second level</a:t>
            </a:r>
          </a:p>
          <a:p>
            <a:pPr lvl="2"/>
            <a:r>
              <a:rPr lang="en-US" smtClean="0"/>
              <a:t>Third level</a:t>
            </a:r>
            <a:endParaRPr lang="en-US"/>
          </a:p>
        </p:txBody>
      </p:sp>
      <p:grpSp>
        <p:nvGrpSpPr>
          <p:cNvPr id="17" name="Group 16"/>
          <p:cNvGrpSpPr/>
          <p:nvPr userDrawn="1"/>
        </p:nvGrpSpPr>
        <p:grpSpPr>
          <a:xfrm>
            <a:off x="0" y="6766560"/>
            <a:ext cx="12192000" cy="91440"/>
            <a:chOff x="0" y="4480421"/>
            <a:chExt cx="12192000" cy="91440"/>
          </a:xfrm>
        </p:grpSpPr>
        <p:sp>
          <p:nvSpPr>
            <p:cNvPr id="25" name="Rectangle 24"/>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4287180"/>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map and chart 3">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598"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70265"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4" name="Text Placeholder 12"/>
          <p:cNvSpPr>
            <a:spLocks noGrp="1"/>
          </p:cNvSpPr>
          <p:nvPr>
            <p:ph type="body" sz="quarter" idx="24" hasCustomPrompt="1"/>
          </p:nvPr>
        </p:nvSpPr>
        <p:spPr>
          <a:xfrm>
            <a:off x="482598" y="2694810"/>
            <a:ext cx="2743200" cy="607243"/>
          </a:xfrm>
          <a:noFill/>
          <a:ln>
            <a:noFill/>
          </a:ln>
        </p:spPr>
        <p:txBody>
          <a:bodyPr vert="horz" wrap="square" lIns="91440" tIns="45720" rIns="91440" bIns="45720" rtlCol="0" anchor="ctr">
            <a:noAutofit/>
          </a:bodyPr>
          <a:lstStyle>
            <a:lvl1pPr marL="228600" indent="-228600" algn="l">
              <a:buNone/>
              <a:defRPr lang="en-US" sz="1600" b="1" cap="all" baseline="0">
                <a:solidFill>
                  <a:schemeClr val="bg2"/>
                </a:solidFill>
              </a:defRPr>
            </a:lvl1pPr>
          </a:lstStyle>
          <a:p>
            <a:pPr marL="0" lvl="0" indent="0"/>
            <a:r>
              <a:rPr lang="en-US" smtClean="0"/>
              <a:t>Continent</a:t>
            </a:r>
            <a:endParaRPr lang="en-US"/>
          </a:p>
        </p:txBody>
      </p:sp>
      <p:sp>
        <p:nvSpPr>
          <p:cNvPr id="6" name="Text Placeholder 5"/>
          <p:cNvSpPr>
            <a:spLocks noGrp="1"/>
          </p:cNvSpPr>
          <p:nvPr>
            <p:ph type="body" sz="quarter" idx="39"/>
          </p:nvPr>
        </p:nvSpPr>
        <p:spPr>
          <a:xfrm>
            <a:off x="482598" y="3302053"/>
            <a:ext cx="2743200" cy="2666947"/>
          </a:xfrm>
        </p:spPr>
        <p:txBody>
          <a:bodyPr>
            <a:noAutofit/>
          </a:bodyPr>
          <a:lstStyle>
            <a:lvl1pPr>
              <a:defRPr sz="1600">
                <a:solidFill>
                  <a:schemeClr val="bg2"/>
                </a:solidFill>
              </a:defRPr>
            </a:lvl1pPr>
            <a:lvl2pPr>
              <a:defRPr sz="1600">
                <a:solidFill>
                  <a:schemeClr val="bg2"/>
                </a:solidFill>
              </a:defRPr>
            </a:lvl2pPr>
            <a:lvl3pPr>
              <a:defRPr sz="1600">
                <a:solidFill>
                  <a:schemeClr val="bg2"/>
                </a:solidFill>
              </a:defRPr>
            </a:lvl3pPr>
            <a:lvl4pPr>
              <a:defRPr sz="1400">
                <a:solidFill>
                  <a:schemeClr val="bg2"/>
                </a:solidFill>
              </a:defRPr>
            </a:lvl4pPr>
            <a:lvl5pPr>
              <a:defRPr sz="1400">
                <a:solidFill>
                  <a:schemeClr val="bg2"/>
                </a:solidFill>
              </a:defRPr>
            </a:lvl5pPr>
          </a:lstStyle>
          <a:p>
            <a:pPr lvl="0"/>
            <a:r>
              <a:rPr lang="en-US" smtClean="0"/>
              <a:t>Click to edit Master text styles</a:t>
            </a:r>
          </a:p>
          <a:p>
            <a:pPr lvl="1"/>
            <a:r>
              <a:rPr lang="en-US" smtClean="0"/>
              <a:t>Second level</a:t>
            </a:r>
          </a:p>
          <a:p>
            <a:pPr lvl="2"/>
            <a:r>
              <a:rPr lang="en-US" smtClean="0"/>
              <a:t>Third level</a:t>
            </a:r>
            <a:endParaRPr lang="en-US"/>
          </a:p>
        </p:txBody>
      </p:sp>
      <p:sp>
        <p:nvSpPr>
          <p:cNvPr id="32" name="Chart Placeholder 11"/>
          <p:cNvSpPr>
            <a:spLocks noGrp="1"/>
          </p:cNvSpPr>
          <p:nvPr>
            <p:ph type="chart" sz="quarter" idx="44"/>
          </p:nvPr>
        </p:nvSpPr>
        <p:spPr>
          <a:xfrm>
            <a:off x="6642100" y="3378201"/>
            <a:ext cx="5071365" cy="2590800"/>
          </a:xfrm>
        </p:spPr>
        <p:txBody>
          <a:bodyPr/>
          <a:lstStyle/>
          <a:p>
            <a:endParaRPr lang="en-US"/>
          </a:p>
        </p:txBody>
      </p:sp>
      <p:sp>
        <p:nvSpPr>
          <p:cNvPr id="24" name="Text Placeholder 5"/>
          <p:cNvSpPr>
            <a:spLocks noGrp="1"/>
          </p:cNvSpPr>
          <p:nvPr>
            <p:ph type="body" sz="quarter" idx="45"/>
          </p:nvPr>
        </p:nvSpPr>
        <p:spPr>
          <a:xfrm>
            <a:off x="6642100" y="1668688"/>
            <a:ext cx="5067302" cy="1531712"/>
          </a:xfrm>
        </p:spPr>
        <p:txBody>
          <a:bodyPr>
            <a:noAutofit/>
          </a:bodyPr>
          <a:lstStyle>
            <a:lvl1pPr>
              <a:defRPr sz="1600">
                <a:solidFill>
                  <a:schemeClr val="bg2"/>
                </a:solidFill>
              </a:defRPr>
            </a:lvl1pPr>
            <a:lvl2pPr>
              <a:defRPr sz="1600">
                <a:solidFill>
                  <a:schemeClr val="bg2"/>
                </a:solidFill>
              </a:defRPr>
            </a:lvl2pPr>
            <a:lvl3pPr>
              <a:defRPr sz="1600">
                <a:solidFill>
                  <a:schemeClr val="bg2"/>
                </a:solidFill>
              </a:defRPr>
            </a:lvl3pPr>
            <a:lvl4pPr>
              <a:defRPr sz="1400">
                <a:solidFill>
                  <a:schemeClr val="bg2"/>
                </a:solidFill>
              </a:defRPr>
            </a:lvl4pPr>
            <a:lvl5pPr>
              <a:defRPr sz="1400">
                <a:solidFill>
                  <a:schemeClr val="bg2"/>
                </a:solidFill>
              </a:defRPr>
            </a:lvl5pPr>
          </a:lstStyle>
          <a:p>
            <a:pPr lvl="0"/>
            <a:r>
              <a:rPr lang="en-US" smtClean="0"/>
              <a:t>Click to edit Master text styles</a:t>
            </a:r>
          </a:p>
          <a:p>
            <a:pPr lvl="1"/>
            <a:r>
              <a:rPr lang="en-US" smtClean="0"/>
              <a:t>Second level</a:t>
            </a:r>
          </a:p>
          <a:p>
            <a:pPr lvl="2"/>
            <a:r>
              <a:rPr lang="en-US" smtClean="0"/>
              <a:t>Third level</a:t>
            </a:r>
            <a:endParaRPr lang="en-US"/>
          </a:p>
        </p:txBody>
      </p:sp>
      <p:grpSp>
        <p:nvGrpSpPr>
          <p:cNvPr id="17" name="Group 16"/>
          <p:cNvGrpSpPr/>
          <p:nvPr userDrawn="1"/>
        </p:nvGrpSpPr>
        <p:grpSpPr>
          <a:xfrm>
            <a:off x="0" y="6766560"/>
            <a:ext cx="12192000" cy="91440"/>
            <a:chOff x="0" y="4480421"/>
            <a:chExt cx="12192000" cy="91440"/>
          </a:xfrm>
        </p:grpSpPr>
        <p:sp>
          <p:nvSpPr>
            <p:cNvPr id="25" name="Rectangle 24"/>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42379331"/>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map 4">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598"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70265"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4" name="Text Placeholder 12"/>
          <p:cNvSpPr>
            <a:spLocks noGrp="1"/>
          </p:cNvSpPr>
          <p:nvPr>
            <p:ph type="body" sz="quarter" idx="24" hasCustomPrompt="1"/>
          </p:nvPr>
        </p:nvSpPr>
        <p:spPr>
          <a:xfrm>
            <a:off x="482598" y="5361758"/>
            <a:ext cx="5613402" cy="607243"/>
          </a:xfrm>
          <a:noFill/>
          <a:ln>
            <a:noFill/>
          </a:ln>
        </p:spPr>
        <p:txBody>
          <a:bodyPr vert="horz" wrap="square" lIns="91440" tIns="45720" rIns="91440" bIns="45720" rtlCol="0" anchor="ctr">
            <a:noAutofit/>
          </a:bodyPr>
          <a:lstStyle>
            <a:lvl1pPr marL="228600" indent="-228600" algn="l">
              <a:buNone/>
              <a:defRPr lang="en-US" sz="1600" b="1" cap="all" baseline="0">
                <a:solidFill>
                  <a:schemeClr val="bg2"/>
                </a:solidFill>
              </a:defRPr>
            </a:lvl1pPr>
          </a:lstStyle>
          <a:p>
            <a:pPr marL="0" lvl="0" indent="0"/>
            <a:r>
              <a:rPr lang="en-US" smtClean="0"/>
              <a:t>COUNTRY</a:t>
            </a:r>
            <a:endParaRPr lang="en-US"/>
          </a:p>
        </p:txBody>
      </p:sp>
      <p:sp>
        <p:nvSpPr>
          <p:cNvPr id="24" name="Text Placeholder 5"/>
          <p:cNvSpPr>
            <a:spLocks noGrp="1"/>
          </p:cNvSpPr>
          <p:nvPr>
            <p:ph type="body" sz="quarter" idx="45"/>
          </p:nvPr>
        </p:nvSpPr>
        <p:spPr>
          <a:xfrm>
            <a:off x="6642100" y="1668688"/>
            <a:ext cx="5067302" cy="2890612"/>
          </a:xfrm>
        </p:spPr>
        <p:txBody>
          <a:bodyPr>
            <a:noAutofit/>
          </a:bodyPr>
          <a:lstStyle>
            <a:lvl1pPr>
              <a:defRPr sz="1600">
                <a:solidFill>
                  <a:schemeClr val="bg2"/>
                </a:solidFill>
              </a:defRPr>
            </a:lvl1pPr>
            <a:lvl2pPr>
              <a:defRPr sz="1600">
                <a:solidFill>
                  <a:schemeClr val="bg2"/>
                </a:solidFill>
              </a:defRPr>
            </a:lvl2pPr>
            <a:lvl3pPr>
              <a:defRPr sz="1600">
                <a:solidFill>
                  <a:schemeClr val="bg2"/>
                </a:solidFill>
              </a:defRPr>
            </a:lvl3pPr>
            <a:lvl4pPr>
              <a:defRPr sz="1400">
                <a:solidFill>
                  <a:schemeClr val="bg2"/>
                </a:solidFill>
              </a:defRPr>
            </a:lvl4pPr>
            <a:lvl5pPr>
              <a:defRPr sz="1400">
                <a:solidFill>
                  <a:schemeClr val="bg2"/>
                </a:solidFill>
              </a:defRPr>
            </a:lvl5pPr>
          </a:lstStyle>
          <a:p>
            <a:pPr lvl="0"/>
            <a:r>
              <a:rPr lang="en-US" smtClean="0"/>
              <a:t>Click to edit Master text styles</a:t>
            </a:r>
          </a:p>
          <a:p>
            <a:pPr lvl="1"/>
            <a:r>
              <a:rPr lang="en-US" smtClean="0"/>
              <a:t>Second level</a:t>
            </a:r>
          </a:p>
          <a:p>
            <a:pPr lvl="2"/>
            <a:r>
              <a:rPr lang="en-US" smtClean="0"/>
              <a:t>Third level</a:t>
            </a:r>
            <a:endParaRPr lang="en-US"/>
          </a:p>
        </p:txBody>
      </p:sp>
      <p:cxnSp>
        <p:nvCxnSpPr>
          <p:cNvPr id="8" name="Straight Connector 7"/>
          <p:cNvCxnSpPr/>
          <p:nvPr userDrawn="1"/>
        </p:nvCxnSpPr>
        <p:spPr>
          <a:xfrm>
            <a:off x="6642100" y="4714194"/>
            <a:ext cx="5067302" cy="0"/>
          </a:xfrm>
          <a:prstGeom prst="line">
            <a:avLst/>
          </a:prstGeom>
          <a:ln>
            <a:solidFill>
              <a:schemeClr val="bg2">
                <a:lumMod val="60000"/>
                <a:lumOff val="40000"/>
              </a:schemeClr>
            </a:solidFill>
          </a:ln>
        </p:spPr>
        <p:style>
          <a:lnRef idx="1">
            <a:schemeClr val="accent2"/>
          </a:lnRef>
          <a:fillRef idx="0">
            <a:schemeClr val="accent2"/>
          </a:fillRef>
          <a:effectRef idx="0">
            <a:schemeClr val="accent2"/>
          </a:effectRef>
          <a:fontRef idx="minor">
            <a:schemeClr val="tx1"/>
          </a:fontRef>
        </p:style>
      </p:cxnSp>
      <p:grpSp>
        <p:nvGrpSpPr>
          <p:cNvPr id="16" name="Group 15"/>
          <p:cNvGrpSpPr/>
          <p:nvPr userDrawn="1"/>
        </p:nvGrpSpPr>
        <p:grpSpPr>
          <a:xfrm>
            <a:off x="0" y="6766560"/>
            <a:ext cx="12192000" cy="91440"/>
            <a:chOff x="0" y="4480421"/>
            <a:chExt cx="12192000" cy="91440"/>
          </a:xfrm>
        </p:grpSpPr>
        <p:sp>
          <p:nvSpPr>
            <p:cNvPr id="17" name="Rectangle 16"/>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98819205"/>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invoice">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598"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70265"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9" name="Table Placeholder 8"/>
          <p:cNvSpPr>
            <a:spLocks noGrp="1"/>
          </p:cNvSpPr>
          <p:nvPr>
            <p:ph type="tbl" sz="quarter" idx="13"/>
          </p:nvPr>
        </p:nvSpPr>
        <p:spPr>
          <a:xfrm>
            <a:off x="7126514" y="1654175"/>
            <a:ext cx="4586952" cy="1988911"/>
          </a:xfrm>
        </p:spPr>
        <p:txBody>
          <a:bodyPr/>
          <a:lstStyle/>
          <a:p>
            <a:endParaRPr lang="en-US"/>
          </a:p>
        </p:txBody>
      </p:sp>
      <p:sp>
        <p:nvSpPr>
          <p:cNvPr id="25" name="Table Placeholder 8"/>
          <p:cNvSpPr>
            <a:spLocks noGrp="1"/>
          </p:cNvSpPr>
          <p:nvPr>
            <p:ph type="tbl" sz="quarter" idx="14"/>
          </p:nvPr>
        </p:nvSpPr>
        <p:spPr>
          <a:xfrm>
            <a:off x="482598" y="4125686"/>
            <a:ext cx="11230867" cy="2086323"/>
          </a:xfrm>
        </p:spPr>
        <p:txBody>
          <a:bodyPr/>
          <a:lstStyle/>
          <a:p>
            <a:endParaRPr lang="en-US"/>
          </a:p>
        </p:txBody>
      </p:sp>
      <p:sp>
        <p:nvSpPr>
          <p:cNvPr id="11" name="Text Placeholder 10"/>
          <p:cNvSpPr>
            <a:spLocks noGrp="1"/>
          </p:cNvSpPr>
          <p:nvPr>
            <p:ph type="body" sz="quarter" idx="15" hasCustomPrompt="1"/>
          </p:nvPr>
        </p:nvSpPr>
        <p:spPr>
          <a:xfrm>
            <a:off x="482598" y="1981511"/>
            <a:ext cx="5236031" cy="1890071"/>
          </a:xfrm>
        </p:spPr>
        <p:txBody>
          <a:bodyPr>
            <a:normAutofit/>
          </a:bodyPr>
          <a:lstStyle>
            <a:lvl1pPr marL="0" indent="0">
              <a:spcBef>
                <a:spcPts val="0"/>
              </a:spcBef>
              <a:buNone/>
              <a:defRPr sz="1600" baseline="0"/>
            </a:lvl1pPr>
            <a:lvl2pPr marL="457200" indent="0">
              <a:buNone/>
              <a:defRPr/>
            </a:lvl2pPr>
            <a:lvl3pPr marL="914400" indent="0">
              <a:buNone/>
              <a:defRPr/>
            </a:lvl3pPr>
            <a:lvl4pPr marL="1371600" indent="0">
              <a:buNone/>
              <a:defRPr/>
            </a:lvl4pPr>
            <a:lvl5pPr marL="1828800" indent="0">
              <a:buNone/>
              <a:defRPr/>
            </a:lvl5pPr>
          </a:lstStyle>
          <a:p>
            <a:pPr lvl="0"/>
            <a:r>
              <a:rPr lang="en-US" smtClean="0"/>
              <a:t>Supplier information (address, phone #, etc.)</a:t>
            </a:r>
            <a:endParaRPr lang="en-US"/>
          </a:p>
        </p:txBody>
      </p:sp>
      <p:sp>
        <p:nvSpPr>
          <p:cNvPr id="26" name="Text Placeholder 10"/>
          <p:cNvSpPr>
            <a:spLocks noGrp="1"/>
          </p:cNvSpPr>
          <p:nvPr>
            <p:ph type="body" sz="quarter" idx="16" hasCustomPrompt="1"/>
          </p:nvPr>
        </p:nvSpPr>
        <p:spPr>
          <a:xfrm>
            <a:off x="482597" y="1630415"/>
            <a:ext cx="5236031" cy="332086"/>
          </a:xfrm>
        </p:spPr>
        <p:txBody>
          <a:bodyPr>
            <a:noAutofit/>
          </a:bodyPr>
          <a:lstStyle>
            <a:lvl1pPr marL="0" indent="0">
              <a:buNone/>
              <a:defRPr sz="1800" b="1" baseline="0"/>
            </a:lvl1pPr>
            <a:lvl2pPr marL="457200" indent="0">
              <a:buNone/>
              <a:defRPr/>
            </a:lvl2pPr>
            <a:lvl3pPr marL="914400" indent="0">
              <a:buNone/>
              <a:defRPr/>
            </a:lvl3pPr>
            <a:lvl4pPr marL="1371600" indent="0">
              <a:buNone/>
              <a:defRPr/>
            </a:lvl4pPr>
            <a:lvl5pPr marL="1828800" indent="0">
              <a:buNone/>
              <a:defRPr/>
            </a:lvl5pPr>
          </a:lstStyle>
          <a:p>
            <a:pPr lvl="0"/>
            <a:r>
              <a:rPr lang="en-US" smtClean="0"/>
              <a:t>Invoice to:</a:t>
            </a:r>
            <a:endParaRPr lang="en-US"/>
          </a:p>
        </p:txBody>
      </p:sp>
      <p:grpSp>
        <p:nvGrpSpPr>
          <p:cNvPr id="17" name="Group 16"/>
          <p:cNvGrpSpPr/>
          <p:nvPr userDrawn="1"/>
        </p:nvGrpSpPr>
        <p:grpSpPr>
          <a:xfrm>
            <a:off x="0" y="6766560"/>
            <a:ext cx="12192000" cy="91440"/>
            <a:chOff x="0" y="4480421"/>
            <a:chExt cx="12192000" cy="91440"/>
          </a:xfrm>
        </p:grpSpPr>
        <p:sp>
          <p:nvSpPr>
            <p:cNvPr id="24" name="Rectangle 23"/>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27286031"/>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ontent and 6 icons left">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598"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70265"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1" name="Text Placeholder 10"/>
          <p:cNvSpPr>
            <a:spLocks noGrp="1"/>
          </p:cNvSpPr>
          <p:nvPr>
            <p:ph type="body" sz="quarter" idx="15" hasCustomPrompt="1"/>
          </p:nvPr>
        </p:nvSpPr>
        <p:spPr>
          <a:xfrm>
            <a:off x="482598" y="2295143"/>
            <a:ext cx="6939282" cy="1242913"/>
          </a:xfrm>
        </p:spPr>
        <p:txBody>
          <a:bodyPr>
            <a:normAutofit/>
          </a:bodyPr>
          <a:lstStyle>
            <a:lvl1pPr marL="0" indent="0">
              <a:spcBef>
                <a:spcPts val="0"/>
              </a:spcBef>
              <a:buNone/>
              <a:defRPr sz="1600" baseline="0">
                <a:solidFill>
                  <a:schemeClr val="bg2">
                    <a:lumMod val="75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Your text here</a:t>
            </a:r>
            <a:endParaRPr lang="en-US"/>
          </a:p>
        </p:txBody>
      </p:sp>
      <p:sp>
        <p:nvSpPr>
          <p:cNvPr id="17" name="Text Placeholder 10"/>
          <p:cNvSpPr>
            <a:spLocks noGrp="1"/>
          </p:cNvSpPr>
          <p:nvPr>
            <p:ph type="body" sz="quarter" idx="16" hasCustomPrompt="1"/>
          </p:nvPr>
        </p:nvSpPr>
        <p:spPr>
          <a:xfrm>
            <a:off x="482598" y="3640616"/>
            <a:ext cx="759462" cy="759462"/>
          </a:xfrm>
        </p:spPr>
        <p:txBody>
          <a:bodyPr anchor="ctr">
            <a:normAutofit/>
          </a:bodyPr>
          <a:lstStyle>
            <a:lvl1pPr marL="0" indent="0" algn="ctr">
              <a:spcBef>
                <a:spcPts val="0"/>
              </a:spcBef>
              <a:buNone/>
              <a:defRPr sz="3600" baseline="0">
                <a:latin typeface="FontAwesom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a:t>
            </a:r>
            <a:endParaRPr lang="en-US"/>
          </a:p>
        </p:txBody>
      </p:sp>
      <p:sp>
        <p:nvSpPr>
          <p:cNvPr id="24" name="Text Placeholder 10"/>
          <p:cNvSpPr>
            <a:spLocks noGrp="1"/>
          </p:cNvSpPr>
          <p:nvPr>
            <p:ph type="body" sz="quarter" idx="17" hasCustomPrompt="1"/>
          </p:nvPr>
        </p:nvSpPr>
        <p:spPr>
          <a:xfrm>
            <a:off x="1718562" y="3640616"/>
            <a:ext cx="759462" cy="759462"/>
          </a:xfrm>
        </p:spPr>
        <p:txBody>
          <a:bodyPr anchor="ctr">
            <a:normAutofit/>
          </a:bodyPr>
          <a:lstStyle>
            <a:lvl1pPr marL="0" indent="0" algn="ctr">
              <a:spcBef>
                <a:spcPts val="0"/>
              </a:spcBef>
              <a:buNone/>
              <a:defRPr sz="3600" baseline="0">
                <a:latin typeface="FontAwesom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a:t>
            </a:r>
            <a:endParaRPr lang="en-US"/>
          </a:p>
        </p:txBody>
      </p:sp>
      <p:sp>
        <p:nvSpPr>
          <p:cNvPr id="27" name="Text Placeholder 10"/>
          <p:cNvSpPr>
            <a:spLocks noGrp="1"/>
          </p:cNvSpPr>
          <p:nvPr>
            <p:ph type="body" sz="quarter" idx="18" hasCustomPrompt="1"/>
          </p:nvPr>
        </p:nvSpPr>
        <p:spPr>
          <a:xfrm>
            <a:off x="2954526" y="3640616"/>
            <a:ext cx="759462" cy="759462"/>
          </a:xfrm>
        </p:spPr>
        <p:txBody>
          <a:bodyPr anchor="ctr">
            <a:normAutofit/>
          </a:bodyPr>
          <a:lstStyle>
            <a:lvl1pPr marL="0" indent="0" algn="ctr">
              <a:spcBef>
                <a:spcPts val="0"/>
              </a:spcBef>
              <a:buNone/>
              <a:defRPr sz="3600" baseline="0">
                <a:latin typeface="FontAwesom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a:t>
            </a:r>
            <a:endParaRPr lang="en-US"/>
          </a:p>
        </p:txBody>
      </p:sp>
      <p:sp>
        <p:nvSpPr>
          <p:cNvPr id="28" name="Text Placeholder 10"/>
          <p:cNvSpPr>
            <a:spLocks noGrp="1"/>
          </p:cNvSpPr>
          <p:nvPr>
            <p:ph type="body" sz="quarter" idx="19" hasCustomPrompt="1"/>
          </p:nvPr>
        </p:nvSpPr>
        <p:spPr>
          <a:xfrm>
            <a:off x="4190490" y="3640616"/>
            <a:ext cx="759462" cy="759462"/>
          </a:xfrm>
        </p:spPr>
        <p:txBody>
          <a:bodyPr anchor="ctr">
            <a:normAutofit/>
          </a:bodyPr>
          <a:lstStyle>
            <a:lvl1pPr marL="0" indent="0" algn="ctr">
              <a:spcBef>
                <a:spcPts val="0"/>
              </a:spcBef>
              <a:buNone/>
              <a:defRPr sz="3600" baseline="0">
                <a:latin typeface="FontAwesom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a:t>
            </a:r>
            <a:endParaRPr lang="en-US"/>
          </a:p>
        </p:txBody>
      </p:sp>
      <p:sp>
        <p:nvSpPr>
          <p:cNvPr id="29" name="Text Placeholder 10"/>
          <p:cNvSpPr>
            <a:spLocks noGrp="1"/>
          </p:cNvSpPr>
          <p:nvPr>
            <p:ph type="body" sz="quarter" idx="20" hasCustomPrompt="1"/>
          </p:nvPr>
        </p:nvSpPr>
        <p:spPr>
          <a:xfrm>
            <a:off x="5426454" y="3640616"/>
            <a:ext cx="759462" cy="759462"/>
          </a:xfrm>
        </p:spPr>
        <p:txBody>
          <a:bodyPr anchor="ctr">
            <a:normAutofit/>
          </a:bodyPr>
          <a:lstStyle>
            <a:lvl1pPr marL="0" indent="0" algn="ctr">
              <a:spcBef>
                <a:spcPts val="0"/>
              </a:spcBef>
              <a:buNone/>
              <a:defRPr sz="3600" baseline="0">
                <a:latin typeface="FontAwesom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a:t>
            </a:r>
            <a:endParaRPr lang="en-US"/>
          </a:p>
        </p:txBody>
      </p:sp>
      <p:sp>
        <p:nvSpPr>
          <p:cNvPr id="30" name="Text Placeholder 10"/>
          <p:cNvSpPr>
            <a:spLocks noGrp="1"/>
          </p:cNvSpPr>
          <p:nvPr>
            <p:ph type="body" sz="quarter" idx="21" hasCustomPrompt="1"/>
          </p:nvPr>
        </p:nvSpPr>
        <p:spPr>
          <a:xfrm>
            <a:off x="6662418" y="3640616"/>
            <a:ext cx="759462" cy="759462"/>
          </a:xfrm>
        </p:spPr>
        <p:txBody>
          <a:bodyPr anchor="ctr">
            <a:normAutofit/>
          </a:bodyPr>
          <a:lstStyle>
            <a:lvl1pPr marL="0" indent="0" algn="ctr">
              <a:spcBef>
                <a:spcPts val="0"/>
              </a:spcBef>
              <a:buNone/>
              <a:defRPr sz="3600" baseline="0">
                <a:latin typeface="FontAwesom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a:t>
            </a:r>
            <a:endParaRPr lang="en-US"/>
          </a:p>
        </p:txBody>
      </p:sp>
      <p:sp>
        <p:nvSpPr>
          <p:cNvPr id="31" name="Text Placeholder 10"/>
          <p:cNvSpPr>
            <a:spLocks noGrp="1"/>
          </p:cNvSpPr>
          <p:nvPr>
            <p:ph type="body" sz="quarter" idx="22" hasCustomPrompt="1"/>
          </p:nvPr>
        </p:nvSpPr>
        <p:spPr>
          <a:xfrm>
            <a:off x="482598" y="4419089"/>
            <a:ext cx="759462" cy="286232"/>
          </a:xfrm>
          <a:solidFill>
            <a:schemeClr val="bg2">
              <a:lumMod val="20000"/>
              <a:lumOff val="80000"/>
            </a:schemeClr>
          </a:solidFill>
        </p:spPr>
        <p:txBody>
          <a:bodyPr lIns="0" rIns="0" anchor="t">
            <a:spAutoFit/>
          </a:bodyPr>
          <a:lstStyle>
            <a:lvl1pPr marL="0" indent="0" algn="ctr">
              <a:spcBef>
                <a:spcPts val="0"/>
              </a:spcBef>
              <a:buNone/>
              <a:defRPr sz="1400" b="1" baseline="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Caption</a:t>
            </a:r>
            <a:endParaRPr lang="en-US"/>
          </a:p>
        </p:txBody>
      </p:sp>
      <p:sp>
        <p:nvSpPr>
          <p:cNvPr id="38" name="Text Placeholder 10"/>
          <p:cNvSpPr>
            <a:spLocks noGrp="1"/>
          </p:cNvSpPr>
          <p:nvPr>
            <p:ph type="body" sz="quarter" idx="28" hasCustomPrompt="1"/>
          </p:nvPr>
        </p:nvSpPr>
        <p:spPr>
          <a:xfrm>
            <a:off x="482598" y="4889678"/>
            <a:ext cx="6939282" cy="1348429"/>
          </a:xfrm>
        </p:spPr>
        <p:txBody>
          <a:bodyPr>
            <a:normAutofit/>
          </a:bodyPr>
          <a:lstStyle>
            <a:lvl1pPr marL="0" indent="0">
              <a:spcBef>
                <a:spcPts val="0"/>
              </a:spcBef>
              <a:buNone/>
              <a:defRPr sz="1600" baseline="0">
                <a:solidFill>
                  <a:schemeClr val="bg2">
                    <a:lumMod val="75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Your text here</a:t>
            </a:r>
            <a:endParaRPr lang="en-US"/>
          </a:p>
        </p:txBody>
      </p:sp>
      <p:sp>
        <p:nvSpPr>
          <p:cNvPr id="39" name="Text Placeholder 10"/>
          <p:cNvSpPr>
            <a:spLocks noGrp="1"/>
          </p:cNvSpPr>
          <p:nvPr>
            <p:ph type="body" sz="quarter" idx="29" hasCustomPrompt="1"/>
          </p:nvPr>
        </p:nvSpPr>
        <p:spPr>
          <a:xfrm>
            <a:off x="1718562" y="4419089"/>
            <a:ext cx="759462" cy="286232"/>
          </a:xfrm>
          <a:solidFill>
            <a:schemeClr val="bg2">
              <a:lumMod val="20000"/>
              <a:lumOff val="80000"/>
            </a:schemeClr>
          </a:solidFill>
        </p:spPr>
        <p:txBody>
          <a:bodyPr lIns="0" rIns="0" anchor="t">
            <a:spAutoFit/>
          </a:bodyPr>
          <a:lstStyle>
            <a:lvl1pPr marL="0" indent="0" algn="ctr">
              <a:spcBef>
                <a:spcPts val="0"/>
              </a:spcBef>
              <a:buNone/>
              <a:defRPr sz="1400" b="1" baseline="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Caption</a:t>
            </a:r>
            <a:endParaRPr lang="en-US"/>
          </a:p>
        </p:txBody>
      </p:sp>
      <p:sp>
        <p:nvSpPr>
          <p:cNvPr id="40" name="Text Placeholder 10"/>
          <p:cNvSpPr>
            <a:spLocks noGrp="1"/>
          </p:cNvSpPr>
          <p:nvPr>
            <p:ph type="body" sz="quarter" idx="30" hasCustomPrompt="1"/>
          </p:nvPr>
        </p:nvSpPr>
        <p:spPr>
          <a:xfrm>
            <a:off x="2954526" y="4419089"/>
            <a:ext cx="759462" cy="286232"/>
          </a:xfrm>
          <a:solidFill>
            <a:schemeClr val="bg2">
              <a:lumMod val="20000"/>
              <a:lumOff val="80000"/>
            </a:schemeClr>
          </a:solidFill>
        </p:spPr>
        <p:txBody>
          <a:bodyPr lIns="0" rIns="0" anchor="t">
            <a:spAutoFit/>
          </a:bodyPr>
          <a:lstStyle>
            <a:lvl1pPr marL="0" indent="0" algn="ctr">
              <a:spcBef>
                <a:spcPts val="0"/>
              </a:spcBef>
              <a:buNone/>
              <a:defRPr sz="1400" b="1" baseline="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Caption</a:t>
            </a:r>
            <a:endParaRPr lang="en-US"/>
          </a:p>
        </p:txBody>
      </p:sp>
      <p:sp>
        <p:nvSpPr>
          <p:cNvPr id="41" name="Text Placeholder 10"/>
          <p:cNvSpPr>
            <a:spLocks noGrp="1"/>
          </p:cNvSpPr>
          <p:nvPr>
            <p:ph type="body" sz="quarter" idx="31" hasCustomPrompt="1"/>
          </p:nvPr>
        </p:nvSpPr>
        <p:spPr>
          <a:xfrm>
            <a:off x="4190490" y="4419089"/>
            <a:ext cx="759462" cy="286232"/>
          </a:xfrm>
          <a:solidFill>
            <a:schemeClr val="bg2">
              <a:lumMod val="20000"/>
              <a:lumOff val="80000"/>
            </a:schemeClr>
          </a:solidFill>
        </p:spPr>
        <p:txBody>
          <a:bodyPr lIns="0" rIns="0" anchor="t">
            <a:spAutoFit/>
          </a:bodyPr>
          <a:lstStyle>
            <a:lvl1pPr marL="0" indent="0" algn="ctr">
              <a:spcBef>
                <a:spcPts val="0"/>
              </a:spcBef>
              <a:buNone/>
              <a:defRPr sz="1400" b="1" baseline="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Caption</a:t>
            </a:r>
            <a:endParaRPr lang="en-US"/>
          </a:p>
        </p:txBody>
      </p:sp>
      <p:sp>
        <p:nvSpPr>
          <p:cNvPr id="42" name="Text Placeholder 10"/>
          <p:cNvSpPr>
            <a:spLocks noGrp="1"/>
          </p:cNvSpPr>
          <p:nvPr>
            <p:ph type="body" sz="quarter" idx="32" hasCustomPrompt="1"/>
          </p:nvPr>
        </p:nvSpPr>
        <p:spPr>
          <a:xfrm>
            <a:off x="5426454" y="4419089"/>
            <a:ext cx="759462" cy="286232"/>
          </a:xfrm>
          <a:solidFill>
            <a:schemeClr val="bg2">
              <a:lumMod val="20000"/>
              <a:lumOff val="80000"/>
            </a:schemeClr>
          </a:solidFill>
        </p:spPr>
        <p:txBody>
          <a:bodyPr lIns="0" rIns="0" anchor="t">
            <a:spAutoFit/>
          </a:bodyPr>
          <a:lstStyle>
            <a:lvl1pPr marL="0" indent="0" algn="ctr">
              <a:spcBef>
                <a:spcPts val="0"/>
              </a:spcBef>
              <a:buNone/>
              <a:defRPr sz="1400" b="1" baseline="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Caption</a:t>
            </a:r>
            <a:endParaRPr lang="en-US"/>
          </a:p>
        </p:txBody>
      </p:sp>
      <p:sp>
        <p:nvSpPr>
          <p:cNvPr id="43" name="Text Placeholder 10"/>
          <p:cNvSpPr>
            <a:spLocks noGrp="1"/>
          </p:cNvSpPr>
          <p:nvPr>
            <p:ph type="body" sz="quarter" idx="33" hasCustomPrompt="1"/>
          </p:nvPr>
        </p:nvSpPr>
        <p:spPr>
          <a:xfrm>
            <a:off x="6662418" y="4419089"/>
            <a:ext cx="759462" cy="286232"/>
          </a:xfrm>
          <a:solidFill>
            <a:schemeClr val="bg2">
              <a:lumMod val="20000"/>
              <a:lumOff val="80000"/>
            </a:schemeClr>
          </a:solidFill>
        </p:spPr>
        <p:txBody>
          <a:bodyPr lIns="0" rIns="0" anchor="t">
            <a:spAutoFit/>
          </a:bodyPr>
          <a:lstStyle>
            <a:lvl1pPr marL="0" indent="0" algn="ctr">
              <a:spcBef>
                <a:spcPts val="0"/>
              </a:spcBef>
              <a:buNone/>
              <a:defRPr sz="1400" b="1" baseline="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Caption</a:t>
            </a:r>
            <a:endParaRPr lang="en-US"/>
          </a:p>
        </p:txBody>
      </p:sp>
      <p:sp>
        <p:nvSpPr>
          <p:cNvPr id="44" name="Text Placeholder 10"/>
          <p:cNvSpPr>
            <a:spLocks noGrp="1"/>
          </p:cNvSpPr>
          <p:nvPr>
            <p:ph type="body" sz="quarter" idx="34" hasCustomPrompt="1"/>
          </p:nvPr>
        </p:nvSpPr>
        <p:spPr>
          <a:xfrm>
            <a:off x="482598" y="1766691"/>
            <a:ext cx="6939282" cy="413582"/>
          </a:xfrm>
        </p:spPr>
        <p:txBody>
          <a:bodyPr>
            <a:normAutofit/>
          </a:bodyPr>
          <a:lstStyle>
            <a:lvl1pPr marL="0" indent="0">
              <a:spcBef>
                <a:spcPts val="0"/>
              </a:spcBef>
              <a:buNone/>
              <a:defRPr sz="2000" b="1" cap="all" baseline="0"/>
            </a:lvl1pPr>
            <a:lvl2pPr marL="457200" indent="0">
              <a:buNone/>
              <a:defRPr/>
            </a:lvl2pPr>
            <a:lvl3pPr marL="914400" indent="0">
              <a:buNone/>
              <a:defRPr/>
            </a:lvl3pPr>
            <a:lvl4pPr marL="1371600" indent="0">
              <a:buNone/>
              <a:defRPr/>
            </a:lvl4pPr>
            <a:lvl5pPr marL="1828800" indent="0">
              <a:buNone/>
              <a:defRPr/>
            </a:lvl5pPr>
          </a:lstStyle>
          <a:p>
            <a:pPr lvl="0"/>
            <a:r>
              <a:rPr lang="en-US" smtClean="0"/>
              <a:t>Your title here</a:t>
            </a:r>
            <a:endParaRPr lang="en-US"/>
          </a:p>
        </p:txBody>
      </p:sp>
      <p:grpSp>
        <p:nvGrpSpPr>
          <p:cNvPr id="32" name="Group 31"/>
          <p:cNvGrpSpPr/>
          <p:nvPr userDrawn="1"/>
        </p:nvGrpSpPr>
        <p:grpSpPr>
          <a:xfrm>
            <a:off x="0" y="6766560"/>
            <a:ext cx="12192000" cy="91440"/>
            <a:chOff x="0" y="4480421"/>
            <a:chExt cx="12192000" cy="91440"/>
          </a:xfrm>
        </p:grpSpPr>
        <p:sp>
          <p:nvSpPr>
            <p:cNvPr id="34" name="Rectangle 33"/>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46068793"/>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nt and 6 icons right">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598"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70265"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11" name="Text Placeholder 10"/>
          <p:cNvSpPr>
            <a:spLocks noGrp="1"/>
          </p:cNvSpPr>
          <p:nvPr>
            <p:ph type="body" sz="quarter" idx="15" hasCustomPrompt="1"/>
          </p:nvPr>
        </p:nvSpPr>
        <p:spPr>
          <a:xfrm>
            <a:off x="4774183" y="2295143"/>
            <a:ext cx="6939282" cy="1242913"/>
          </a:xfrm>
        </p:spPr>
        <p:txBody>
          <a:bodyPr>
            <a:normAutofit/>
          </a:bodyPr>
          <a:lstStyle>
            <a:lvl1pPr marL="0" indent="0">
              <a:spcBef>
                <a:spcPts val="0"/>
              </a:spcBef>
              <a:buNone/>
              <a:defRPr sz="1600" baseline="0">
                <a:solidFill>
                  <a:schemeClr val="bg2">
                    <a:lumMod val="75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Your text here</a:t>
            </a:r>
            <a:endParaRPr lang="en-US"/>
          </a:p>
        </p:txBody>
      </p:sp>
      <p:sp>
        <p:nvSpPr>
          <p:cNvPr id="17" name="Text Placeholder 10"/>
          <p:cNvSpPr>
            <a:spLocks noGrp="1"/>
          </p:cNvSpPr>
          <p:nvPr>
            <p:ph type="body" sz="quarter" idx="16" hasCustomPrompt="1"/>
          </p:nvPr>
        </p:nvSpPr>
        <p:spPr>
          <a:xfrm>
            <a:off x="4774183" y="3640616"/>
            <a:ext cx="759462" cy="759462"/>
          </a:xfrm>
        </p:spPr>
        <p:txBody>
          <a:bodyPr anchor="ctr">
            <a:normAutofit/>
          </a:bodyPr>
          <a:lstStyle>
            <a:lvl1pPr marL="0" indent="0" algn="ctr">
              <a:spcBef>
                <a:spcPts val="0"/>
              </a:spcBef>
              <a:buNone/>
              <a:defRPr sz="3600" baseline="0">
                <a:latin typeface="FontAwesom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a:t>
            </a:r>
            <a:endParaRPr lang="en-US"/>
          </a:p>
        </p:txBody>
      </p:sp>
      <p:sp>
        <p:nvSpPr>
          <p:cNvPr id="24" name="Text Placeholder 10"/>
          <p:cNvSpPr>
            <a:spLocks noGrp="1"/>
          </p:cNvSpPr>
          <p:nvPr>
            <p:ph type="body" sz="quarter" idx="17" hasCustomPrompt="1"/>
          </p:nvPr>
        </p:nvSpPr>
        <p:spPr>
          <a:xfrm>
            <a:off x="6010147" y="3640616"/>
            <a:ext cx="759462" cy="759462"/>
          </a:xfrm>
        </p:spPr>
        <p:txBody>
          <a:bodyPr anchor="ctr">
            <a:normAutofit/>
          </a:bodyPr>
          <a:lstStyle>
            <a:lvl1pPr marL="0" indent="0" algn="ctr">
              <a:spcBef>
                <a:spcPts val="0"/>
              </a:spcBef>
              <a:buNone/>
              <a:defRPr sz="3600" baseline="0">
                <a:latin typeface="FontAwesom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a:t>
            </a:r>
            <a:endParaRPr lang="en-US"/>
          </a:p>
        </p:txBody>
      </p:sp>
      <p:sp>
        <p:nvSpPr>
          <p:cNvPr id="27" name="Text Placeholder 10"/>
          <p:cNvSpPr>
            <a:spLocks noGrp="1"/>
          </p:cNvSpPr>
          <p:nvPr>
            <p:ph type="body" sz="quarter" idx="18" hasCustomPrompt="1"/>
          </p:nvPr>
        </p:nvSpPr>
        <p:spPr>
          <a:xfrm>
            <a:off x="7246111" y="3640616"/>
            <a:ext cx="759462" cy="759462"/>
          </a:xfrm>
        </p:spPr>
        <p:txBody>
          <a:bodyPr anchor="ctr">
            <a:normAutofit/>
          </a:bodyPr>
          <a:lstStyle>
            <a:lvl1pPr marL="0" indent="0" algn="ctr">
              <a:spcBef>
                <a:spcPts val="0"/>
              </a:spcBef>
              <a:buNone/>
              <a:defRPr sz="3600" baseline="0">
                <a:latin typeface="FontAwesom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a:t>
            </a:r>
            <a:endParaRPr lang="en-US"/>
          </a:p>
        </p:txBody>
      </p:sp>
      <p:sp>
        <p:nvSpPr>
          <p:cNvPr id="28" name="Text Placeholder 10"/>
          <p:cNvSpPr>
            <a:spLocks noGrp="1"/>
          </p:cNvSpPr>
          <p:nvPr>
            <p:ph type="body" sz="quarter" idx="19" hasCustomPrompt="1"/>
          </p:nvPr>
        </p:nvSpPr>
        <p:spPr>
          <a:xfrm>
            <a:off x="8482075" y="3640616"/>
            <a:ext cx="759462" cy="759462"/>
          </a:xfrm>
        </p:spPr>
        <p:txBody>
          <a:bodyPr anchor="ctr">
            <a:normAutofit/>
          </a:bodyPr>
          <a:lstStyle>
            <a:lvl1pPr marL="0" indent="0" algn="ctr">
              <a:spcBef>
                <a:spcPts val="0"/>
              </a:spcBef>
              <a:buNone/>
              <a:defRPr sz="3600" baseline="0">
                <a:latin typeface="FontAwesom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a:t>
            </a:r>
            <a:endParaRPr lang="en-US"/>
          </a:p>
        </p:txBody>
      </p:sp>
      <p:sp>
        <p:nvSpPr>
          <p:cNvPr id="29" name="Text Placeholder 10"/>
          <p:cNvSpPr>
            <a:spLocks noGrp="1"/>
          </p:cNvSpPr>
          <p:nvPr>
            <p:ph type="body" sz="quarter" idx="20" hasCustomPrompt="1"/>
          </p:nvPr>
        </p:nvSpPr>
        <p:spPr>
          <a:xfrm>
            <a:off x="9718039" y="3640616"/>
            <a:ext cx="759462" cy="759462"/>
          </a:xfrm>
        </p:spPr>
        <p:txBody>
          <a:bodyPr anchor="ctr">
            <a:normAutofit/>
          </a:bodyPr>
          <a:lstStyle>
            <a:lvl1pPr marL="0" indent="0" algn="ctr">
              <a:spcBef>
                <a:spcPts val="0"/>
              </a:spcBef>
              <a:buNone/>
              <a:defRPr sz="3600" baseline="0">
                <a:latin typeface="FontAwesom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a:t>
            </a:r>
            <a:endParaRPr lang="en-US"/>
          </a:p>
        </p:txBody>
      </p:sp>
      <p:sp>
        <p:nvSpPr>
          <p:cNvPr id="30" name="Text Placeholder 10"/>
          <p:cNvSpPr>
            <a:spLocks noGrp="1"/>
          </p:cNvSpPr>
          <p:nvPr>
            <p:ph type="body" sz="quarter" idx="21" hasCustomPrompt="1"/>
          </p:nvPr>
        </p:nvSpPr>
        <p:spPr>
          <a:xfrm>
            <a:off x="10954003" y="3640616"/>
            <a:ext cx="759462" cy="759462"/>
          </a:xfrm>
        </p:spPr>
        <p:txBody>
          <a:bodyPr anchor="ctr">
            <a:normAutofit/>
          </a:bodyPr>
          <a:lstStyle>
            <a:lvl1pPr marL="0" indent="0" algn="ctr">
              <a:spcBef>
                <a:spcPts val="0"/>
              </a:spcBef>
              <a:buNone/>
              <a:defRPr sz="3600" baseline="0">
                <a:latin typeface="FontAwesom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a:t>
            </a:r>
            <a:endParaRPr lang="en-US"/>
          </a:p>
        </p:txBody>
      </p:sp>
      <p:sp>
        <p:nvSpPr>
          <p:cNvPr id="31" name="Text Placeholder 10"/>
          <p:cNvSpPr>
            <a:spLocks noGrp="1"/>
          </p:cNvSpPr>
          <p:nvPr>
            <p:ph type="body" sz="quarter" idx="22" hasCustomPrompt="1"/>
          </p:nvPr>
        </p:nvSpPr>
        <p:spPr>
          <a:xfrm>
            <a:off x="4774183" y="4419089"/>
            <a:ext cx="759462" cy="286232"/>
          </a:xfrm>
          <a:solidFill>
            <a:schemeClr val="bg2">
              <a:lumMod val="20000"/>
              <a:lumOff val="80000"/>
            </a:schemeClr>
          </a:solidFill>
        </p:spPr>
        <p:txBody>
          <a:bodyPr lIns="0" rIns="0" anchor="t">
            <a:spAutoFit/>
          </a:bodyPr>
          <a:lstStyle>
            <a:lvl1pPr marL="0" indent="0" algn="ctr">
              <a:spcBef>
                <a:spcPts val="0"/>
              </a:spcBef>
              <a:buNone/>
              <a:defRPr sz="1400" b="1" baseline="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Caption</a:t>
            </a:r>
            <a:endParaRPr lang="en-US"/>
          </a:p>
        </p:txBody>
      </p:sp>
      <p:sp>
        <p:nvSpPr>
          <p:cNvPr id="38" name="Text Placeholder 10"/>
          <p:cNvSpPr>
            <a:spLocks noGrp="1"/>
          </p:cNvSpPr>
          <p:nvPr>
            <p:ph type="body" sz="quarter" idx="28" hasCustomPrompt="1"/>
          </p:nvPr>
        </p:nvSpPr>
        <p:spPr>
          <a:xfrm>
            <a:off x="4774183" y="4889678"/>
            <a:ext cx="6939282" cy="1348429"/>
          </a:xfrm>
        </p:spPr>
        <p:txBody>
          <a:bodyPr>
            <a:normAutofit/>
          </a:bodyPr>
          <a:lstStyle>
            <a:lvl1pPr marL="0" indent="0">
              <a:spcBef>
                <a:spcPts val="0"/>
              </a:spcBef>
              <a:buNone/>
              <a:defRPr sz="1600" baseline="0">
                <a:solidFill>
                  <a:schemeClr val="bg2">
                    <a:lumMod val="75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Your text here</a:t>
            </a:r>
            <a:endParaRPr lang="en-US"/>
          </a:p>
        </p:txBody>
      </p:sp>
      <p:sp>
        <p:nvSpPr>
          <p:cNvPr id="39" name="Text Placeholder 10"/>
          <p:cNvSpPr>
            <a:spLocks noGrp="1"/>
          </p:cNvSpPr>
          <p:nvPr>
            <p:ph type="body" sz="quarter" idx="29" hasCustomPrompt="1"/>
          </p:nvPr>
        </p:nvSpPr>
        <p:spPr>
          <a:xfrm>
            <a:off x="6010147" y="4419089"/>
            <a:ext cx="759462" cy="286232"/>
          </a:xfrm>
          <a:solidFill>
            <a:schemeClr val="bg2">
              <a:lumMod val="20000"/>
              <a:lumOff val="80000"/>
            </a:schemeClr>
          </a:solidFill>
        </p:spPr>
        <p:txBody>
          <a:bodyPr lIns="0" rIns="0" anchor="t">
            <a:spAutoFit/>
          </a:bodyPr>
          <a:lstStyle>
            <a:lvl1pPr marL="0" indent="0" algn="ctr">
              <a:spcBef>
                <a:spcPts val="0"/>
              </a:spcBef>
              <a:buNone/>
              <a:defRPr sz="1400" b="1" baseline="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Caption</a:t>
            </a:r>
            <a:endParaRPr lang="en-US"/>
          </a:p>
        </p:txBody>
      </p:sp>
      <p:sp>
        <p:nvSpPr>
          <p:cNvPr id="40" name="Text Placeholder 10"/>
          <p:cNvSpPr>
            <a:spLocks noGrp="1"/>
          </p:cNvSpPr>
          <p:nvPr>
            <p:ph type="body" sz="quarter" idx="30" hasCustomPrompt="1"/>
          </p:nvPr>
        </p:nvSpPr>
        <p:spPr>
          <a:xfrm>
            <a:off x="7246111" y="4419089"/>
            <a:ext cx="759462" cy="286232"/>
          </a:xfrm>
          <a:solidFill>
            <a:schemeClr val="bg2">
              <a:lumMod val="20000"/>
              <a:lumOff val="80000"/>
            </a:schemeClr>
          </a:solidFill>
        </p:spPr>
        <p:txBody>
          <a:bodyPr lIns="0" rIns="0" anchor="t">
            <a:spAutoFit/>
          </a:bodyPr>
          <a:lstStyle>
            <a:lvl1pPr marL="0" indent="0" algn="ctr">
              <a:spcBef>
                <a:spcPts val="0"/>
              </a:spcBef>
              <a:buNone/>
              <a:defRPr sz="1400" b="1" baseline="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Caption</a:t>
            </a:r>
            <a:endParaRPr lang="en-US"/>
          </a:p>
        </p:txBody>
      </p:sp>
      <p:sp>
        <p:nvSpPr>
          <p:cNvPr id="41" name="Text Placeholder 10"/>
          <p:cNvSpPr>
            <a:spLocks noGrp="1"/>
          </p:cNvSpPr>
          <p:nvPr>
            <p:ph type="body" sz="quarter" idx="31" hasCustomPrompt="1"/>
          </p:nvPr>
        </p:nvSpPr>
        <p:spPr>
          <a:xfrm>
            <a:off x="8482075" y="4419089"/>
            <a:ext cx="759462" cy="286232"/>
          </a:xfrm>
          <a:solidFill>
            <a:schemeClr val="bg2">
              <a:lumMod val="20000"/>
              <a:lumOff val="80000"/>
            </a:schemeClr>
          </a:solidFill>
        </p:spPr>
        <p:txBody>
          <a:bodyPr lIns="0" rIns="0" anchor="t">
            <a:spAutoFit/>
          </a:bodyPr>
          <a:lstStyle>
            <a:lvl1pPr marL="0" indent="0" algn="ctr">
              <a:spcBef>
                <a:spcPts val="0"/>
              </a:spcBef>
              <a:buNone/>
              <a:defRPr sz="1400" b="1" baseline="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Caption</a:t>
            </a:r>
            <a:endParaRPr lang="en-US"/>
          </a:p>
        </p:txBody>
      </p:sp>
      <p:sp>
        <p:nvSpPr>
          <p:cNvPr id="42" name="Text Placeholder 10"/>
          <p:cNvSpPr>
            <a:spLocks noGrp="1"/>
          </p:cNvSpPr>
          <p:nvPr>
            <p:ph type="body" sz="quarter" idx="32" hasCustomPrompt="1"/>
          </p:nvPr>
        </p:nvSpPr>
        <p:spPr>
          <a:xfrm>
            <a:off x="9718039" y="4419089"/>
            <a:ext cx="759462" cy="286232"/>
          </a:xfrm>
          <a:solidFill>
            <a:schemeClr val="bg2">
              <a:lumMod val="20000"/>
              <a:lumOff val="80000"/>
            </a:schemeClr>
          </a:solidFill>
        </p:spPr>
        <p:txBody>
          <a:bodyPr lIns="0" rIns="0" anchor="t">
            <a:spAutoFit/>
          </a:bodyPr>
          <a:lstStyle>
            <a:lvl1pPr marL="0" indent="0" algn="ctr">
              <a:spcBef>
                <a:spcPts val="0"/>
              </a:spcBef>
              <a:buNone/>
              <a:defRPr sz="1400" b="1" baseline="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Caption</a:t>
            </a:r>
            <a:endParaRPr lang="en-US"/>
          </a:p>
        </p:txBody>
      </p:sp>
      <p:sp>
        <p:nvSpPr>
          <p:cNvPr id="43" name="Text Placeholder 10"/>
          <p:cNvSpPr>
            <a:spLocks noGrp="1"/>
          </p:cNvSpPr>
          <p:nvPr>
            <p:ph type="body" sz="quarter" idx="33" hasCustomPrompt="1"/>
          </p:nvPr>
        </p:nvSpPr>
        <p:spPr>
          <a:xfrm>
            <a:off x="10954003" y="4419089"/>
            <a:ext cx="759462" cy="286232"/>
          </a:xfrm>
          <a:solidFill>
            <a:schemeClr val="bg2">
              <a:lumMod val="20000"/>
              <a:lumOff val="80000"/>
            </a:schemeClr>
          </a:solidFill>
        </p:spPr>
        <p:txBody>
          <a:bodyPr lIns="0" rIns="0" anchor="t">
            <a:spAutoFit/>
          </a:bodyPr>
          <a:lstStyle>
            <a:lvl1pPr marL="0" indent="0" algn="ctr">
              <a:spcBef>
                <a:spcPts val="0"/>
              </a:spcBef>
              <a:buNone/>
              <a:defRPr sz="1400" b="1" baseline="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Caption</a:t>
            </a:r>
            <a:endParaRPr lang="en-US"/>
          </a:p>
        </p:txBody>
      </p:sp>
      <p:sp>
        <p:nvSpPr>
          <p:cNvPr id="44" name="Text Placeholder 10"/>
          <p:cNvSpPr>
            <a:spLocks noGrp="1"/>
          </p:cNvSpPr>
          <p:nvPr>
            <p:ph type="body" sz="quarter" idx="34" hasCustomPrompt="1"/>
          </p:nvPr>
        </p:nvSpPr>
        <p:spPr>
          <a:xfrm>
            <a:off x="4774183" y="1766691"/>
            <a:ext cx="6939282" cy="413582"/>
          </a:xfrm>
        </p:spPr>
        <p:txBody>
          <a:bodyPr>
            <a:normAutofit/>
          </a:bodyPr>
          <a:lstStyle>
            <a:lvl1pPr marL="0" indent="0">
              <a:spcBef>
                <a:spcPts val="0"/>
              </a:spcBef>
              <a:buNone/>
              <a:defRPr sz="2000" b="1" cap="all" baseline="0"/>
            </a:lvl1pPr>
            <a:lvl2pPr marL="457200" indent="0">
              <a:buNone/>
              <a:defRPr/>
            </a:lvl2pPr>
            <a:lvl3pPr marL="914400" indent="0">
              <a:buNone/>
              <a:defRPr/>
            </a:lvl3pPr>
            <a:lvl4pPr marL="1371600" indent="0">
              <a:buNone/>
              <a:defRPr/>
            </a:lvl4pPr>
            <a:lvl5pPr marL="1828800" indent="0">
              <a:buNone/>
              <a:defRPr/>
            </a:lvl5pPr>
          </a:lstStyle>
          <a:p>
            <a:pPr lvl="0"/>
            <a:r>
              <a:rPr lang="en-US" smtClean="0"/>
              <a:t>Your title here</a:t>
            </a:r>
            <a:endParaRPr lang="en-US"/>
          </a:p>
        </p:txBody>
      </p:sp>
      <p:grpSp>
        <p:nvGrpSpPr>
          <p:cNvPr id="32" name="Group 31"/>
          <p:cNvGrpSpPr/>
          <p:nvPr userDrawn="1"/>
        </p:nvGrpSpPr>
        <p:grpSpPr>
          <a:xfrm>
            <a:off x="0" y="6766560"/>
            <a:ext cx="12192000" cy="91440"/>
            <a:chOff x="0" y="4480421"/>
            <a:chExt cx="12192000" cy="91440"/>
          </a:xfrm>
        </p:grpSpPr>
        <p:sp>
          <p:nvSpPr>
            <p:cNvPr id="34" name="Rectangle 33"/>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6486937"/>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iMac">
    <p:spTree>
      <p:nvGrpSpPr>
        <p:cNvPr id="1" name=""/>
        <p:cNvGrpSpPr/>
        <p:nvPr/>
      </p:nvGrpSpPr>
      <p:grpSpPr>
        <a:xfrm>
          <a:off x="0" y="0"/>
          <a:ext cx="0" cy="0"/>
          <a:chOff x="0" y="0"/>
          <a:chExt cx="0" cy="0"/>
        </a:xfrm>
      </p:grpSpPr>
      <p:grpSp>
        <p:nvGrpSpPr>
          <p:cNvPr id="25" name="Group 24"/>
          <p:cNvGrpSpPr/>
          <p:nvPr userDrawn="1"/>
        </p:nvGrpSpPr>
        <p:grpSpPr>
          <a:xfrm>
            <a:off x="1036776" y="1717358"/>
            <a:ext cx="5059198" cy="4416742"/>
            <a:chOff x="3742268" y="2033349"/>
            <a:chExt cx="4296282" cy="3750707"/>
          </a:xfrm>
        </p:grpSpPr>
        <p:sp>
          <p:nvSpPr>
            <p:cNvPr id="26" name="Shape 6"/>
            <p:cNvSpPr/>
            <p:nvPr/>
          </p:nvSpPr>
          <p:spPr>
            <a:xfrm>
              <a:off x="5156233" y="5716335"/>
              <a:ext cx="1464334" cy="67721"/>
            </a:xfrm>
            <a:custGeom>
              <a:avLst/>
              <a:gdLst/>
              <a:ahLst/>
              <a:cxnLst>
                <a:cxn ang="0">
                  <a:pos x="wd2" y="hd2"/>
                </a:cxn>
                <a:cxn ang="5400000">
                  <a:pos x="wd2" y="hd2"/>
                </a:cxn>
                <a:cxn ang="10800000">
                  <a:pos x="wd2" y="hd2"/>
                </a:cxn>
                <a:cxn ang="16200000">
                  <a:pos x="wd2" y="hd2"/>
                </a:cxn>
              </a:cxnLst>
              <a:rect l="0" t="0"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10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7" name="Shape 6"/>
            <p:cNvSpPr/>
            <p:nvPr/>
          </p:nvSpPr>
          <p:spPr>
            <a:xfrm>
              <a:off x="5148520" y="5698509"/>
              <a:ext cx="1479760" cy="67721"/>
            </a:xfrm>
            <a:custGeom>
              <a:avLst/>
              <a:gdLst/>
              <a:ahLst/>
              <a:cxnLst>
                <a:cxn ang="0">
                  <a:pos x="wd2" y="hd2"/>
                </a:cxn>
                <a:cxn ang="5400000">
                  <a:pos x="wd2" y="hd2"/>
                </a:cxn>
                <a:cxn ang="10800000">
                  <a:pos x="wd2" y="hd2"/>
                </a:cxn>
                <a:cxn ang="16200000">
                  <a:pos x="wd2" y="hd2"/>
                </a:cxn>
              </a:cxnLst>
              <a:rect l="0" t="0"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17000">
                  <a:srgbClr val="000000">
                    <a:alpha val="30000"/>
                  </a:srgbClr>
                </a:gs>
                <a:gs pos="76000">
                  <a:srgbClr val="32373C">
                    <a:alpha val="80000"/>
                  </a:srgbClr>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8" name="Shape 7"/>
            <p:cNvSpPr/>
            <p:nvPr/>
          </p:nvSpPr>
          <p:spPr>
            <a:xfrm>
              <a:off x="3742268" y="4635867"/>
              <a:ext cx="4296281" cy="485675"/>
            </a:xfrm>
            <a:custGeom>
              <a:avLst/>
              <a:gdLst/>
              <a:ahLst/>
              <a:cxnLst>
                <a:cxn ang="0">
                  <a:pos x="wd2" y="hd2"/>
                </a:cxn>
                <a:cxn ang="5400000">
                  <a:pos x="wd2" y="hd2"/>
                </a:cxn>
                <a:cxn ang="10800000">
                  <a:pos x="wd2" y="hd2"/>
                </a:cxn>
                <a:cxn ang="16200000">
                  <a:pos x="wd2" y="hd2"/>
                </a:cxn>
              </a:cxnLst>
              <a:rect l="0" t="0" r="r" b="b"/>
              <a:pathLst>
                <a:path w="21600" h="21600" extrusionOk="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9" name="Shape 8"/>
            <p:cNvSpPr/>
            <p:nvPr/>
          </p:nvSpPr>
          <p:spPr>
            <a:xfrm>
              <a:off x="3742268" y="2033349"/>
              <a:ext cx="4296282" cy="2607645"/>
            </a:xfrm>
            <a:custGeom>
              <a:avLst/>
              <a:gdLst/>
              <a:ahLst/>
              <a:cxnLst>
                <a:cxn ang="0">
                  <a:pos x="wd2" y="hd2"/>
                </a:cxn>
                <a:cxn ang="5400000">
                  <a:pos x="wd2" y="hd2"/>
                </a:cxn>
                <a:cxn ang="10800000">
                  <a:pos x="wd2" y="hd2"/>
                </a:cxn>
                <a:cxn ang="16200000">
                  <a:pos x="wd2" y="hd2"/>
                </a:cxn>
              </a:cxnLst>
              <a:rect l="0" t="0" r="r" b="b"/>
              <a:pathLst>
                <a:path w="21600" h="21600" extrusionOk="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6000">
                  <a:srgbClr val="32373C"/>
                </a:gs>
                <a:gs pos="62000">
                  <a:srgbClr val="000000"/>
                </a:gs>
              </a:gsLst>
              <a:lin ang="18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0" name="Shape 9"/>
            <p:cNvSpPr/>
            <p:nvPr/>
          </p:nvSpPr>
          <p:spPr>
            <a:xfrm>
              <a:off x="5154883" y="5711236"/>
              <a:ext cx="1468712" cy="45147"/>
            </a:xfrm>
            <a:custGeom>
              <a:avLst/>
              <a:gdLst/>
              <a:ahLst/>
              <a:cxnLst>
                <a:cxn ang="0">
                  <a:pos x="wd2" y="hd2"/>
                </a:cxn>
                <a:cxn ang="5400000">
                  <a:pos x="wd2" y="hd2"/>
                </a:cxn>
                <a:cxn ang="10800000">
                  <a:pos x="wd2" y="hd2"/>
                </a:cxn>
                <a:cxn ang="16200000">
                  <a:pos x="wd2" y="hd2"/>
                </a:cxn>
              </a:cxnLst>
              <a:rect l="0" t="0" r="r" b="b"/>
              <a:pathLst>
                <a:path w="21516" h="21600" extrusionOk="0">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5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1" name="Shape 10"/>
            <p:cNvSpPr/>
            <p:nvPr/>
          </p:nvSpPr>
          <p:spPr>
            <a:xfrm>
              <a:off x="5148520" y="5119465"/>
              <a:ext cx="1480148" cy="610751"/>
            </a:xfrm>
            <a:custGeom>
              <a:avLst/>
              <a:gdLst/>
              <a:ahLst/>
              <a:cxnLst>
                <a:cxn ang="0">
                  <a:pos x="wd2" y="hd2"/>
                </a:cxn>
                <a:cxn ang="5400000">
                  <a:pos x="wd2" y="hd2"/>
                </a:cxn>
                <a:cxn ang="10800000">
                  <a:pos x="wd2" y="hd2"/>
                </a:cxn>
                <a:cxn ang="16200000">
                  <a:pos x="wd2" y="hd2"/>
                </a:cxn>
              </a:cxnLst>
              <a:rect l="0" t="0"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66000">
                  <a:srgbClr val="A4A7A8"/>
                </a:gs>
                <a:gs pos="0">
                  <a:srgbClr val="A4A7A8"/>
                </a:gs>
                <a:gs pos="34000">
                  <a:srgbClr val="F5F8FA"/>
                </a:gs>
              </a:gsLst>
              <a:lin ang="540000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2" name="Shape 11"/>
            <p:cNvSpPr/>
            <p:nvPr/>
          </p:nvSpPr>
          <p:spPr>
            <a:xfrm>
              <a:off x="5148520" y="5119465"/>
              <a:ext cx="1480148" cy="610751"/>
            </a:xfrm>
            <a:custGeom>
              <a:avLst/>
              <a:gdLst/>
              <a:ahLst/>
              <a:cxnLst>
                <a:cxn ang="0">
                  <a:pos x="wd2" y="hd2"/>
                </a:cxn>
                <a:cxn ang="5400000">
                  <a:pos x="wd2" y="hd2"/>
                </a:cxn>
                <a:cxn ang="10800000">
                  <a:pos x="wd2" y="hd2"/>
                </a:cxn>
                <a:cxn ang="16200000">
                  <a:pos x="wd2" y="hd2"/>
                </a:cxn>
              </a:cxnLst>
              <a:rect l="0" t="0"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65000">
                  <a:srgbClr val="000000">
                    <a:alpha val="30000"/>
                  </a:srgbClr>
                </a:gs>
                <a:gs pos="36000">
                  <a:srgbClr val="FFFFFF">
                    <a:alpha val="0"/>
                  </a:srgbClr>
                </a:gs>
                <a:gs pos="95000">
                  <a:srgbClr val="FFFFFF">
                    <a:alpha val="0"/>
                  </a:srgbClr>
                </a:gs>
              </a:gsLst>
              <a:lin ang="540000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4" name="Shape 12"/>
            <p:cNvSpPr/>
            <p:nvPr/>
          </p:nvSpPr>
          <p:spPr>
            <a:xfrm>
              <a:off x="5148520" y="5704872"/>
              <a:ext cx="1480363" cy="45147"/>
            </a:xfrm>
            <a:custGeom>
              <a:avLst/>
              <a:gdLst/>
              <a:ahLst/>
              <a:cxnLst>
                <a:cxn ang="0">
                  <a:pos x="wd2" y="hd2"/>
                </a:cxn>
                <a:cxn ang="5400000">
                  <a:pos x="wd2" y="hd2"/>
                </a:cxn>
                <a:cxn ang="10800000">
                  <a:pos x="wd2" y="hd2"/>
                </a:cxn>
                <a:cxn ang="16200000">
                  <a:pos x="wd2" y="hd2"/>
                </a:cxn>
              </a:cxnLst>
              <a:rect l="0" t="0" r="r" b="b"/>
              <a:pathLst>
                <a:path w="21516" h="21600" extrusionOk="0">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87000">
                  <a:srgbClr val="F5F8FA"/>
                </a:gs>
                <a:gs pos="13000">
                  <a:srgbClr val="F5F8FA"/>
                </a:gs>
                <a:gs pos="100000">
                  <a:srgbClr val="6A6A6A"/>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5" name="Shape 13"/>
            <p:cNvSpPr/>
            <p:nvPr/>
          </p:nvSpPr>
          <p:spPr>
            <a:xfrm>
              <a:off x="5148520" y="5342174"/>
              <a:ext cx="563717" cy="388408"/>
            </a:xfrm>
            <a:custGeom>
              <a:avLst/>
              <a:gdLst/>
              <a:ahLst/>
              <a:cxnLst>
                <a:cxn ang="0">
                  <a:pos x="wd2" y="hd2"/>
                </a:cxn>
                <a:cxn ang="5400000">
                  <a:pos x="wd2" y="hd2"/>
                </a:cxn>
                <a:cxn ang="10800000">
                  <a:pos x="wd2" y="hd2"/>
                </a:cxn>
                <a:cxn ang="16200000">
                  <a:pos x="wd2" y="hd2"/>
                </a:cxn>
              </a:cxnLst>
              <a:rect l="0" t="0" r="r" b="b"/>
              <a:pathLst>
                <a:path w="20714" h="21549" extrusionOk="0">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flip="none" rotWithShape="1">
              <a:gsLst>
                <a:gs pos="94000">
                  <a:srgbClr val="F5F8FA"/>
                </a:gs>
                <a:gs pos="35000">
                  <a:srgbClr val="FFFFFF">
                    <a:alpha val="0"/>
                  </a:srgbClr>
                </a:gs>
              </a:gsLst>
              <a:lin ang="9000000" scaled="0"/>
              <a:tileRec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6" name="Shape 14"/>
            <p:cNvSpPr/>
            <p:nvPr/>
          </p:nvSpPr>
          <p:spPr>
            <a:xfrm>
              <a:off x="6064811" y="5342174"/>
              <a:ext cx="563717" cy="388408"/>
            </a:xfrm>
            <a:custGeom>
              <a:avLst/>
              <a:gdLst/>
              <a:ahLst/>
              <a:cxnLst>
                <a:cxn ang="0">
                  <a:pos x="wd2" y="hd2"/>
                </a:cxn>
                <a:cxn ang="5400000">
                  <a:pos x="wd2" y="hd2"/>
                </a:cxn>
                <a:cxn ang="10800000">
                  <a:pos x="wd2" y="hd2"/>
                </a:cxn>
                <a:cxn ang="16200000">
                  <a:pos x="wd2" y="hd2"/>
                </a:cxn>
              </a:cxnLst>
              <a:rect l="0" t="0" r="r" b="b"/>
              <a:pathLst>
                <a:path w="20714" h="21549" extrusionOk="0">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flip="none" rotWithShape="1">
              <a:gsLst>
                <a:gs pos="78000">
                  <a:srgbClr val="EEEFF1">
                    <a:alpha val="0"/>
                  </a:srgbClr>
                </a:gs>
                <a:gs pos="21000">
                  <a:srgbClr val="F5F8FA"/>
                </a:gs>
              </a:gsLst>
              <a:path path="circle">
                <a:fillToRect l="100000" t="100000"/>
              </a:path>
              <a:tileRect r="-100000" b="-10000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8" name="Shape 16"/>
            <p:cNvSpPr/>
            <p:nvPr/>
          </p:nvSpPr>
          <p:spPr>
            <a:xfrm>
              <a:off x="3742268" y="4642230"/>
              <a:ext cx="4296281" cy="58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9" name="Shape 17"/>
            <p:cNvSpPr/>
            <p:nvPr/>
          </p:nvSpPr>
          <p:spPr>
            <a:xfrm>
              <a:off x="5861191" y="2084254"/>
              <a:ext cx="55723" cy="55723"/>
            </a:xfrm>
            <a:custGeom>
              <a:avLst/>
              <a:gdLst/>
              <a:ahLst/>
              <a:cxnLst>
                <a:cxn ang="0">
                  <a:pos x="wd2" y="hd2"/>
                </a:cxn>
                <a:cxn ang="5400000">
                  <a:pos x="wd2" y="hd2"/>
                </a:cxn>
                <a:cxn ang="10800000">
                  <a:pos x="wd2" y="hd2"/>
                </a:cxn>
                <a:cxn ang="16200000">
                  <a:pos x="wd2" y="hd2"/>
                </a:cxn>
              </a:cxnLst>
              <a:rect l="0" t="0" r="r" b="b"/>
              <a:pathLst>
                <a:path w="19678" h="19678" extrusionOk="0">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28000">
                  <a:srgbClr val="666666"/>
                </a:gs>
                <a:gs pos="86000">
                  <a:srgbClr val="090909"/>
                </a:gs>
              </a:gsLst>
              <a:lin ang="3558017"/>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44" name="Shape 18"/>
            <p:cNvSpPr/>
            <p:nvPr/>
          </p:nvSpPr>
          <p:spPr>
            <a:xfrm>
              <a:off x="5867554" y="2090617"/>
              <a:ext cx="43907" cy="43895"/>
            </a:xfrm>
            <a:custGeom>
              <a:avLst/>
              <a:gdLst/>
              <a:ahLst/>
              <a:cxnLst>
                <a:cxn ang="0">
                  <a:pos x="wd2" y="hd2"/>
                </a:cxn>
                <a:cxn ang="5400000">
                  <a:pos x="wd2" y="hd2"/>
                </a:cxn>
                <a:cxn ang="10800000">
                  <a:pos x="wd2" y="hd2"/>
                </a:cxn>
                <a:cxn ang="16200000">
                  <a:pos x="wd2" y="hd2"/>
                </a:cxn>
              </a:cxnLst>
              <a:rect l="0" t="0" r="r" b="b"/>
              <a:pathLst>
                <a:path w="21600" h="21600" extrusionOk="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30000">
                  <a:srgbClr val="474747"/>
                </a:gs>
                <a:gs pos="70000">
                  <a:srgbClr val="060606"/>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45" name="Shape 19"/>
            <p:cNvSpPr/>
            <p:nvPr/>
          </p:nvSpPr>
          <p:spPr>
            <a:xfrm>
              <a:off x="5883462" y="2106525"/>
              <a:ext cx="10795" cy="10792"/>
            </a:xfrm>
            <a:custGeom>
              <a:avLst/>
              <a:gdLst/>
              <a:ahLst/>
              <a:cxnLst>
                <a:cxn ang="0">
                  <a:pos x="wd2" y="hd2"/>
                </a:cxn>
                <a:cxn ang="5400000">
                  <a:pos x="wd2" y="hd2"/>
                </a:cxn>
                <a:cxn ang="10800000">
                  <a:pos x="wd2" y="hd2"/>
                </a:cxn>
                <a:cxn ang="16200000">
                  <a:pos x="wd2" y="hd2"/>
                </a:cxn>
              </a:cxnLst>
              <a:rect l="0" t="0"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grpSp>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47" name="Text Placeholder 2"/>
          <p:cNvSpPr>
            <a:spLocks noGrp="1"/>
          </p:cNvSpPr>
          <p:nvPr>
            <p:ph type="body" idx="19"/>
          </p:nvPr>
        </p:nvSpPr>
        <p:spPr>
          <a:xfrm>
            <a:off x="6565901" y="2640853"/>
            <a:ext cx="5143500" cy="3429324"/>
          </a:xfrm>
        </p:spPr>
        <p:txBody>
          <a:bodyPr>
            <a:normAutofit/>
          </a:bodyPr>
          <a:lstStyle>
            <a:lvl1pPr marL="285750" indent="-285750" algn="just">
              <a:buFont typeface="Arial" panose="020B0604020202020204" pitchFamily="34" charset="0"/>
              <a:buChar char="•"/>
              <a:defRPr sz="18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8" name="Text Placeholder 12"/>
          <p:cNvSpPr>
            <a:spLocks noGrp="1"/>
          </p:cNvSpPr>
          <p:nvPr>
            <p:ph type="body" sz="quarter" idx="21" hasCustomPrompt="1"/>
          </p:nvPr>
        </p:nvSpPr>
        <p:spPr>
          <a:xfrm>
            <a:off x="6565901" y="1701835"/>
            <a:ext cx="5143500" cy="666924"/>
          </a:xfrm>
          <a:solidFill>
            <a:schemeClr val="bg2">
              <a:lumMod val="60000"/>
              <a:lumOff val="40000"/>
            </a:schemeClr>
          </a:solidFill>
          <a:ln>
            <a:noFill/>
          </a:ln>
        </p:spPr>
        <p:txBody>
          <a:bodyPr vert="horz" wrap="square" lIns="91440" tIns="45720" rIns="91440" bIns="45720" rtlCol="0" anchor="ctr">
            <a:noAutofit/>
          </a:bodyPr>
          <a:lstStyle>
            <a:lvl1pPr marL="228600" indent="-228600" algn="ctr">
              <a:buNone/>
              <a:defRPr lang="en-US" sz="2400" b="1" cap="all" baseline="0">
                <a:solidFill>
                  <a:schemeClr val="tx2"/>
                </a:solidFill>
              </a:defRPr>
            </a:lvl1pPr>
          </a:lstStyle>
          <a:p>
            <a:pPr marL="0" lvl="0" indent="0"/>
            <a:r>
              <a:rPr lang="en-US" smtClean="0"/>
              <a:t>Insert some title here</a:t>
            </a:r>
            <a:endParaRPr lang="en-US"/>
          </a:p>
        </p:txBody>
      </p:sp>
      <p:sp>
        <p:nvSpPr>
          <p:cNvPr id="24" name="Picture Placeholder 5"/>
          <p:cNvSpPr>
            <a:spLocks noGrp="1"/>
          </p:cNvSpPr>
          <p:nvPr>
            <p:ph type="pic" sz="quarter" idx="22"/>
          </p:nvPr>
        </p:nvSpPr>
        <p:spPr>
          <a:xfrm>
            <a:off x="1273978" y="1965559"/>
            <a:ext cx="4581144" cy="2587752"/>
          </a:xfrm>
        </p:spPr>
        <p:txBody>
          <a:bodyPr/>
          <a:lstStyle/>
          <a:p>
            <a:endParaRPr lang="en-US"/>
          </a:p>
        </p:txBody>
      </p:sp>
      <p:grpSp>
        <p:nvGrpSpPr>
          <p:cNvPr id="37" name="Group 36"/>
          <p:cNvGrpSpPr/>
          <p:nvPr userDrawn="1"/>
        </p:nvGrpSpPr>
        <p:grpSpPr>
          <a:xfrm>
            <a:off x="0" y="6766560"/>
            <a:ext cx="12192000" cy="91440"/>
            <a:chOff x="0" y="4480421"/>
            <a:chExt cx="12192000" cy="91440"/>
          </a:xfrm>
        </p:grpSpPr>
        <p:sp>
          <p:nvSpPr>
            <p:cNvPr id="40" name="Rectangle 39"/>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7069416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con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30" name="Text Placeholder 29"/>
          <p:cNvSpPr>
            <a:spLocks noGrp="1"/>
          </p:cNvSpPr>
          <p:nvPr>
            <p:ph type="body" sz="quarter" idx="18" hasCustomPrompt="1"/>
          </p:nvPr>
        </p:nvSpPr>
        <p:spPr>
          <a:xfrm>
            <a:off x="354775" y="4318989"/>
            <a:ext cx="2596896" cy="431800"/>
          </a:xfrm>
        </p:spPr>
        <p:txBody>
          <a:bodyPr anchor="ctr">
            <a:normAutofit/>
          </a:bodyPr>
          <a:lstStyle>
            <a:lvl1pPr marL="0" indent="0" algn="ctr">
              <a:buNone/>
              <a:defRPr sz="2200" cap="all" baseline="0">
                <a:solidFill>
                  <a:srgbClr val="324D5E"/>
                </a:solidFill>
              </a:defRPr>
            </a:lvl1pPr>
          </a:lstStyle>
          <a:p>
            <a:pPr lvl="0"/>
            <a:r>
              <a:rPr lang="en-US" smtClean="0"/>
              <a:t>Title Here</a:t>
            </a:r>
            <a:endParaRPr lang="en-US"/>
          </a:p>
        </p:txBody>
      </p:sp>
      <p:sp>
        <p:nvSpPr>
          <p:cNvPr id="32" name="Text Placeholder 29"/>
          <p:cNvSpPr>
            <a:spLocks noGrp="1"/>
          </p:cNvSpPr>
          <p:nvPr>
            <p:ph type="body" sz="quarter" idx="19" hasCustomPrompt="1"/>
          </p:nvPr>
        </p:nvSpPr>
        <p:spPr>
          <a:xfrm>
            <a:off x="3316627" y="4318989"/>
            <a:ext cx="2596896" cy="4318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cap="all" baseline="0">
                <a:solidFill>
                  <a:srgbClr val="324D5E"/>
                </a:solidFill>
              </a:defRPr>
            </a:lvl1pPr>
          </a:lstStyle>
          <a:p>
            <a:pPr lvl="0"/>
            <a:r>
              <a:rPr lang="en-US" smtClean="0"/>
              <a:t>Title Here</a:t>
            </a:r>
            <a:endParaRPr lang="en-US"/>
          </a:p>
        </p:txBody>
      </p:sp>
      <p:sp>
        <p:nvSpPr>
          <p:cNvPr id="33" name="Text Placeholder 29"/>
          <p:cNvSpPr>
            <a:spLocks noGrp="1"/>
          </p:cNvSpPr>
          <p:nvPr>
            <p:ph type="body" sz="quarter" idx="20" hasCustomPrompt="1"/>
          </p:nvPr>
        </p:nvSpPr>
        <p:spPr>
          <a:xfrm>
            <a:off x="6278479" y="4318989"/>
            <a:ext cx="2596896" cy="431800"/>
          </a:xfrm>
        </p:spPr>
        <p:txBody>
          <a:bodyPr anchor="ctr">
            <a:normAutofit/>
          </a:bodyPr>
          <a:lstStyle>
            <a:lvl1pPr marL="0" indent="0" algn="ctr">
              <a:buNone/>
              <a:defRPr sz="2200" cap="all" baseline="0">
                <a:solidFill>
                  <a:srgbClr val="324D5E"/>
                </a:solidFill>
              </a:defRPr>
            </a:lvl1pPr>
          </a:lstStyle>
          <a:p>
            <a:pPr lvl="0"/>
            <a:r>
              <a:rPr lang="en-US" smtClean="0"/>
              <a:t>Title Here</a:t>
            </a:r>
            <a:endParaRPr lang="en-US"/>
          </a:p>
        </p:txBody>
      </p:sp>
      <p:sp>
        <p:nvSpPr>
          <p:cNvPr id="34" name="Text Placeholder 29"/>
          <p:cNvSpPr>
            <a:spLocks noGrp="1"/>
          </p:cNvSpPr>
          <p:nvPr>
            <p:ph type="body" sz="quarter" idx="21" hasCustomPrompt="1"/>
          </p:nvPr>
        </p:nvSpPr>
        <p:spPr>
          <a:xfrm>
            <a:off x="9240330" y="4318989"/>
            <a:ext cx="2596896" cy="431800"/>
          </a:xfrm>
        </p:spPr>
        <p:txBody>
          <a:bodyPr anchor="ctr">
            <a:normAutofit/>
          </a:bodyPr>
          <a:lstStyle>
            <a:lvl1pPr marL="0" indent="0" algn="ctr">
              <a:buNone/>
              <a:defRPr sz="2200" cap="all" baseline="0">
                <a:solidFill>
                  <a:srgbClr val="324D5E"/>
                </a:solidFill>
              </a:defRPr>
            </a:lvl1pPr>
          </a:lstStyle>
          <a:p>
            <a:pPr lvl="0"/>
            <a:r>
              <a:rPr lang="en-US" smtClean="0"/>
              <a:t>Title Here</a:t>
            </a:r>
            <a:endParaRPr lang="en-US"/>
          </a:p>
        </p:txBody>
      </p:sp>
      <p:sp>
        <p:nvSpPr>
          <p:cNvPr id="35" name="Text Placeholder 29"/>
          <p:cNvSpPr>
            <a:spLocks noGrp="1"/>
          </p:cNvSpPr>
          <p:nvPr>
            <p:ph type="body" sz="quarter" idx="22" hasCustomPrompt="1"/>
          </p:nvPr>
        </p:nvSpPr>
        <p:spPr>
          <a:xfrm>
            <a:off x="354775" y="4792807"/>
            <a:ext cx="2596896"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36" name="Text Placeholder 29"/>
          <p:cNvSpPr>
            <a:spLocks noGrp="1"/>
          </p:cNvSpPr>
          <p:nvPr>
            <p:ph type="body" sz="quarter" idx="23" hasCustomPrompt="1"/>
          </p:nvPr>
        </p:nvSpPr>
        <p:spPr>
          <a:xfrm>
            <a:off x="3316627" y="4792807"/>
            <a:ext cx="2596896"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37" name="Text Placeholder 29"/>
          <p:cNvSpPr>
            <a:spLocks noGrp="1"/>
          </p:cNvSpPr>
          <p:nvPr>
            <p:ph type="body" sz="quarter" idx="24" hasCustomPrompt="1"/>
          </p:nvPr>
        </p:nvSpPr>
        <p:spPr>
          <a:xfrm>
            <a:off x="6278479" y="4792807"/>
            <a:ext cx="2596896"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38" name="Text Placeholder 29"/>
          <p:cNvSpPr>
            <a:spLocks noGrp="1"/>
          </p:cNvSpPr>
          <p:nvPr>
            <p:ph type="body" sz="quarter" idx="25" hasCustomPrompt="1"/>
          </p:nvPr>
        </p:nvSpPr>
        <p:spPr>
          <a:xfrm>
            <a:off x="9240330" y="4792807"/>
            <a:ext cx="2596896"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31" name="Text Placeholder 7"/>
          <p:cNvSpPr>
            <a:spLocks noGrp="1"/>
          </p:cNvSpPr>
          <p:nvPr>
            <p:ph type="body" sz="quarter" idx="26" hasCustomPrompt="1"/>
          </p:nvPr>
        </p:nvSpPr>
        <p:spPr>
          <a:xfrm>
            <a:off x="354775" y="1686031"/>
            <a:ext cx="2596896" cy="2596896"/>
          </a:xfrm>
          <a:prstGeom prst="ellipse">
            <a:avLst/>
          </a:prstGeom>
          <a:solidFill>
            <a:schemeClr val="accent1"/>
          </a:solidFill>
        </p:spPr>
        <p:txBody>
          <a:bodyPr vert="horz" lIns="91440" tIns="45720" rIns="91440" bIns="45720" rtlCol="0" anchor="ctr">
            <a:normAutofit/>
          </a:bodyPr>
          <a:lstStyle>
            <a:lvl1pPr marL="0" indent="0" algn="ctr">
              <a:buNone/>
              <a:defRPr lang="en-US" sz="10000">
                <a:latin typeface="FontAwesome" pitchFamily="2" charset="0"/>
              </a:defRPr>
            </a:lvl1pPr>
          </a:lstStyle>
          <a:p>
            <a:pPr lvl="0"/>
            <a:r>
              <a:rPr lang="en-US" smtClean="0"/>
              <a:t></a:t>
            </a:r>
            <a:endParaRPr lang="en-US"/>
          </a:p>
        </p:txBody>
      </p:sp>
      <p:sp>
        <p:nvSpPr>
          <p:cNvPr id="42" name="Text Placeholder 7"/>
          <p:cNvSpPr>
            <a:spLocks noGrp="1"/>
          </p:cNvSpPr>
          <p:nvPr>
            <p:ph type="body" sz="quarter" idx="27" hasCustomPrompt="1"/>
          </p:nvPr>
        </p:nvSpPr>
        <p:spPr>
          <a:xfrm>
            <a:off x="3313467" y="1686031"/>
            <a:ext cx="2596896" cy="2596896"/>
          </a:xfrm>
          <a:prstGeom prst="ellipse">
            <a:avLst/>
          </a:prstGeom>
          <a:solidFill>
            <a:schemeClr val="accent2"/>
          </a:solidFill>
        </p:spPr>
        <p:txBody>
          <a:bodyPr vert="horz" lIns="91440" tIns="45720" rIns="91440" bIns="45720" rtlCol="0" anchor="ctr">
            <a:normAutofit/>
          </a:bodyPr>
          <a:lstStyle>
            <a:lvl1pPr marL="0" indent="0" algn="ctr">
              <a:buNone/>
              <a:defRPr lang="en-US" sz="10000">
                <a:solidFill>
                  <a:schemeClr val="bg1"/>
                </a:solidFill>
                <a:latin typeface="FontAwesome" pitchFamily="2" charset="0"/>
              </a:defRPr>
            </a:lvl1pPr>
          </a:lstStyle>
          <a:p>
            <a:pPr lvl="0"/>
            <a:r>
              <a:rPr lang="en-US" smtClean="0"/>
              <a:t></a:t>
            </a:r>
            <a:endParaRPr lang="en-US"/>
          </a:p>
        </p:txBody>
      </p:sp>
      <p:sp>
        <p:nvSpPr>
          <p:cNvPr id="43" name="Text Placeholder 7"/>
          <p:cNvSpPr>
            <a:spLocks noGrp="1"/>
          </p:cNvSpPr>
          <p:nvPr>
            <p:ph type="body" sz="quarter" idx="28" hasCustomPrompt="1"/>
          </p:nvPr>
        </p:nvSpPr>
        <p:spPr>
          <a:xfrm>
            <a:off x="6280058" y="1686031"/>
            <a:ext cx="2596896" cy="2596896"/>
          </a:xfrm>
          <a:prstGeom prst="ellipse">
            <a:avLst/>
          </a:prstGeom>
          <a:solidFill>
            <a:schemeClr val="accent3"/>
          </a:solidFill>
        </p:spPr>
        <p:txBody>
          <a:bodyPr vert="horz" lIns="91440" tIns="45720" rIns="91440" bIns="45720" rtlCol="0" anchor="ctr">
            <a:normAutofit/>
          </a:bodyPr>
          <a:lstStyle>
            <a:lvl1pPr marL="0" indent="0" algn="ctr">
              <a:buNone/>
              <a:defRPr lang="en-US" sz="10000">
                <a:latin typeface="FontAwesome" pitchFamily="2" charset="0"/>
              </a:defRPr>
            </a:lvl1pPr>
          </a:lstStyle>
          <a:p>
            <a:pPr lvl="0"/>
            <a:r>
              <a:rPr lang="en-US" smtClean="0"/>
              <a:t></a:t>
            </a:r>
            <a:endParaRPr lang="en-US"/>
          </a:p>
        </p:txBody>
      </p:sp>
      <p:sp>
        <p:nvSpPr>
          <p:cNvPr id="44" name="Text Placeholder 7"/>
          <p:cNvSpPr>
            <a:spLocks noGrp="1"/>
          </p:cNvSpPr>
          <p:nvPr>
            <p:ph type="body" sz="quarter" idx="29" hasCustomPrompt="1"/>
          </p:nvPr>
        </p:nvSpPr>
        <p:spPr>
          <a:xfrm>
            <a:off x="9246649" y="1686031"/>
            <a:ext cx="2596896" cy="2596896"/>
          </a:xfrm>
          <a:prstGeom prst="ellipse">
            <a:avLst/>
          </a:prstGeom>
          <a:solidFill>
            <a:schemeClr val="accent4"/>
          </a:solidFill>
        </p:spPr>
        <p:txBody>
          <a:bodyPr vert="horz" lIns="91440" tIns="45720" rIns="91440" bIns="45720" rtlCol="0" anchor="ctr">
            <a:normAutofit/>
          </a:bodyPr>
          <a:lstStyle>
            <a:lvl1pPr marL="0" indent="0" algn="ctr">
              <a:buNone/>
              <a:defRPr lang="en-US" sz="10000">
                <a:latin typeface="FontAwesome" pitchFamily="2" charset="0"/>
              </a:defRPr>
            </a:lvl1pPr>
          </a:lstStyle>
          <a:p>
            <a:pPr lvl="0"/>
            <a:r>
              <a:rPr lang="en-US" smtClean="0"/>
              <a:t></a:t>
            </a:r>
            <a:endParaRPr lang="en-US"/>
          </a:p>
        </p:txBody>
      </p:sp>
      <p:grpSp>
        <p:nvGrpSpPr>
          <p:cNvPr id="51" name="Group 50"/>
          <p:cNvGrpSpPr/>
          <p:nvPr userDrawn="1"/>
        </p:nvGrpSpPr>
        <p:grpSpPr>
          <a:xfrm>
            <a:off x="0" y="6766560"/>
            <a:ext cx="12192000" cy="91440"/>
            <a:chOff x="0" y="4480421"/>
            <a:chExt cx="12192000" cy="91440"/>
          </a:xfrm>
        </p:grpSpPr>
        <p:sp>
          <p:nvSpPr>
            <p:cNvPr id="52" name="Rectangle 51"/>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68521132"/>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MacBook">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47" name="Text Placeholder 2"/>
          <p:cNvSpPr>
            <a:spLocks noGrp="1"/>
          </p:cNvSpPr>
          <p:nvPr>
            <p:ph type="body" idx="19"/>
          </p:nvPr>
        </p:nvSpPr>
        <p:spPr>
          <a:xfrm>
            <a:off x="6565901" y="2640853"/>
            <a:ext cx="5143500" cy="3429324"/>
          </a:xfrm>
        </p:spPr>
        <p:txBody>
          <a:bodyPr>
            <a:normAutofit/>
          </a:bodyPr>
          <a:lstStyle>
            <a:lvl1pPr marL="285750" indent="-285750" algn="just">
              <a:buFont typeface="Arial" panose="020B0604020202020204" pitchFamily="34" charset="0"/>
              <a:buChar char="•"/>
              <a:defRPr sz="18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8" name="Text Placeholder 12"/>
          <p:cNvSpPr>
            <a:spLocks noGrp="1"/>
          </p:cNvSpPr>
          <p:nvPr>
            <p:ph type="body" sz="quarter" idx="21" hasCustomPrompt="1"/>
          </p:nvPr>
        </p:nvSpPr>
        <p:spPr>
          <a:xfrm>
            <a:off x="6565901" y="1701835"/>
            <a:ext cx="5143500" cy="666924"/>
          </a:xfrm>
          <a:solidFill>
            <a:schemeClr val="bg2">
              <a:lumMod val="60000"/>
              <a:lumOff val="40000"/>
            </a:schemeClr>
          </a:solidFill>
          <a:ln>
            <a:noFill/>
          </a:ln>
        </p:spPr>
        <p:txBody>
          <a:bodyPr vert="horz" wrap="square" lIns="91440" tIns="45720" rIns="91440" bIns="45720" rtlCol="0" anchor="ctr">
            <a:noAutofit/>
          </a:bodyPr>
          <a:lstStyle>
            <a:lvl1pPr marL="228600" indent="-228600" algn="ctr">
              <a:buNone/>
              <a:defRPr lang="en-US" sz="2400" b="1" cap="all" baseline="0">
                <a:solidFill>
                  <a:schemeClr val="tx2"/>
                </a:solidFill>
              </a:defRPr>
            </a:lvl1pPr>
          </a:lstStyle>
          <a:p>
            <a:pPr marL="0" lvl="0" indent="0"/>
            <a:r>
              <a:rPr lang="en-US" smtClean="0"/>
              <a:t>Insert some title here</a:t>
            </a:r>
            <a:endParaRPr lang="en-US"/>
          </a:p>
        </p:txBody>
      </p:sp>
      <p:pic>
        <p:nvPicPr>
          <p:cNvPr id="37"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2608" y="1801199"/>
            <a:ext cx="6167436" cy="354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Picture Placeholder 4"/>
          <p:cNvSpPr>
            <a:spLocks noGrp="1"/>
          </p:cNvSpPr>
          <p:nvPr>
            <p:ph type="pic" sz="quarter" idx="22"/>
          </p:nvPr>
        </p:nvSpPr>
        <p:spPr>
          <a:xfrm>
            <a:off x="963750" y="2037929"/>
            <a:ext cx="4645152" cy="2895111"/>
          </a:xfrm>
        </p:spPr>
      </p:sp>
      <p:grpSp>
        <p:nvGrpSpPr>
          <p:cNvPr id="17" name="Group 16"/>
          <p:cNvGrpSpPr/>
          <p:nvPr userDrawn="1"/>
        </p:nvGrpSpPr>
        <p:grpSpPr>
          <a:xfrm>
            <a:off x="0" y="6766560"/>
            <a:ext cx="12192000" cy="91440"/>
            <a:chOff x="0" y="4480421"/>
            <a:chExt cx="12192000" cy="91440"/>
          </a:xfrm>
        </p:grpSpPr>
        <p:sp>
          <p:nvSpPr>
            <p:cNvPr id="24" name="Rectangle 23"/>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92389070"/>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iPad black">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47" name="Text Placeholder 2"/>
          <p:cNvSpPr>
            <a:spLocks noGrp="1"/>
          </p:cNvSpPr>
          <p:nvPr>
            <p:ph type="body" idx="19"/>
          </p:nvPr>
        </p:nvSpPr>
        <p:spPr>
          <a:xfrm>
            <a:off x="6565901" y="2640853"/>
            <a:ext cx="5143500" cy="3429324"/>
          </a:xfrm>
        </p:spPr>
        <p:txBody>
          <a:bodyPr>
            <a:normAutofit/>
          </a:bodyPr>
          <a:lstStyle>
            <a:lvl1pPr marL="285750" indent="-285750" algn="just">
              <a:buFont typeface="Arial" panose="020B0604020202020204" pitchFamily="34" charset="0"/>
              <a:buChar char="•"/>
              <a:defRPr sz="18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8" name="Text Placeholder 12"/>
          <p:cNvSpPr>
            <a:spLocks noGrp="1"/>
          </p:cNvSpPr>
          <p:nvPr>
            <p:ph type="body" sz="quarter" idx="21" hasCustomPrompt="1"/>
          </p:nvPr>
        </p:nvSpPr>
        <p:spPr>
          <a:xfrm>
            <a:off x="6565901" y="1701835"/>
            <a:ext cx="5143500" cy="666924"/>
          </a:xfrm>
          <a:solidFill>
            <a:schemeClr val="bg2">
              <a:lumMod val="60000"/>
              <a:lumOff val="40000"/>
            </a:schemeClr>
          </a:solidFill>
          <a:ln>
            <a:noFill/>
          </a:ln>
        </p:spPr>
        <p:txBody>
          <a:bodyPr vert="horz" wrap="square" lIns="91440" tIns="45720" rIns="91440" bIns="45720" rtlCol="0" anchor="ctr">
            <a:noAutofit/>
          </a:bodyPr>
          <a:lstStyle>
            <a:lvl1pPr marL="228600" indent="-228600" algn="ctr">
              <a:buNone/>
              <a:defRPr lang="en-US" sz="2400" b="1" cap="all" baseline="0">
                <a:solidFill>
                  <a:schemeClr val="tx2"/>
                </a:solidFill>
              </a:defRPr>
            </a:lvl1pPr>
          </a:lstStyle>
          <a:p>
            <a:pPr marL="0" lvl="0" indent="0"/>
            <a:r>
              <a:rPr lang="en-US" smtClean="0"/>
              <a:t>Insert some title here</a:t>
            </a:r>
            <a:endParaRPr lang="en-US"/>
          </a:p>
        </p:txBody>
      </p:sp>
      <p:grpSp>
        <p:nvGrpSpPr>
          <p:cNvPr id="17" name="Group 16"/>
          <p:cNvGrpSpPr/>
          <p:nvPr userDrawn="1"/>
        </p:nvGrpSpPr>
        <p:grpSpPr>
          <a:xfrm>
            <a:off x="1743159" y="1778377"/>
            <a:ext cx="3136689" cy="4080933"/>
            <a:chOff x="14427200" y="12090400"/>
            <a:chExt cx="15590475" cy="20283713"/>
          </a:xfrm>
        </p:grpSpPr>
        <p:sp>
          <p:nvSpPr>
            <p:cNvPr id="24" name="Shape 6"/>
            <p:cNvSpPr/>
            <p:nvPr userDrawn="1"/>
          </p:nvSpPr>
          <p:spPr>
            <a:xfrm>
              <a:off x="14427200" y="12090400"/>
              <a:ext cx="15590475" cy="20283713"/>
            </a:xfrm>
            <a:custGeom>
              <a:avLst/>
              <a:gdLst/>
              <a:ahLst/>
              <a:cxnLst>
                <a:cxn ang="0">
                  <a:pos x="wd2" y="hd2"/>
                </a:cxn>
                <a:cxn ang="5400000">
                  <a:pos x="wd2" y="hd2"/>
                </a:cxn>
                <a:cxn ang="10800000">
                  <a:pos x="wd2" y="hd2"/>
                </a:cxn>
                <a:cxn ang="16200000">
                  <a:pos x="wd2" y="hd2"/>
                </a:cxn>
              </a:cxnLst>
              <a:rect l="0" t="0" r="r" b="b"/>
              <a:pathLst>
                <a:path w="21600" h="21600" extrusionOk="0">
                  <a:moveTo>
                    <a:pt x="19337" y="19571"/>
                  </a:moveTo>
                  <a:lnTo>
                    <a:pt x="2263" y="19571"/>
                  </a:lnTo>
                  <a:lnTo>
                    <a:pt x="2263" y="2006"/>
                  </a:lnTo>
                  <a:lnTo>
                    <a:pt x="19337" y="2006"/>
                  </a:lnTo>
                  <a:cubicBezTo>
                    <a:pt x="19337" y="2006"/>
                    <a:pt x="19337" y="19571"/>
                    <a:pt x="19337" y="19571"/>
                  </a:cubicBezTo>
                  <a:close/>
                  <a:moveTo>
                    <a:pt x="20539" y="0"/>
                  </a:moveTo>
                  <a:lnTo>
                    <a:pt x="1061" y="0"/>
                  </a:lnTo>
                  <a:cubicBezTo>
                    <a:pt x="476" y="0"/>
                    <a:pt x="0" y="366"/>
                    <a:pt x="0" y="815"/>
                  </a:cubicBezTo>
                  <a:lnTo>
                    <a:pt x="0" y="20785"/>
                  </a:lnTo>
                  <a:cubicBezTo>
                    <a:pt x="0" y="21234"/>
                    <a:pt x="476" y="21600"/>
                    <a:pt x="1061" y="21600"/>
                  </a:cubicBezTo>
                  <a:lnTo>
                    <a:pt x="20539" y="21600"/>
                  </a:lnTo>
                  <a:cubicBezTo>
                    <a:pt x="21124" y="21600"/>
                    <a:pt x="21600" y="21234"/>
                    <a:pt x="21600" y="20785"/>
                  </a:cubicBezTo>
                  <a:lnTo>
                    <a:pt x="21600" y="815"/>
                  </a:lnTo>
                  <a:cubicBezTo>
                    <a:pt x="21600" y="366"/>
                    <a:pt x="21124" y="0"/>
                    <a:pt x="20539" y="0"/>
                  </a:cubicBezTo>
                  <a:close/>
                </a:path>
              </a:pathLst>
            </a:custGeom>
            <a:solidFill>
              <a:schemeClr val="tx2"/>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5" name="Shape 7"/>
            <p:cNvSpPr/>
            <p:nvPr/>
          </p:nvSpPr>
          <p:spPr>
            <a:xfrm>
              <a:off x="14478000" y="12141200"/>
              <a:ext cx="15480431" cy="20173667"/>
            </a:xfrm>
            <a:custGeom>
              <a:avLst/>
              <a:gdLst/>
              <a:ahLst/>
              <a:cxnLst>
                <a:cxn ang="0">
                  <a:pos x="wd2" y="hd2"/>
                </a:cxn>
                <a:cxn ang="5400000">
                  <a:pos x="wd2" y="hd2"/>
                </a:cxn>
                <a:cxn ang="10800000">
                  <a:pos x="wd2" y="hd2"/>
                </a:cxn>
                <a:cxn ang="16200000">
                  <a:pos x="wd2" y="hd2"/>
                </a:cxn>
              </a:cxnLst>
              <a:rect l="0" t="0" r="r" b="b"/>
              <a:pathLst>
                <a:path w="21600" h="21600" extrusionOk="0">
                  <a:moveTo>
                    <a:pt x="2126" y="19678"/>
                  </a:moveTo>
                  <a:lnTo>
                    <a:pt x="19474" y="19678"/>
                  </a:lnTo>
                  <a:lnTo>
                    <a:pt x="19474" y="1900"/>
                  </a:lnTo>
                  <a:lnTo>
                    <a:pt x="2126" y="1900"/>
                  </a:lnTo>
                  <a:cubicBezTo>
                    <a:pt x="2126" y="1900"/>
                    <a:pt x="2126" y="19678"/>
                    <a:pt x="2126" y="19678"/>
                  </a:cubicBezTo>
                  <a:close/>
                  <a:moveTo>
                    <a:pt x="991" y="21600"/>
                  </a:moveTo>
                  <a:cubicBezTo>
                    <a:pt x="445" y="21600"/>
                    <a:pt x="0" y="21259"/>
                    <a:pt x="0" y="20839"/>
                  </a:cubicBezTo>
                  <a:lnTo>
                    <a:pt x="0" y="761"/>
                  </a:lnTo>
                  <a:cubicBezTo>
                    <a:pt x="0" y="341"/>
                    <a:pt x="445" y="0"/>
                    <a:pt x="991" y="0"/>
                  </a:cubicBezTo>
                  <a:lnTo>
                    <a:pt x="20609" y="0"/>
                  </a:lnTo>
                  <a:cubicBezTo>
                    <a:pt x="21155" y="0"/>
                    <a:pt x="21600" y="341"/>
                    <a:pt x="21600" y="761"/>
                  </a:cubicBezTo>
                  <a:lnTo>
                    <a:pt x="21600" y="20839"/>
                  </a:lnTo>
                  <a:cubicBezTo>
                    <a:pt x="21600" y="21259"/>
                    <a:pt x="21155" y="21600"/>
                    <a:pt x="20609" y="21600"/>
                  </a:cubicBezTo>
                  <a:cubicBezTo>
                    <a:pt x="20609" y="21600"/>
                    <a:pt x="991" y="21600"/>
                    <a:pt x="991" y="21600"/>
                  </a:cubicBezTo>
                  <a:close/>
                </a:path>
              </a:pathLst>
            </a:custGeom>
            <a:solidFill>
              <a:srgbClr val="FDFDFF"/>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6" name="Shape 8"/>
            <p:cNvSpPr/>
            <p:nvPr userDrawn="1"/>
          </p:nvSpPr>
          <p:spPr>
            <a:xfrm>
              <a:off x="14528800" y="12192000"/>
              <a:ext cx="15384020" cy="20077254"/>
            </a:xfrm>
            <a:custGeom>
              <a:avLst/>
              <a:gdLst/>
              <a:ahLst/>
              <a:cxnLst>
                <a:cxn ang="0">
                  <a:pos x="wd2" y="hd2"/>
                </a:cxn>
                <a:cxn ang="5400000">
                  <a:pos x="wd2" y="hd2"/>
                </a:cxn>
                <a:cxn ang="10800000">
                  <a:pos x="wd2" y="hd2"/>
                </a:cxn>
                <a:cxn ang="16200000">
                  <a:pos x="wd2" y="hd2"/>
                </a:cxn>
              </a:cxnLst>
              <a:rect l="0" t="0" r="r" b="b"/>
              <a:pathLst>
                <a:path w="21600" h="21600" extrusionOk="0">
                  <a:moveTo>
                    <a:pt x="19451" y="19661"/>
                  </a:moveTo>
                  <a:lnTo>
                    <a:pt x="2149" y="19661"/>
                  </a:lnTo>
                  <a:lnTo>
                    <a:pt x="2149" y="1916"/>
                  </a:lnTo>
                  <a:lnTo>
                    <a:pt x="19451" y="1916"/>
                  </a:lnTo>
                  <a:cubicBezTo>
                    <a:pt x="19451" y="1916"/>
                    <a:pt x="19451" y="19661"/>
                    <a:pt x="19451" y="19661"/>
                  </a:cubicBezTo>
                  <a:close/>
                  <a:moveTo>
                    <a:pt x="20670" y="0"/>
                  </a:moveTo>
                  <a:lnTo>
                    <a:pt x="930" y="0"/>
                  </a:lnTo>
                  <a:cubicBezTo>
                    <a:pt x="419" y="0"/>
                    <a:pt x="0" y="321"/>
                    <a:pt x="0" y="712"/>
                  </a:cubicBezTo>
                  <a:lnTo>
                    <a:pt x="0" y="20888"/>
                  </a:lnTo>
                  <a:cubicBezTo>
                    <a:pt x="0" y="21279"/>
                    <a:pt x="419" y="21600"/>
                    <a:pt x="930" y="21600"/>
                  </a:cubicBezTo>
                  <a:lnTo>
                    <a:pt x="20670" y="21600"/>
                  </a:lnTo>
                  <a:cubicBezTo>
                    <a:pt x="21182" y="21600"/>
                    <a:pt x="21600" y="21279"/>
                    <a:pt x="21600" y="20888"/>
                  </a:cubicBezTo>
                  <a:lnTo>
                    <a:pt x="21600" y="712"/>
                  </a:lnTo>
                  <a:cubicBezTo>
                    <a:pt x="21600" y="321"/>
                    <a:pt x="21182" y="0"/>
                    <a:pt x="20670" y="0"/>
                  </a:cubicBezTo>
                  <a:close/>
                </a:path>
              </a:pathLst>
            </a:custGeom>
            <a:gradFill>
              <a:gsLst>
                <a:gs pos="85000">
                  <a:srgbClr val="46474B"/>
                </a:gs>
                <a:gs pos="0">
                  <a:srgbClr val="000000"/>
                </a:gs>
                <a:gs pos="38000">
                  <a:srgbClr val="292A2E"/>
                </a:gs>
              </a:gsLst>
              <a:lin ang="180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7" name="Shape 9"/>
            <p:cNvSpPr/>
            <p:nvPr/>
          </p:nvSpPr>
          <p:spPr>
            <a:xfrm>
              <a:off x="14516100" y="12179300"/>
              <a:ext cx="15411091" cy="20104336"/>
            </a:xfrm>
            <a:custGeom>
              <a:avLst/>
              <a:gdLst/>
              <a:ahLst/>
              <a:cxnLst>
                <a:cxn ang="0">
                  <a:pos x="wd2" y="hd2"/>
                </a:cxn>
                <a:cxn ang="5400000">
                  <a:pos x="wd2" y="hd2"/>
                </a:cxn>
                <a:cxn ang="10800000">
                  <a:pos x="wd2" y="hd2"/>
                </a:cxn>
                <a:cxn ang="16200000">
                  <a:pos x="wd2" y="hd2"/>
                </a:cxn>
              </a:cxnLst>
              <a:rect l="0" t="0" r="r" b="b"/>
              <a:pathLst>
                <a:path w="21600" h="21600" extrusionOk="0">
                  <a:moveTo>
                    <a:pt x="947" y="29"/>
                  </a:moveTo>
                  <a:cubicBezTo>
                    <a:pt x="446" y="29"/>
                    <a:pt x="38" y="342"/>
                    <a:pt x="38" y="726"/>
                  </a:cubicBezTo>
                  <a:lnTo>
                    <a:pt x="38" y="20874"/>
                  </a:lnTo>
                  <a:cubicBezTo>
                    <a:pt x="38" y="21258"/>
                    <a:pt x="446" y="21571"/>
                    <a:pt x="947" y="21571"/>
                  </a:cubicBezTo>
                  <a:lnTo>
                    <a:pt x="20653" y="21571"/>
                  </a:lnTo>
                  <a:cubicBezTo>
                    <a:pt x="21154" y="21571"/>
                    <a:pt x="21562" y="21258"/>
                    <a:pt x="21562" y="20874"/>
                  </a:cubicBezTo>
                  <a:lnTo>
                    <a:pt x="21562" y="726"/>
                  </a:lnTo>
                  <a:cubicBezTo>
                    <a:pt x="21562" y="342"/>
                    <a:pt x="21154" y="29"/>
                    <a:pt x="20653" y="29"/>
                  </a:cubicBezTo>
                  <a:cubicBezTo>
                    <a:pt x="20653" y="29"/>
                    <a:pt x="947" y="29"/>
                    <a:pt x="947" y="29"/>
                  </a:cubicBezTo>
                  <a:close/>
                  <a:moveTo>
                    <a:pt x="20653" y="21600"/>
                  </a:moveTo>
                  <a:lnTo>
                    <a:pt x="947" y="21600"/>
                  </a:lnTo>
                  <a:cubicBezTo>
                    <a:pt x="425" y="21600"/>
                    <a:pt x="0" y="21274"/>
                    <a:pt x="0" y="20874"/>
                  </a:cubicBezTo>
                  <a:lnTo>
                    <a:pt x="0" y="726"/>
                  </a:lnTo>
                  <a:cubicBezTo>
                    <a:pt x="0" y="326"/>
                    <a:pt x="425" y="0"/>
                    <a:pt x="947" y="0"/>
                  </a:cubicBezTo>
                  <a:lnTo>
                    <a:pt x="20653" y="0"/>
                  </a:lnTo>
                  <a:cubicBezTo>
                    <a:pt x="21175" y="0"/>
                    <a:pt x="21600" y="326"/>
                    <a:pt x="21600" y="726"/>
                  </a:cubicBezTo>
                  <a:lnTo>
                    <a:pt x="21600" y="20874"/>
                  </a:lnTo>
                  <a:cubicBezTo>
                    <a:pt x="21600" y="21274"/>
                    <a:pt x="21175" y="21600"/>
                    <a:pt x="20653" y="21600"/>
                  </a:cubicBezTo>
                  <a:close/>
                </a:path>
              </a:pathLst>
            </a:custGeom>
            <a:solidFill>
              <a:srgbClr val="B5B5B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8" name="Shape 10"/>
            <p:cNvSpPr/>
            <p:nvPr/>
          </p:nvSpPr>
          <p:spPr>
            <a:xfrm>
              <a:off x="17602200" y="12090400"/>
              <a:ext cx="9555755" cy="8971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1D1D20"/>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9" name="Shape 11"/>
            <p:cNvSpPr/>
            <p:nvPr/>
          </p:nvSpPr>
          <p:spPr>
            <a:xfrm>
              <a:off x="16065500" y="13970000"/>
              <a:ext cx="12323458" cy="40372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gradFill>
              <a:gsLst>
                <a:gs pos="85000">
                  <a:srgbClr val="46474B"/>
                </a:gs>
                <a:gs pos="0">
                  <a:srgbClr val="000000"/>
                </a:gs>
                <a:gs pos="38000">
                  <a:srgbClr val="292A2E"/>
                </a:gs>
              </a:gsLst>
              <a:lin ang="180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1" name="Freeform 30"/>
            <p:cNvSpPr/>
            <p:nvPr/>
          </p:nvSpPr>
          <p:spPr>
            <a:xfrm>
              <a:off x="16254428" y="14061787"/>
              <a:ext cx="11950874" cy="215371"/>
            </a:xfrm>
            <a:custGeom>
              <a:avLst/>
              <a:gdLst>
                <a:gd name="connsiteX0" fmla="*/ 0 w 11950874"/>
                <a:gd name="connsiteY0" fmla="*/ 122970 h 215371"/>
                <a:gd name="connsiteX1" fmla="*/ 42687 w 11950874"/>
                <a:gd name="connsiteY1" fmla="*/ 122970 h 215371"/>
                <a:gd name="connsiteX2" fmla="*/ 42687 w 11950874"/>
                <a:gd name="connsiteY2" fmla="*/ 215370 h 215371"/>
                <a:gd name="connsiteX3" fmla="*/ 0 w 11950874"/>
                <a:gd name="connsiteY3" fmla="*/ 215370 h 215371"/>
                <a:gd name="connsiteX4" fmla="*/ 11901472 w 11950874"/>
                <a:gd name="connsiteY4" fmla="*/ 98713 h 215371"/>
                <a:gd name="connsiteX5" fmla="*/ 11901472 w 11950874"/>
                <a:gd name="connsiteY5" fmla="*/ 144861 h 215371"/>
                <a:gd name="connsiteX6" fmla="*/ 11924532 w 11950874"/>
                <a:gd name="connsiteY6" fmla="*/ 144861 h 215371"/>
                <a:gd name="connsiteX7" fmla="*/ 11924532 w 11950874"/>
                <a:gd name="connsiteY7" fmla="*/ 98713 h 215371"/>
                <a:gd name="connsiteX8" fmla="*/ 167288 w 11950874"/>
                <a:gd name="connsiteY8" fmla="*/ 75541 h 215371"/>
                <a:gd name="connsiteX9" fmla="*/ 212884 w 11950874"/>
                <a:gd name="connsiteY9" fmla="*/ 75541 h 215371"/>
                <a:gd name="connsiteX10" fmla="*/ 212884 w 11950874"/>
                <a:gd name="connsiteY10" fmla="*/ 215370 h 215371"/>
                <a:gd name="connsiteX11" fmla="*/ 167288 w 11950874"/>
                <a:gd name="connsiteY11" fmla="*/ 215370 h 215371"/>
                <a:gd name="connsiteX12" fmla="*/ 85099 w 11950874"/>
                <a:gd name="connsiteY12" fmla="*/ 75541 h 215371"/>
                <a:gd name="connsiteX13" fmla="*/ 124876 w 11950874"/>
                <a:gd name="connsiteY13" fmla="*/ 75541 h 215371"/>
                <a:gd name="connsiteX14" fmla="*/ 124876 w 11950874"/>
                <a:gd name="connsiteY14" fmla="*/ 215371 h 215371"/>
                <a:gd name="connsiteX15" fmla="*/ 85099 w 11950874"/>
                <a:gd name="connsiteY15" fmla="*/ 215371 h 215371"/>
                <a:gd name="connsiteX16" fmla="*/ 11582912 w 11950874"/>
                <a:gd name="connsiteY16" fmla="*/ 47913 h 215371"/>
                <a:gd name="connsiteX17" fmla="*/ 11571272 w 11950874"/>
                <a:gd name="connsiteY17" fmla="*/ 59456 h 215371"/>
                <a:gd name="connsiteX18" fmla="*/ 11571272 w 11950874"/>
                <a:gd name="connsiteY18" fmla="*/ 174845 h 215371"/>
                <a:gd name="connsiteX19" fmla="*/ 11582912 w 11950874"/>
                <a:gd name="connsiteY19" fmla="*/ 186356 h 215371"/>
                <a:gd name="connsiteX20" fmla="*/ 11859876 w 11950874"/>
                <a:gd name="connsiteY20" fmla="*/ 186356 h 215371"/>
                <a:gd name="connsiteX21" fmla="*/ 11871308 w 11950874"/>
                <a:gd name="connsiteY21" fmla="*/ 174845 h 215371"/>
                <a:gd name="connsiteX22" fmla="*/ 11871308 w 11950874"/>
                <a:gd name="connsiteY22" fmla="*/ 59456 h 215371"/>
                <a:gd name="connsiteX23" fmla="*/ 11859876 w 11950874"/>
                <a:gd name="connsiteY23" fmla="*/ 47913 h 215371"/>
                <a:gd name="connsiteX24" fmla="*/ 255296 w 11950874"/>
                <a:gd name="connsiteY24" fmla="*/ 41048 h 215371"/>
                <a:gd name="connsiteX25" fmla="*/ 295073 w 11950874"/>
                <a:gd name="connsiteY25" fmla="*/ 41048 h 215371"/>
                <a:gd name="connsiteX26" fmla="*/ 295073 w 11950874"/>
                <a:gd name="connsiteY26" fmla="*/ 215371 h 215371"/>
                <a:gd name="connsiteX27" fmla="*/ 255296 w 11950874"/>
                <a:gd name="connsiteY27" fmla="*/ 215371 h 215371"/>
                <a:gd name="connsiteX28" fmla="*/ 11593170 w 11950874"/>
                <a:gd name="connsiteY28" fmla="*/ 22513 h 215371"/>
                <a:gd name="connsiteX29" fmla="*/ 11870162 w 11950874"/>
                <a:gd name="connsiteY29" fmla="*/ 22513 h 215371"/>
                <a:gd name="connsiteX30" fmla="*/ 11904760 w 11950874"/>
                <a:gd name="connsiteY30" fmla="*/ 57146 h 215371"/>
                <a:gd name="connsiteX31" fmla="*/ 11904760 w 11950874"/>
                <a:gd name="connsiteY31" fmla="*/ 68634 h 215371"/>
                <a:gd name="connsiteX32" fmla="*/ 11950874 w 11950874"/>
                <a:gd name="connsiteY32" fmla="*/ 68634 h 215371"/>
                <a:gd name="connsiteX33" fmla="*/ 11950874 w 11950874"/>
                <a:gd name="connsiteY33" fmla="*/ 160952 h 215371"/>
                <a:gd name="connsiteX34" fmla="*/ 11904760 w 11950874"/>
                <a:gd name="connsiteY34" fmla="*/ 160952 h 215371"/>
                <a:gd name="connsiteX35" fmla="*/ 11904760 w 11950874"/>
                <a:gd name="connsiteY35" fmla="*/ 172534 h 215371"/>
                <a:gd name="connsiteX36" fmla="*/ 11870162 w 11950874"/>
                <a:gd name="connsiteY36" fmla="*/ 207133 h 215371"/>
                <a:gd name="connsiteX37" fmla="*/ 11593170 w 11950874"/>
                <a:gd name="connsiteY37" fmla="*/ 207133 h 215371"/>
                <a:gd name="connsiteX38" fmla="*/ 11558572 w 11950874"/>
                <a:gd name="connsiteY38" fmla="*/ 172534 h 215371"/>
                <a:gd name="connsiteX39" fmla="*/ 11558572 w 11950874"/>
                <a:gd name="connsiteY39" fmla="*/ 57146 h 215371"/>
                <a:gd name="connsiteX40" fmla="*/ 11593170 w 11950874"/>
                <a:gd name="connsiteY40" fmla="*/ 22513 h 215371"/>
                <a:gd name="connsiteX41" fmla="*/ 337485 w 11950874"/>
                <a:gd name="connsiteY41" fmla="*/ 0 h 215371"/>
                <a:gd name="connsiteX42" fmla="*/ 383307 w 11950874"/>
                <a:gd name="connsiteY42" fmla="*/ 0 h 215371"/>
                <a:gd name="connsiteX43" fmla="*/ 383307 w 11950874"/>
                <a:gd name="connsiteY43" fmla="*/ 215371 h 215371"/>
                <a:gd name="connsiteX44" fmla="*/ 337485 w 11950874"/>
                <a:gd name="connsiteY44" fmla="*/ 215371 h 215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950874" h="215371">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a:p>
          </p:txBody>
        </p:sp>
        <p:sp>
          <p:nvSpPr>
            <p:cNvPr id="32" name="Shape 29"/>
            <p:cNvSpPr/>
            <p:nvPr/>
          </p:nvSpPr>
          <p:spPr>
            <a:xfrm>
              <a:off x="21729700" y="30861000"/>
              <a:ext cx="989640" cy="989643"/>
            </a:xfrm>
            <a:custGeom>
              <a:avLst/>
              <a:gdLst/>
              <a:ahLst/>
              <a:cxnLst>
                <a:cxn ang="0">
                  <a:pos x="wd2" y="hd2"/>
                </a:cxn>
                <a:cxn ang="5400000">
                  <a:pos x="wd2" y="hd2"/>
                </a:cxn>
                <a:cxn ang="10800000">
                  <a:pos x="wd2" y="hd2"/>
                </a:cxn>
                <a:cxn ang="16200000">
                  <a:pos x="wd2" y="hd2"/>
                </a:cxn>
              </a:cxnLst>
              <a:rect l="0" t="0" r="r" b="b"/>
              <a:pathLst>
                <a:path w="21600" h="21600" extrusionOk="0">
                  <a:moveTo>
                    <a:pt x="10800" y="20564"/>
                  </a:moveTo>
                  <a:cubicBezTo>
                    <a:pt x="5408" y="20564"/>
                    <a:pt x="1036" y="16193"/>
                    <a:pt x="1036" y="10800"/>
                  </a:cubicBezTo>
                  <a:cubicBezTo>
                    <a:pt x="1036" y="5408"/>
                    <a:pt x="5408" y="1036"/>
                    <a:pt x="10800" y="1036"/>
                  </a:cubicBezTo>
                  <a:cubicBezTo>
                    <a:pt x="16192" y="1036"/>
                    <a:pt x="20564" y="5408"/>
                    <a:pt x="20564" y="10800"/>
                  </a:cubicBezTo>
                  <a:cubicBezTo>
                    <a:pt x="20564" y="16193"/>
                    <a:pt x="16192" y="20564"/>
                    <a:pt x="10800" y="20564"/>
                  </a:cubicBezTo>
                  <a:close/>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close/>
                </a:path>
              </a:pathLst>
            </a:custGeom>
            <a:gradFill>
              <a:gsLst>
                <a:gs pos="46000">
                  <a:schemeClr val="accent4">
                    <a:lumMod val="60000"/>
                    <a:lumOff val="40000"/>
                  </a:schemeClr>
                </a:gs>
                <a:gs pos="0">
                  <a:schemeClr val="bg2">
                    <a:lumMod val="75000"/>
                  </a:schemeClr>
                </a:gs>
                <a:gs pos="90000">
                  <a:schemeClr val="bg2"/>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4" name="Shape 30"/>
            <p:cNvSpPr/>
            <p:nvPr/>
          </p:nvSpPr>
          <p:spPr>
            <a:xfrm>
              <a:off x="21767800" y="30861000"/>
              <a:ext cx="809638" cy="321949"/>
            </a:xfrm>
            <a:custGeom>
              <a:avLst/>
              <a:gdLst/>
              <a:ahLst/>
              <a:cxnLst>
                <a:cxn ang="0">
                  <a:pos x="wd2" y="hd2"/>
                </a:cxn>
                <a:cxn ang="5400000">
                  <a:pos x="wd2" y="hd2"/>
                </a:cxn>
                <a:cxn ang="10800000">
                  <a:pos x="wd2" y="hd2"/>
                </a:cxn>
                <a:cxn ang="16200000">
                  <a:pos x="wd2" y="hd2"/>
                </a:cxn>
              </a:cxnLst>
              <a:rect l="0" t="0" r="r" b="b"/>
              <a:pathLst>
                <a:path w="21600" h="21600" extrusionOk="0">
                  <a:moveTo>
                    <a:pt x="1173" y="21600"/>
                  </a:moveTo>
                  <a:cubicBezTo>
                    <a:pt x="2977" y="10785"/>
                    <a:pt x="7227" y="3185"/>
                    <a:pt x="12183" y="3185"/>
                  </a:cubicBezTo>
                  <a:cubicBezTo>
                    <a:pt x="15317" y="3185"/>
                    <a:pt x="18167" y="6227"/>
                    <a:pt x="20296" y="11195"/>
                  </a:cubicBezTo>
                  <a:lnTo>
                    <a:pt x="21600" y="9940"/>
                  </a:lnTo>
                  <a:cubicBezTo>
                    <a:pt x="19205" y="3808"/>
                    <a:pt x="15871" y="0"/>
                    <a:pt x="12183" y="0"/>
                  </a:cubicBezTo>
                  <a:cubicBezTo>
                    <a:pt x="6697" y="0"/>
                    <a:pt x="1993" y="8418"/>
                    <a:pt x="0" y="20398"/>
                  </a:cubicBezTo>
                  <a:cubicBezTo>
                    <a:pt x="0" y="20398"/>
                    <a:pt x="1173" y="21600"/>
                    <a:pt x="1173" y="21600"/>
                  </a:cubicBezTo>
                  <a:close/>
                </a:path>
              </a:pathLst>
            </a:custGeom>
            <a:gradFill>
              <a:gsLst>
                <a:gs pos="0">
                  <a:schemeClr val="bg2"/>
                </a:gs>
                <a:gs pos="100000">
                  <a:schemeClr val="accent4">
                    <a:lumMod val="60000"/>
                    <a:lumOff val="40000"/>
                  </a:schemeClr>
                </a:gs>
              </a:gsLst>
              <a:lin ang="20718678"/>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5" name="Shape 31"/>
            <p:cNvSpPr/>
            <p:nvPr/>
          </p:nvSpPr>
          <p:spPr>
            <a:xfrm>
              <a:off x="21996400" y="12992100"/>
              <a:ext cx="272244" cy="272174"/>
            </a:xfrm>
            <a:custGeom>
              <a:avLst/>
              <a:gdLst/>
              <a:ahLst/>
              <a:cxnLst>
                <a:cxn ang="0">
                  <a:pos x="wd2" y="hd2"/>
                </a:cxn>
                <a:cxn ang="5400000">
                  <a:pos x="wd2" y="hd2"/>
                </a:cxn>
                <a:cxn ang="10800000">
                  <a:pos x="wd2" y="hd2"/>
                </a:cxn>
                <a:cxn ang="16200000">
                  <a:pos x="wd2" y="hd2"/>
                </a:cxn>
              </a:cxnLst>
              <a:rect l="0" t="0"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6" name="Shape 32"/>
            <p:cNvSpPr/>
            <p:nvPr/>
          </p:nvSpPr>
          <p:spPr>
            <a:xfrm>
              <a:off x="22110700" y="13106400"/>
              <a:ext cx="66933" cy="66916"/>
            </a:xfrm>
            <a:custGeom>
              <a:avLst/>
              <a:gdLst/>
              <a:ahLst/>
              <a:cxnLst>
                <a:cxn ang="0">
                  <a:pos x="wd2" y="hd2"/>
                </a:cxn>
                <a:cxn ang="5400000">
                  <a:pos x="wd2" y="hd2"/>
                </a:cxn>
                <a:cxn ang="10800000">
                  <a:pos x="wd2" y="hd2"/>
                </a:cxn>
                <a:cxn ang="16200000">
                  <a:pos x="wd2" y="hd2"/>
                </a:cxn>
              </a:cxnLst>
              <a:rect l="0" t="0"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8" name="Shape 33"/>
            <p:cNvSpPr/>
            <p:nvPr/>
          </p:nvSpPr>
          <p:spPr>
            <a:xfrm>
              <a:off x="21704300" y="13068300"/>
              <a:ext cx="132873" cy="132874"/>
            </a:xfrm>
            <a:custGeom>
              <a:avLst/>
              <a:gdLst/>
              <a:ahLst/>
              <a:cxnLst>
                <a:cxn ang="0">
                  <a:pos x="wd2" y="hd2"/>
                </a:cxn>
                <a:cxn ang="5400000">
                  <a:pos x="wd2" y="hd2"/>
                </a:cxn>
                <a:cxn ang="10800000">
                  <a:pos x="wd2" y="hd2"/>
                </a:cxn>
                <a:cxn ang="16200000">
                  <a:pos x="wd2" y="hd2"/>
                </a:cxn>
              </a:cxnLst>
              <a:rect l="0" t="0" r="r" b="b"/>
              <a:pathLst>
                <a:path w="21600" h="21600" extrusionOk="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grpSp>
      <p:sp>
        <p:nvSpPr>
          <p:cNvPr id="39" name="Picture Placeholder 4"/>
          <p:cNvSpPr>
            <a:spLocks noGrp="1"/>
          </p:cNvSpPr>
          <p:nvPr>
            <p:ph type="pic" sz="quarter" idx="22"/>
          </p:nvPr>
        </p:nvSpPr>
        <p:spPr>
          <a:xfrm>
            <a:off x="2071808" y="2236803"/>
            <a:ext cx="2479390" cy="3233860"/>
          </a:xfrm>
        </p:spPr>
      </p:sp>
      <p:grpSp>
        <p:nvGrpSpPr>
          <p:cNvPr id="30" name="Group 29"/>
          <p:cNvGrpSpPr/>
          <p:nvPr userDrawn="1"/>
        </p:nvGrpSpPr>
        <p:grpSpPr>
          <a:xfrm>
            <a:off x="0" y="6766560"/>
            <a:ext cx="12192000" cy="91440"/>
            <a:chOff x="0" y="4480421"/>
            <a:chExt cx="12192000" cy="91440"/>
          </a:xfrm>
        </p:grpSpPr>
        <p:sp>
          <p:nvSpPr>
            <p:cNvPr id="37" name="Rectangle 36"/>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86201936"/>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pple watch">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47" name="Text Placeholder 2"/>
          <p:cNvSpPr>
            <a:spLocks noGrp="1"/>
          </p:cNvSpPr>
          <p:nvPr>
            <p:ph type="body" idx="19"/>
          </p:nvPr>
        </p:nvSpPr>
        <p:spPr>
          <a:xfrm>
            <a:off x="6565901" y="2640853"/>
            <a:ext cx="5143500" cy="3429324"/>
          </a:xfrm>
        </p:spPr>
        <p:txBody>
          <a:bodyPr>
            <a:normAutofit/>
          </a:bodyPr>
          <a:lstStyle>
            <a:lvl1pPr marL="285750" indent="-285750" algn="just">
              <a:buFont typeface="Arial" panose="020B0604020202020204" pitchFamily="34" charset="0"/>
              <a:buChar char="•"/>
              <a:defRPr sz="18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8" name="Text Placeholder 12"/>
          <p:cNvSpPr>
            <a:spLocks noGrp="1"/>
          </p:cNvSpPr>
          <p:nvPr>
            <p:ph type="body" sz="quarter" idx="21" hasCustomPrompt="1"/>
          </p:nvPr>
        </p:nvSpPr>
        <p:spPr>
          <a:xfrm>
            <a:off x="6565901" y="1701835"/>
            <a:ext cx="5143500" cy="666924"/>
          </a:xfrm>
          <a:solidFill>
            <a:schemeClr val="bg2">
              <a:lumMod val="60000"/>
              <a:lumOff val="40000"/>
            </a:schemeClr>
          </a:solidFill>
          <a:ln>
            <a:noFill/>
          </a:ln>
        </p:spPr>
        <p:txBody>
          <a:bodyPr vert="horz" wrap="square" lIns="91440" tIns="45720" rIns="91440" bIns="45720" rtlCol="0" anchor="ctr">
            <a:noAutofit/>
          </a:bodyPr>
          <a:lstStyle>
            <a:lvl1pPr marL="228600" indent="-228600" algn="ctr">
              <a:buNone/>
              <a:defRPr lang="en-US" sz="2400" b="1" cap="all" baseline="0">
                <a:solidFill>
                  <a:schemeClr val="tx2"/>
                </a:solidFill>
              </a:defRPr>
            </a:lvl1pPr>
          </a:lstStyle>
          <a:p>
            <a:pPr marL="0" lvl="0" indent="0"/>
            <a:r>
              <a:rPr lang="en-US" smtClean="0"/>
              <a:t>Insert some title here</a:t>
            </a:r>
            <a:endParaRPr lang="en-US"/>
          </a:p>
        </p:txBody>
      </p:sp>
      <p:sp>
        <p:nvSpPr>
          <p:cNvPr id="37" name="Freeform 9"/>
          <p:cNvSpPr>
            <a:spLocks/>
          </p:cNvSpPr>
          <p:nvPr userDrawn="1"/>
        </p:nvSpPr>
        <p:spPr bwMode="auto">
          <a:xfrm>
            <a:off x="4523145" y="2996164"/>
            <a:ext cx="177209" cy="410605"/>
          </a:xfrm>
          <a:custGeom>
            <a:avLst/>
            <a:gdLst>
              <a:gd name="T0" fmla="*/ 62 w 123"/>
              <a:gd name="T1" fmla="*/ 0 h 285"/>
              <a:gd name="T2" fmla="*/ 81 w 123"/>
              <a:gd name="T3" fmla="*/ 4 h 285"/>
              <a:gd name="T4" fmla="*/ 98 w 123"/>
              <a:gd name="T5" fmla="*/ 11 h 285"/>
              <a:gd name="T6" fmla="*/ 111 w 123"/>
              <a:gd name="T7" fmla="*/ 25 h 285"/>
              <a:gd name="T8" fmla="*/ 121 w 123"/>
              <a:gd name="T9" fmla="*/ 42 h 285"/>
              <a:gd name="T10" fmla="*/ 123 w 123"/>
              <a:gd name="T11" fmla="*/ 61 h 285"/>
              <a:gd name="T12" fmla="*/ 123 w 123"/>
              <a:gd name="T13" fmla="*/ 224 h 285"/>
              <a:gd name="T14" fmla="*/ 121 w 123"/>
              <a:gd name="T15" fmla="*/ 243 h 285"/>
              <a:gd name="T16" fmla="*/ 111 w 123"/>
              <a:gd name="T17" fmla="*/ 260 h 285"/>
              <a:gd name="T18" fmla="*/ 98 w 123"/>
              <a:gd name="T19" fmla="*/ 273 h 285"/>
              <a:gd name="T20" fmla="*/ 81 w 123"/>
              <a:gd name="T21" fmla="*/ 282 h 285"/>
              <a:gd name="T22" fmla="*/ 62 w 123"/>
              <a:gd name="T23" fmla="*/ 285 h 285"/>
              <a:gd name="T24" fmla="*/ 42 w 123"/>
              <a:gd name="T25" fmla="*/ 282 h 285"/>
              <a:gd name="T26" fmla="*/ 25 w 123"/>
              <a:gd name="T27" fmla="*/ 273 h 285"/>
              <a:gd name="T28" fmla="*/ 12 w 123"/>
              <a:gd name="T29" fmla="*/ 260 h 285"/>
              <a:gd name="T30" fmla="*/ 3 w 123"/>
              <a:gd name="T31" fmla="*/ 243 h 285"/>
              <a:gd name="T32" fmla="*/ 0 w 123"/>
              <a:gd name="T33" fmla="*/ 224 h 285"/>
              <a:gd name="T34" fmla="*/ 0 w 123"/>
              <a:gd name="T35" fmla="*/ 61 h 285"/>
              <a:gd name="T36" fmla="*/ 3 w 123"/>
              <a:gd name="T37" fmla="*/ 42 h 285"/>
              <a:gd name="T38" fmla="*/ 12 w 123"/>
              <a:gd name="T39" fmla="*/ 25 h 285"/>
              <a:gd name="T40" fmla="*/ 25 w 123"/>
              <a:gd name="T41" fmla="*/ 11 h 285"/>
              <a:gd name="T42" fmla="*/ 42 w 123"/>
              <a:gd name="T43" fmla="*/ 4 h 285"/>
              <a:gd name="T44" fmla="*/ 62 w 123"/>
              <a:gd name="T45" fmla="*/ 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3" h="285">
                <a:moveTo>
                  <a:pt x="62" y="0"/>
                </a:moveTo>
                <a:lnTo>
                  <a:pt x="81" y="4"/>
                </a:lnTo>
                <a:lnTo>
                  <a:pt x="98" y="11"/>
                </a:lnTo>
                <a:lnTo>
                  <a:pt x="111" y="25"/>
                </a:lnTo>
                <a:lnTo>
                  <a:pt x="121" y="42"/>
                </a:lnTo>
                <a:lnTo>
                  <a:pt x="123" y="61"/>
                </a:lnTo>
                <a:lnTo>
                  <a:pt x="123" y="224"/>
                </a:lnTo>
                <a:lnTo>
                  <a:pt x="121" y="243"/>
                </a:lnTo>
                <a:lnTo>
                  <a:pt x="111" y="260"/>
                </a:lnTo>
                <a:lnTo>
                  <a:pt x="98" y="273"/>
                </a:lnTo>
                <a:lnTo>
                  <a:pt x="81" y="282"/>
                </a:lnTo>
                <a:lnTo>
                  <a:pt x="62" y="285"/>
                </a:lnTo>
                <a:lnTo>
                  <a:pt x="42" y="282"/>
                </a:lnTo>
                <a:lnTo>
                  <a:pt x="25" y="273"/>
                </a:lnTo>
                <a:lnTo>
                  <a:pt x="12" y="260"/>
                </a:lnTo>
                <a:lnTo>
                  <a:pt x="3" y="243"/>
                </a:lnTo>
                <a:lnTo>
                  <a:pt x="0" y="224"/>
                </a:lnTo>
                <a:lnTo>
                  <a:pt x="0" y="61"/>
                </a:lnTo>
                <a:lnTo>
                  <a:pt x="3" y="42"/>
                </a:lnTo>
                <a:lnTo>
                  <a:pt x="12" y="25"/>
                </a:lnTo>
                <a:lnTo>
                  <a:pt x="25" y="11"/>
                </a:lnTo>
                <a:lnTo>
                  <a:pt x="42" y="4"/>
                </a:lnTo>
                <a:lnTo>
                  <a:pt x="62" y="0"/>
                </a:lnTo>
                <a:close/>
              </a:path>
            </a:pathLst>
          </a:custGeom>
          <a:solidFill>
            <a:schemeClr val="bg1">
              <a:lumMod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10"/>
          <p:cNvSpPr>
            <a:spLocks/>
          </p:cNvSpPr>
          <p:nvPr userDrawn="1"/>
        </p:nvSpPr>
        <p:spPr bwMode="auto">
          <a:xfrm>
            <a:off x="4569248" y="4203183"/>
            <a:ext cx="122461" cy="609423"/>
          </a:xfrm>
          <a:custGeom>
            <a:avLst/>
            <a:gdLst>
              <a:gd name="T0" fmla="*/ 42 w 85"/>
              <a:gd name="T1" fmla="*/ 0 h 423"/>
              <a:gd name="T2" fmla="*/ 59 w 85"/>
              <a:gd name="T3" fmla="*/ 4 h 423"/>
              <a:gd name="T4" fmla="*/ 72 w 85"/>
              <a:gd name="T5" fmla="*/ 13 h 423"/>
              <a:gd name="T6" fmla="*/ 81 w 85"/>
              <a:gd name="T7" fmla="*/ 27 h 423"/>
              <a:gd name="T8" fmla="*/ 85 w 85"/>
              <a:gd name="T9" fmla="*/ 44 h 423"/>
              <a:gd name="T10" fmla="*/ 85 w 85"/>
              <a:gd name="T11" fmla="*/ 380 h 423"/>
              <a:gd name="T12" fmla="*/ 81 w 85"/>
              <a:gd name="T13" fmla="*/ 397 h 423"/>
              <a:gd name="T14" fmla="*/ 72 w 85"/>
              <a:gd name="T15" fmla="*/ 410 h 423"/>
              <a:gd name="T16" fmla="*/ 59 w 85"/>
              <a:gd name="T17" fmla="*/ 419 h 423"/>
              <a:gd name="T18" fmla="*/ 42 w 85"/>
              <a:gd name="T19" fmla="*/ 423 h 423"/>
              <a:gd name="T20" fmla="*/ 26 w 85"/>
              <a:gd name="T21" fmla="*/ 419 h 423"/>
              <a:gd name="T22" fmla="*/ 11 w 85"/>
              <a:gd name="T23" fmla="*/ 410 h 423"/>
              <a:gd name="T24" fmla="*/ 2 w 85"/>
              <a:gd name="T25" fmla="*/ 397 h 423"/>
              <a:gd name="T26" fmla="*/ 0 w 85"/>
              <a:gd name="T27" fmla="*/ 380 h 423"/>
              <a:gd name="T28" fmla="*/ 0 w 85"/>
              <a:gd name="T29" fmla="*/ 44 h 423"/>
              <a:gd name="T30" fmla="*/ 2 w 85"/>
              <a:gd name="T31" fmla="*/ 27 h 423"/>
              <a:gd name="T32" fmla="*/ 11 w 85"/>
              <a:gd name="T33" fmla="*/ 13 h 423"/>
              <a:gd name="T34" fmla="*/ 26 w 85"/>
              <a:gd name="T35" fmla="*/ 4 h 423"/>
              <a:gd name="T36" fmla="*/ 42 w 85"/>
              <a:gd name="T37" fmla="*/ 0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5" h="423">
                <a:moveTo>
                  <a:pt x="42" y="0"/>
                </a:moveTo>
                <a:lnTo>
                  <a:pt x="59" y="4"/>
                </a:lnTo>
                <a:lnTo>
                  <a:pt x="72" y="13"/>
                </a:lnTo>
                <a:lnTo>
                  <a:pt x="81" y="27"/>
                </a:lnTo>
                <a:lnTo>
                  <a:pt x="85" y="44"/>
                </a:lnTo>
                <a:lnTo>
                  <a:pt x="85" y="380"/>
                </a:lnTo>
                <a:lnTo>
                  <a:pt x="81" y="397"/>
                </a:lnTo>
                <a:lnTo>
                  <a:pt x="72" y="410"/>
                </a:lnTo>
                <a:lnTo>
                  <a:pt x="59" y="419"/>
                </a:lnTo>
                <a:lnTo>
                  <a:pt x="42" y="423"/>
                </a:lnTo>
                <a:lnTo>
                  <a:pt x="26" y="419"/>
                </a:lnTo>
                <a:lnTo>
                  <a:pt x="11" y="410"/>
                </a:lnTo>
                <a:lnTo>
                  <a:pt x="2" y="397"/>
                </a:lnTo>
                <a:lnTo>
                  <a:pt x="0" y="380"/>
                </a:lnTo>
                <a:lnTo>
                  <a:pt x="0" y="44"/>
                </a:lnTo>
                <a:lnTo>
                  <a:pt x="2" y="27"/>
                </a:lnTo>
                <a:lnTo>
                  <a:pt x="11" y="13"/>
                </a:lnTo>
                <a:lnTo>
                  <a:pt x="26" y="4"/>
                </a:lnTo>
                <a:lnTo>
                  <a:pt x="42" y="0"/>
                </a:lnTo>
                <a:close/>
              </a:path>
            </a:pathLst>
          </a:custGeom>
          <a:solidFill>
            <a:schemeClr val="bg1">
              <a:lumMod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11"/>
          <p:cNvSpPr>
            <a:spLocks/>
          </p:cNvSpPr>
          <p:nvPr userDrawn="1"/>
        </p:nvSpPr>
        <p:spPr bwMode="auto">
          <a:xfrm>
            <a:off x="1997569" y="1313407"/>
            <a:ext cx="2645155" cy="5077084"/>
          </a:xfrm>
          <a:custGeom>
            <a:avLst/>
            <a:gdLst>
              <a:gd name="T0" fmla="*/ 1141 w 1836"/>
              <a:gd name="T1" fmla="*/ 5 h 3524"/>
              <a:gd name="T2" fmla="*/ 1354 w 1836"/>
              <a:gd name="T3" fmla="*/ 24 h 3524"/>
              <a:gd name="T4" fmla="*/ 1436 w 1836"/>
              <a:gd name="T5" fmla="*/ 59 h 3524"/>
              <a:gd name="T6" fmla="*/ 1480 w 1836"/>
              <a:gd name="T7" fmla="*/ 132 h 3524"/>
              <a:gd name="T8" fmla="*/ 1489 w 1836"/>
              <a:gd name="T9" fmla="*/ 221 h 3524"/>
              <a:gd name="T10" fmla="*/ 1504 w 1836"/>
              <a:gd name="T11" fmla="*/ 384 h 3524"/>
              <a:gd name="T12" fmla="*/ 1545 w 1836"/>
              <a:gd name="T13" fmla="*/ 528 h 3524"/>
              <a:gd name="T14" fmla="*/ 1618 w 1836"/>
              <a:gd name="T15" fmla="*/ 653 h 3524"/>
              <a:gd name="T16" fmla="*/ 1697 w 1836"/>
              <a:gd name="T17" fmla="*/ 725 h 3524"/>
              <a:gd name="T18" fmla="*/ 1760 w 1836"/>
              <a:gd name="T19" fmla="*/ 776 h 3524"/>
              <a:gd name="T20" fmla="*/ 1821 w 1836"/>
              <a:gd name="T21" fmla="*/ 871 h 3524"/>
              <a:gd name="T22" fmla="*/ 1836 w 1836"/>
              <a:gd name="T23" fmla="*/ 2546 h 3524"/>
              <a:gd name="T24" fmla="*/ 1821 w 1836"/>
              <a:gd name="T25" fmla="*/ 2630 h 3524"/>
              <a:gd name="T26" fmla="*/ 1761 w 1836"/>
              <a:gd name="T27" fmla="*/ 2739 h 3524"/>
              <a:gd name="T28" fmla="*/ 1665 w 1836"/>
              <a:gd name="T29" fmla="*/ 2821 h 3524"/>
              <a:gd name="T30" fmla="*/ 1592 w 1836"/>
              <a:gd name="T31" fmla="*/ 2896 h 3524"/>
              <a:gd name="T32" fmla="*/ 1529 w 1836"/>
              <a:gd name="T33" fmla="*/ 3033 h 3524"/>
              <a:gd name="T34" fmla="*/ 1507 w 1836"/>
              <a:gd name="T35" fmla="*/ 3168 h 3524"/>
              <a:gd name="T36" fmla="*/ 1497 w 1836"/>
              <a:gd name="T37" fmla="*/ 3294 h 3524"/>
              <a:gd name="T38" fmla="*/ 1473 w 1836"/>
              <a:gd name="T39" fmla="*/ 3392 h 3524"/>
              <a:gd name="T40" fmla="*/ 1429 w 1836"/>
              <a:gd name="T41" fmla="*/ 3455 h 3524"/>
              <a:gd name="T42" fmla="*/ 1346 w 1836"/>
              <a:gd name="T43" fmla="*/ 3494 h 3524"/>
              <a:gd name="T44" fmla="*/ 1247 w 1836"/>
              <a:gd name="T45" fmla="*/ 3508 h 3524"/>
              <a:gd name="T46" fmla="*/ 918 w 1836"/>
              <a:gd name="T47" fmla="*/ 3524 h 3524"/>
              <a:gd name="T48" fmla="*/ 589 w 1836"/>
              <a:gd name="T49" fmla="*/ 3508 h 3524"/>
              <a:gd name="T50" fmla="*/ 490 w 1836"/>
              <a:gd name="T51" fmla="*/ 3494 h 3524"/>
              <a:gd name="T52" fmla="*/ 407 w 1836"/>
              <a:gd name="T53" fmla="*/ 3455 h 3524"/>
              <a:gd name="T54" fmla="*/ 363 w 1836"/>
              <a:gd name="T55" fmla="*/ 3392 h 3524"/>
              <a:gd name="T56" fmla="*/ 339 w 1836"/>
              <a:gd name="T57" fmla="*/ 3294 h 3524"/>
              <a:gd name="T58" fmla="*/ 329 w 1836"/>
              <a:gd name="T59" fmla="*/ 3168 h 3524"/>
              <a:gd name="T60" fmla="*/ 307 w 1836"/>
              <a:gd name="T61" fmla="*/ 3033 h 3524"/>
              <a:gd name="T62" fmla="*/ 244 w 1836"/>
              <a:gd name="T63" fmla="*/ 2896 h 3524"/>
              <a:gd name="T64" fmla="*/ 171 w 1836"/>
              <a:gd name="T65" fmla="*/ 2821 h 3524"/>
              <a:gd name="T66" fmla="*/ 87 w 1836"/>
              <a:gd name="T67" fmla="*/ 2744 h 3524"/>
              <a:gd name="T68" fmla="*/ 34 w 1836"/>
              <a:gd name="T69" fmla="*/ 2676 h 3524"/>
              <a:gd name="T70" fmla="*/ 6 w 1836"/>
              <a:gd name="T71" fmla="*/ 2589 h 3524"/>
              <a:gd name="T72" fmla="*/ 0 w 1836"/>
              <a:gd name="T73" fmla="*/ 943 h 3524"/>
              <a:gd name="T74" fmla="*/ 30 w 1836"/>
              <a:gd name="T75" fmla="*/ 836 h 3524"/>
              <a:gd name="T76" fmla="*/ 104 w 1836"/>
              <a:gd name="T77" fmla="*/ 750 h 3524"/>
              <a:gd name="T78" fmla="*/ 144 w 1836"/>
              <a:gd name="T79" fmla="*/ 721 h 3524"/>
              <a:gd name="T80" fmla="*/ 240 w 1836"/>
              <a:gd name="T81" fmla="*/ 623 h 3524"/>
              <a:gd name="T82" fmla="*/ 305 w 1836"/>
              <a:gd name="T83" fmla="*/ 487 h 3524"/>
              <a:gd name="T84" fmla="*/ 338 w 1836"/>
              <a:gd name="T85" fmla="*/ 335 h 3524"/>
              <a:gd name="T86" fmla="*/ 347 w 1836"/>
              <a:gd name="T87" fmla="*/ 204 h 3524"/>
              <a:gd name="T88" fmla="*/ 367 w 1836"/>
              <a:gd name="T89" fmla="*/ 103 h 3524"/>
              <a:gd name="T90" fmla="*/ 423 w 1836"/>
              <a:gd name="T91" fmla="*/ 43 h 3524"/>
              <a:gd name="T92" fmla="*/ 517 w 1836"/>
              <a:gd name="T93" fmla="*/ 18 h 3524"/>
              <a:gd name="T94" fmla="*/ 843 w 1836"/>
              <a:gd name="T95" fmla="*/ 0 h 3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36" h="3524">
                <a:moveTo>
                  <a:pt x="843" y="0"/>
                </a:moveTo>
                <a:lnTo>
                  <a:pt x="993" y="0"/>
                </a:lnTo>
                <a:lnTo>
                  <a:pt x="1141" y="5"/>
                </a:lnTo>
                <a:lnTo>
                  <a:pt x="1287" y="16"/>
                </a:lnTo>
                <a:lnTo>
                  <a:pt x="1319" y="18"/>
                </a:lnTo>
                <a:lnTo>
                  <a:pt x="1354" y="24"/>
                </a:lnTo>
                <a:lnTo>
                  <a:pt x="1385" y="31"/>
                </a:lnTo>
                <a:lnTo>
                  <a:pt x="1413" y="43"/>
                </a:lnTo>
                <a:lnTo>
                  <a:pt x="1436" y="59"/>
                </a:lnTo>
                <a:lnTo>
                  <a:pt x="1455" y="80"/>
                </a:lnTo>
                <a:lnTo>
                  <a:pt x="1469" y="103"/>
                </a:lnTo>
                <a:lnTo>
                  <a:pt x="1480" y="132"/>
                </a:lnTo>
                <a:lnTo>
                  <a:pt x="1486" y="166"/>
                </a:lnTo>
                <a:lnTo>
                  <a:pt x="1489" y="204"/>
                </a:lnTo>
                <a:lnTo>
                  <a:pt x="1489" y="221"/>
                </a:lnTo>
                <a:lnTo>
                  <a:pt x="1493" y="284"/>
                </a:lnTo>
                <a:lnTo>
                  <a:pt x="1498" y="334"/>
                </a:lnTo>
                <a:lnTo>
                  <a:pt x="1504" y="384"/>
                </a:lnTo>
                <a:lnTo>
                  <a:pt x="1515" y="432"/>
                </a:lnTo>
                <a:lnTo>
                  <a:pt x="1528" y="480"/>
                </a:lnTo>
                <a:lnTo>
                  <a:pt x="1545" y="528"/>
                </a:lnTo>
                <a:lnTo>
                  <a:pt x="1565" y="572"/>
                </a:lnTo>
                <a:lnTo>
                  <a:pt x="1590" y="614"/>
                </a:lnTo>
                <a:lnTo>
                  <a:pt x="1618" y="653"/>
                </a:lnTo>
                <a:lnTo>
                  <a:pt x="1652" y="689"/>
                </a:lnTo>
                <a:lnTo>
                  <a:pt x="1692" y="721"/>
                </a:lnTo>
                <a:lnTo>
                  <a:pt x="1697" y="725"/>
                </a:lnTo>
                <a:lnTo>
                  <a:pt x="1703" y="729"/>
                </a:lnTo>
                <a:lnTo>
                  <a:pt x="1732" y="750"/>
                </a:lnTo>
                <a:lnTo>
                  <a:pt x="1760" y="776"/>
                </a:lnTo>
                <a:lnTo>
                  <a:pt x="1785" y="805"/>
                </a:lnTo>
                <a:lnTo>
                  <a:pt x="1806" y="836"/>
                </a:lnTo>
                <a:lnTo>
                  <a:pt x="1821" y="871"/>
                </a:lnTo>
                <a:lnTo>
                  <a:pt x="1832" y="906"/>
                </a:lnTo>
                <a:lnTo>
                  <a:pt x="1836" y="943"/>
                </a:lnTo>
                <a:lnTo>
                  <a:pt x="1836" y="2546"/>
                </a:lnTo>
                <a:lnTo>
                  <a:pt x="1834" y="2568"/>
                </a:lnTo>
                <a:lnTo>
                  <a:pt x="1830" y="2589"/>
                </a:lnTo>
                <a:lnTo>
                  <a:pt x="1821" y="2630"/>
                </a:lnTo>
                <a:lnTo>
                  <a:pt x="1806" y="2669"/>
                </a:lnTo>
                <a:lnTo>
                  <a:pt x="1786" y="2705"/>
                </a:lnTo>
                <a:lnTo>
                  <a:pt x="1761" y="2739"/>
                </a:lnTo>
                <a:lnTo>
                  <a:pt x="1731" y="2769"/>
                </a:lnTo>
                <a:lnTo>
                  <a:pt x="1700" y="2796"/>
                </a:lnTo>
                <a:lnTo>
                  <a:pt x="1665" y="2821"/>
                </a:lnTo>
                <a:lnTo>
                  <a:pt x="1646" y="2835"/>
                </a:lnTo>
                <a:lnTo>
                  <a:pt x="1628" y="2850"/>
                </a:lnTo>
                <a:lnTo>
                  <a:pt x="1592" y="2896"/>
                </a:lnTo>
                <a:lnTo>
                  <a:pt x="1566" y="2941"/>
                </a:lnTo>
                <a:lnTo>
                  <a:pt x="1545" y="2987"/>
                </a:lnTo>
                <a:lnTo>
                  <a:pt x="1529" y="3033"/>
                </a:lnTo>
                <a:lnTo>
                  <a:pt x="1519" y="3079"/>
                </a:lnTo>
                <a:lnTo>
                  <a:pt x="1511" y="3125"/>
                </a:lnTo>
                <a:lnTo>
                  <a:pt x="1507" y="3168"/>
                </a:lnTo>
                <a:lnTo>
                  <a:pt x="1503" y="3211"/>
                </a:lnTo>
                <a:lnTo>
                  <a:pt x="1501" y="3253"/>
                </a:lnTo>
                <a:lnTo>
                  <a:pt x="1497" y="3294"/>
                </a:lnTo>
                <a:lnTo>
                  <a:pt x="1491" y="3332"/>
                </a:lnTo>
                <a:lnTo>
                  <a:pt x="1482" y="3367"/>
                </a:lnTo>
                <a:lnTo>
                  <a:pt x="1473" y="3392"/>
                </a:lnTo>
                <a:lnTo>
                  <a:pt x="1463" y="3415"/>
                </a:lnTo>
                <a:lnTo>
                  <a:pt x="1447" y="3436"/>
                </a:lnTo>
                <a:lnTo>
                  <a:pt x="1429" y="3455"/>
                </a:lnTo>
                <a:lnTo>
                  <a:pt x="1406" y="3470"/>
                </a:lnTo>
                <a:lnTo>
                  <a:pt x="1379" y="3483"/>
                </a:lnTo>
                <a:lnTo>
                  <a:pt x="1346" y="3494"/>
                </a:lnTo>
                <a:lnTo>
                  <a:pt x="1307" y="3500"/>
                </a:lnTo>
                <a:lnTo>
                  <a:pt x="1285" y="3503"/>
                </a:lnTo>
                <a:lnTo>
                  <a:pt x="1247" y="3508"/>
                </a:lnTo>
                <a:lnTo>
                  <a:pt x="1139" y="3517"/>
                </a:lnTo>
                <a:lnTo>
                  <a:pt x="1029" y="3523"/>
                </a:lnTo>
                <a:lnTo>
                  <a:pt x="918" y="3524"/>
                </a:lnTo>
                <a:lnTo>
                  <a:pt x="807" y="3523"/>
                </a:lnTo>
                <a:lnTo>
                  <a:pt x="697" y="3517"/>
                </a:lnTo>
                <a:lnTo>
                  <a:pt x="589" y="3508"/>
                </a:lnTo>
                <a:lnTo>
                  <a:pt x="551" y="3503"/>
                </a:lnTo>
                <a:lnTo>
                  <a:pt x="529" y="3500"/>
                </a:lnTo>
                <a:lnTo>
                  <a:pt x="490" y="3494"/>
                </a:lnTo>
                <a:lnTo>
                  <a:pt x="457" y="3483"/>
                </a:lnTo>
                <a:lnTo>
                  <a:pt x="430" y="3470"/>
                </a:lnTo>
                <a:lnTo>
                  <a:pt x="407" y="3455"/>
                </a:lnTo>
                <a:lnTo>
                  <a:pt x="389" y="3436"/>
                </a:lnTo>
                <a:lnTo>
                  <a:pt x="373" y="3415"/>
                </a:lnTo>
                <a:lnTo>
                  <a:pt x="363" y="3392"/>
                </a:lnTo>
                <a:lnTo>
                  <a:pt x="354" y="3367"/>
                </a:lnTo>
                <a:lnTo>
                  <a:pt x="345" y="3332"/>
                </a:lnTo>
                <a:lnTo>
                  <a:pt x="339" y="3294"/>
                </a:lnTo>
                <a:lnTo>
                  <a:pt x="335" y="3253"/>
                </a:lnTo>
                <a:lnTo>
                  <a:pt x="333" y="3211"/>
                </a:lnTo>
                <a:lnTo>
                  <a:pt x="329" y="3168"/>
                </a:lnTo>
                <a:lnTo>
                  <a:pt x="325" y="3125"/>
                </a:lnTo>
                <a:lnTo>
                  <a:pt x="317" y="3079"/>
                </a:lnTo>
                <a:lnTo>
                  <a:pt x="307" y="3033"/>
                </a:lnTo>
                <a:lnTo>
                  <a:pt x="291" y="2987"/>
                </a:lnTo>
                <a:lnTo>
                  <a:pt x="270" y="2941"/>
                </a:lnTo>
                <a:lnTo>
                  <a:pt x="244" y="2896"/>
                </a:lnTo>
                <a:lnTo>
                  <a:pt x="208" y="2850"/>
                </a:lnTo>
                <a:lnTo>
                  <a:pt x="190" y="2835"/>
                </a:lnTo>
                <a:lnTo>
                  <a:pt x="171" y="2821"/>
                </a:lnTo>
                <a:lnTo>
                  <a:pt x="142" y="2800"/>
                </a:lnTo>
                <a:lnTo>
                  <a:pt x="113" y="2774"/>
                </a:lnTo>
                <a:lnTo>
                  <a:pt x="87" y="2744"/>
                </a:lnTo>
                <a:lnTo>
                  <a:pt x="66" y="2724"/>
                </a:lnTo>
                <a:lnTo>
                  <a:pt x="47" y="2701"/>
                </a:lnTo>
                <a:lnTo>
                  <a:pt x="34" y="2676"/>
                </a:lnTo>
                <a:lnTo>
                  <a:pt x="23" y="2648"/>
                </a:lnTo>
                <a:lnTo>
                  <a:pt x="13" y="2619"/>
                </a:lnTo>
                <a:lnTo>
                  <a:pt x="6" y="2589"/>
                </a:lnTo>
                <a:lnTo>
                  <a:pt x="2" y="2568"/>
                </a:lnTo>
                <a:lnTo>
                  <a:pt x="0" y="2546"/>
                </a:lnTo>
                <a:lnTo>
                  <a:pt x="0" y="943"/>
                </a:lnTo>
                <a:lnTo>
                  <a:pt x="4" y="906"/>
                </a:lnTo>
                <a:lnTo>
                  <a:pt x="15" y="871"/>
                </a:lnTo>
                <a:lnTo>
                  <a:pt x="30" y="836"/>
                </a:lnTo>
                <a:lnTo>
                  <a:pt x="51" y="805"/>
                </a:lnTo>
                <a:lnTo>
                  <a:pt x="76" y="776"/>
                </a:lnTo>
                <a:lnTo>
                  <a:pt x="104" y="750"/>
                </a:lnTo>
                <a:lnTo>
                  <a:pt x="133" y="729"/>
                </a:lnTo>
                <a:lnTo>
                  <a:pt x="139" y="725"/>
                </a:lnTo>
                <a:lnTo>
                  <a:pt x="144" y="721"/>
                </a:lnTo>
                <a:lnTo>
                  <a:pt x="180" y="692"/>
                </a:lnTo>
                <a:lnTo>
                  <a:pt x="210" y="662"/>
                </a:lnTo>
                <a:lnTo>
                  <a:pt x="240" y="623"/>
                </a:lnTo>
                <a:lnTo>
                  <a:pt x="266" y="581"/>
                </a:lnTo>
                <a:lnTo>
                  <a:pt x="288" y="535"/>
                </a:lnTo>
                <a:lnTo>
                  <a:pt x="305" y="487"/>
                </a:lnTo>
                <a:lnTo>
                  <a:pt x="320" y="437"/>
                </a:lnTo>
                <a:lnTo>
                  <a:pt x="330" y="386"/>
                </a:lnTo>
                <a:lnTo>
                  <a:pt x="338" y="335"/>
                </a:lnTo>
                <a:lnTo>
                  <a:pt x="343" y="284"/>
                </a:lnTo>
                <a:lnTo>
                  <a:pt x="347" y="221"/>
                </a:lnTo>
                <a:lnTo>
                  <a:pt x="347" y="204"/>
                </a:lnTo>
                <a:lnTo>
                  <a:pt x="350" y="166"/>
                </a:lnTo>
                <a:lnTo>
                  <a:pt x="356" y="132"/>
                </a:lnTo>
                <a:lnTo>
                  <a:pt x="367" y="103"/>
                </a:lnTo>
                <a:lnTo>
                  <a:pt x="381" y="80"/>
                </a:lnTo>
                <a:lnTo>
                  <a:pt x="400" y="59"/>
                </a:lnTo>
                <a:lnTo>
                  <a:pt x="423" y="43"/>
                </a:lnTo>
                <a:lnTo>
                  <a:pt x="451" y="31"/>
                </a:lnTo>
                <a:lnTo>
                  <a:pt x="482" y="24"/>
                </a:lnTo>
                <a:lnTo>
                  <a:pt x="517" y="18"/>
                </a:lnTo>
                <a:lnTo>
                  <a:pt x="549" y="16"/>
                </a:lnTo>
                <a:lnTo>
                  <a:pt x="695" y="5"/>
                </a:lnTo>
                <a:lnTo>
                  <a:pt x="843" y="0"/>
                </a:lnTo>
                <a:close/>
              </a:path>
            </a:pathLst>
          </a:custGeom>
          <a:pattFill prst="wdUpDiag">
            <a:fgClr>
              <a:srgbClr val="C8DB46"/>
            </a:fgClr>
            <a:bgClr>
              <a:srgbClr val="D0E546"/>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12"/>
          <p:cNvSpPr>
            <a:spLocks/>
          </p:cNvSpPr>
          <p:nvPr userDrawn="1"/>
        </p:nvSpPr>
        <p:spPr bwMode="auto">
          <a:xfrm>
            <a:off x="1997569" y="2277247"/>
            <a:ext cx="2645155" cy="3149406"/>
          </a:xfrm>
          <a:custGeom>
            <a:avLst/>
            <a:gdLst>
              <a:gd name="T0" fmla="*/ 1498 w 1836"/>
              <a:gd name="T1" fmla="*/ 0 h 2186"/>
              <a:gd name="T2" fmla="*/ 1563 w 1836"/>
              <a:gd name="T3" fmla="*/ 1 h 2186"/>
              <a:gd name="T4" fmla="*/ 1614 w 1836"/>
              <a:gd name="T5" fmla="*/ 10 h 2186"/>
              <a:gd name="T6" fmla="*/ 1664 w 1836"/>
              <a:gd name="T7" fmla="*/ 34 h 2186"/>
              <a:gd name="T8" fmla="*/ 1697 w 1836"/>
              <a:gd name="T9" fmla="*/ 56 h 2186"/>
              <a:gd name="T10" fmla="*/ 1732 w 1836"/>
              <a:gd name="T11" fmla="*/ 81 h 2186"/>
              <a:gd name="T12" fmla="*/ 1785 w 1836"/>
              <a:gd name="T13" fmla="*/ 136 h 2186"/>
              <a:gd name="T14" fmla="*/ 1821 w 1836"/>
              <a:gd name="T15" fmla="*/ 202 h 2186"/>
              <a:gd name="T16" fmla="*/ 1836 w 1836"/>
              <a:gd name="T17" fmla="*/ 274 h 2186"/>
              <a:gd name="T18" fmla="*/ 1834 w 1836"/>
              <a:gd name="T19" fmla="*/ 1899 h 2186"/>
              <a:gd name="T20" fmla="*/ 1821 w 1836"/>
              <a:gd name="T21" fmla="*/ 1961 h 2186"/>
              <a:gd name="T22" fmla="*/ 1786 w 1836"/>
              <a:gd name="T23" fmla="*/ 2036 h 2186"/>
              <a:gd name="T24" fmla="*/ 1731 w 1836"/>
              <a:gd name="T25" fmla="*/ 2100 h 2186"/>
              <a:gd name="T26" fmla="*/ 1665 w 1836"/>
              <a:gd name="T27" fmla="*/ 2152 h 2186"/>
              <a:gd name="T28" fmla="*/ 1604 w 1836"/>
              <a:gd name="T29" fmla="*/ 2178 h 2186"/>
              <a:gd name="T30" fmla="*/ 1537 w 1836"/>
              <a:gd name="T31" fmla="*/ 2186 h 2186"/>
              <a:gd name="T32" fmla="*/ 338 w 1836"/>
              <a:gd name="T33" fmla="*/ 2186 h 2186"/>
              <a:gd name="T34" fmla="*/ 231 w 1836"/>
              <a:gd name="T35" fmla="*/ 2176 h 2186"/>
              <a:gd name="T36" fmla="*/ 177 w 1836"/>
              <a:gd name="T37" fmla="*/ 2157 h 2186"/>
              <a:gd name="T38" fmla="*/ 136 w 1836"/>
              <a:gd name="T39" fmla="*/ 2127 h 2186"/>
              <a:gd name="T40" fmla="*/ 75 w 1836"/>
              <a:gd name="T41" fmla="*/ 2070 h 2186"/>
              <a:gd name="T42" fmla="*/ 30 w 1836"/>
              <a:gd name="T43" fmla="*/ 2000 h 2186"/>
              <a:gd name="T44" fmla="*/ 6 w 1836"/>
              <a:gd name="T45" fmla="*/ 1920 h 2186"/>
              <a:gd name="T46" fmla="*/ 0 w 1836"/>
              <a:gd name="T47" fmla="*/ 1877 h 2186"/>
              <a:gd name="T48" fmla="*/ 4 w 1836"/>
              <a:gd name="T49" fmla="*/ 237 h 2186"/>
              <a:gd name="T50" fmla="*/ 30 w 1836"/>
              <a:gd name="T51" fmla="*/ 167 h 2186"/>
              <a:gd name="T52" fmla="*/ 76 w 1836"/>
              <a:gd name="T53" fmla="*/ 107 h 2186"/>
              <a:gd name="T54" fmla="*/ 133 w 1836"/>
              <a:gd name="T55" fmla="*/ 60 h 2186"/>
              <a:gd name="T56" fmla="*/ 144 w 1836"/>
              <a:gd name="T57" fmla="*/ 52 h 2186"/>
              <a:gd name="T58" fmla="*/ 207 w 1836"/>
              <a:gd name="T59" fmla="*/ 17 h 2186"/>
              <a:gd name="T60" fmla="*/ 271 w 1836"/>
              <a:gd name="T61" fmla="*/ 3 h 2186"/>
              <a:gd name="T62" fmla="*/ 345 w 1836"/>
              <a:gd name="T63" fmla="*/ 0 h 2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36" h="2186">
                <a:moveTo>
                  <a:pt x="345" y="0"/>
                </a:moveTo>
                <a:lnTo>
                  <a:pt x="1498" y="0"/>
                </a:lnTo>
                <a:lnTo>
                  <a:pt x="1533" y="0"/>
                </a:lnTo>
                <a:lnTo>
                  <a:pt x="1563" y="1"/>
                </a:lnTo>
                <a:lnTo>
                  <a:pt x="1590" y="5"/>
                </a:lnTo>
                <a:lnTo>
                  <a:pt x="1614" y="10"/>
                </a:lnTo>
                <a:lnTo>
                  <a:pt x="1639" y="21"/>
                </a:lnTo>
                <a:lnTo>
                  <a:pt x="1664" y="34"/>
                </a:lnTo>
                <a:lnTo>
                  <a:pt x="1692" y="52"/>
                </a:lnTo>
                <a:lnTo>
                  <a:pt x="1697" y="56"/>
                </a:lnTo>
                <a:lnTo>
                  <a:pt x="1703" y="60"/>
                </a:lnTo>
                <a:lnTo>
                  <a:pt x="1732" y="81"/>
                </a:lnTo>
                <a:lnTo>
                  <a:pt x="1760" y="107"/>
                </a:lnTo>
                <a:lnTo>
                  <a:pt x="1785" y="136"/>
                </a:lnTo>
                <a:lnTo>
                  <a:pt x="1806" y="167"/>
                </a:lnTo>
                <a:lnTo>
                  <a:pt x="1821" y="202"/>
                </a:lnTo>
                <a:lnTo>
                  <a:pt x="1832" y="237"/>
                </a:lnTo>
                <a:lnTo>
                  <a:pt x="1836" y="274"/>
                </a:lnTo>
                <a:lnTo>
                  <a:pt x="1836" y="1877"/>
                </a:lnTo>
                <a:lnTo>
                  <a:pt x="1834" y="1899"/>
                </a:lnTo>
                <a:lnTo>
                  <a:pt x="1830" y="1920"/>
                </a:lnTo>
                <a:lnTo>
                  <a:pt x="1821" y="1961"/>
                </a:lnTo>
                <a:lnTo>
                  <a:pt x="1806" y="2000"/>
                </a:lnTo>
                <a:lnTo>
                  <a:pt x="1786" y="2036"/>
                </a:lnTo>
                <a:lnTo>
                  <a:pt x="1761" y="2070"/>
                </a:lnTo>
                <a:lnTo>
                  <a:pt x="1731" y="2100"/>
                </a:lnTo>
                <a:lnTo>
                  <a:pt x="1700" y="2127"/>
                </a:lnTo>
                <a:lnTo>
                  <a:pt x="1665" y="2152"/>
                </a:lnTo>
                <a:lnTo>
                  <a:pt x="1635" y="2168"/>
                </a:lnTo>
                <a:lnTo>
                  <a:pt x="1604" y="2178"/>
                </a:lnTo>
                <a:lnTo>
                  <a:pt x="1571" y="2183"/>
                </a:lnTo>
                <a:lnTo>
                  <a:pt x="1537" y="2186"/>
                </a:lnTo>
                <a:lnTo>
                  <a:pt x="1502" y="2186"/>
                </a:lnTo>
                <a:lnTo>
                  <a:pt x="338" y="2186"/>
                </a:lnTo>
                <a:lnTo>
                  <a:pt x="282" y="2183"/>
                </a:lnTo>
                <a:lnTo>
                  <a:pt x="231" y="2176"/>
                </a:lnTo>
                <a:lnTo>
                  <a:pt x="185" y="2163"/>
                </a:lnTo>
                <a:lnTo>
                  <a:pt x="177" y="2157"/>
                </a:lnTo>
                <a:lnTo>
                  <a:pt x="171" y="2152"/>
                </a:lnTo>
                <a:lnTo>
                  <a:pt x="136" y="2127"/>
                </a:lnTo>
                <a:lnTo>
                  <a:pt x="105" y="2100"/>
                </a:lnTo>
                <a:lnTo>
                  <a:pt x="75" y="2070"/>
                </a:lnTo>
                <a:lnTo>
                  <a:pt x="50" y="2036"/>
                </a:lnTo>
                <a:lnTo>
                  <a:pt x="30" y="2000"/>
                </a:lnTo>
                <a:lnTo>
                  <a:pt x="15" y="1961"/>
                </a:lnTo>
                <a:lnTo>
                  <a:pt x="6" y="1920"/>
                </a:lnTo>
                <a:lnTo>
                  <a:pt x="2" y="1899"/>
                </a:lnTo>
                <a:lnTo>
                  <a:pt x="0" y="1877"/>
                </a:lnTo>
                <a:lnTo>
                  <a:pt x="0" y="274"/>
                </a:lnTo>
                <a:lnTo>
                  <a:pt x="4" y="237"/>
                </a:lnTo>
                <a:lnTo>
                  <a:pt x="15" y="202"/>
                </a:lnTo>
                <a:lnTo>
                  <a:pt x="30" y="167"/>
                </a:lnTo>
                <a:lnTo>
                  <a:pt x="51" y="136"/>
                </a:lnTo>
                <a:lnTo>
                  <a:pt x="76" y="107"/>
                </a:lnTo>
                <a:lnTo>
                  <a:pt x="104" y="81"/>
                </a:lnTo>
                <a:lnTo>
                  <a:pt x="133" y="60"/>
                </a:lnTo>
                <a:lnTo>
                  <a:pt x="139" y="56"/>
                </a:lnTo>
                <a:lnTo>
                  <a:pt x="144" y="52"/>
                </a:lnTo>
                <a:lnTo>
                  <a:pt x="176" y="31"/>
                </a:lnTo>
                <a:lnTo>
                  <a:pt x="207" y="17"/>
                </a:lnTo>
                <a:lnTo>
                  <a:pt x="239" y="8"/>
                </a:lnTo>
                <a:lnTo>
                  <a:pt x="271" y="3"/>
                </a:lnTo>
                <a:lnTo>
                  <a:pt x="307" y="0"/>
                </a:lnTo>
                <a:lnTo>
                  <a:pt x="345" y="0"/>
                </a:lnTo>
                <a:close/>
              </a:path>
            </a:pathLst>
          </a:custGeom>
          <a:solidFill>
            <a:schemeClr val="bg1">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13"/>
          <p:cNvSpPr>
            <a:spLocks/>
          </p:cNvSpPr>
          <p:nvPr userDrawn="1"/>
        </p:nvSpPr>
        <p:spPr bwMode="auto">
          <a:xfrm>
            <a:off x="2068165" y="2344960"/>
            <a:ext cx="2503965" cy="3013978"/>
          </a:xfrm>
          <a:custGeom>
            <a:avLst/>
            <a:gdLst>
              <a:gd name="T0" fmla="*/ 1449 w 1738"/>
              <a:gd name="T1" fmla="*/ 0 h 2092"/>
              <a:gd name="T2" fmla="*/ 1504 w 1738"/>
              <a:gd name="T3" fmla="*/ 1 h 2092"/>
              <a:gd name="T4" fmla="*/ 1548 w 1738"/>
              <a:gd name="T5" fmla="*/ 9 h 2092"/>
              <a:gd name="T6" fmla="*/ 1592 w 1738"/>
              <a:gd name="T7" fmla="*/ 29 h 2092"/>
              <a:gd name="T8" fmla="*/ 1619 w 1738"/>
              <a:gd name="T9" fmla="*/ 47 h 2092"/>
              <a:gd name="T10" fmla="*/ 1622 w 1738"/>
              <a:gd name="T11" fmla="*/ 48 h 2092"/>
              <a:gd name="T12" fmla="*/ 1656 w 1738"/>
              <a:gd name="T13" fmla="*/ 73 h 2092"/>
              <a:gd name="T14" fmla="*/ 1704 w 1738"/>
              <a:gd name="T15" fmla="*/ 128 h 2092"/>
              <a:gd name="T16" fmla="*/ 1734 w 1738"/>
              <a:gd name="T17" fmla="*/ 192 h 2092"/>
              <a:gd name="T18" fmla="*/ 1738 w 1738"/>
              <a:gd name="T19" fmla="*/ 1830 h 2092"/>
              <a:gd name="T20" fmla="*/ 1734 w 1738"/>
              <a:gd name="T21" fmla="*/ 1864 h 2092"/>
              <a:gd name="T22" fmla="*/ 1726 w 1738"/>
              <a:gd name="T23" fmla="*/ 1902 h 2092"/>
              <a:gd name="T24" fmla="*/ 1694 w 1738"/>
              <a:gd name="T25" fmla="*/ 1966 h 2092"/>
              <a:gd name="T26" fmla="*/ 1647 w 1738"/>
              <a:gd name="T27" fmla="*/ 2020 h 2092"/>
              <a:gd name="T28" fmla="*/ 1590 w 1738"/>
              <a:gd name="T29" fmla="*/ 2064 h 2092"/>
              <a:gd name="T30" fmla="*/ 1538 w 1738"/>
              <a:gd name="T31" fmla="*/ 2085 h 2092"/>
              <a:gd name="T32" fmla="*/ 1482 w 1738"/>
              <a:gd name="T33" fmla="*/ 2091 h 2092"/>
              <a:gd name="T34" fmla="*/ 289 w 1738"/>
              <a:gd name="T35" fmla="*/ 2092 h 2092"/>
              <a:gd name="T36" fmla="*/ 201 w 1738"/>
              <a:gd name="T37" fmla="*/ 2083 h 2092"/>
              <a:gd name="T38" fmla="*/ 148 w 1738"/>
              <a:gd name="T39" fmla="*/ 2064 h 2092"/>
              <a:gd name="T40" fmla="*/ 91 w 1738"/>
              <a:gd name="T41" fmla="*/ 2020 h 2092"/>
              <a:gd name="T42" fmla="*/ 44 w 1738"/>
              <a:gd name="T43" fmla="*/ 1965 h 2092"/>
              <a:gd name="T44" fmla="*/ 12 w 1738"/>
              <a:gd name="T45" fmla="*/ 1901 h 2092"/>
              <a:gd name="T46" fmla="*/ 4 w 1738"/>
              <a:gd name="T47" fmla="*/ 1864 h 2092"/>
              <a:gd name="T48" fmla="*/ 0 w 1738"/>
              <a:gd name="T49" fmla="*/ 1830 h 2092"/>
              <a:gd name="T50" fmla="*/ 4 w 1738"/>
              <a:gd name="T51" fmla="*/ 192 h 2092"/>
              <a:gd name="T52" fmla="*/ 34 w 1738"/>
              <a:gd name="T53" fmla="*/ 128 h 2092"/>
              <a:gd name="T54" fmla="*/ 82 w 1738"/>
              <a:gd name="T55" fmla="*/ 73 h 2092"/>
              <a:gd name="T56" fmla="*/ 116 w 1738"/>
              <a:gd name="T57" fmla="*/ 48 h 2092"/>
              <a:gd name="T58" fmla="*/ 119 w 1738"/>
              <a:gd name="T59" fmla="*/ 47 h 2092"/>
              <a:gd name="T60" fmla="*/ 150 w 1738"/>
              <a:gd name="T61" fmla="*/ 26 h 2092"/>
              <a:gd name="T62" fmla="*/ 204 w 1738"/>
              <a:gd name="T63" fmla="*/ 7 h 2092"/>
              <a:gd name="T64" fmla="*/ 263 w 1738"/>
              <a:gd name="T65" fmla="*/ 1 h 20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38" h="2092">
                <a:moveTo>
                  <a:pt x="296" y="0"/>
                </a:moveTo>
                <a:lnTo>
                  <a:pt x="1449" y="0"/>
                </a:lnTo>
                <a:lnTo>
                  <a:pt x="1479" y="1"/>
                </a:lnTo>
                <a:lnTo>
                  <a:pt x="1504" y="1"/>
                </a:lnTo>
                <a:lnTo>
                  <a:pt x="1527" y="4"/>
                </a:lnTo>
                <a:lnTo>
                  <a:pt x="1548" y="9"/>
                </a:lnTo>
                <a:lnTo>
                  <a:pt x="1569" y="17"/>
                </a:lnTo>
                <a:lnTo>
                  <a:pt x="1592" y="29"/>
                </a:lnTo>
                <a:lnTo>
                  <a:pt x="1615" y="45"/>
                </a:lnTo>
                <a:lnTo>
                  <a:pt x="1619" y="47"/>
                </a:lnTo>
                <a:lnTo>
                  <a:pt x="1620" y="48"/>
                </a:lnTo>
                <a:lnTo>
                  <a:pt x="1622" y="48"/>
                </a:lnTo>
                <a:lnTo>
                  <a:pt x="1628" y="54"/>
                </a:lnTo>
                <a:lnTo>
                  <a:pt x="1656" y="73"/>
                </a:lnTo>
                <a:lnTo>
                  <a:pt x="1682" y="98"/>
                </a:lnTo>
                <a:lnTo>
                  <a:pt x="1704" y="128"/>
                </a:lnTo>
                <a:lnTo>
                  <a:pt x="1723" y="160"/>
                </a:lnTo>
                <a:lnTo>
                  <a:pt x="1734" y="192"/>
                </a:lnTo>
                <a:lnTo>
                  <a:pt x="1738" y="227"/>
                </a:lnTo>
                <a:lnTo>
                  <a:pt x="1738" y="1830"/>
                </a:lnTo>
                <a:lnTo>
                  <a:pt x="1734" y="1863"/>
                </a:lnTo>
                <a:lnTo>
                  <a:pt x="1734" y="1864"/>
                </a:lnTo>
                <a:lnTo>
                  <a:pt x="1734" y="1867"/>
                </a:lnTo>
                <a:lnTo>
                  <a:pt x="1726" y="1902"/>
                </a:lnTo>
                <a:lnTo>
                  <a:pt x="1712" y="1935"/>
                </a:lnTo>
                <a:lnTo>
                  <a:pt x="1694" y="1966"/>
                </a:lnTo>
                <a:lnTo>
                  <a:pt x="1671" y="1994"/>
                </a:lnTo>
                <a:lnTo>
                  <a:pt x="1647" y="2020"/>
                </a:lnTo>
                <a:lnTo>
                  <a:pt x="1619" y="2044"/>
                </a:lnTo>
                <a:lnTo>
                  <a:pt x="1590" y="2064"/>
                </a:lnTo>
                <a:lnTo>
                  <a:pt x="1565" y="2078"/>
                </a:lnTo>
                <a:lnTo>
                  <a:pt x="1538" y="2085"/>
                </a:lnTo>
                <a:lnTo>
                  <a:pt x="1510" y="2089"/>
                </a:lnTo>
                <a:lnTo>
                  <a:pt x="1482" y="2091"/>
                </a:lnTo>
                <a:lnTo>
                  <a:pt x="1453" y="2092"/>
                </a:lnTo>
                <a:lnTo>
                  <a:pt x="289" y="2092"/>
                </a:lnTo>
                <a:lnTo>
                  <a:pt x="245" y="2089"/>
                </a:lnTo>
                <a:lnTo>
                  <a:pt x="201" y="2083"/>
                </a:lnTo>
                <a:lnTo>
                  <a:pt x="158" y="2072"/>
                </a:lnTo>
                <a:lnTo>
                  <a:pt x="148" y="2064"/>
                </a:lnTo>
                <a:lnTo>
                  <a:pt x="119" y="2044"/>
                </a:lnTo>
                <a:lnTo>
                  <a:pt x="91" y="2020"/>
                </a:lnTo>
                <a:lnTo>
                  <a:pt x="67" y="1994"/>
                </a:lnTo>
                <a:lnTo>
                  <a:pt x="44" y="1965"/>
                </a:lnTo>
                <a:lnTo>
                  <a:pt x="26" y="1934"/>
                </a:lnTo>
                <a:lnTo>
                  <a:pt x="12" y="1901"/>
                </a:lnTo>
                <a:lnTo>
                  <a:pt x="4" y="1867"/>
                </a:lnTo>
                <a:lnTo>
                  <a:pt x="4" y="1864"/>
                </a:lnTo>
                <a:lnTo>
                  <a:pt x="4" y="1863"/>
                </a:lnTo>
                <a:lnTo>
                  <a:pt x="0" y="1830"/>
                </a:lnTo>
                <a:lnTo>
                  <a:pt x="0" y="227"/>
                </a:lnTo>
                <a:lnTo>
                  <a:pt x="4" y="192"/>
                </a:lnTo>
                <a:lnTo>
                  <a:pt x="15" y="160"/>
                </a:lnTo>
                <a:lnTo>
                  <a:pt x="34" y="128"/>
                </a:lnTo>
                <a:lnTo>
                  <a:pt x="56" y="98"/>
                </a:lnTo>
                <a:lnTo>
                  <a:pt x="82" y="73"/>
                </a:lnTo>
                <a:lnTo>
                  <a:pt x="110" y="54"/>
                </a:lnTo>
                <a:lnTo>
                  <a:pt x="116" y="48"/>
                </a:lnTo>
                <a:lnTo>
                  <a:pt x="118" y="48"/>
                </a:lnTo>
                <a:lnTo>
                  <a:pt x="119" y="47"/>
                </a:lnTo>
                <a:lnTo>
                  <a:pt x="123" y="45"/>
                </a:lnTo>
                <a:lnTo>
                  <a:pt x="150" y="26"/>
                </a:lnTo>
                <a:lnTo>
                  <a:pt x="178" y="14"/>
                </a:lnTo>
                <a:lnTo>
                  <a:pt x="204" y="7"/>
                </a:lnTo>
                <a:lnTo>
                  <a:pt x="233" y="3"/>
                </a:lnTo>
                <a:lnTo>
                  <a:pt x="263" y="1"/>
                </a:lnTo>
                <a:lnTo>
                  <a:pt x="296"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Picture Placeholder 4"/>
          <p:cNvSpPr>
            <a:spLocks noGrp="1"/>
          </p:cNvSpPr>
          <p:nvPr>
            <p:ph type="pic" sz="quarter" idx="22"/>
          </p:nvPr>
        </p:nvSpPr>
        <p:spPr>
          <a:xfrm>
            <a:off x="2144522" y="2424200"/>
            <a:ext cx="2350008" cy="2852928"/>
          </a:xfrm>
          <a:prstGeom prst="roundRect">
            <a:avLst>
              <a:gd name="adj" fmla="val 12344"/>
            </a:avLst>
          </a:prstGeom>
          <a:solidFill>
            <a:schemeClr val="tx1"/>
          </a:solidFill>
        </p:spPr>
      </p:sp>
      <p:grpSp>
        <p:nvGrpSpPr>
          <p:cNvPr id="63" name="Group 62"/>
          <p:cNvGrpSpPr/>
          <p:nvPr userDrawn="1"/>
        </p:nvGrpSpPr>
        <p:grpSpPr>
          <a:xfrm>
            <a:off x="0" y="6766560"/>
            <a:ext cx="12192000" cy="91440"/>
            <a:chOff x="0" y="4480421"/>
            <a:chExt cx="12192000" cy="91440"/>
          </a:xfrm>
        </p:grpSpPr>
        <p:sp>
          <p:nvSpPr>
            <p:cNvPr id="64" name="Rectangle 63"/>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14895216"/>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iPad white">
    <p:bg>
      <p:bgPr>
        <a:solidFill>
          <a:schemeClr val="bg2"/>
        </a:solidFill>
        <a:effectLst/>
      </p:bgPr>
    </p:bg>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47" name="Text Placeholder 2"/>
          <p:cNvSpPr>
            <a:spLocks noGrp="1"/>
          </p:cNvSpPr>
          <p:nvPr>
            <p:ph type="body" idx="19"/>
          </p:nvPr>
        </p:nvSpPr>
        <p:spPr>
          <a:xfrm>
            <a:off x="6565901" y="2640853"/>
            <a:ext cx="5143500" cy="3429324"/>
          </a:xfrm>
        </p:spPr>
        <p:txBody>
          <a:bodyPr>
            <a:normAutofit/>
          </a:bodyPr>
          <a:lstStyle>
            <a:lvl1pPr marL="285750" indent="-285750" algn="just">
              <a:buFont typeface="Arial" panose="020B0604020202020204" pitchFamily="34" charset="0"/>
              <a:buChar char="•"/>
              <a:defRPr sz="1800">
                <a:solidFill>
                  <a:srgbClr val="4746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8" name="Text Placeholder 12"/>
          <p:cNvSpPr>
            <a:spLocks noGrp="1"/>
          </p:cNvSpPr>
          <p:nvPr>
            <p:ph type="body" sz="quarter" idx="21" hasCustomPrompt="1"/>
          </p:nvPr>
        </p:nvSpPr>
        <p:spPr>
          <a:xfrm>
            <a:off x="6565901" y="1701835"/>
            <a:ext cx="5143500" cy="666924"/>
          </a:xfrm>
          <a:solidFill>
            <a:schemeClr val="bg2">
              <a:lumMod val="40000"/>
              <a:lumOff val="60000"/>
            </a:schemeClr>
          </a:solidFill>
          <a:ln>
            <a:noFill/>
          </a:ln>
        </p:spPr>
        <p:txBody>
          <a:bodyPr vert="horz" wrap="square" lIns="91440" tIns="45720" rIns="91440" bIns="45720" rtlCol="0" anchor="ctr">
            <a:noAutofit/>
          </a:bodyPr>
          <a:lstStyle>
            <a:lvl1pPr marL="228600" indent="-228600" algn="ctr">
              <a:buNone/>
              <a:defRPr lang="en-US" sz="2400" b="1" cap="all" baseline="0">
                <a:solidFill>
                  <a:schemeClr val="tx2"/>
                </a:solidFill>
              </a:defRPr>
            </a:lvl1pPr>
          </a:lstStyle>
          <a:p>
            <a:pPr marL="0" lvl="0" indent="0"/>
            <a:r>
              <a:rPr lang="en-US" smtClean="0"/>
              <a:t>Insert some title here</a:t>
            </a:r>
            <a:endParaRPr lang="en-US"/>
          </a:p>
        </p:txBody>
      </p:sp>
      <p:grpSp>
        <p:nvGrpSpPr>
          <p:cNvPr id="17" name="Group 16"/>
          <p:cNvGrpSpPr/>
          <p:nvPr userDrawn="1"/>
        </p:nvGrpSpPr>
        <p:grpSpPr>
          <a:xfrm>
            <a:off x="1743159" y="1778377"/>
            <a:ext cx="3136689" cy="4080933"/>
            <a:chOff x="14427200" y="12090400"/>
            <a:chExt cx="15590475" cy="20283713"/>
          </a:xfrm>
        </p:grpSpPr>
        <p:sp>
          <p:nvSpPr>
            <p:cNvPr id="24" name="Shape 6"/>
            <p:cNvSpPr/>
            <p:nvPr/>
          </p:nvSpPr>
          <p:spPr>
            <a:xfrm>
              <a:off x="14427200" y="12090400"/>
              <a:ext cx="15590475" cy="20283713"/>
            </a:xfrm>
            <a:custGeom>
              <a:avLst/>
              <a:gdLst/>
              <a:ahLst/>
              <a:cxnLst>
                <a:cxn ang="0">
                  <a:pos x="wd2" y="hd2"/>
                </a:cxn>
                <a:cxn ang="5400000">
                  <a:pos x="wd2" y="hd2"/>
                </a:cxn>
                <a:cxn ang="10800000">
                  <a:pos x="wd2" y="hd2"/>
                </a:cxn>
                <a:cxn ang="16200000">
                  <a:pos x="wd2" y="hd2"/>
                </a:cxn>
              </a:cxnLst>
              <a:rect l="0" t="0" r="r" b="b"/>
              <a:pathLst>
                <a:path w="21600" h="21600" extrusionOk="0">
                  <a:moveTo>
                    <a:pt x="19337" y="19571"/>
                  </a:moveTo>
                  <a:lnTo>
                    <a:pt x="2263" y="19571"/>
                  </a:lnTo>
                  <a:lnTo>
                    <a:pt x="2263" y="2006"/>
                  </a:lnTo>
                  <a:lnTo>
                    <a:pt x="19337" y="2006"/>
                  </a:lnTo>
                  <a:cubicBezTo>
                    <a:pt x="19337" y="2006"/>
                    <a:pt x="19337" y="19571"/>
                    <a:pt x="19337" y="19571"/>
                  </a:cubicBezTo>
                  <a:close/>
                  <a:moveTo>
                    <a:pt x="20539" y="0"/>
                  </a:moveTo>
                  <a:lnTo>
                    <a:pt x="1061" y="0"/>
                  </a:lnTo>
                  <a:cubicBezTo>
                    <a:pt x="476" y="0"/>
                    <a:pt x="0" y="366"/>
                    <a:pt x="0" y="815"/>
                  </a:cubicBezTo>
                  <a:lnTo>
                    <a:pt x="0" y="20785"/>
                  </a:lnTo>
                  <a:cubicBezTo>
                    <a:pt x="0" y="21234"/>
                    <a:pt x="476" y="21600"/>
                    <a:pt x="1061" y="21600"/>
                  </a:cubicBezTo>
                  <a:lnTo>
                    <a:pt x="20539" y="21600"/>
                  </a:lnTo>
                  <a:cubicBezTo>
                    <a:pt x="21124" y="21600"/>
                    <a:pt x="21600" y="21234"/>
                    <a:pt x="21600" y="20785"/>
                  </a:cubicBezTo>
                  <a:lnTo>
                    <a:pt x="21600" y="815"/>
                  </a:lnTo>
                  <a:cubicBezTo>
                    <a:pt x="21600" y="366"/>
                    <a:pt x="21124" y="0"/>
                    <a:pt x="20539" y="0"/>
                  </a:cubicBezTo>
                  <a:close/>
                </a:path>
              </a:pathLst>
            </a:custGeom>
            <a:solidFill>
              <a:srgbClr val="E4E4E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5" name="Shape 7"/>
            <p:cNvSpPr/>
            <p:nvPr/>
          </p:nvSpPr>
          <p:spPr>
            <a:xfrm>
              <a:off x="14478000" y="12141200"/>
              <a:ext cx="15480431" cy="20173667"/>
            </a:xfrm>
            <a:custGeom>
              <a:avLst/>
              <a:gdLst/>
              <a:ahLst/>
              <a:cxnLst>
                <a:cxn ang="0">
                  <a:pos x="wd2" y="hd2"/>
                </a:cxn>
                <a:cxn ang="5400000">
                  <a:pos x="wd2" y="hd2"/>
                </a:cxn>
                <a:cxn ang="10800000">
                  <a:pos x="wd2" y="hd2"/>
                </a:cxn>
                <a:cxn ang="16200000">
                  <a:pos x="wd2" y="hd2"/>
                </a:cxn>
              </a:cxnLst>
              <a:rect l="0" t="0" r="r" b="b"/>
              <a:pathLst>
                <a:path w="21600" h="21600" extrusionOk="0">
                  <a:moveTo>
                    <a:pt x="2126" y="19678"/>
                  </a:moveTo>
                  <a:lnTo>
                    <a:pt x="19474" y="19678"/>
                  </a:lnTo>
                  <a:lnTo>
                    <a:pt x="19474" y="1900"/>
                  </a:lnTo>
                  <a:lnTo>
                    <a:pt x="2126" y="1900"/>
                  </a:lnTo>
                  <a:cubicBezTo>
                    <a:pt x="2126" y="1900"/>
                    <a:pt x="2126" y="19678"/>
                    <a:pt x="2126" y="19678"/>
                  </a:cubicBezTo>
                  <a:close/>
                  <a:moveTo>
                    <a:pt x="991" y="21600"/>
                  </a:moveTo>
                  <a:cubicBezTo>
                    <a:pt x="445" y="21600"/>
                    <a:pt x="0" y="21259"/>
                    <a:pt x="0" y="20839"/>
                  </a:cubicBezTo>
                  <a:lnTo>
                    <a:pt x="0" y="761"/>
                  </a:lnTo>
                  <a:cubicBezTo>
                    <a:pt x="0" y="341"/>
                    <a:pt x="445" y="0"/>
                    <a:pt x="991" y="0"/>
                  </a:cubicBezTo>
                  <a:lnTo>
                    <a:pt x="20609" y="0"/>
                  </a:lnTo>
                  <a:cubicBezTo>
                    <a:pt x="21155" y="0"/>
                    <a:pt x="21600" y="341"/>
                    <a:pt x="21600" y="761"/>
                  </a:cubicBezTo>
                  <a:lnTo>
                    <a:pt x="21600" y="20839"/>
                  </a:lnTo>
                  <a:cubicBezTo>
                    <a:pt x="21600" y="21259"/>
                    <a:pt x="21155" y="21600"/>
                    <a:pt x="20609" y="21600"/>
                  </a:cubicBezTo>
                  <a:cubicBezTo>
                    <a:pt x="20609" y="21600"/>
                    <a:pt x="991" y="21600"/>
                    <a:pt x="991" y="21600"/>
                  </a:cubicBezTo>
                  <a:close/>
                </a:path>
              </a:pathLst>
            </a:custGeom>
            <a:solidFill>
              <a:srgbClr val="FDFDFF"/>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6" name="Shape 8"/>
            <p:cNvSpPr/>
            <p:nvPr/>
          </p:nvSpPr>
          <p:spPr>
            <a:xfrm>
              <a:off x="14528800" y="12192000"/>
              <a:ext cx="15384020" cy="20077254"/>
            </a:xfrm>
            <a:custGeom>
              <a:avLst/>
              <a:gdLst/>
              <a:ahLst/>
              <a:cxnLst>
                <a:cxn ang="0">
                  <a:pos x="wd2" y="hd2"/>
                </a:cxn>
                <a:cxn ang="5400000">
                  <a:pos x="wd2" y="hd2"/>
                </a:cxn>
                <a:cxn ang="10800000">
                  <a:pos x="wd2" y="hd2"/>
                </a:cxn>
                <a:cxn ang="16200000">
                  <a:pos x="wd2" y="hd2"/>
                </a:cxn>
              </a:cxnLst>
              <a:rect l="0" t="0" r="r" b="b"/>
              <a:pathLst>
                <a:path w="21600" h="21600" extrusionOk="0">
                  <a:moveTo>
                    <a:pt x="19451" y="19661"/>
                  </a:moveTo>
                  <a:lnTo>
                    <a:pt x="2149" y="19661"/>
                  </a:lnTo>
                  <a:lnTo>
                    <a:pt x="2149" y="1916"/>
                  </a:lnTo>
                  <a:lnTo>
                    <a:pt x="19451" y="1916"/>
                  </a:lnTo>
                  <a:cubicBezTo>
                    <a:pt x="19451" y="1916"/>
                    <a:pt x="19451" y="19661"/>
                    <a:pt x="19451" y="19661"/>
                  </a:cubicBezTo>
                  <a:close/>
                  <a:moveTo>
                    <a:pt x="20670" y="0"/>
                  </a:moveTo>
                  <a:lnTo>
                    <a:pt x="930" y="0"/>
                  </a:lnTo>
                  <a:cubicBezTo>
                    <a:pt x="419" y="0"/>
                    <a:pt x="0" y="321"/>
                    <a:pt x="0" y="712"/>
                  </a:cubicBezTo>
                  <a:lnTo>
                    <a:pt x="0" y="20888"/>
                  </a:lnTo>
                  <a:cubicBezTo>
                    <a:pt x="0" y="21279"/>
                    <a:pt x="419" y="21600"/>
                    <a:pt x="930" y="21600"/>
                  </a:cubicBezTo>
                  <a:lnTo>
                    <a:pt x="20670" y="21600"/>
                  </a:lnTo>
                  <a:cubicBezTo>
                    <a:pt x="21182" y="21600"/>
                    <a:pt x="21600" y="21279"/>
                    <a:pt x="21600" y="20888"/>
                  </a:cubicBezTo>
                  <a:lnTo>
                    <a:pt x="21600" y="712"/>
                  </a:lnTo>
                  <a:cubicBezTo>
                    <a:pt x="21600" y="321"/>
                    <a:pt x="21182" y="0"/>
                    <a:pt x="20670" y="0"/>
                  </a:cubicBezTo>
                  <a:close/>
                </a:path>
              </a:pathLst>
            </a:custGeom>
            <a:gradFill>
              <a:gsLst>
                <a:gs pos="85000">
                  <a:srgbClr val="FEFEFE"/>
                </a:gs>
                <a:gs pos="0">
                  <a:schemeClr val="bg2">
                    <a:lumMod val="40000"/>
                    <a:lumOff val="60000"/>
                  </a:schemeClr>
                </a:gs>
                <a:gs pos="38000">
                  <a:srgbClr val="F0F2F5"/>
                </a:gs>
              </a:gsLst>
              <a:lin ang="180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7" name="Shape 9"/>
            <p:cNvSpPr/>
            <p:nvPr/>
          </p:nvSpPr>
          <p:spPr>
            <a:xfrm>
              <a:off x="14516100" y="12179300"/>
              <a:ext cx="15411091" cy="20104336"/>
            </a:xfrm>
            <a:custGeom>
              <a:avLst/>
              <a:gdLst/>
              <a:ahLst/>
              <a:cxnLst>
                <a:cxn ang="0">
                  <a:pos x="wd2" y="hd2"/>
                </a:cxn>
                <a:cxn ang="5400000">
                  <a:pos x="wd2" y="hd2"/>
                </a:cxn>
                <a:cxn ang="10800000">
                  <a:pos x="wd2" y="hd2"/>
                </a:cxn>
                <a:cxn ang="16200000">
                  <a:pos x="wd2" y="hd2"/>
                </a:cxn>
              </a:cxnLst>
              <a:rect l="0" t="0" r="r" b="b"/>
              <a:pathLst>
                <a:path w="21600" h="21600" extrusionOk="0">
                  <a:moveTo>
                    <a:pt x="947" y="29"/>
                  </a:moveTo>
                  <a:cubicBezTo>
                    <a:pt x="446" y="29"/>
                    <a:pt x="38" y="342"/>
                    <a:pt x="38" y="726"/>
                  </a:cubicBezTo>
                  <a:lnTo>
                    <a:pt x="38" y="20874"/>
                  </a:lnTo>
                  <a:cubicBezTo>
                    <a:pt x="38" y="21258"/>
                    <a:pt x="446" y="21571"/>
                    <a:pt x="947" y="21571"/>
                  </a:cubicBezTo>
                  <a:lnTo>
                    <a:pt x="20653" y="21571"/>
                  </a:lnTo>
                  <a:cubicBezTo>
                    <a:pt x="21154" y="21571"/>
                    <a:pt x="21562" y="21258"/>
                    <a:pt x="21562" y="20874"/>
                  </a:cubicBezTo>
                  <a:lnTo>
                    <a:pt x="21562" y="726"/>
                  </a:lnTo>
                  <a:cubicBezTo>
                    <a:pt x="21562" y="342"/>
                    <a:pt x="21154" y="29"/>
                    <a:pt x="20653" y="29"/>
                  </a:cubicBezTo>
                  <a:cubicBezTo>
                    <a:pt x="20653" y="29"/>
                    <a:pt x="947" y="29"/>
                    <a:pt x="947" y="29"/>
                  </a:cubicBezTo>
                  <a:close/>
                  <a:moveTo>
                    <a:pt x="20653" y="21600"/>
                  </a:moveTo>
                  <a:lnTo>
                    <a:pt x="947" y="21600"/>
                  </a:lnTo>
                  <a:cubicBezTo>
                    <a:pt x="425" y="21600"/>
                    <a:pt x="0" y="21274"/>
                    <a:pt x="0" y="20874"/>
                  </a:cubicBezTo>
                  <a:lnTo>
                    <a:pt x="0" y="726"/>
                  </a:lnTo>
                  <a:cubicBezTo>
                    <a:pt x="0" y="326"/>
                    <a:pt x="425" y="0"/>
                    <a:pt x="947" y="0"/>
                  </a:cubicBezTo>
                  <a:lnTo>
                    <a:pt x="20653" y="0"/>
                  </a:lnTo>
                  <a:cubicBezTo>
                    <a:pt x="21175" y="0"/>
                    <a:pt x="21600" y="326"/>
                    <a:pt x="21600" y="726"/>
                  </a:cubicBezTo>
                  <a:lnTo>
                    <a:pt x="21600" y="20874"/>
                  </a:lnTo>
                  <a:cubicBezTo>
                    <a:pt x="21600" y="21274"/>
                    <a:pt x="21175" y="21600"/>
                    <a:pt x="20653" y="21600"/>
                  </a:cubicBezTo>
                  <a:close/>
                </a:path>
              </a:pathLst>
            </a:custGeom>
            <a:solidFill>
              <a:srgbClr val="B5B5B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8" name="Shape 10"/>
            <p:cNvSpPr/>
            <p:nvPr/>
          </p:nvSpPr>
          <p:spPr>
            <a:xfrm>
              <a:off x="17602200" y="12090400"/>
              <a:ext cx="9555755" cy="8971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9B9B9B"/>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29" name="Shape 11"/>
            <p:cNvSpPr/>
            <p:nvPr/>
          </p:nvSpPr>
          <p:spPr>
            <a:xfrm>
              <a:off x="16065500" y="13970000"/>
              <a:ext cx="12323458" cy="40372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1" name="Freeform 30"/>
            <p:cNvSpPr/>
            <p:nvPr/>
          </p:nvSpPr>
          <p:spPr>
            <a:xfrm>
              <a:off x="16254428" y="14061787"/>
              <a:ext cx="11950874" cy="215371"/>
            </a:xfrm>
            <a:custGeom>
              <a:avLst/>
              <a:gdLst>
                <a:gd name="connsiteX0" fmla="*/ 0 w 11950874"/>
                <a:gd name="connsiteY0" fmla="*/ 122970 h 215371"/>
                <a:gd name="connsiteX1" fmla="*/ 42687 w 11950874"/>
                <a:gd name="connsiteY1" fmla="*/ 122970 h 215371"/>
                <a:gd name="connsiteX2" fmla="*/ 42687 w 11950874"/>
                <a:gd name="connsiteY2" fmla="*/ 215370 h 215371"/>
                <a:gd name="connsiteX3" fmla="*/ 0 w 11950874"/>
                <a:gd name="connsiteY3" fmla="*/ 215370 h 215371"/>
                <a:gd name="connsiteX4" fmla="*/ 11901472 w 11950874"/>
                <a:gd name="connsiteY4" fmla="*/ 98713 h 215371"/>
                <a:gd name="connsiteX5" fmla="*/ 11901472 w 11950874"/>
                <a:gd name="connsiteY5" fmla="*/ 144861 h 215371"/>
                <a:gd name="connsiteX6" fmla="*/ 11924532 w 11950874"/>
                <a:gd name="connsiteY6" fmla="*/ 144861 h 215371"/>
                <a:gd name="connsiteX7" fmla="*/ 11924532 w 11950874"/>
                <a:gd name="connsiteY7" fmla="*/ 98713 h 215371"/>
                <a:gd name="connsiteX8" fmla="*/ 167288 w 11950874"/>
                <a:gd name="connsiteY8" fmla="*/ 75541 h 215371"/>
                <a:gd name="connsiteX9" fmla="*/ 212884 w 11950874"/>
                <a:gd name="connsiteY9" fmla="*/ 75541 h 215371"/>
                <a:gd name="connsiteX10" fmla="*/ 212884 w 11950874"/>
                <a:gd name="connsiteY10" fmla="*/ 215370 h 215371"/>
                <a:gd name="connsiteX11" fmla="*/ 167288 w 11950874"/>
                <a:gd name="connsiteY11" fmla="*/ 215370 h 215371"/>
                <a:gd name="connsiteX12" fmla="*/ 85099 w 11950874"/>
                <a:gd name="connsiteY12" fmla="*/ 75541 h 215371"/>
                <a:gd name="connsiteX13" fmla="*/ 124876 w 11950874"/>
                <a:gd name="connsiteY13" fmla="*/ 75541 h 215371"/>
                <a:gd name="connsiteX14" fmla="*/ 124876 w 11950874"/>
                <a:gd name="connsiteY14" fmla="*/ 215371 h 215371"/>
                <a:gd name="connsiteX15" fmla="*/ 85099 w 11950874"/>
                <a:gd name="connsiteY15" fmla="*/ 215371 h 215371"/>
                <a:gd name="connsiteX16" fmla="*/ 11582912 w 11950874"/>
                <a:gd name="connsiteY16" fmla="*/ 47913 h 215371"/>
                <a:gd name="connsiteX17" fmla="*/ 11571272 w 11950874"/>
                <a:gd name="connsiteY17" fmla="*/ 59456 h 215371"/>
                <a:gd name="connsiteX18" fmla="*/ 11571272 w 11950874"/>
                <a:gd name="connsiteY18" fmla="*/ 174845 h 215371"/>
                <a:gd name="connsiteX19" fmla="*/ 11582912 w 11950874"/>
                <a:gd name="connsiteY19" fmla="*/ 186356 h 215371"/>
                <a:gd name="connsiteX20" fmla="*/ 11859876 w 11950874"/>
                <a:gd name="connsiteY20" fmla="*/ 186356 h 215371"/>
                <a:gd name="connsiteX21" fmla="*/ 11871308 w 11950874"/>
                <a:gd name="connsiteY21" fmla="*/ 174845 h 215371"/>
                <a:gd name="connsiteX22" fmla="*/ 11871308 w 11950874"/>
                <a:gd name="connsiteY22" fmla="*/ 59456 h 215371"/>
                <a:gd name="connsiteX23" fmla="*/ 11859876 w 11950874"/>
                <a:gd name="connsiteY23" fmla="*/ 47913 h 215371"/>
                <a:gd name="connsiteX24" fmla="*/ 255296 w 11950874"/>
                <a:gd name="connsiteY24" fmla="*/ 41048 h 215371"/>
                <a:gd name="connsiteX25" fmla="*/ 295073 w 11950874"/>
                <a:gd name="connsiteY25" fmla="*/ 41048 h 215371"/>
                <a:gd name="connsiteX26" fmla="*/ 295073 w 11950874"/>
                <a:gd name="connsiteY26" fmla="*/ 215371 h 215371"/>
                <a:gd name="connsiteX27" fmla="*/ 255296 w 11950874"/>
                <a:gd name="connsiteY27" fmla="*/ 215371 h 215371"/>
                <a:gd name="connsiteX28" fmla="*/ 11593170 w 11950874"/>
                <a:gd name="connsiteY28" fmla="*/ 22513 h 215371"/>
                <a:gd name="connsiteX29" fmla="*/ 11870162 w 11950874"/>
                <a:gd name="connsiteY29" fmla="*/ 22513 h 215371"/>
                <a:gd name="connsiteX30" fmla="*/ 11904760 w 11950874"/>
                <a:gd name="connsiteY30" fmla="*/ 57146 h 215371"/>
                <a:gd name="connsiteX31" fmla="*/ 11904760 w 11950874"/>
                <a:gd name="connsiteY31" fmla="*/ 68634 h 215371"/>
                <a:gd name="connsiteX32" fmla="*/ 11950874 w 11950874"/>
                <a:gd name="connsiteY32" fmla="*/ 68634 h 215371"/>
                <a:gd name="connsiteX33" fmla="*/ 11950874 w 11950874"/>
                <a:gd name="connsiteY33" fmla="*/ 160952 h 215371"/>
                <a:gd name="connsiteX34" fmla="*/ 11904760 w 11950874"/>
                <a:gd name="connsiteY34" fmla="*/ 160952 h 215371"/>
                <a:gd name="connsiteX35" fmla="*/ 11904760 w 11950874"/>
                <a:gd name="connsiteY35" fmla="*/ 172534 h 215371"/>
                <a:gd name="connsiteX36" fmla="*/ 11870162 w 11950874"/>
                <a:gd name="connsiteY36" fmla="*/ 207133 h 215371"/>
                <a:gd name="connsiteX37" fmla="*/ 11593170 w 11950874"/>
                <a:gd name="connsiteY37" fmla="*/ 207133 h 215371"/>
                <a:gd name="connsiteX38" fmla="*/ 11558572 w 11950874"/>
                <a:gd name="connsiteY38" fmla="*/ 172534 h 215371"/>
                <a:gd name="connsiteX39" fmla="*/ 11558572 w 11950874"/>
                <a:gd name="connsiteY39" fmla="*/ 57146 h 215371"/>
                <a:gd name="connsiteX40" fmla="*/ 11593170 w 11950874"/>
                <a:gd name="connsiteY40" fmla="*/ 22513 h 215371"/>
                <a:gd name="connsiteX41" fmla="*/ 337485 w 11950874"/>
                <a:gd name="connsiteY41" fmla="*/ 0 h 215371"/>
                <a:gd name="connsiteX42" fmla="*/ 383307 w 11950874"/>
                <a:gd name="connsiteY42" fmla="*/ 0 h 215371"/>
                <a:gd name="connsiteX43" fmla="*/ 383307 w 11950874"/>
                <a:gd name="connsiteY43" fmla="*/ 215371 h 215371"/>
                <a:gd name="connsiteX44" fmla="*/ 337485 w 11950874"/>
                <a:gd name="connsiteY44" fmla="*/ 215371 h 215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950874" h="215371">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a:p>
          </p:txBody>
        </p:sp>
        <p:sp>
          <p:nvSpPr>
            <p:cNvPr id="32" name="Shape 29"/>
            <p:cNvSpPr/>
            <p:nvPr/>
          </p:nvSpPr>
          <p:spPr>
            <a:xfrm>
              <a:off x="21729700" y="30861000"/>
              <a:ext cx="989640" cy="989643"/>
            </a:xfrm>
            <a:custGeom>
              <a:avLst/>
              <a:gdLst/>
              <a:ahLst/>
              <a:cxnLst>
                <a:cxn ang="0">
                  <a:pos x="wd2" y="hd2"/>
                </a:cxn>
                <a:cxn ang="5400000">
                  <a:pos x="wd2" y="hd2"/>
                </a:cxn>
                <a:cxn ang="10800000">
                  <a:pos x="wd2" y="hd2"/>
                </a:cxn>
                <a:cxn ang="16200000">
                  <a:pos x="wd2" y="hd2"/>
                </a:cxn>
              </a:cxnLst>
              <a:rect l="0" t="0" r="r" b="b"/>
              <a:pathLst>
                <a:path w="21600" h="21600" extrusionOk="0">
                  <a:moveTo>
                    <a:pt x="10800" y="20564"/>
                  </a:moveTo>
                  <a:cubicBezTo>
                    <a:pt x="5408" y="20564"/>
                    <a:pt x="1036" y="16193"/>
                    <a:pt x="1036" y="10800"/>
                  </a:cubicBezTo>
                  <a:cubicBezTo>
                    <a:pt x="1036" y="5408"/>
                    <a:pt x="5408" y="1036"/>
                    <a:pt x="10800" y="1036"/>
                  </a:cubicBezTo>
                  <a:cubicBezTo>
                    <a:pt x="16192" y="1036"/>
                    <a:pt x="20564" y="5408"/>
                    <a:pt x="20564" y="10800"/>
                  </a:cubicBezTo>
                  <a:cubicBezTo>
                    <a:pt x="20564" y="16193"/>
                    <a:pt x="16192" y="20564"/>
                    <a:pt x="10800" y="20564"/>
                  </a:cubicBezTo>
                  <a:close/>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close/>
                </a:path>
              </a:pathLst>
            </a:custGeom>
            <a:gradFill>
              <a:gsLst>
                <a:gs pos="46000">
                  <a:schemeClr val="accent4">
                    <a:lumMod val="60000"/>
                    <a:lumOff val="40000"/>
                  </a:schemeClr>
                </a:gs>
                <a:gs pos="0">
                  <a:schemeClr val="bg2">
                    <a:lumMod val="75000"/>
                  </a:schemeClr>
                </a:gs>
                <a:gs pos="90000">
                  <a:schemeClr val="bg2"/>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4" name="Shape 30"/>
            <p:cNvSpPr/>
            <p:nvPr/>
          </p:nvSpPr>
          <p:spPr>
            <a:xfrm>
              <a:off x="21767800" y="30861000"/>
              <a:ext cx="809638" cy="321949"/>
            </a:xfrm>
            <a:custGeom>
              <a:avLst/>
              <a:gdLst/>
              <a:ahLst/>
              <a:cxnLst>
                <a:cxn ang="0">
                  <a:pos x="wd2" y="hd2"/>
                </a:cxn>
                <a:cxn ang="5400000">
                  <a:pos x="wd2" y="hd2"/>
                </a:cxn>
                <a:cxn ang="10800000">
                  <a:pos x="wd2" y="hd2"/>
                </a:cxn>
                <a:cxn ang="16200000">
                  <a:pos x="wd2" y="hd2"/>
                </a:cxn>
              </a:cxnLst>
              <a:rect l="0" t="0" r="r" b="b"/>
              <a:pathLst>
                <a:path w="21600" h="21600" extrusionOk="0">
                  <a:moveTo>
                    <a:pt x="1173" y="21600"/>
                  </a:moveTo>
                  <a:cubicBezTo>
                    <a:pt x="2977" y="10785"/>
                    <a:pt x="7227" y="3185"/>
                    <a:pt x="12183" y="3185"/>
                  </a:cubicBezTo>
                  <a:cubicBezTo>
                    <a:pt x="15317" y="3185"/>
                    <a:pt x="18167" y="6227"/>
                    <a:pt x="20296" y="11195"/>
                  </a:cubicBezTo>
                  <a:lnTo>
                    <a:pt x="21600" y="9940"/>
                  </a:lnTo>
                  <a:cubicBezTo>
                    <a:pt x="19205" y="3808"/>
                    <a:pt x="15871" y="0"/>
                    <a:pt x="12183" y="0"/>
                  </a:cubicBezTo>
                  <a:cubicBezTo>
                    <a:pt x="6697" y="0"/>
                    <a:pt x="1993" y="8418"/>
                    <a:pt x="0" y="20398"/>
                  </a:cubicBezTo>
                  <a:cubicBezTo>
                    <a:pt x="0" y="20398"/>
                    <a:pt x="1173" y="21600"/>
                    <a:pt x="1173" y="21600"/>
                  </a:cubicBezTo>
                  <a:close/>
                </a:path>
              </a:pathLst>
            </a:custGeom>
            <a:gradFill>
              <a:gsLst>
                <a:gs pos="0">
                  <a:schemeClr val="bg2"/>
                </a:gs>
                <a:gs pos="100000">
                  <a:schemeClr val="accent4">
                    <a:lumMod val="60000"/>
                    <a:lumOff val="40000"/>
                  </a:schemeClr>
                </a:gs>
              </a:gsLst>
              <a:lin ang="20718678"/>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5" name="Shape 31"/>
            <p:cNvSpPr/>
            <p:nvPr/>
          </p:nvSpPr>
          <p:spPr>
            <a:xfrm>
              <a:off x="21996400" y="12992100"/>
              <a:ext cx="272244" cy="272174"/>
            </a:xfrm>
            <a:custGeom>
              <a:avLst/>
              <a:gdLst/>
              <a:ahLst/>
              <a:cxnLst>
                <a:cxn ang="0">
                  <a:pos x="wd2" y="hd2"/>
                </a:cxn>
                <a:cxn ang="5400000">
                  <a:pos x="wd2" y="hd2"/>
                </a:cxn>
                <a:cxn ang="10800000">
                  <a:pos x="wd2" y="hd2"/>
                </a:cxn>
                <a:cxn ang="16200000">
                  <a:pos x="wd2" y="hd2"/>
                </a:cxn>
              </a:cxnLst>
              <a:rect l="0" t="0"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6" name="Shape 32"/>
            <p:cNvSpPr/>
            <p:nvPr/>
          </p:nvSpPr>
          <p:spPr>
            <a:xfrm>
              <a:off x="22110700" y="13106400"/>
              <a:ext cx="66933" cy="66916"/>
            </a:xfrm>
            <a:custGeom>
              <a:avLst/>
              <a:gdLst/>
              <a:ahLst/>
              <a:cxnLst>
                <a:cxn ang="0">
                  <a:pos x="wd2" y="hd2"/>
                </a:cxn>
                <a:cxn ang="5400000">
                  <a:pos x="wd2" y="hd2"/>
                </a:cxn>
                <a:cxn ang="10800000">
                  <a:pos x="wd2" y="hd2"/>
                </a:cxn>
                <a:cxn ang="16200000">
                  <a:pos x="wd2" y="hd2"/>
                </a:cxn>
              </a:cxnLst>
              <a:rect l="0" t="0"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38" name="Shape 33"/>
            <p:cNvSpPr/>
            <p:nvPr/>
          </p:nvSpPr>
          <p:spPr>
            <a:xfrm>
              <a:off x="21704300" y="13068300"/>
              <a:ext cx="132873" cy="132874"/>
            </a:xfrm>
            <a:custGeom>
              <a:avLst/>
              <a:gdLst/>
              <a:ahLst/>
              <a:cxnLst>
                <a:cxn ang="0">
                  <a:pos x="wd2" y="hd2"/>
                </a:cxn>
                <a:cxn ang="5400000">
                  <a:pos x="wd2" y="hd2"/>
                </a:cxn>
                <a:cxn ang="10800000">
                  <a:pos x="wd2" y="hd2"/>
                </a:cxn>
                <a:cxn ang="16200000">
                  <a:pos x="wd2" y="hd2"/>
                </a:cxn>
              </a:cxnLst>
              <a:rect l="0" t="0" r="r" b="b"/>
              <a:pathLst>
                <a:path w="21600" h="21600" extrusionOk="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grpSp>
      <p:sp>
        <p:nvSpPr>
          <p:cNvPr id="39" name="Picture Placeholder 4"/>
          <p:cNvSpPr>
            <a:spLocks noGrp="1"/>
          </p:cNvSpPr>
          <p:nvPr>
            <p:ph type="pic" sz="quarter" idx="22"/>
          </p:nvPr>
        </p:nvSpPr>
        <p:spPr>
          <a:xfrm>
            <a:off x="2071808" y="2236803"/>
            <a:ext cx="2479390" cy="3233860"/>
          </a:xfrm>
        </p:spPr>
      </p:sp>
      <p:grpSp>
        <p:nvGrpSpPr>
          <p:cNvPr id="30" name="Group 29"/>
          <p:cNvGrpSpPr/>
          <p:nvPr userDrawn="1"/>
        </p:nvGrpSpPr>
        <p:grpSpPr>
          <a:xfrm>
            <a:off x="0" y="6766560"/>
            <a:ext cx="12192000" cy="91440"/>
            <a:chOff x="0" y="4480421"/>
            <a:chExt cx="12192000" cy="91440"/>
          </a:xfrm>
        </p:grpSpPr>
        <p:sp>
          <p:nvSpPr>
            <p:cNvPr id="37" name="Rectangle 36"/>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44754962"/>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ig ipad black">
    <p:spTree>
      <p:nvGrpSpPr>
        <p:cNvPr id="1" name=""/>
        <p:cNvGrpSpPr/>
        <p:nvPr/>
      </p:nvGrpSpPr>
      <p:grpSpPr>
        <a:xfrm>
          <a:off x="0" y="0"/>
          <a:ext cx="0" cy="0"/>
          <a:chOff x="0" y="0"/>
          <a:chExt cx="0" cy="0"/>
        </a:xfrm>
      </p:grpSpPr>
      <p:grpSp>
        <p:nvGrpSpPr>
          <p:cNvPr id="24" name="Group 23"/>
          <p:cNvGrpSpPr/>
          <p:nvPr userDrawn="1"/>
        </p:nvGrpSpPr>
        <p:grpSpPr>
          <a:xfrm>
            <a:off x="0" y="6766560"/>
            <a:ext cx="12192000" cy="91440"/>
            <a:chOff x="0" y="4480421"/>
            <a:chExt cx="12192000" cy="91440"/>
          </a:xfrm>
        </p:grpSpPr>
        <p:sp>
          <p:nvSpPr>
            <p:cNvPr id="25" name="Rectangle 24"/>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72" name="Freeform 71"/>
          <p:cNvSpPr/>
          <p:nvPr userDrawn="1"/>
        </p:nvSpPr>
        <p:spPr>
          <a:xfrm>
            <a:off x="3479144" y="1425678"/>
            <a:ext cx="5233713" cy="5432322"/>
          </a:xfrm>
          <a:custGeom>
            <a:avLst/>
            <a:gdLst>
              <a:gd name="connsiteX0" fmla="*/ 257082 w 5233713"/>
              <a:gd name="connsiteY0" fmla="*/ 0 h 5432322"/>
              <a:gd name="connsiteX1" fmla="*/ 4976631 w 5233713"/>
              <a:gd name="connsiteY1" fmla="*/ 0 h 5432322"/>
              <a:gd name="connsiteX2" fmla="*/ 5233713 w 5233713"/>
              <a:gd name="connsiteY2" fmla="*/ 256922 h 5432322"/>
              <a:gd name="connsiteX3" fmla="*/ 5233713 w 5233713"/>
              <a:gd name="connsiteY3" fmla="*/ 5432322 h 5432322"/>
              <a:gd name="connsiteX4" fmla="*/ 4685385 w 5233713"/>
              <a:gd name="connsiteY4" fmla="*/ 5432322 h 5432322"/>
              <a:gd name="connsiteX5" fmla="*/ 4685385 w 5233713"/>
              <a:gd name="connsiteY5" fmla="*/ 5304411 h 5432322"/>
              <a:gd name="connsiteX6" fmla="*/ 4685385 w 5233713"/>
              <a:gd name="connsiteY6" fmla="*/ 632376 h 5432322"/>
              <a:gd name="connsiteX7" fmla="*/ 548329 w 5233713"/>
              <a:gd name="connsiteY7" fmla="*/ 632376 h 5432322"/>
              <a:gd name="connsiteX8" fmla="*/ 548329 w 5233713"/>
              <a:gd name="connsiteY8" fmla="*/ 5432322 h 5432322"/>
              <a:gd name="connsiteX9" fmla="*/ 0 w 5233713"/>
              <a:gd name="connsiteY9" fmla="*/ 5432322 h 5432322"/>
              <a:gd name="connsiteX10" fmla="*/ 0 w 5233713"/>
              <a:gd name="connsiteY10" fmla="*/ 256922 h 5432322"/>
              <a:gd name="connsiteX11" fmla="*/ 257082 w 5233713"/>
              <a:gd name="connsiteY11" fmla="*/ 0 h 543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33713" h="5432322">
                <a:moveTo>
                  <a:pt x="257082" y="0"/>
                </a:moveTo>
                <a:lnTo>
                  <a:pt x="4976631" y="0"/>
                </a:lnTo>
                <a:cubicBezTo>
                  <a:pt x="5118378" y="0"/>
                  <a:pt x="5233713" y="115379"/>
                  <a:pt x="5233713" y="256922"/>
                </a:cubicBezTo>
                <a:lnTo>
                  <a:pt x="5233713" y="5432322"/>
                </a:lnTo>
                <a:lnTo>
                  <a:pt x="4685385" y="5432322"/>
                </a:lnTo>
                <a:lnTo>
                  <a:pt x="4685385" y="5304411"/>
                </a:lnTo>
                <a:cubicBezTo>
                  <a:pt x="4685385" y="3747066"/>
                  <a:pt x="4685385" y="632376"/>
                  <a:pt x="4685385" y="632376"/>
                </a:cubicBezTo>
                <a:lnTo>
                  <a:pt x="548329" y="632376"/>
                </a:lnTo>
                <a:lnTo>
                  <a:pt x="548329" y="5432322"/>
                </a:lnTo>
                <a:lnTo>
                  <a:pt x="0" y="5432322"/>
                </a:lnTo>
                <a:lnTo>
                  <a:pt x="0" y="256922"/>
                </a:lnTo>
                <a:cubicBezTo>
                  <a:pt x="0" y="115379"/>
                  <a:pt x="115336" y="0"/>
                  <a:pt x="257082" y="0"/>
                </a:cubicBezTo>
                <a:close/>
              </a:path>
            </a:pathLst>
          </a:custGeom>
          <a:solidFill>
            <a:schemeClr val="tx2"/>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a:p>
        </p:txBody>
      </p:sp>
      <p:sp>
        <p:nvSpPr>
          <p:cNvPr id="70" name="Freeform 69"/>
          <p:cNvSpPr/>
          <p:nvPr/>
        </p:nvSpPr>
        <p:spPr>
          <a:xfrm>
            <a:off x="3496198" y="1442732"/>
            <a:ext cx="5196771" cy="5415268"/>
          </a:xfrm>
          <a:custGeom>
            <a:avLst/>
            <a:gdLst>
              <a:gd name="connsiteX0" fmla="*/ 238426 w 5196771"/>
              <a:gd name="connsiteY0" fmla="*/ 0 h 5415268"/>
              <a:gd name="connsiteX1" fmla="*/ 4958345 w 5196771"/>
              <a:gd name="connsiteY1" fmla="*/ 0 h 5415268"/>
              <a:gd name="connsiteX2" fmla="*/ 5196771 w 5196771"/>
              <a:gd name="connsiteY2" fmla="*/ 238598 h 5415268"/>
              <a:gd name="connsiteX3" fmla="*/ 5196771 w 5196771"/>
              <a:gd name="connsiteY3" fmla="*/ 5415268 h 5415268"/>
              <a:gd name="connsiteX4" fmla="*/ 4685274 w 5196771"/>
              <a:gd name="connsiteY4" fmla="*/ 5415268 h 5415268"/>
              <a:gd name="connsiteX5" fmla="*/ 4685274 w 5196771"/>
              <a:gd name="connsiteY5" fmla="*/ 595710 h 5415268"/>
              <a:gd name="connsiteX6" fmla="*/ 511497 w 5196771"/>
              <a:gd name="connsiteY6" fmla="*/ 595710 h 5415268"/>
              <a:gd name="connsiteX7" fmla="*/ 511497 w 5196771"/>
              <a:gd name="connsiteY7" fmla="*/ 5298746 h 5415268"/>
              <a:gd name="connsiteX8" fmla="*/ 511497 w 5196771"/>
              <a:gd name="connsiteY8" fmla="*/ 5415268 h 5415268"/>
              <a:gd name="connsiteX9" fmla="*/ 0 w 5196771"/>
              <a:gd name="connsiteY9" fmla="*/ 5415268 h 5415268"/>
              <a:gd name="connsiteX10" fmla="*/ 0 w 5196771"/>
              <a:gd name="connsiteY10" fmla="*/ 238598 h 5415268"/>
              <a:gd name="connsiteX11" fmla="*/ 238426 w 5196771"/>
              <a:gd name="connsiteY11" fmla="*/ 0 h 5415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96771" h="5415268">
                <a:moveTo>
                  <a:pt x="238426" y="0"/>
                </a:moveTo>
                <a:lnTo>
                  <a:pt x="4958345" y="0"/>
                </a:lnTo>
                <a:cubicBezTo>
                  <a:pt x="5089708" y="0"/>
                  <a:pt x="5196771" y="106915"/>
                  <a:pt x="5196771" y="238598"/>
                </a:cubicBezTo>
                <a:lnTo>
                  <a:pt x="5196771" y="5415268"/>
                </a:lnTo>
                <a:lnTo>
                  <a:pt x="4685274" y="5415268"/>
                </a:lnTo>
                <a:lnTo>
                  <a:pt x="4685274" y="595710"/>
                </a:lnTo>
                <a:lnTo>
                  <a:pt x="511497" y="595710"/>
                </a:lnTo>
                <a:cubicBezTo>
                  <a:pt x="511497" y="595710"/>
                  <a:pt x="511497" y="3731067"/>
                  <a:pt x="511497" y="5298746"/>
                </a:cubicBezTo>
                <a:lnTo>
                  <a:pt x="511497" y="5415268"/>
                </a:lnTo>
                <a:lnTo>
                  <a:pt x="0" y="5415268"/>
                </a:lnTo>
                <a:lnTo>
                  <a:pt x="0" y="238598"/>
                </a:lnTo>
                <a:cubicBezTo>
                  <a:pt x="0" y="106915"/>
                  <a:pt x="107063" y="0"/>
                  <a:pt x="238426" y="0"/>
                </a:cubicBezTo>
                <a:close/>
              </a:path>
            </a:pathLst>
          </a:custGeom>
          <a:solidFill>
            <a:srgbClr val="FDFDFF"/>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a:p>
        </p:txBody>
      </p:sp>
      <p:sp>
        <p:nvSpPr>
          <p:cNvPr id="68" name="Freeform 67"/>
          <p:cNvSpPr/>
          <p:nvPr userDrawn="1"/>
        </p:nvSpPr>
        <p:spPr>
          <a:xfrm>
            <a:off x="3513251" y="1459786"/>
            <a:ext cx="5164406" cy="5398215"/>
          </a:xfrm>
          <a:custGeom>
            <a:avLst/>
            <a:gdLst>
              <a:gd name="connsiteX0" fmla="*/ 222357 w 5164406"/>
              <a:gd name="connsiteY0" fmla="*/ 0 h 5398215"/>
              <a:gd name="connsiteX1" fmla="*/ 4942049 w 5164406"/>
              <a:gd name="connsiteY1" fmla="*/ 0 h 5398215"/>
              <a:gd name="connsiteX2" fmla="*/ 5164406 w 5164406"/>
              <a:gd name="connsiteY2" fmla="*/ 222168 h 5398215"/>
              <a:gd name="connsiteX3" fmla="*/ 5164406 w 5164406"/>
              <a:gd name="connsiteY3" fmla="*/ 5398215 h 5398215"/>
              <a:gd name="connsiteX4" fmla="*/ 4650596 w 5164406"/>
              <a:gd name="connsiteY4" fmla="*/ 5398215 h 5398215"/>
              <a:gd name="connsiteX5" fmla="*/ 4650596 w 5164406"/>
              <a:gd name="connsiteY5" fmla="*/ 5269727 h 5398215"/>
              <a:gd name="connsiteX6" fmla="*/ 4650596 w 5164406"/>
              <a:gd name="connsiteY6" fmla="*/ 597856 h 5398215"/>
              <a:gd name="connsiteX7" fmla="*/ 513811 w 5164406"/>
              <a:gd name="connsiteY7" fmla="*/ 597856 h 5398215"/>
              <a:gd name="connsiteX8" fmla="*/ 513811 w 5164406"/>
              <a:gd name="connsiteY8" fmla="*/ 5398215 h 5398215"/>
              <a:gd name="connsiteX9" fmla="*/ 0 w 5164406"/>
              <a:gd name="connsiteY9" fmla="*/ 5398215 h 5398215"/>
              <a:gd name="connsiteX10" fmla="*/ 0 w 5164406"/>
              <a:gd name="connsiteY10" fmla="*/ 222168 h 5398215"/>
              <a:gd name="connsiteX11" fmla="*/ 222357 w 5164406"/>
              <a:gd name="connsiteY11" fmla="*/ 0 h 539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64406" h="5398215">
                <a:moveTo>
                  <a:pt x="222357" y="0"/>
                </a:moveTo>
                <a:lnTo>
                  <a:pt x="4942049" y="0"/>
                </a:lnTo>
                <a:cubicBezTo>
                  <a:pt x="5064465" y="0"/>
                  <a:pt x="5164406" y="100163"/>
                  <a:pt x="5164406" y="222168"/>
                </a:cubicBezTo>
                <a:lnTo>
                  <a:pt x="5164406" y="5398215"/>
                </a:lnTo>
                <a:lnTo>
                  <a:pt x="4650596" y="5398215"/>
                </a:lnTo>
                <a:lnTo>
                  <a:pt x="4650596" y="5269727"/>
                </a:lnTo>
                <a:cubicBezTo>
                  <a:pt x="4650596" y="3712436"/>
                  <a:pt x="4650596" y="597856"/>
                  <a:pt x="4650596" y="597856"/>
                </a:cubicBezTo>
                <a:lnTo>
                  <a:pt x="513811" y="597856"/>
                </a:lnTo>
                <a:lnTo>
                  <a:pt x="513811" y="5398215"/>
                </a:lnTo>
                <a:lnTo>
                  <a:pt x="0" y="5398215"/>
                </a:lnTo>
                <a:lnTo>
                  <a:pt x="0" y="222168"/>
                </a:lnTo>
                <a:cubicBezTo>
                  <a:pt x="0" y="100163"/>
                  <a:pt x="100180" y="0"/>
                  <a:pt x="222357" y="0"/>
                </a:cubicBezTo>
                <a:close/>
              </a:path>
            </a:pathLst>
          </a:custGeom>
          <a:gradFill>
            <a:gsLst>
              <a:gs pos="85000">
                <a:srgbClr val="46474B"/>
              </a:gs>
              <a:gs pos="0">
                <a:srgbClr val="000000"/>
              </a:gs>
              <a:gs pos="38000">
                <a:srgbClr val="292A2E"/>
              </a:gs>
            </a:gsLst>
            <a:lin ang="18000000" scaled="0"/>
          </a:gra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a:p>
        </p:txBody>
      </p:sp>
      <p:sp>
        <p:nvSpPr>
          <p:cNvPr id="59" name="Shape 10"/>
          <p:cNvSpPr/>
          <p:nvPr/>
        </p:nvSpPr>
        <p:spPr>
          <a:xfrm>
            <a:off x="4544990" y="1425678"/>
            <a:ext cx="3207861" cy="3011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1D1D20"/>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0" name="Shape 11"/>
          <p:cNvSpPr/>
          <p:nvPr/>
        </p:nvSpPr>
        <p:spPr>
          <a:xfrm>
            <a:off x="4029120" y="2056658"/>
            <a:ext cx="4136977" cy="13553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gradFill>
            <a:gsLst>
              <a:gs pos="85000">
                <a:srgbClr val="46474B"/>
              </a:gs>
              <a:gs pos="0">
                <a:srgbClr val="000000"/>
              </a:gs>
              <a:gs pos="38000">
                <a:srgbClr val="292A2E"/>
              </a:gs>
            </a:gsLst>
            <a:lin ang="180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1" name="Freeform 60"/>
          <p:cNvSpPr/>
          <p:nvPr/>
        </p:nvSpPr>
        <p:spPr>
          <a:xfrm>
            <a:off x="4092543" y="2087471"/>
            <a:ext cx="4011901" cy="72300"/>
          </a:xfrm>
          <a:custGeom>
            <a:avLst/>
            <a:gdLst>
              <a:gd name="connsiteX0" fmla="*/ 0 w 11950874"/>
              <a:gd name="connsiteY0" fmla="*/ 122970 h 215371"/>
              <a:gd name="connsiteX1" fmla="*/ 42687 w 11950874"/>
              <a:gd name="connsiteY1" fmla="*/ 122970 h 215371"/>
              <a:gd name="connsiteX2" fmla="*/ 42687 w 11950874"/>
              <a:gd name="connsiteY2" fmla="*/ 215370 h 215371"/>
              <a:gd name="connsiteX3" fmla="*/ 0 w 11950874"/>
              <a:gd name="connsiteY3" fmla="*/ 215370 h 215371"/>
              <a:gd name="connsiteX4" fmla="*/ 11901472 w 11950874"/>
              <a:gd name="connsiteY4" fmla="*/ 98713 h 215371"/>
              <a:gd name="connsiteX5" fmla="*/ 11901472 w 11950874"/>
              <a:gd name="connsiteY5" fmla="*/ 144861 h 215371"/>
              <a:gd name="connsiteX6" fmla="*/ 11924532 w 11950874"/>
              <a:gd name="connsiteY6" fmla="*/ 144861 h 215371"/>
              <a:gd name="connsiteX7" fmla="*/ 11924532 w 11950874"/>
              <a:gd name="connsiteY7" fmla="*/ 98713 h 215371"/>
              <a:gd name="connsiteX8" fmla="*/ 167288 w 11950874"/>
              <a:gd name="connsiteY8" fmla="*/ 75541 h 215371"/>
              <a:gd name="connsiteX9" fmla="*/ 212884 w 11950874"/>
              <a:gd name="connsiteY9" fmla="*/ 75541 h 215371"/>
              <a:gd name="connsiteX10" fmla="*/ 212884 w 11950874"/>
              <a:gd name="connsiteY10" fmla="*/ 215370 h 215371"/>
              <a:gd name="connsiteX11" fmla="*/ 167288 w 11950874"/>
              <a:gd name="connsiteY11" fmla="*/ 215370 h 215371"/>
              <a:gd name="connsiteX12" fmla="*/ 85099 w 11950874"/>
              <a:gd name="connsiteY12" fmla="*/ 75541 h 215371"/>
              <a:gd name="connsiteX13" fmla="*/ 124876 w 11950874"/>
              <a:gd name="connsiteY13" fmla="*/ 75541 h 215371"/>
              <a:gd name="connsiteX14" fmla="*/ 124876 w 11950874"/>
              <a:gd name="connsiteY14" fmla="*/ 215371 h 215371"/>
              <a:gd name="connsiteX15" fmla="*/ 85099 w 11950874"/>
              <a:gd name="connsiteY15" fmla="*/ 215371 h 215371"/>
              <a:gd name="connsiteX16" fmla="*/ 11582912 w 11950874"/>
              <a:gd name="connsiteY16" fmla="*/ 47913 h 215371"/>
              <a:gd name="connsiteX17" fmla="*/ 11571272 w 11950874"/>
              <a:gd name="connsiteY17" fmla="*/ 59456 h 215371"/>
              <a:gd name="connsiteX18" fmla="*/ 11571272 w 11950874"/>
              <a:gd name="connsiteY18" fmla="*/ 174845 h 215371"/>
              <a:gd name="connsiteX19" fmla="*/ 11582912 w 11950874"/>
              <a:gd name="connsiteY19" fmla="*/ 186356 h 215371"/>
              <a:gd name="connsiteX20" fmla="*/ 11859876 w 11950874"/>
              <a:gd name="connsiteY20" fmla="*/ 186356 h 215371"/>
              <a:gd name="connsiteX21" fmla="*/ 11871308 w 11950874"/>
              <a:gd name="connsiteY21" fmla="*/ 174845 h 215371"/>
              <a:gd name="connsiteX22" fmla="*/ 11871308 w 11950874"/>
              <a:gd name="connsiteY22" fmla="*/ 59456 h 215371"/>
              <a:gd name="connsiteX23" fmla="*/ 11859876 w 11950874"/>
              <a:gd name="connsiteY23" fmla="*/ 47913 h 215371"/>
              <a:gd name="connsiteX24" fmla="*/ 255296 w 11950874"/>
              <a:gd name="connsiteY24" fmla="*/ 41048 h 215371"/>
              <a:gd name="connsiteX25" fmla="*/ 295073 w 11950874"/>
              <a:gd name="connsiteY25" fmla="*/ 41048 h 215371"/>
              <a:gd name="connsiteX26" fmla="*/ 295073 w 11950874"/>
              <a:gd name="connsiteY26" fmla="*/ 215371 h 215371"/>
              <a:gd name="connsiteX27" fmla="*/ 255296 w 11950874"/>
              <a:gd name="connsiteY27" fmla="*/ 215371 h 215371"/>
              <a:gd name="connsiteX28" fmla="*/ 11593170 w 11950874"/>
              <a:gd name="connsiteY28" fmla="*/ 22513 h 215371"/>
              <a:gd name="connsiteX29" fmla="*/ 11870162 w 11950874"/>
              <a:gd name="connsiteY29" fmla="*/ 22513 h 215371"/>
              <a:gd name="connsiteX30" fmla="*/ 11904760 w 11950874"/>
              <a:gd name="connsiteY30" fmla="*/ 57146 h 215371"/>
              <a:gd name="connsiteX31" fmla="*/ 11904760 w 11950874"/>
              <a:gd name="connsiteY31" fmla="*/ 68634 h 215371"/>
              <a:gd name="connsiteX32" fmla="*/ 11950874 w 11950874"/>
              <a:gd name="connsiteY32" fmla="*/ 68634 h 215371"/>
              <a:gd name="connsiteX33" fmla="*/ 11950874 w 11950874"/>
              <a:gd name="connsiteY33" fmla="*/ 160952 h 215371"/>
              <a:gd name="connsiteX34" fmla="*/ 11904760 w 11950874"/>
              <a:gd name="connsiteY34" fmla="*/ 160952 h 215371"/>
              <a:gd name="connsiteX35" fmla="*/ 11904760 w 11950874"/>
              <a:gd name="connsiteY35" fmla="*/ 172534 h 215371"/>
              <a:gd name="connsiteX36" fmla="*/ 11870162 w 11950874"/>
              <a:gd name="connsiteY36" fmla="*/ 207133 h 215371"/>
              <a:gd name="connsiteX37" fmla="*/ 11593170 w 11950874"/>
              <a:gd name="connsiteY37" fmla="*/ 207133 h 215371"/>
              <a:gd name="connsiteX38" fmla="*/ 11558572 w 11950874"/>
              <a:gd name="connsiteY38" fmla="*/ 172534 h 215371"/>
              <a:gd name="connsiteX39" fmla="*/ 11558572 w 11950874"/>
              <a:gd name="connsiteY39" fmla="*/ 57146 h 215371"/>
              <a:gd name="connsiteX40" fmla="*/ 11593170 w 11950874"/>
              <a:gd name="connsiteY40" fmla="*/ 22513 h 215371"/>
              <a:gd name="connsiteX41" fmla="*/ 337485 w 11950874"/>
              <a:gd name="connsiteY41" fmla="*/ 0 h 215371"/>
              <a:gd name="connsiteX42" fmla="*/ 383307 w 11950874"/>
              <a:gd name="connsiteY42" fmla="*/ 0 h 215371"/>
              <a:gd name="connsiteX43" fmla="*/ 383307 w 11950874"/>
              <a:gd name="connsiteY43" fmla="*/ 215371 h 215371"/>
              <a:gd name="connsiteX44" fmla="*/ 337485 w 11950874"/>
              <a:gd name="connsiteY44" fmla="*/ 215371 h 215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950874" h="215371">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a:p>
        </p:txBody>
      </p:sp>
      <p:sp>
        <p:nvSpPr>
          <p:cNvPr id="64" name="Shape 31"/>
          <p:cNvSpPr/>
          <p:nvPr/>
        </p:nvSpPr>
        <p:spPr>
          <a:xfrm>
            <a:off x="6020120" y="1728378"/>
            <a:ext cx="91392" cy="91369"/>
          </a:xfrm>
          <a:custGeom>
            <a:avLst/>
            <a:gdLst/>
            <a:ahLst/>
            <a:cxnLst>
              <a:cxn ang="0">
                <a:pos x="wd2" y="hd2"/>
              </a:cxn>
              <a:cxn ang="5400000">
                <a:pos x="wd2" y="hd2"/>
              </a:cxn>
              <a:cxn ang="10800000">
                <a:pos x="wd2" y="hd2"/>
              </a:cxn>
              <a:cxn ang="16200000">
                <a:pos x="wd2" y="hd2"/>
              </a:cxn>
            </a:cxnLst>
            <a:rect l="0" t="0"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5" name="Shape 32"/>
          <p:cNvSpPr/>
          <p:nvPr/>
        </p:nvSpPr>
        <p:spPr>
          <a:xfrm>
            <a:off x="6058490" y="1766748"/>
            <a:ext cx="22469" cy="22464"/>
          </a:xfrm>
          <a:custGeom>
            <a:avLst/>
            <a:gdLst/>
            <a:ahLst/>
            <a:cxnLst>
              <a:cxn ang="0">
                <a:pos x="wd2" y="hd2"/>
              </a:cxn>
              <a:cxn ang="5400000">
                <a:pos x="wd2" y="hd2"/>
              </a:cxn>
              <a:cxn ang="10800000">
                <a:pos x="wd2" y="hd2"/>
              </a:cxn>
              <a:cxn ang="16200000">
                <a:pos x="wd2" y="hd2"/>
              </a:cxn>
            </a:cxnLst>
            <a:rect l="0" t="0"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6" name="Shape 33"/>
          <p:cNvSpPr/>
          <p:nvPr/>
        </p:nvSpPr>
        <p:spPr>
          <a:xfrm>
            <a:off x="5922062" y="1753958"/>
            <a:ext cx="44605" cy="44606"/>
          </a:xfrm>
          <a:custGeom>
            <a:avLst/>
            <a:gdLst/>
            <a:ahLst/>
            <a:cxnLst>
              <a:cxn ang="0">
                <a:pos x="wd2" y="hd2"/>
              </a:cxn>
              <a:cxn ang="5400000">
                <a:pos x="wd2" y="hd2"/>
              </a:cxn>
              <a:cxn ang="10800000">
                <a:pos x="wd2" y="hd2"/>
              </a:cxn>
              <a:cxn ang="16200000">
                <a:pos x="wd2" y="hd2"/>
              </a:cxn>
            </a:cxnLst>
            <a:rect l="0" t="0" r="r" b="b"/>
            <a:pathLst>
              <a:path w="21600" h="21600" extrusionOk="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7" name="Picture Placeholder 4"/>
          <p:cNvSpPr>
            <a:spLocks noGrp="1"/>
          </p:cNvSpPr>
          <p:nvPr userDrawn="1">
            <p:ph type="pic" sz="quarter" idx="22"/>
          </p:nvPr>
        </p:nvSpPr>
        <p:spPr>
          <a:xfrm>
            <a:off x="4027511" y="2190585"/>
            <a:ext cx="4136979" cy="4667416"/>
          </a:xfrm>
        </p:spPr>
      </p:sp>
    </p:spTree>
    <p:extLst>
      <p:ext uri="{BB962C8B-B14F-4D97-AF65-F5344CB8AC3E}">
        <p14:creationId xmlns:p14="http://schemas.microsoft.com/office/powerpoint/2010/main" val="368411400"/>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ig ipad white">
    <p:bg>
      <p:bgPr>
        <a:solidFill>
          <a:schemeClr val="bg2"/>
        </a:solidFill>
        <a:effectLst/>
      </p:bgPr>
    </p:bg>
    <p:spTree>
      <p:nvGrpSpPr>
        <p:cNvPr id="1" name=""/>
        <p:cNvGrpSpPr/>
        <p:nvPr/>
      </p:nvGrpSpPr>
      <p:grpSpPr>
        <a:xfrm>
          <a:off x="0" y="0"/>
          <a:ext cx="0" cy="0"/>
          <a:chOff x="0" y="0"/>
          <a:chExt cx="0" cy="0"/>
        </a:xfrm>
      </p:grpSpPr>
      <p:grpSp>
        <p:nvGrpSpPr>
          <p:cNvPr id="24" name="Group 23"/>
          <p:cNvGrpSpPr/>
          <p:nvPr userDrawn="1"/>
        </p:nvGrpSpPr>
        <p:grpSpPr>
          <a:xfrm>
            <a:off x="0" y="6766560"/>
            <a:ext cx="12192000" cy="91440"/>
            <a:chOff x="0" y="4480421"/>
            <a:chExt cx="12192000" cy="91440"/>
          </a:xfrm>
        </p:grpSpPr>
        <p:sp>
          <p:nvSpPr>
            <p:cNvPr id="25" name="Rectangle 24"/>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33"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72" name="Freeform 71"/>
          <p:cNvSpPr/>
          <p:nvPr userDrawn="1"/>
        </p:nvSpPr>
        <p:spPr>
          <a:xfrm>
            <a:off x="3479144" y="1425678"/>
            <a:ext cx="5233713" cy="5432322"/>
          </a:xfrm>
          <a:custGeom>
            <a:avLst/>
            <a:gdLst>
              <a:gd name="connsiteX0" fmla="*/ 257082 w 5233713"/>
              <a:gd name="connsiteY0" fmla="*/ 0 h 5432322"/>
              <a:gd name="connsiteX1" fmla="*/ 4976631 w 5233713"/>
              <a:gd name="connsiteY1" fmla="*/ 0 h 5432322"/>
              <a:gd name="connsiteX2" fmla="*/ 5233713 w 5233713"/>
              <a:gd name="connsiteY2" fmla="*/ 256922 h 5432322"/>
              <a:gd name="connsiteX3" fmla="*/ 5233713 w 5233713"/>
              <a:gd name="connsiteY3" fmla="*/ 5432322 h 5432322"/>
              <a:gd name="connsiteX4" fmla="*/ 4685385 w 5233713"/>
              <a:gd name="connsiteY4" fmla="*/ 5432322 h 5432322"/>
              <a:gd name="connsiteX5" fmla="*/ 4685385 w 5233713"/>
              <a:gd name="connsiteY5" fmla="*/ 5304411 h 5432322"/>
              <a:gd name="connsiteX6" fmla="*/ 4685385 w 5233713"/>
              <a:gd name="connsiteY6" fmla="*/ 632376 h 5432322"/>
              <a:gd name="connsiteX7" fmla="*/ 548329 w 5233713"/>
              <a:gd name="connsiteY7" fmla="*/ 632376 h 5432322"/>
              <a:gd name="connsiteX8" fmla="*/ 548329 w 5233713"/>
              <a:gd name="connsiteY8" fmla="*/ 5432322 h 5432322"/>
              <a:gd name="connsiteX9" fmla="*/ 0 w 5233713"/>
              <a:gd name="connsiteY9" fmla="*/ 5432322 h 5432322"/>
              <a:gd name="connsiteX10" fmla="*/ 0 w 5233713"/>
              <a:gd name="connsiteY10" fmla="*/ 256922 h 5432322"/>
              <a:gd name="connsiteX11" fmla="*/ 257082 w 5233713"/>
              <a:gd name="connsiteY11" fmla="*/ 0 h 543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33713" h="5432322">
                <a:moveTo>
                  <a:pt x="257082" y="0"/>
                </a:moveTo>
                <a:lnTo>
                  <a:pt x="4976631" y="0"/>
                </a:lnTo>
                <a:cubicBezTo>
                  <a:pt x="5118378" y="0"/>
                  <a:pt x="5233713" y="115379"/>
                  <a:pt x="5233713" y="256922"/>
                </a:cubicBezTo>
                <a:lnTo>
                  <a:pt x="5233713" y="5432322"/>
                </a:lnTo>
                <a:lnTo>
                  <a:pt x="4685385" y="5432322"/>
                </a:lnTo>
                <a:lnTo>
                  <a:pt x="4685385" y="5304411"/>
                </a:lnTo>
                <a:cubicBezTo>
                  <a:pt x="4685385" y="3747066"/>
                  <a:pt x="4685385" y="632376"/>
                  <a:pt x="4685385" y="632376"/>
                </a:cubicBezTo>
                <a:lnTo>
                  <a:pt x="548329" y="632376"/>
                </a:lnTo>
                <a:lnTo>
                  <a:pt x="548329" y="5432322"/>
                </a:lnTo>
                <a:lnTo>
                  <a:pt x="0" y="5432322"/>
                </a:lnTo>
                <a:lnTo>
                  <a:pt x="0" y="256922"/>
                </a:lnTo>
                <a:cubicBezTo>
                  <a:pt x="0" y="115379"/>
                  <a:pt x="115336" y="0"/>
                  <a:pt x="257082" y="0"/>
                </a:cubicBezTo>
                <a:close/>
              </a:path>
            </a:pathLst>
          </a:custGeom>
          <a:solidFill>
            <a:srgbClr val="E4E4E4"/>
          </a:solidFill>
          <a:ln w="12700">
            <a:miter lim="400000"/>
          </a:ln>
        </p:spPr>
        <p:txBody>
          <a:bodyPr lIns="0" tIns="0" rIns="0" bIns="0" anchor="ctr"/>
          <a:lstStyle/>
          <a:p>
            <a:pPr lvl="0"/>
            <a:endParaRPr sz="3000">
              <a:solidFill>
                <a:srgbClr val="FFFFFF"/>
              </a:solidFill>
              <a:effectLst>
                <a:outerShdw blurRad="38100" dist="12700" dir="5400000" rotWithShape="0">
                  <a:srgbClr val="000000">
                    <a:alpha val="50000"/>
                  </a:srgbClr>
                </a:outerShdw>
              </a:effectLst>
            </a:endParaRPr>
          </a:p>
        </p:txBody>
      </p:sp>
      <p:sp>
        <p:nvSpPr>
          <p:cNvPr id="70" name="Freeform 69"/>
          <p:cNvSpPr/>
          <p:nvPr/>
        </p:nvSpPr>
        <p:spPr>
          <a:xfrm>
            <a:off x="3496198" y="1442732"/>
            <a:ext cx="5196771" cy="5415268"/>
          </a:xfrm>
          <a:custGeom>
            <a:avLst/>
            <a:gdLst>
              <a:gd name="connsiteX0" fmla="*/ 238426 w 5196771"/>
              <a:gd name="connsiteY0" fmla="*/ 0 h 5415268"/>
              <a:gd name="connsiteX1" fmla="*/ 4958345 w 5196771"/>
              <a:gd name="connsiteY1" fmla="*/ 0 h 5415268"/>
              <a:gd name="connsiteX2" fmla="*/ 5196771 w 5196771"/>
              <a:gd name="connsiteY2" fmla="*/ 238598 h 5415268"/>
              <a:gd name="connsiteX3" fmla="*/ 5196771 w 5196771"/>
              <a:gd name="connsiteY3" fmla="*/ 5415268 h 5415268"/>
              <a:gd name="connsiteX4" fmla="*/ 4685274 w 5196771"/>
              <a:gd name="connsiteY4" fmla="*/ 5415268 h 5415268"/>
              <a:gd name="connsiteX5" fmla="*/ 4685274 w 5196771"/>
              <a:gd name="connsiteY5" fmla="*/ 595710 h 5415268"/>
              <a:gd name="connsiteX6" fmla="*/ 511497 w 5196771"/>
              <a:gd name="connsiteY6" fmla="*/ 595710 h 5415268"/>
              <a:gd name="connsiteX7" fmla="*/ 511497 w 5196771"/>
              <a:gd name="connsiteY7" fmla="*/ 5298746 h 5415268"/>
              <a:gd name="connsiteX8" fmla="*/ 511497 w 5196771"/>
              <a:gd name="connsiteY8" fmla="*/ 5415268 h 5415268"/>
              <a:gd name="connsiteX9" fmla="*/ 0 w 5196771"/>
              <a:gd name="connsiteY9" fmla="*/ 5415268 h 5415268"/>
              <a:gd name="connsiteX10" fmla="*/ 0 w 5196771"/>
              <a:gd name="connsiteY10" fmla="*/ 238598 h 5415268"/>
              <a:gd name="connsiteX11" fmla="*/ 238426 w 5196771"/>
              <a:gd name="connsiteY11" fmla="*/ 0 h 5415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96771" h="5415268">
                <a:moveTo>
                  <a:pt x="238426" y="0"/>
                </a:moveTo>
                <a:lnTo>
                  <a:pt x="4958345" y="0"/>
                </a:lnTo>
                <a:cubicBezTo>
                  <a:pt x="5089708" y="0"/>
                  <a:pt x="5196771" y="106915"/>
                  <a:pt x="5196771" y="238598"/>
                </a:cubicBezTo>
                <a:lnTo>
                  <a:pt x="5196771" y="5415268"/>
                </a:lnTo>
                <a:lnTo>
                  <a:pt x="4685274" y="5415268"/>
                </a:lnTo>
                <a:lnTo>
                  <a:pt x="4685274" y="595710"/>
                </a:lnTo>
                <a:lnTo>
                  <a:pt x="511497" y="595710"/>
                </a:lnTo>
                <a:cubicBezTo>
                  <a:pt x="511497" y="595710"/>
                  <a:pt x="511497" y="3731067"/>
                  <a:pt x="511497" y="5298746"/>
                </a:cubicBezTo>
                <a:lnTo>
                  <a:pt x="511497" y="5415268"/>
                </a:lnTo>
                <a:lnTo>
                  <a:pt x="0" y="5415268"/>
                </a:lnTo>
                <a:lnTo>
                  <a:pt x="0" y="238598"/>
                </a:lnTo>
                <a:cubicBezTo>
                  <a:pt x="0" y="106915"/>
                  <a:pt x="107063" y="0"/>
                  <a:pt x="238426" y="0"/>
                </a:cubicBezTo>
                <a:close/>
              </a:path>
            </a:pathLst>
          </a:custGeom>
          <a:solidFill>
            <a:srgbClr val="FDFDFF"/>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a:p>
        </p:txBody>
      </p:sp>
      <p:sp>
        <p:nvSpPr>
          <p:cNvPr id="68" name="Freeform 67"/>
          <p:cNvSpPr/>
          <p:nvPr userDrawn="1"/>
        </p:nvSpPr>
        <p:spPr>
          <a:xfrm>
            <a:off x="3513251" y="1459786"/>
            <a:ext cx="5164406" cy="5398215"/>
          </a:xfrm>
          <a:custGeom>
            <a:avLst/>
            <a:gdLst>
              <a:gd name="connsiteX0" fmla="*/ 222357 w 5164406"/>
              <a:gd name="connsiteY0" fmla="*/ 0 h 5398215"/>
              <a:gd name="connsiteX1" fmla="*/ 4942049 w 5164406"/>
              <a:gd name="connsiteY1" fmla="*/ 0 h 5398215"/>
              <a:gd name="connsiteX2" fmla="*/ 5164406 w 5164406"/>
              <a:gd name="connsiteY2" fmla="*/ 222168 h 5398215"/>
              <a:gd name="connsiteX3" fmla="*/ 5164406 w 5164406"/>
              <a:gd name="connsiteY3" fmla="*/ 5398215 h 5398215"/>
              <a:gd name="connsiteX4" fmla="*/ 4650596 w 5164406"/>
              <a:gd name="connsiteY4" fmla="*/ 5398215 h 5398215"/>
              <a:gd name="connsiteX5" fmla="*/ 4650596 w 5164406"/>
              <a:gd name="connsiteY5" fmla="*/ 5269727 h 5398215"/>
              <a:gd name="connsiteX6" fmla="*/ 4650596 w 5164406"/>
              <a:gd name="connsiteY6" fmla="*/ 597856 h 5398215"/>
              <a:gd name="connsiteX7" fmla="*/ 513811 w 5164406"/>
              <a:gd name="connsiteY7" fmla="*/ 597856 h 5398215"/>
              <a:gd name="connsiteX8" fmla="*/ 513811 w 5164406"/>
              <a:gd name="connsiteY8" fmla="*/ 5398215 h 5398215"/>
              <a:gd name="connsiteX9" fmla="*/ 0 w 5164406"/>
              <a:gd name="connsiteY9" fmla="*/ 5398215 h 5398215"/>
              <a:gd name="connsiteX10" fmla="*/ 0 w 5164406"/>
              <a:gd name="connsiteY10" fmla="*/ 222168 h 5398215"/>
              <a:gd name="connsiteX11" fmla="*/ 222357 w 5164406"/>
              <a:gd name="connsiteY11" fmla="*/ 0 h 539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64406" h="5398215">
                <a:moveTo>
                  <a:pt x="222357" y="0"/>
                </a:moveTo>
                <a:lnTo>
                  <a:pt x="4942049" y="0"/>
                </a:lnTo>
                <a:cubicBezTo>
                  <a:pt x="5064465" y="0"/>
                  <a:pt x="5164406" y="100163"/>
                  <a:pt x="5164406" y="222168"/>
                </a:cubicBezTo>
                <a:lnTo>
                  <a:pt x="5164406" y="5398215"/>
                </a:lnTo>
                <a:lnTo>
                  <a:pt x="4650596" y="5398215"/>
                </a:lnTo>
                <a:lnTo>
                  <a:pt x="4650596" y="5269727"/>
                </a:lnTo>
                <a:cubicBezTo>
                  <a:pt x="4650596" y="3712436"/>
                  <a:pt x="4650596" y="597856"/>
                  <a:pt x="4650596" y="597856"/>
                </a:cubicBezTo>
                <a:lnTo>
                  <a:pt x="513811" y="597856"/>
                </a:lnTo>
                <a:lnTo>
                  <a:pt x="513811" y="5398215"/>
                </a:lnTo>
                <a:lnTo>
                  <a:pt x="0" y="5398215"/>
                </a:lnTo>
                <a:lnTo>
                  <a:pt x="0" y="222168"/>
                </a:lnTo>
                <a:cubicBezTo>
                  <a:pt x="0" y="100163"/>
                  <a:pt x="100180" y="0"/>
                  <a:pt x="222357" y="0"/>
                </a:cubicBezTo>
                <a:close/>
              </a:path>
            </a:pathLst>
          </a:custGeom>
          <a:gradFill>
            <a:gsLst>
              <a:gs pos="85000">
                <a:srgbClr val="FEFEFE"/>
              </a:gs>
              <a:gs pos="0">
                <a:schemeClr val="bg2">
                  <a:lumMod val="40000"/>
                  <a:lumOff val="60000"/>
                </a:schemeClr>
              </a:gs>
              <a:gs pos="38000">
                <a:srgbClr val="F0F2F5"/>
              </a:gs>
            </a:gsLst>
            <a:lin ang="18000000" scaled="0"/>
          </a:gradFill>
          <a:ln w="12700">
            <a:miter lim="400000"/>
          </a:ln>
        </p:spPr>
        <p:txBody>
          <a:bodyPr lIns="0" tIns="0" rIns="0" bIns="0" anchor="ctr"/>
          <a:lstStyle/>
          <a:p>
            <a:pPr lvl="0"/>
            <a:endParaRPr sz="3000">
              <a:solidFill>
                <a:srgbClr val="FFFFFF"/>
              </a:solidFill>
              <a:effectLst>
                <a:outerShdw blurRad="38100" dist="12700" dir="5400000" rotWithShape="0">
                  <a:srgbClr val="000000">
                    <a:alpha val="50000"/>
                  </a:srgbClr>
                </a:outerShdw>
              </a:effectLst>
            </a:endParaRPr>
          </a:p>
        </p:txBody>
      </p:sp>
      <p:sp>
        <p:nvSpPr>
          <p:cNvPr id="59" name="Shape 10"/>
          <p:cNvSpPr/>
          <p:nvPr/>
        </p:nvSpPr>
        <p:spPr>
          <a:xfrm>
            <a:off x="4544990" y="1425678"/>
            <a:ext cx="3207861" cy="3011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9B9B9B"/>
          </a:solidFill>
          <a:ln w="12700">
            <a:miter lim="400000"/>
          </a:ln>
        </p:spPr>
        <p:txBody>
          <a:bodyPr lIns="0" tIns="0" rIns="0" bIns="0" anchor="ctr"/>
          <a:lstStyle/>
          <a:p>
            <a:pPr lvl="0"/>
            <a:endParaRPr sz="3000">
              <a:solidFill>
                <a:srgbClr val="FFFFFF"/>
              </a:solidFill>
              <a:effectLst>
                <a:outerShdw blurRad="38100" dist="12700" dir="5400000" rotWithShape="0">
                  <a:srgbClr val="000000">
                    <a:alpha val="50000"/>
                  </a:srgbClr>
                </a:outerShdw>
              </a:effectLst>
            </a:endParaRPr>
          </a:p>
        </p:txBody>
      </p:sp>
      <p:sp>
        <p:nvSpPr>
          <p:cNvPr id="60" name="Shape 11"/>
          <p:cNvSpPr/>
          <p:nvPr/>
        </p:nvSpPr>
        <p:spPr>
          <a:xfrm>
            <a:off x="4029120" y="2056658"/>
            <a:ext cx="4136977" cy="13553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gradFill>
            <a:gsLst>
              <a:gs pos="85000">
                <a:srgbClr val="46474B"/>
              </a:gs>
              <a:gs pos="0">
                <a:srgbClr val="000000"/>
              </a:gs>
              <a:gs pos="38000">
                <a:srgbClr val="292A2E"/>
              </a:gs>
            </a:gsLst>
            <a:lin ang="180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1" name="Freeform 60"/>
          <p:cNvSpPr/>
          <p:nvPr/>
        </p:nvSpPr>
        <p:spPr>
          <a:xfrm>
            <a:off x="4092543" y="2087471"/>
            <a:ext cx="4011901" cy="72300"/>
          </a:xfrm>
          <a:custGeom>
            <a:avLst/>
            <a:gdLst>
              <a:gd name="connsiteX0" fmla="*/ 0 w 11950874"/>
              <a:gd name="connsiteY0" fmla="*/ 122970 h 215371"/>
              <a:gd name="connsiteX1" fmla="*/ 42687 w 11950874"/>
              <a:gd name="connsiteY1" fmla="*/ 122970 h 215371"/>
              <a:gd name="connsiteX2" fmla="*/ 42687 w 11950874"/>
              <a:gd name="connsiteY2" fmla="*/ 215370 h 215371"/>
              <a:gd name="connsiteX3" fmla="*/ 0 w 11950874"/>
              <a:gd name="connsiteY3" fmla="*/ 215370 h 215371"/>
              <a:gd name="connsiteX4" fmla="*/ 11901472 w 11950874"/>
              <a:gd name="connsiteY4" fmla="*/ 98713 h 215371"/>
              <a:gd name="connsiteX5" fmla="*/ 11901472 w 11950874"/>
              <a:gd name="connsiteY5" fmla="*/ 144861 h 215371"/>
              <a:gd name="connsiteX6" fmla="*/ 11924532 w 11950874"/>
              <a:gd name="connsiteY6" fmla="*/ 144861 h 215371"/>
              <a:gd name="connsiteX7" fmla="*/ 11924532 w 11950874"/>
              <a:gd name="connsiteY7" fmla="*/ 98713 h 215371"/>
              <a:gd name="connsiteX8" fmla="*/ 167288 w 11950874"/>
              <a:gd name="connsiteY8" fmla="*/ 75541 h 215371"/>
              <a:gd name="connsiteX9" fmla="*/ 212884 w 11950874"/>
              <a:gd name="connsiteY9" fmla="*/ 75541 h 215371"/>
              <a:gd name="connsiteX10" fmla="*/ 212884 w 11950874"/>
              <a:gd name="connsiteY10" fmla="*/ 215370 h 215371"/>
              <a:gd name="connsiteX11" fmla="*/ 167288 w 11950874"/>
              <a:gd name="connsiteY11" fmla="*/ 215370 h 215371"/>
              <a:gd name="connsiteX12" fmla="*/ 85099 w 11950874"/>
              <a:gd name="connsiteY12" fmla="*/ 75541 h 215371"/>
              <a:gd name="connsiteX13" fmla="*/ 124876 w 11950874"/>
              <a:gd name="connsiteY13" fmla="*/ 75541 h 215371"/>
              <a:gd name="connsiteX14" fmla="*/ 124876 w 11950874"/>
              <a:gd name="connsiteY14" fmla="*/ 215371 h 215371"/>
              <a:gd name="connsiteX15" fmla="*/ 85099 w 11950874"/>
              <a:gd name="connsiteY15" fmla="*/ 215371 h 215371"/>
              <a:gd name="connsiteX16" fmla="*/ 11582912 w 11950874"/>
              <a:gd name="connsiteY16" fmla="*/ 47913 h 215371"/>
              <a:gd name="connsiteX17" fmla="*/ 11571272 w 11950874"/>
              <a:gd name="connsiteY17" fmla="*/ 59456 h 215371"/>
              <a:gd name="connsiteX18" fmla="*/ 11571272 w 11950874"/>
              <a:gd name="connsiteY18" fmla="*/ 174845 h 215371"/>
              <a:gd name="connsiteX19" fmla="*/ 11582912 w 11950874"/>
              <a:gd name="connsiteY19" fmla="*/ 186356 h 215371"/>
              <a:gd name="connsiteX20" fmla="*/ 11859876 w 11950874"/>
              <a:gd name="connsiteY20" fmla="*/ 186356 h 215371"/>
              <a:gd name="connsiteX21" fmla="*/ 11871308 w 11950874"/>
              <a:gd name="connsiteY21" fmla="*/ 174845 h 215371"/>
              <a:gd name="connsiteX22" fmla="*/ 11871308 w 11950874"/>
              <a:gd name="connsiteY22" fmla="*/ 59456 h 215371"/>
              <a:gd name="connsiteX23" fmla="*/ 11859876 w 11950874"/>
              <a:gd name="connsiteY23" fmla="*/ 47913 h 215371"/>
              <a:gd name="connsiteX24" fmla="*/ 255296 w 11950874"/>
              <a:gd name="connsiteY24" fmla="*/ 41048 h 215371"/>
              <a:gd name="connsiteX25" fmla="*/ 295073 w 11950874"/>
              <a:gd name="connsiteY25" fmla="*/ 41048 h 215371"/>
              <a:gd name="connsiteX26" fmla="*/ 295073 w 11950874"/>
              <a:gd name="connsiteY26" fmla="*/ 215371 h 215371"/>
              <a:gd name="connsiteX27" fmla="*/ 255296 w 11950874"/>
              <a:gd name="connsiteY27" fmla="*/ 215371 h 215371"/>
              <a:gd name="connsiteX28" fmla="*/ 11593170 w 11950874"/>
              <a:gd name="connsiteY28" fmla="*/ 22513 h 215371"/>
              <a:gd name="connsiteX29" fmla="*/ 11870162 w 11950874"/>
              <a:gd name="connsiteY29" fmla="*/ 22513 h 215371"/>
              <a:gd name="connsiteX30" fmla="*/ 11904760 w 11950874"/>
              <a:gd name="connsiteY30" fmla="*/ 57146 h 215371"/>
              <a:gd name="connsiteX31" fmla="*/ 11904760 w 11950874"/>
              <a:gd name="connsiteY31" fmla="*/ 68634 h 215371"/>
              <a:gd name="connsiteX32" fmla="*/ 11950874 w 11950874"/>
              <a:gd name="connsiteY32" fmla="*/ 68634 h 215371"/>
              <a:gd name="connsiteX33" fmla="*/ 11950874 w 11950874"/>
              <a:gd name="connsiteY33" fmla="*/ 160952 h 215371"/>
              <a:gd name="connsiteX34" fmla="*/ 11904760 w 11950874"/>
              <a:gd name="connsiteY34" fmla="*/ 160952 h 215371"/>
              <a:gd name="connsiteX35" fmla="*/ 11904760 w 11950874"/>
              <a:gd name="connsiteY35" fmla="*/ 172534 h 215371"/>
              <a:gd name="connsiteX36" fmla="*/ 11870162 w 11950874"/>
              <a:gd name="connsiteY36" fmla="*/ 207133 h 215371"/>
              <a:gd name="connsiteX37" fmla="*/ 11593170 w 11950874"/>
              <a:gd name="connsiteY37" fmla="*/ 207133 h 215371"/>
              <a:gd name="connsiteX38" fmla="*/ 11558572 w 11950874"/>
              <a:gd name="connsiteY38" fmla="*/ 172534 h 215371"/>
              <a:gd name="connsiteX39" fmla="*/ 11558572 w 11950874"/>
              <a:gd name="connsiteY39" fmla="*/ 57146 h 215371"/>
              <a:gd name="connsiteX40" fmla="*/ 11593170 w 11950874"/>
              <a:gd name="connsiteY40" fmla="*/ 22513 h 215371"/>
              <a:gd name="connsiteX41" fmla="*/ 337485 w 11950874"/>
              <a:gd name="connsiteY41" fmla="*/ 0 h 215371"/>
              <a:gd name="connsiteX42" fmla="*/ 383307 w 11950874"/>
              <a:gd name="connsiteY42" fmla="*/ 0 h 215371"/>
              <a:gd name="connsiteX43" fmla="*/ 383307 w 11950874"/>
              <a:gd name="connsiteY43" fmla="*/ 215371 h 215371"/>
              <a:gd name="connsiteX44" fmla="*/ 337485 w 11950874"/>
              <a:gd name="connsiteY44" fmla="*/ 215371 h 215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950874" h="215371">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a:p>
        </p:txBody>
      </p:sp>
      <p:sp>
        <p:nvSpPr>
          <p:cNvPr id="64" name="Shape 31"/>
          <p:cNvSpPr/>
          <p:nvPr/>
        </p:nvSpPr>
        <p:spPr>
          <a:xfrm>
            <a:off x="6020120" y="1728378"/>
            <a:ext cx="91392" cy="91369"/>
          </a:xfrm>
          <a:custGeom>
            <a:avLst/>
            <a:gdLst/>
            <a:ahLst/>
            <a:cxnLst>
              <a:cxn ang="0">
                <a:pos x="wd2" y="hd2"/>
              </a:cxn>
              <a:cxn ang="5400000">
                <a:pos x="wd2" y="hd2"/>
              </a:cxn>
              <a:cxn ang="10800000">
                <a:pos x="wd2" y="hd2"/>
              </a:cxn>
              <a:cxn ang="16200000">
                <a:pos x="wd2" y="hd2"/>
              </a:cxn>
            </a:cxnLst>
            <a:rect l="0" t="0"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Ls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5" name="Shape 32"/>
          <p:cNvSpPr/>
          <p:nvPr/>
        </p:nvSpPr>
        <p:spPr>
          <a:xfrm>
            <a:off x="6058490" y="1766748"/>
            <a:ext cx="22469" cy="22464"/>
          </a:xfrm>
          <a:custGeom>
            <a:avLst/>
            <a:gdLst/>
            <a:ahLst/>
            <a:cxnLst>
              <a:cxn ang="0">
                <a:pos x="wd2" y="hd2"/>
              </a:cxn>
              <a:cxn ang="5400000">
                <a:pos x="wd2" y="hd2"/>
              </a:cxn>
              <a:cxn ang="10800000">
                <a:pos x="wd2" y="hd2"/>
              </a:cxn>
              <a:cxn ang="16200000">
                <a:pos x="wd2" y="hd2"/>
              </a:cxn>
            </a:cxnLst>
            <a:rect l="0" t="0"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6" name="Shape 33"/>
          <p:cNvSpPr/>
          <p:nvPr/>
        </p:nvSpPr>
        <p:spPr>
          <a:xfrm>
            <a:off x="5922062" y="1753958"/>
            <a:ext cx="44605" cy="44606"/>
          </a:xfrm>
          <a:custGeom>
            <a:avLst/>
            <a:gdLst/>
            <a:ahLst/>
            <a:cxnLst>
              <a:cxn ang="0">
                <a:pos x="wd2" y="hd2"/>
              </a:cxn>
              <a:cxn ang="5400000">
                <a:pos x="wd2" y="hd2"/>
              </a:cxn>
              <a:cxn ang="10800000">
                <a:pos x="wd2" y="hd2"/>
              </a:cxn>
              <a:cxn ang="16200000">
                <a:pos x="wd2" y="hd2"/>
              </a:cxn>
            </a:cxnLst>
            <a:rect l="0" t="0" r="r" b="b"/>
            <a:pathLst>
              <a:path w="21600" h="21600" extrusionOk="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7" name="Picture Placeholder 4"/>
          <p:cNvSpPr>
            <a:spLocks noGrp="1"/>
          </p:cNvSpPr>
          <p:nvPr userDrawn="1">
            <p:ph type="pic" sz="quarter" idx="22"/>
          </p:nvPr>
        </p:nvSpPr>
        <p:spPr>
          <a:xfrm>
            <a:off x="4027511" y="2190585"/>
            <a:ext cx="4136979" cy="4667416"/>
          </a:xfrm>
        </p:spPr>
      </p:sp>
    </p:spTree>
    <p:extLst>
      <p:ext uri="{BB962C8B-B14F-4D97-AF65-F5344CB8AC3E}">
        <p14:creationId xmlns:p14="http://schemas.microsoft.com/office/powerpoint/2010/main" val="915084117"/>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ection Header high lef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your date here</a:t>
            </a:r>
            <a:endParaRPr lang="en-US"/>
          </a:p>
        </p:txBody>
      </p:sp>
      <p:sp>
        <p:nvSpPr>
          <p:cNvPr id="5" name="Footer Placeholder 4"/>
          <p:cNvSpPr>
            <a:spLocks noGrp="1"/>
          </p:cNvSpPr>
          <p:nvPr>
            <p:ph type="ftr" sz="quarter" idx="11"/>
          </p:nvPr>
        </p:nvSpPr>
        <p:spPr/>
        <p:txBody>
          <a:bodyPr/>
          <a:lstStyle/>
          <a:p>
            <a:r>
              <a:rPr lang="en-US" smtClean="0"/>
              <a:t>större - a multipurpose PowerPoint template</a:t>
            </a:r>
            <a:endParaRPr lang="en-US"/>
          </a:p>
        </p:txBody>
      </p:sp>
      <p:sp>
        <p:nvSpPr>
          <p:cNvPr id="6" name="Slide Number Placeholder 5"/>
          <p:cNvSpPr>
            <a:spLocks noGrp="1"/>
          </p:cNvSpPr>
          <p:nvPr>
            <p:ph type="sldNum" sz="quarter" idx="12"/>
          </p:nvPr>
        </p:nvSpPr>
        <p:spPr/>
        <p:txBody>
          <a:bodyPr/>
          <a:lstStyle/>
          <a:p>
            <a:fld id="{6E18DBF4-37B7-4C4F-9728-A1C100B177EE}" type="slidenum">
              <a:rPr lang="en-US" smtClean="0"/>
              <a:t>‹#›</a:t>
            </a:fld>
            <a:endParaRPr lang="en-US"/>
          </a:p>
        </p:txBody>
      </p:sp>
      <p:sp>
        <p:nvSpPr>
          <p:cNvPr id="7" name="Picture Placeholder 10"/>
          <p:cNvSpPr>
            <a:spLocks noGrp="1"/>
          </p:cNvSpPr>
          <p:nvPr>
            <p:ph type="pic" sz="quarter" idx="17"/>
          </p:nvPr>
        </p:nvSpPr>
        <p:spPr>
          <a:xfrm>
            <a:off x="0" y="0"/>
            <a:ext cx="12192000" cy="6858000"/>
          </a:xfrm>
        </p:spPr>
        <p:txBody>
          <a:bodyPr/>
          <a:lstStyle/>
          <a:p>
            <a:endParaRPr lang="en-US"/>
          </a:p>
        </p:txBody>
      </p:sp>
      <p:sp>
        <p:nvSpPr>
          <p:cNvPr id="2" name="Title 1"/>
          <p:cNvSpPr>
            <a:spLocks noGrp="1"/>
          </p:cNvSpPr>
          <p:nvPr>
            <p:ph type="title"/>
          </p:nvPr>
        </p:nvSpPr>
        <p:spPr>
          <a:xfrm>
            <a:off x="342900" y="420688"/>
            <a:ext cx="4572000" cy="2852737"/>
          </a:xfrm>
          <a:solidFill>
            <a:schemeClr val="bg1">
              <a:alpha val="30000"/>
            </a:schemeClr>
          </a:solidFill>
        </p:spPr>
        <p:txBody>
          <a:bodyPr lIns="274320" tIns="91440" rIns="274320" bIns="182880" anchor="ctr"/>
          <a:lstStyle>
            <a:lvl1pPr algn="ctr">
              <a:defRPr sz="6000" b="1">
                <a:solidFill>
                  <a:srgbClr val="324D5E"/>
                </a:solidFill>
                <a:latin typeface="+mn-lt"/>
              </a:defRPr>
            </a:lvl1pPr>
          </a:lstStyle>
          <a:p>
            <a:r>
              <a:rPr lang="en-US" smtClean="0"/>
              <a:t>Click to edit Master title style</a:t>
            </a:r>
            <a:endParaRPr lang="en-US"/>
          </a:p>
        </p:txBody>
      </p:sp>
      <p:sp>
        <p:nvSpPr>
          <p:cNvPr id="3" name="Text Placeholder 2"/>
          <p:cNvSpPr>
            <a:spLocks noGrp="1"/>
          </p:cNvSpPr>
          <p:nvPr>
            <p:ph type="body" idx="1"/>
          </p:nvPr>
        </p:nvSpPr>
        <p:spPr>
          <a:xfrm>
            <a:off x="342900" y="3273425"/>
            <a:ext cx="4572000" cy="942975"/>
          </a:xfrm>
          <a:solidFill>
            <a:schemeClr val="bg1">
              <a:alpha val="50000"/>
            </a:schemeClr>
          </a:solidFill>
        </p:spPr>
        <p:txBody>
          <a:bodyPr lIns="274320" tIns="91440" rIns="274320" bIns="182880" anchor="ctr"/>
          <a:lstStyle>
            <a:lvl1pPr marL="0" indent="0" algn="ctr">
              <a:buNone/>
              <a:defRPr sz="2400">
                <a:solidFill>
                  <a:srgbClr val="8C9CA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898066840"/>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ection Header bottom lef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your date here</a:t>
            </a:r>
            <a:endParaRPr lang="en-US"/>
          </a:p>
        </p:txBody>
      </p:sp>
      <p:sp>
        <p:nvSpPr>
          <p:cNvPr id="5" name="Footer Placeholder 4"/>
          <p:cNvSpPr>
            <a:spLocks noGrp="1"/>
          </p:cNvSpPr>
          <p:nvPr>
            <p:ph type="ftr" sz="quarter" idx="11"/>
          </p:nvPr>
        </p:nvSpPr>
        <p:spPr/>
        <p:txBody>
          <a:bodyPr/>
          <a:lstStyle/>
          <a:p>
            <a:r>
              <a:rPr lang="en-US" smtClean="0"/>
              <a:t>större - a multipurpose PowerPoint template</a:t>
            </a:r>
            <a:endParaRPr lang="en-US"/>
          </a:p>
        </p:txBody>
      </p:sp>
      <p:sp>
        <p:nvSpPr>
          <p:cNvPr id="6" name="Slide Number Placeholder 5"/>
          <p:cNvSpPr>
            <a:spLocks noGrp="1"/>
          </p:cNvSpPr>
          <p:nvPr>
            <p:ph type="sldNum" sz="quarter" idx="12"/>
          </p:nvPr>
        </p:nvSpPr>
        <p:spPr/>
        <p:txBody>
          <a:bodyPr/>
          <a:lstStyle/>
          <a:p>
            <a:fld id="{6E18DBF4-37B7-4C4F-9728-A1C100B177EE}" type="slidenum">
              <a:rPr lang="en-US" smtClean="0"/>
              <a:t>‹#›</a:t>
            </a:fld>
            <a:endParaRPr lang="en-US"/>
          </a:p>
        </p:txBody>
      </p:sp>
      <p:sp>
        <p:nvSpPr>
          <p:cNvPr id="7" name="Picture Placeholder 10"/>
          <p:cNvSpPr>
            <a:spLocks noGrp="1"/>
          </p:cNvSpPr>
          <p:nvPr>
            <p:ph type="pic" sz="quarter" idx="17"/>
          </p:nvPr>
        </p:nvSpPr>
        <p:spPr>
          <a:xfrm>
            <a:off x="0" y="0"/>
            <a:ext cx="12192000" cy="6858000"/>
          </a:xfrm>
        </p:spPr>
        <p:txBody>
          <a:bodyPr/>
          <a:lstStyle/>
          <a:p>
            <a:endParaRPr lang="en-US"/>
          </a:p>
        </p:txBody>
      </p:sp>
      <p:sp>
        <p:nvSpPr>
          <p:cNvPr id="9" name="Text Placeholder 2"/>
          <p:cNvSpPr>
            <a:spLocks noGrp="1"/>
          </p:cNvSpPr>
          <p:nvPr>
            <p:ph type="body" idx="18"/>
          </p:nvPr>
        </p:nvSpPr>
        <p:spPr>
          <a:xfrm>
            <a:off x="342900" y="5413375"/>
            <a:ext cx="4572000" cy="942975"/>
          </a:xfrm>
          <a:solidFill>
            <a:schemeClr val="bg1">
              <a:alpha val="50000"/>
            </a:schemeClr>
          </a:solidFill>
        </p:spPr>
        <p:txBody>
          <a:bodyPr lIns="274320" tIns="91440" rIns="274320" bIns="182880"/>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10" name="Title 1"/>
          <p:cNvSpPr>
            <a:spLocks noGrp="1"/>
          </p:cNvSpPr>
          <p:nvPr>
            <p:ph type="title"/>
          </p:nvPr>
        </p:nvSpPr>
        <p:spPr>
          <a:xfrm>
            <a:off x="342900" y="2560638"/>
            <a:ext cx="4572000" cy="2852737"/>
          </a:xfrm>
          <a:solidFill>
            <a:schemeClr val="bg1">
              <a:alpha val="30000"/>
            </a:schemeClr>
          </a:solidFill>
        </p:spPr>
        <p:txBody>
          <a:bodyPr lIns="274320" tIns="91440" rIns="274320" bIns="182880" anchor="ctr"/>
          <a:lstStyle>
            <a:lvl1pPr algn="ctr">
              <a:defRPr sz="6000" b="1">
                <a:solidFill>
                  <a:schemeClr val="tx1"/>
                </a:solidFill>
                <a:latin typeface="+mn-lt"/>
              </a:defRPr>
            </a:lvl1pPr>
          </a:lstStyle>
          <a:p>
            <a:r>
              <a:rPr lang="en-US" smtClean="0"/>
              <a:t>Click to edit Master title style</a:t>
            </a:r>
            <a:endParaRPr lang="en-US"/>
          </a:p>
        </p:txBody>
      </p:sp>
    </p:spTree>
    <p:extLst>
      <p:ext uri="{BB962C8B-B14F-4D97-AF65-F5344CB8AC3E}">
        <p14:creationId xmlns:p14="http://schemas.microsoft.com/office/powerpoint/2010/main" val="3256673876"/>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ection Header bottom righ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your date here</a:t>
            </a:r>
            <a:endParaRPr lang="en-US"/>
          </a:p>
        </p:txBody>
      </p:sp>
      <p:sp>
        <p:nvSpPr>
          <p:cNvPr id="5" name="Footer Placeholder 4"/>
          <p:cNvSpPr>
            <a:spLocks noGrp="1"/>
          </p:cNvSpPr>
          <p:nvPr>
            <p:ph type="ftr" sz="quarter" idx="11"/>
          </p:nvPr>
        </p:nvSpPr>
        <p:spPr/>
        <p:txBody>
          <a:bodyPr/>
          <a:lstStyle/>
          <a:p>
            <a:r>
              <a:rPr lang="en-US" smtClean="0"/>
              <a:t>större - a multipurpose PowerPoint template</a:t>
            </a:r>
            <a:endParaRPr lang="en-US"/>
          </a:p>
        </p:txBody>
      </p:sp>
      <p:sp>
        <p:nvSpPr>
          <p:cNvPr id="6" name="Slide Number Placeholder 5"/>
          <p:cNvSpPr>
            <a:spLocks noGrp="1"/>
          </p:cNvSpPr>
          <p:nvPr>
            <p:ph type="sldNum" sz="quarter" idx="12"/>
          </p:nvPr>
        </p:nvSpPr>
        <p:spPr/>
        <p:txBody>
          <a:bodyPr/>
          <a:lstStyle/>
          <a:p>
            <a:fld id="{6E18DBF4-37B7-4C4F-9728-A1C100B177EE}" type="slidenum">
              <a:rPr lang="en-US" smtClean="0"/>
              <a:t>‹#›</a:t>
            </a:fld>
            <a:endParaRPr lang="en-US"/>
          </a:p>
        </p:txBody>
      </p:sp>
      <p:sp>
        <p:nvSpPr>
          <p:cNvPr id="7" name="Picture Placeholder 10"/>
          <p:cNvSpPr>
            <a:spLocks noGrp="1"/>
          </p:cNvSpPr>
          <p:nvPr>
            <p:ph type="pic" sz="quarter" idx="17"/>
          </p:nvPr>
        </p:nvSpPr>
        <p:spPr>
          <a:xfrm>
            <a:off x="0" y="0"/>
            <a:ext cx="12192000" cy="6858000"/>
          </a:xfrm>
        </p:spPr>
        <p:txBody>
          <a:bodyPr/>
          <a:lstStyle/>
          <a:p>
            <a:endParaRPr lang="en-US"/>
          </a:p>
        </p:txBody>
      </p:sp>
      <p:sp>
        <p:nvSpPr>
          <p:cNvPr id="2" name="Title 1"/>
          <p:cNvSpPr>
            <a:spLocks noGrp="1"/>
          </p:cNvSpPr>
          <p:nvPr>
            <p:ph type="title"/>
          </p:nvPr>
        </p:nvSpPr>
        <p:spPr>
          <a:xfrm>
            <a:off x="7213600" y="2560638"/>
            <a:ext cx="4572000" cy="2852737"/>
          </a:xfrm>
          <a:solidFill>
            <a:schemeClr val="bg1">
              <a:alpha val="30000"/>
            </a:schemeClr>
          </a:solidFill>
        </p:spPr>
        <p:txBody>
          <a:bodyPr lIns="274320" tIns="91440" rIns="274320" bIns="182880" anchor="ctr"/>
          <a:lstStyle>
            <a:lvl1pPr algn="ctr">
              <a:defRPr sz="6000" b="1">
                <a:solidFill>
                  <a:schemeClr val="tx1"/>
                </a:solidFill>
                <a:latin typeface="+mn-lt"/>
              </a:defRPr>
            </a:lvl1pPr>
          </a:lstStyle>
          <a:p>
            <a:r>
              <a:rPr lang="en-US" smtClean="0"/>
              <a:t>Click to edit Master title style</a:t>
            </a:r>
            <a:endParaRPr lang="en-US"/>
          </a:p>
        </p:txBody>
      </p:sp>
      <p:sp>
        <p:nvSpPr>
          <p:cNvPr id="3" name="Text Placeholder 2"/>
          <p:cNvSpPr>
            <a:spLocks noGrp="1"/>
          </p:cNvSpPr>
          <p:nvPr>
            <p:ph type="body" idx="1"/>
          </p:nvPr>
        </p:nvSpPr>
        <p:spPr>
          <a:xfrm>
            <a:off x="7213600" y="5413375"/>
            <a:ext cx="4572000" cy="942975"/>
          </a:xfrm>
          <a:solidFill>
            <a:schemeClr val="bg1">
              <a:alpha val="30000"/>
            </a:schemeClr>
          </a:solidFill>
        </p:spPr>
        <p:txBody>
          <a:bodyPr lIns="274320" tIns="91440" rIns="274320" bIns="182880"/>
          <a:lstStyle>
            <a:lvl1pPr marL="0" indent="0" algn="ctr">
              <a:buNone/>
              <a:defRPr sz="2400">
                <a:solidFill>
                  <a:srgbClr val="8C9CA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741523490"/>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11096512" y="5774480"/>
            <a:ext cx="1095488" cy="1083520"/>
          </a:xfrm>
          <a:prstGeom prst="rect">
            <a:avLst/>
          </a:prstGeom>
        </p:spPr>
      </p:pic>
    </p:spTree>
    <p:extLst>
      <p:ext uri="{BB962C8B-B14F-4D97-AF65-F5344CB8AC3E}">
        <p14:creationId xmlns:p14="http://schemas.microsoft.com/office/powerpoint/2010/main" val="150313392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cons">
    <p:spTree>
      <p:nvGrpSpPr>
        <p:cNvPr id="1" name=""/>
        <p:cNvGrpSpPr/>
        <p:nvPr/>
      </p:nvGrpSpPr>
      <p:grpSpPr>
        <a:xfrm>
          <a:off x="0" y="0"/>
          <a:ext cx="0" cy="0"/>
          <a:chOff x="0" y="0"/>
          <a:chExt cx="0" cy="0"/>
        </a:xfrm>
      </p:grpSpPr>
      <p:sp>
        <p:nvSpPr>
          <p:cNvPr id="7" name="Rectangle 6"/>
          <p:cNvSpPr/>
          <p:nvPr userDrawn="1"/>
        </p:nvSpPr>
        <p:spPr>
          <a:xfrm>
            <a:off x="2" y="-9731"/>
            <a:ext cx="12191998" cy="1181306"/>
          </a:xfrm>
          <a:prstGeom prst="rect">
            <a:avLst/>
          </a:prstGeom>
          <a:solidFill>
            <a:srgbClr val="273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838200" y="244372"/>
            <a:ext cx="10515600" cy="673100"/>
          </a:xfrm>
        </p:spPr>
        <p:txBody>
          <a:bodyPr/>
          <a:lstStyle>
            <a:lvl1pPr>
              <a:defRPr>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a:xfrm>
            <a:off x="482600" y="6466112"/>
            <a:ext cx="2743200" cy="281437"/>
          </a:xfrm>
        </p:spPr>
        <p:txBody>
          <a:bodyPr/>
          <a:lstStyle>
            <a:lvl1pPr>
              <a:defRPr>
                <a:solidFill>
                  <a:srgbClr val="576973"/>
                </a:solidFill>
              </a:defRPr>
            </a:lvl1pPr>
          </a:lstStyle>
          <a:p>
            <a:r>
              <a:rPr lang="en-US" smtClean="0"/>
              <a:t>your date here</a:t>
            </a:r>
            <a:endParaRPr lang="en-US"/>
          </a:p>
        </p:txBody>
      </p:sp>
      <p:sp>
        <p:nvSpPr>
          <p:cNvPr id="5" name="Footer Placeholder 4"/>
          <p:cNvSpPr>
            <a:spLocks noGrp="1"/>
          </p:cNvSpPr>
          <p:nvPr>
            <p:ph type="ftr" sz="quarter" idx="11"/>
          </p:nvPr>
        </p:nvSpPr>
        <p:spPr>
          <a:xfrm>
            <a:off x="4038600" y="6466112"/>
            <a:ext cx="4114800" cy="281437"/>
          </a:xfrm>
        </p:spPr>
        <p:txBody>
          <a:bodyPr/>
          <a:lstStyle>
            <a:lvl1pPr>
              <a:defRPr>
                <a:solidFill>
                  <a:srgbClr val="576973"/>
                </a:solidFill>
              </a:defRPr>
            </a:lvl1pPr>
          </a:lstStyle>
          <a:p>
            <a:r>
              <a:rPr lang="en-US" smtClean="0"/>
              <a:t>större - a multipurpose PowerPoint template</a:t>
            </a:r>
            <a:endParaRPr lang="en-US"/>
          </a:p>
        </p:txBody>
      </p:sp>
      <p:sp>
        <p:nvSpPr>
          <p:cNvPr id="6" name="Slide Number Placeholder 5"/>
          <p:cNvSpPr>
            <a:spLocks noGrp="1"/>
          </p:cNvSpPr>
          <p:nvPr>
            <p:ph type="sldNum" sz="quarter" idx="12"/>
          </p:nvPr>
        </p:nvSpPr>
        <p:spPr>
          <a:xfrm>
            <a:off x="8966201" y="6466112"/>
            <a:ext cx="2743200" cy="281437"/>
          </a:xfrm>
        </p:spPr>
        <p:txBody>
          <a:bodyPr/>
          <a:lstStyle>
            <a:lvl1pPr algn="r">
              <a:defRPr>
                <a:solidFill>
                  <a:srgbClr val="576973"/>
                </a:solidFill>
              </a:defRPr>
            </a:lvl1pPr>
          </a:lstStyle>
          <a:p>
            <a:fld id="{6E18DBF4-37B7-4C4F-9728-A1C100B177EE}" type="slidenum">
              <a:rPr lang="en-US" smtClean="0"/>
              <a:pPr/>
              <a:t>‹#›</a:t>
            </a:fld>
            <a:endParaRPr lang="en-US"/>
          </a:p>
        </p:txBody>
      </p:sp>
      <p:sp>
        <p:nvSpPr>
          <p:cNvPr id="30" name="Text Placeholder 29"/>
          <p:cNvSpPr>
            <a:spLocks noGrp="1"/>
          </p:cNvSpPr>
          <p:nvPr>
            <p:ph type="body" sz="quarter" idx="18" hasCustomPrompt="1"/>
          </p:nvPr>
        </p:nvSpPr>
        <p:spPr>
          <a:xfrm>
            <a:off x="1441704" y="4318989"/>
            <a:ext cx="2596896" cy="431800"/>
          </a:xfrm>
        </p:spPr>
        <p:txBody>
          <a:bodyPr anchor="ctr">
            <a:normAutofit/>
          </a:bodyPr>
          <a:lstStyle>
            <a:lvl1pPr marL="0" indent="0" algn="ctr">
              <a:buNone/>
              <a:defRPr sz="2200" cap="all" baseline="0">
                <a:solidFill>
                  <a:srgbClr val="324D5E"/>
                </a:solidFill>
              </a:defRPr>
            </a:lvl1pPr>
          </a:lstStyle>
          <a:p>
            <a:pPr lvl="0"/>
            <a:r>
              <a:rPr lang="en-US" smtClean="0"/>
              <a:t>Title Here</a:t>
            </a:r>
            <a:endParaRPr lang="en-US"/>
          </a:p>
        </p:txBody>
      </p:sp>
      <p:sp>
        <p:nvSpPr>
          <p:cNvPr id="32" name="Text Placeholder 29"/>
          <p:cNvSpPr>
            <a:spLocks noGrp="1"/>
          </p:cNvSpPr>
          <p:nvPr>
            <p:ph type="body" sz="quarter" idx="19" hasCustomPrompt="1"/>
          </p:nvPr>
        </p:nvSpPr>
        <p:spPr>
          <a:xfrm>
            <a:off x="4797554" y="4318989"/>
            <a:ext cx="2596896" cy="4318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cap="all" baseline="0">
                <a:solidFill>
                  <a:srgbClr val="324D5E"/>
                </a:solidFill>
              </a:defRPr>
            </a:lvl1pPr>
          </a:lstStyle>
          <a:p>
            <a:pPr lvl="0"/>
            <a:r>
              <a:rPr lang="en-US" smtClean="0"/>
              <a:t>Title Here</a:t>
            </a:r>
            <a:endParaRPr lang="en-US"/>
          </a:p>
        </p:txBody>
      </p:sp>
      <p:sp>
        <p:nvSpPr>
          <p:cNvPr id="33" name="Text Placeholder 29"/>
          <p:cNvSpPr>
            <a:spLocks noGrp="1"/>
          </p:cNvSpPr>
          <p:nvPr>
            <p:ph type="body" sz="quarter" idx="20" hasCustomPrompt="1"/>
          </p:nvPr>
        </p:nvSpPr>
        <p:spPr>
          <a:xfrm>
            <a:off x="8147084" y="4318989"/>
            <a:ext cx="2596896" cy="431800"/>
          </a:xfrm>
        </p:spPr>
        <p:txBody>
          <a:bodyPr anchor="ctr">
            <a:normAutofit/>
          </a:bodyPr>
          <a:lstStyle>
            <a:lvl1pPr marL="0" indent="0" algn="ctr">
              <a:buNone/>
              <a:defRPr sz="2200" cap="all" baseline="0">
                <a:solidFill>
                  <a:srgbClr val="324D5E"/>
                </a:solidFill>
              </a:defRPr>
            </a:lvl1pPr>
          </a:lstStyle>
          <a:p>
            <a:pPr lvl="0"/>
            <a:r>
              <a:rPr lang="en-US" smtClean="0"/>
              <a:t>Title Here</a:t>
            </a:r>
            <a:endParaRPr lang="en-US"/>
          </a:p>
        </p:txBody>
      </p:sp>
      <p:sp>
        <p:nvSpPr>
          <p:cNvPr id="35" name="Text Placeholder 29"/>
          <p:cNvSpPr>
            <a:spLocks noGrp="1"/>
          </p:cNvSpPr>
          <p:nvPr>
            <p:ph type="body" sz="quarter" idx="22" hasCustomPrompt="1"/>
          </p:nvPr>
        </p:nvSpPr>
        <p:spPr>
          <a:xfrm>
            <a:off x="1441704" y="4792807"/>
            <a:ext cx="2596896"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36" name="Text Placeholder 29"/>
          <p:cNvSpPr>
            <a:spLocks noGrp="1"/>
          </p:cNvSpPr>
          <p:nvPr>
            <p:ph type="body" sz="quarter" idx="23" hasCustomPrompt="1"/>
          </p:nvPr>
        </p:nvSpPr>
        <p:spPr>
          <a:xfrm>
            <a:off x="4797554" y="4792807"/>
            <a:ext cx="2596896"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37" name="Text Placeholder 29"/>
          <p:cNvSpPr>
            <a:spLocks noGrp="1"/>
          </p:cNvSpPr>
          <p:nvPr>
            <p:ph type="body" sz="quarter" idx="24" hasCustomPrompt="1"/>
          </p:nvPr>
        </p:nvSpPr>
        <p:spPr>
          <a:xfrm>
            <a:off x="8147084" y="4792807"/>
            <a:ext cx="2596896" cy="1226993"/>
          </a:xfrm>
        </p:spPr>
        <p:txBody>
          <a:bodyPr anchor="t">
            <a:normAutofit/>
          </a:bodyPr>
          <a:lstStyle>
            <a:lvl1pPr marL="0" indent="0" algn="just">
              <a:buNone/>
              <a:defRPr sz="1800">
                <a:solidFill>
                  <a:srgbClr val="8C9CA6"/>
                </a:solidFill>
              </a:defRPr>
            </a:lvl1pPr>
          </a:lstStyle>
          <a:p>
            <a:pPr lvl="0"/>
            <a:r>
              <a:rPr lang="en-US" smtClean="0"/>
              <a:t>Short description here</a:t>
            </a:r>
            <a:endParaRPr lang="en-US"/>
          </a:p>
        </p:txBody>
      </p:sp>
      <p:sp>
        <p:nvSpPr>
          <p:cNvPr id="31" name="Text Placeholder 7"/>
          <p:cNvSpPr>
            <a:spLocks noGrp="1"/>
          </p:cNvSpPr>
          <p:nvPr>
            <p:ph type="body" sz="quarter" idx="26" hasCustomPrompt="1"/>
          </p:nvPr>
        </p:nvSpPr>
        <p:spPr>
          <a:xfrm>
            <a:off x="1441704" y="1686031"/>
            <a:ext cx="2596896" cy="2596896"/>
          </a:xfrm>
          <a:prstGeom prst="ellipse">
            <a:avLst/>
          </a:prstGeom>
          <a:solidFill>
            <a:schemeClr val="accent1"/>
          </a:solidFill>
        </p:spPr>
        <p:txBody>
          <a:bodyPr vert="horz" lIns="91440" tIns="45720" rIns="91440" bIns="45720" rtlCol="0" anchor="ctr">
            <a:normAutofit/>
          </a:bodyPr>
          <a:lstStyle>
            <a:lvl1pPr marL="0" indent="0" algn="ctr">
              <a:buNone/>
              <a:defRPr lang="en-US" sz="10000">
                <a:latin typeface="FontAwesome" pitchFamily="2" charset="0"/>
              </a:defRPr>
            </a:lvl1pPr>
          </a:lstStyle>
          <a:p>
            <a:pPr lvl="0"/>
            <a:r>
              <a:rPr lang="en-US" smtClean="0"/>
              <a:t></a:t>
            </a:r>
            <a:endParaRPr lang="en-US"/>
          </a:p>
        </p:txBody>
      </p:sp>
      <p:sp>
        <p:nvSpPr>
          <p:cNvPr id="42" name="Text Placeholder 7"/>
          <p:cNvSpPr>
            <a:spLocks noGrp="1"/>
          </p:cNvSpPr>
          <p:nvPr>
            <p:ph type="body" sz="quarter" idx="27" hasCustomPrompt="1"/>
          </p:nvPr>
        </p:nvSpPr>
        <p:spPr>
          <a:xfrm>
            <a:off x="4794394" y="1686031"/>
            <a:ext cx="2596896" cy="2596896"/>
          </a:xfrm>
          <a:prstGeom prst="ellipse">
            <a:avLst/>
          </a:prstGeom>
          <a:solidFill>
            <a:schemeClr val="accent2"/>
          </a:solidFill>
        </p:spPr>
        <p:txBody>
          <a:bodyPr vert="horz" lIns="91440" tIns="45720" rIns="91440" bIns="45720" rtlCol="0" anchor="ctr">
            <a:normAutofit/>
          </a:bodyPr>
          <a:lstStyle>
            <a:lvl1pPr marL="0" indent="0" algn="ctr">
              <a:buNone/>
              <a:defRPr lang="en-US" sz="10000">
                <a:solidFill>
                  <a:schemeClr val="bg1"/>
                </a:solidFill>
                <a:latin typeface="FontAwesome" pitchFamily="2" charset="0"/>
              </a:defRPr>
            </a:lvl1pPr>
          </a:lstStyle>
          <a:p>
            <a:pPr lvl="0"/>
            <a:r>
              <a:rPr lang="en-US" smtClean="0"/>
              <a:t></a:t>
            </a:r>
            <a:endParaRPr lang="en-US"/>
          </a:p>
        </p:txBody>
      </p:sp>
      <p:sp>
        <p:nvSpPr>
          <p:cNvPr id="43" name="Text Placeholder 7"/>
          <p:cNvSpPr>
            <a:spLocks noGrp="1"/>
          </p:cNvSpPr>
          <p:nvPr>
            <p:ph type="body" sz="quarter" idx="28" hasCustomPrompt="1"/>
          </p:nvPr>
        </p:nvSpPr>
        <p:spPr>
          <a:xfrm>
            <a:off x="8148663" y="1686031"/>
            <a:ext cx="2596896" cy="2596896"/>
          </a:xfrm>
          <a:prstGeom prst="ellipse">
            <a:avLst/>
          </a:prstGeom>
          <a:solidFill>
            <a:schemeClr val="accent3"/>
          </a:solidFill>
        </p:spPr>
        <p:txBody>
          <a:bodyPr vert="horz" lIns="91440" tIns="45720" rIns="91440" bIns="45720" rtlCol="0" anchor="ctr">
            <a:normAutofit/>
          </a:bodyPr>
          <a:lstStyle>
            <a:lvl1pPr marL="0" indent="0" algn="ctr">
              <a:buNone/>
              <a:defRPr lang="en-US" sz="10000">
                <a:latin typeface="FontAwesome" pitchFamily="2" charset="0"/>
              </a:defRPr>
            </a:lvl1pPr>
          </a:lstStyle>
          <a:p>
            <a:pPr lvl="0"/>
            <a:r>
              <a:rPr lang="en-US" smtClean="0"/>
              <a:t></a:t>
            </a:r>
            <a:endParaRPr lang="en-US"/>
          </a:p>
        </p:txBody>
      </p:sp>
      <p:grpSp>
        <p:nvGrpSpPr>
          <p:cNvPr id="22" name="Group 21"/>
          <p:cNvGrpSpPr/>
          <p:nvPr userDrawn="1"/>
        </p:nvGrpSpPr>
        <p:grpSpPr>
          <a:xfrm>
            <a:off x="0" y="6766560"/>
            <a:ext cx="12192000" cy="91440"/>
            <a:chOff x="0" y="4480421"/>
            <a:chExt cx="12192000" cy="91440"/>
          </a:xfrm>
        </p:grpSpPr>
        <p:sp>
          <p:nvSpPr>
            <p:cNvPr id="23" name="Rectangle 22"/>
            <p:cNvSpPr/>
            <p:nvPr userDrawn="1"/>
          </p:nvSpPr>
          <p:spPr>
            <a:xfrm>
              <a:off x="0" y="4480421"/>
              <a:ext cx="243992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2439924" y="4480421"/>
              <a:ext cx="2439924"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4879848" y="4480421"/>
              <a:ext cx="243992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7319772" y="4480421"/>
              <a:ext cx="243992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88827749"/>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22A3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solidFill>
                  <a:schemeClr val="bg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smtClean="0"/>
              <a:t>Click to edit Master subtitle style</a:t>
            </a:r>
            <a:endParaRPr lang="en-US" dirty="0"/>
          </a:p>
        </p:txBody>
      </p:sp>
      <p:sp>
        <p:nvSpPr>
          <p:cNvPr id="7" name="Rectangle 6"/>
          <p:cNvSpPr/>
          <p:nvPr userDrawn="1"/>
        </p:nvSpPr>
        <p:spPr>
          <a:xfrm>
            <a:off x="0" y="6021288"/>
            <a:ext cx="12192000" cy="836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endParaRPr lang="en-US" sz="1351">
              <a:solidFill>
                <a:prstClr val="white"/>
              </a:solidFill>
            </a:endParaRPr>
          </a:p>
        </p:txBody>
      </p:sp>
      <p:pic>
        <p:nvPicPr>
          <p:cNvPr id="8" name="Picture 7">
            <a:hlinkClick r:id="rId2"/>
          </p:cNvPr>
          <p:cNvPicPr>
            <a:picLocks noChangeAspect="1"/>
          </p:cNvPicPr>
          <p:nvPr userDrawn="1"/>
        </p:nvPicPr>
        <p:blipFill>
          <a:blip r:embed="rId3"/>
          <a:stretch>
            <a:fillRect/>
          </a:stretch>
        </p:blipFill>
        <p:spPr>
          <a:xfrm>
            <a:off x="10200456" y="6214075"/>
            <a:ext cx="1627773" cy="451143"/>
          </a:xfrm>
          <a:prstGeom prst="rect">
            <a:avLst/>
          </a:prstGeom>
        </p:spPr>
      </p:pic>
    </p:spTree>
    <p:extLst>
      <p:ext uri="{BB962C8B-B14F-4D97-AF65-F5344CB8AC3E}">
        <p14:creationId xmlns:p14="http://schemas.microsoft.com/office/powerpoint/2010/main" val="32025987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84" Type="http://schemas.openxmlformats.org/officeDocument/2006/relationships/slideLayout" Target="../slideLayouts/slideLayout84.xml"/><Relationship Id="rId89"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87" Type="http://schemas.openxmlformats.org/officeDocument/2006/relationships/slideLayout" Target="../slideLayouts/slideLayout87.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s>
</file>

<file path=ppt/slideMasters/_rels/slideMaster2.xml.rels><?xml version="1.0" encoding="UTF-8" standalone="yes"?>
<Relationships xmlns="http://schemas.openxmlformats.org/package/2006/relationships"><Relationship Id="rId8" Type="http://schemas.openxmlformats.org/officeDocument/2006/relationships/hyperlink" Target="http://pinterest.com/showeet" TargetMode="External"/><Relationship Id="rId13" Type="http://schemas.openxmlformats.org/officeDocument/2006/relationships/image" Target="../media/image8.png"/><Relationship Id="rId3" Type="http://schemas.openxmlformats.org/officeDocument/2006/relationships/hyperlink" Target="https://www.facebook.com/pages/Neetwork/240707325947259" TargetMode="External"/><Relationship Id="rId7" Type="http://schemas.openxmlformats.org/officeDocument/2006/relationships/image" Target="../media/image5.png"/><Relationship Id="rId12" Type="http://schemas.openxmlformats.org/officeDocument/2006/relationships/hyperlink" Target="http://linhpham.me/" TargetMode="External"/><Relationship Id="rId2" Type="http://schemas.openxmlformats.org/officeDocument/2006/relationships/theme" Target="../theme/theme2.xml"/><Relationship Id="rId1" Type="http://schemas.openxmlformats.org/officeDocument/2006/relationships/slideLayout" Target="../slideLayouts/slideLayout89.xml"/><Relationship Id="rId6" Type="http://schemas.openxmlformats.org/officeDocument/2006/relationships/hyperlink" Target="http://feeds.feedburner.com/showeet" TargetMode="External"/><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hyperlink" Target="https://twitter.com/showeet" TargetMode="External"/><Relationship Id="rId4" Type="http://schemas.openxmlformats.org/officeDocument/2006/relationships/image" Target="../media/image3.png"/><Relationship Id="rId9" Type="http://schemas.openxmlformats.org/officeDocument/2006/relationships/image" Target="../media/image6.png"/><Relationship Id="rId14" Type="http://schemas.openxmlformats.org/officeDocument/2006/relationships/image" Target="../media/image9.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your date here</a:t>
            </a: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större - a multipurpose PowerPoint template</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18DBF4-37B7-4C4F-9728-A1C100B177EE}" type="slidenum">
              <a:rPr lang="en-US" smtClean="0"/>
              <a:t>‹#›</a:t>
            </a:fld>
            <a:endParaRPr lang="en-US"/>
          </a:p>
        </p:txBody>
      </p:sp>
      <p:sp>
        <p:nvSpPr>
          <p:cNvPr id="7" name="Rectangle 6"/>
          <p:cNvSpPr/>
          <p:nvPr userDrawn="1"/>
        </p:nvSpPr>
        <p:spPr>
          <a:xfrm rot="5400000">
            <a:off x="11604686" y="5799924"/>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rPr>
              <a:t>© Copyright Showeet.com</a:t>
            </a:r>
          </a:p>
        </p:txBody>
      </p:sp>
    </p:spTree>
    <p:extLst>
      <p:ext uri="{BB962C8B-B14F-4D97-AF65-F5344CB8AC3E}">
        <p14:creationId xmlns:p14="http://schemas.microsoft.com/office/powerpoint/2010/main" val="3326370052"/>
      </p:ext>
    </p:extLst>
  </p:cSld>
  <p:clrMap bg1="lt1" tx1="dk1" bg2="lt2" tx2="dk2" accent1="accent1" accent2="accent2" accent3="accent3" accent4="accent4" accent5="accent5" accent6="accent6" hlink="hlink" folHlink="folHlink"/>
  <p:sldLayoutIdLst>
    <p:sldLayoutId id="2147483770" r:id="rId1"/>
    <p:sldLayoutId id="2147483683" r:id="rId2"/>
    <p:sldLayoutId id="2147483760" r:id="rId3"/>
    <p:sldLayoutId id="2147483666" r:id="rId4"/>
    <p:sldLayoutId id="2147483754" r:id="rId5"/>
    <p:sldLayoutId id="2147483756" r:id="rId6"/>
    <p:sldLayoutId id="2147483771" r:id="rId7"/>
    <p:sldLayoutId id="2147483671" r:id="rId8"/>
    <p:sldLayoutId id="2147483750" r:id="rId9"/>
    <p:sldLayoutId id="2147483752" r:id="rId10"/>
    <p:sldLayoutId id="2147483753" r:id="rId11"/>
    <p:sldLayoutId id="2147483755" r:id="rId12"/>
    <p:sldLayoutId id="2147483746" r:id="rId13"/>
    <p:sldLayoutId id="2147483747" r:id="rId14"/>
    <p:sldLayoutId id="2147483748" r:id="rId15"/>
    <p:sldLayoutId id="2147483751" r:id="rId16"/>
    <p:sldLayoutId id="2147483759" r:id="rId17"/>
    <p:sldLayoutId id="2147483757" r:id="rId18"/>
    <p:sldLayoutId id="2147483758" r:id="rId19"/>
    <p:sldLayoutId id="2147483745" r:id="rId20"/>
    <p:sldLayoutId id="2147483744" r:id="rId21"/>
    <p:sldLayoutId id="2147483675" r:id="rId22"/>
    <p:sldLayoutId id="2147483678" r:id="rId23"/>
    <p:sldLayoutId id="2147483690" r:id="rId24"/>
    <p:sldLayoutId id="2147483672" r:id="rId25"/>
    <p:sldLayoutId id="2147483721" r:id="rId26"/>
    <p:sldLayoutId id="2147483677" r:id="rId27"/>
    <p:sldLayoutId id="2147483674" r:id="rId28"/>
    <p:sldLayoutId id="2147483673" r:id="rId29"/>
    <p:sldLayoutId id="2147483676" r:id="rId30"/>
    <p:sldLayoutId id="2147483679" r:id="rId31"/>
    <p:sldLayoutId id="2147483669" r:id="rId32"/>
    <p:sldLayoutId id="2147483668" r:id="rId33"/>
    <p:sldLayoutId id="2147483684" r:id="rId34"/>
    <p:sldLayoutId id="2147483685" r:id="rId35"/>
    <p:sldLayoutId id="2147483686" r:id="rId36"/>
    <p:sldLayoutId id="2147483687" r:id="rId37"/>
    <p:sldLayoutId id="2147483688" r:id="rId38"/>
    <p:sldLayoutId id="2147483689" r:id="rId39"/>
    <p:sldLayoutId id="2147483691" r:id="rId40"/>
    <p:sldLayoutId id="2147483692" r:id="rId41"/>
    <p:sldLayoutId id="2147483698" r:id="rId42"/>
    <p:sldLayoutId id="2147483693" r:id="rId43"/>
    <p:sldLayoutId id="2147483702" r:id="rId44"/>
    <p:sldLayoutId id="2147483695" r:id="rId45"/>
    <p:sldLayoutId id="2147483737" r:id="rId46"/>
    <p:sldLayoutId id="2147483697" r:id="rId47"/>
    <p:sldLayoutId id="2147483701" r:id="rId48"/>
    <p:sldLayoutId id="2147483699" r:id="rId49"/>
    <p:sldLayoutId id="2147483700" r:id="rId50"/>
    <p:sldLayoutId id="2147483704" r:id="rId51"/>
    <p:sldLayoutId id="2147483705" r:id="rId52"/>
    <p:sldLayoutId id="2147483706" r:id="rId53"/>
    <p:sldLayoutId id="2147483707" r:id="rId54"/>
    <p:sldLayoutId id="2147483708" r:id="rId55"/>
    <p:sldLayoutId id="2147483709" r:id="rId56"/>
    <p:sldLayoutId id="2147483710" r:id="rId57"/>
    <p:sldLayoutId id="2147483714" r:id="rId58"/>
    <p:sldLayoutId id="2147483713" r:id="rId59"/>
    <p:sldLayoutId id="2147483715" r:id="rId60"/>
    <p:sldLayoutId id="2147483716" r:id="rId61"/>
    <p:sldLayoutId id="2147483717" r:id="rId62"/>
    <p:sldLayoutId id="2147483718" r:id="rId63"/>
    <p:sldLayoutId id="2147483719" r:id="rId64"/>
    <p:sldLayoutId id="2147483720" r:id="rId65"/>
    <p:sldLayoutId id="2147483722" r:id="rId66"/>
    <p:sldLayoutId id="2147483723" r:id="rId67"/>
    <p:sldLayoutId id="2147483724" r:id="rId68"/>
    <p:sldLayoutId id="2147483725" r:id="rId69"/>
    <p:sldLayoutId id="2147483726" r:id="rId70"/>
    <p:sldLayoutId id="2147483727" r:id="rId71"/>
    <p:sldLayoutId id="2147483728" r:id="rId72"/>
    <p:sldLayoutId id="2147483729" r:id="rId73"/>
    <p:sldLayoutId id="2147483732" r:id="rId74"/>
    <p:sldLayoutId id="2147483730" r:id="rId75"/>
    <p:sldLayoutId id="2147483731" r:id="rId76"/>
    <p:sldLayoutId id="2147483733" r:id="rId77"/>
    <p:sldLayoutId id="2147483734" r:id="rId78"/>
    <p:sldLayoutId id="2147483736" r:id="rId79"/>
    <p:sldLayoutId id="2147483738" r:id="rId80"/>
    <p:sldLayoutId id="2147483739" r:id="rId81"/>
    <p:sldLayoutId id="2147483743" r:id="rId82"/>
    <p:sldLayoutId id="2147483740" r:id="rId83"/>
    <p:sldLayoutId id="2147483741" r:id="rId84"/>
    <p:sldLayoutId id="2147483742" r:id="rId85"/>
    <p:sldLayoutId id="2147483681" r:id="rId86"/>
    <p:sldLayoutId id="2147483703" r:id="rId87"/>
    <p:sldLayoutId id="2147483682" r:id="rId88"/>
  </p:sldLayoutIdLs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0" y="0"/>
            <a:ext cx="5087888" cy="6858000"/>
          </a:xfrm>
          <a:prstGeom prst="rect">
            <a:avLst/>
          </a:prstGeom>
          <a:solidFill>
            <a:srgbClr val="1E2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endParaRPr lang="en-US" sz="1351">
              <a:solidFill>
                <a:prstClr val="white"/>
              </a:solidFill>
            </a:endParaRPr>
          </a:p>
        </p:txBody>
      </p:sp>
      <p:sp>
        <p:nvSpPr>
          <p:cNvPr id="5" name="Rectangle 4"/>
          <p:cNvSpPr/>
          <p:nvPr userDrawn="1"/>
        </p:nvSpPr>
        <p:spPr>
          <a:xfrm>
            <a:off x="5868144" y="821050"/>
            <a:ext cx="5772472" cy="2554545"/>
          </a:xfrm>
          <a:prstGeom prst="rect">
            <a:avLst/>
          </a:prstGeom>
        </p:spPr>
        <p:txBody>
          <a:bodyPr wrap="square">
            <a:spAutoFit/>
          </a:bodyPr>
          <a:lstStyle/>
          <a:p>
            <a:pPr defTabSz="914354"/>
            <a:r>
              <a:rPr lang="en-US" sz="4000" dirty="0">
                <a:solidFill>
                  <a:srgbClr val="909DB3"/>
                </a:solidFill>
                <a:latin typeface="Calibri Light" panose="020F0302020204030204" pitchFamily="34" charset="0"/>
              </a:rPr>
              <a:t>Free </a:t>
            </a:r>
            <a:r>
              <a:rPr lang="en-US" sz="4000">
                <a:solidFill>
                  <a:srgbClr val="909DB3"/>
                </a:solidFill>
                <a:latin typeface="Calibri Light" panose="020F0302020204030204" pitchFamily="34" charset="0"/>
              </a:rPr>
              <a:t>creative </a:t>
            </a:r>
            <a:r>
              <a:rPr lang="en-US" sz="4000" smtClean="0">
                <a:solidFill>
                  <a:srgbClr val="909DB3"/>
                </a:solidFill>
                <a:latin typeface="Calibri Light" panose="020F0302020204030204" pitchFamily="34" charset="0"/>
              </a:rPr>
              <a:t>templates</a:t>
            </a:r>
            <a:r>
              <a:rPr lang="en-US" sz="4000" dirty="0">
                <a:solidFill>
                  <a:srgbClr val="909DB3"/>
                </a:solidFill>
                <a:latin typeface="Calibri Light" panose="020F0302020204030204" pitchFamily="34" charset="0"/>
              </a:rPr>
              <a:t>, charts, diagrams and maps for your outstanding presentations</a:t>
            </a:r>
          </a:p>
        </p:txBody>
      </p:sp>
      <p:grpSp>
        <p:nvGrpSpPr>
          <p:cNvPr id="6" name="Group 5"/>
          <p:cNvGrpSpPr/>
          <p:nvPr userDrawn="1"/>
        </p:nvGrpSpPr>
        <p:grpSpPr>
          <a:xfrm>
            <a:off x="326747" y="2952729"/>
            <a:ext cx="475488" cy="3067687"/>
            <a:chOff x="4820005" y="2954735"/>
            <a:chExt cx="475488" cy="3067687"/>
          </a:xfrm>
        </p:grpSpPr>
        <p:pic>
          <p:nvPicPr>
            <p:cNvPr id="7" name="Picture 6">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20005" y="3602785"/>
              <a:ext cx="470610" cy="470610"/>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20005" y="2954735"/>
              <a:ext cx="470610" cy="470610"/>
            </a:xfrm>
            <a:prstGeom prst="rect">
              <a:avLst/>
            </a:prstGeom>
          </p:spPr>
        </p:pic>
        <p:pic>
          <p:nvPicPr>
            <p:cNvPr id="9" name="Picture 8">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20005" y="5551812"/>
              <a:ext cx="470610" cy="470610"/>
            </a:xfrm>
            <a:prstGeom prst="rect">
              <a:avLst/>
            </a:prstGeom>
          </p:spPr>
        </p:pic>
        <p:pic>
          <p:nvPicPr>
            <p:cNvPr id="10" name="Picture 9">
              <a:hlinkClick r:id="rId8"/>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20005" y="4903763"/>
              <a:ext cx="470610" cy="470610"/>
            </a:xfrm>
            <a:prstGeom prst="rect">
              <a:avLst/>
            </a:prstGeom>
          </p:spPr>
        </p:pic>
        <p:pic>
          <p:nvPicPr>
            <p:cNvPr id="11" name="Picture 10">
              <a:hlinkClick r:id="rId10"/>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820005" y="4250835"/>
              <a:ext cx="475488" cy="475488"/>
            </a:xfrm>
            <a:prstGeom prst="rect">
              <a:avLst/>
            </a:prstGeom>
          </p:spPr>
        </p:pic>
      </p:grpSp>
      <p:pic>
        <p:nvPicPr>
          <p:cNvPr id="12" name="Picture 11">
            <a:hlinkClick r:id="rId12"/>
          </p:cNvPr>
          <p:cNvPicPr>
            <a:picLocks noChangeAspect="1"/>
          </p:cNvPicPr>
          <p:nvPr userDrawn="1"/>
        </p:nvPicPr>
        <p:blipFill>
          <a:blip r:embed="rId13"/>
          <a:stretch>
            <a:fillRect/>
          </a:stretch>
        </p:blipFill>
        <p:spPr>
          <a:xfrm>
            <a:off x="0" y="6898040"/>
            <a:ext cx="2493480" cy="262151"/>
          </a:xfrm>
          <a:prstGeom prst="rect">
            <a:avLst/>
          </a:prstGeom>
        </p:spPr>
      </p:pic>
      <p:sp>
        <p:nvSpPr>
          <p:cNvPr id="13" name="TextBox 12"/>
          <p:cNvSpPr txBox="1"/>
          <p:nvPr userDrawn="1"/>
        </p:nvSpPr>
        <p:spPr>
          <a:xfrm>
            <a:off x="907582" y="3034146"/>
            <a:ext cx="1720407" cy="307777"/>
          </a:xfrm>
          <a:prstGeom prst="rect">
            <a:avLst/>
          </a:prstGeom>
          <a:noFill/>
        </p:spPr>
        <p:txBody>
          <a:bodyPr wrap="none" rtlCol="0" anchor="ctr">
            <a:spAutoFit/>
          </a:bodyPr>
          <a:lstStyle/>
          <a:p>
            <a:pPr defTabSz="914354"/>
            <a:r>
              <a:rPr lang="en-US" sz="1400" dirty="0" smtClean="0">
                <a:solidFill>
                  <a:prstClr val="white">
                    <a:lumMod val="85000"/>
                  </a:prstClr>
                </a:solidFill>
              </a:rPr>
              <a:t>showeet@ymail.com</a:t>
            </a:r>
            <a:endParaRPr lang="en-US" sz="1400" dirty="0">
              <a:solidFill>
                <a:prstClr val="white">
                  <a:lumMod val="85000"/>
                </a:prstClr>
              </a:solidFill>
            </a:endParaRPr>
          </a:p>
        </p:txBody>
      </p:sp>
      <p:pic>
        <p:nvPicPr>
          <p:cNvPr id="16" name="Picture 15"/>
          <p:cNvPicPr>
            <a:picLocks noChangeAspect="1"/>
          </p:cNvPicPr>
          <p:nvPr userDrawn="1"/>
        </p:nvPicPr>
        <p:blipFill>
          <a:blip r:embed="rId14"/>
          <a:stretch>
            <a:fillRect/>
          </a:stretch>
        </p:blipFill>
        <p:spPr>
          <a:xfrm>
            <a:off x="118884" y="102906"/>
            <a:ext cx="2914141" cy="804743"/>
          </a:xfrm>
          <a:prstGeom prst="rect">
            <a:avLst/>
          </a:prstGeom>
        </p:spPr>
      </p:pic>
    </p:spTree>
    <p:extLst>
      <p:ext uri="{BB962C8B-B14F-4D97-AF65-F5344CB8AC3E}">
        <p14:creationId xmlns:p14="http://schemas.microsoft.com/office/powerpoint/2010/main" val="3091616675"/>
      </p:ext>
    </p:extLst>
  </p:cSld>
  <p:clrMap bg1="lt1" tx1="dk1" bg2="lt2" tx2="dk2" accent1="accent1" accent2="accent2" accent3="accent3" accent4="accent4" accent5="accent5" accent6="accent6" hlink="hlink" folHlink="folHlink"/>
  <p:sldLayoutIdLst>
    <p:sldLayoutId id="2147483762" r:id="rId1"/>
  </p:sldLayoutIdLst>
  <p:timing>
    <p:tnLst>
      <p:par>
        <p:cTn id="1" dur="indefinite" restart="never" nodeType="tmRoot"/>
      </p:par>
    </p:tnLst>
  </p:timing>
  <p:hf hdr="0" ftr="0" dt="0"/>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54"/>
            <a:endParaRPr lang="en-US">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54"/>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54"/>
            <a:fld id="{F68327C5-B821-4FE9-A59A-A60D9EB59A9A}" type="slidenum">
              <a:rPr lang="en-US" smtClean="0">
                <a:solidFill>
                  <a:prstClr val="black">
                    <a:tint val="75000"/>
                  </a:prstClr>
                </a:solidFill>
              </a:rPr>
              <a:pPr defTabSz="914354"/>
              <a:t>‹#›</a:t>
            </a:fld>
            <a:endParaRPr lang="en-US">
              <a:solidFill>
                <a:prstClr val="black">
                  <a:tint val="75000"/>
                </a:prstClr>
              </a:solidFill>
            </a:endParaRPr>
          </a:p>
        </p:txBody>
      </p:sp>
      <p:sp>
        <p:nvSpPr>
          <p:cNvPr id="7" name="Rectangle 6"/>
          <p:cNvSpPr/>
          <p:nvPr userDrawn="1"/>
        </p:nvSpPr>
        <p:spPr>
          <a:xfrm rot="5400000">
            <a:off x="11604686" y="5799924"/>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rPr>
              <a:t>© Copyright Showeet.com</a:t>
            </a:r>
          </a:p>
        </p:txBody>
      </p:sp>
    </p:spTree>
    <p:extLst>
      <p:ext uri="{BB962C8B-B14F-4D97-AF65-F5344CB8AC3E}">
        <p14:creationId xmlns:p14="http://schemas.microsoft.com/office/powerpoint/2010/main" val="2444329656"/>
      </p:ext>
    </p:extLst>
  </p:cSld>
  <p:clrMap bg1="lt1" tx1="dk1" bg2="lt2" tx2="dk2" accent1="accent1" accent2="accent2" accent3="accent3" accent4="accent4" accent5="accent5" accent6="accent6" hlink="hlink" folHlink="folHlink"/>
  <p:sldLayoutIdLst>
    <p:sldLayoutId id="2147483764" r:id="rId1"/>
  </p:sldLayoutIdLst>
  <p:timing>
    <p:tnLst>
      <p:par>
        <p:cTn id="1" dur="indefinite" restart="never" nodeType="tmRoot"/>
      </p:par>
    </p:tnLst>
  </p:timing>
  <p:hf hdr="0" ftr="0" dt="0"/>
  <p:txStyles>
    <p:titleStyle>
      <a:lvl1pPr algn="l" defTabSz="914354" rtl="0" eaLnBrk="1" latinLnBrk="0" hangingPunct="1">
        <a:lnSpc>
          <a:spcPct val="90000"/>
        </a:lnSpc>
        <a:spcBef>
          <a:spcPct val="0"/>
        </a:spcBef>
        <a:buNone/>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1.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80.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80.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44.jpeg"/></Relationships>
</file>

<file path=ppt/slides/_rels/slide15.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84.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79.xml"/><Relationship Id="rId6" Type="http://schemas.openxmlformats.org/officeDocument/2006/relationships/image" Target="../media/image52.png"/><Relationship Id="rId5" Type="http://schemas.openxmlformats.org/officeDocument/2006/relationships/image" Target="../media/image51.png"/><Relationship Id="rId10" Type="http://schemas.openxmlformats.org/officeDocument/2006/relationships/image" Target="../media/image12.png"/><Relationship Id="rId4" Type="http://schemas.openxmlformats.org/officeDocument/2006/relationships/image" Target="../media/image50.png"/><Relationship Id="rId9" Type="http://schemas.openxmlformats.org/officeDocument/2006/relationships/image" Target="../media/image55.png"/></Relationships>
</file>

<file path=ppt/slides/_rels/slide1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4.xml"/><Relationship Id="rId1" Type="http://schemas.openxmlformats.org/officeDocument/2006/relationships/slideLayout" Target="../slideLayouts/slideLayout16.xml"/><Relationship Id="rId5" Type="http://schemas.openxmlformats.org/officeDocument/2006/relationships/image" Target="../media/image12.png"/><Relationship Id="rId4" Type="http://schemas.openxmlformats.org/officeDocument/2006/relationships/image" Target="../media/image57.jpeg"/></Relationships>
</file>

<file path=ppt/slides/_rels/slide18.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12.png"/><Relationship Id="rId7" Type="http://schemas.openxmlformats.org/officeDocument/2006/relationships/image" Target="../media/image61.jpeg"/><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image" Target="../media/image60.jpeg"/><Relationship Id="rId11" Type="http://schemas.openxmlformats.org/officeDocument/2006/relationships/image" Target="../media/image65.jpeg"/><Relationship Id="rId5" Type="http://schemas.openxmlformats.org/officeDocument/2006/relationships/image" Target="../media/image59.jpeg"/><Relationship Id="rId10" Type="http://schemas.openxmlformats.org/officeDocument/2006/relationships/image" Target="../media/image64.jpeg"/><Relationship Id="rId4" Type="http://schemas.openxmlformats.org/officeDocument/2006/relationships/image" Target="../media/image58.png"/><Relationship Id="rId9" Type="http://schemas.openxmlformats.org/officeDocument/2006/relationships/image" Target="../media/image63.jpe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7.png"/><Relationship Id="rId7"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81.xml"/><Relationship Id="rId6" Type="http://schemas.openxmlformats.org/officeDocument/2006/relationships/image" Target="../media/image70.jpeg"/><Relationship Id="rId11" Type="http://schemas.openxmlformats.org/officeDocument/2006/relationships/image" Target="../media/image74.gif"/><Relationship Id="rId5" Type="http://schemas.openxmlformats.org/officeDocument/2006/relationships/image" Target="../media/image69.jpeg"/><Relationship Id="rId10" Type="http://schemas.openxmlformats.org/officeDocument/2006/relationships/image" Target="../media/image73.png"/><Relationship Id="rId4" Type="http://schemas.openxmlformats.org/officeDocument/2006/relationships/image" Target="../media/image68.jpeg"/><Relationship Id="rId9" Type="http://schemas.openxmlformats.org/officeDocument/2006/relationships/image" Target="../media/image72.jpe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70.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78.jpeg"/><Relationship Id="rId4" Type="http://schemas.openxmlformats.org/officeDocument/2006/relationships/image" Target="../media/image77.jpeg"/></Relationships>
</file>

<file path=ppt/slides/_rels/slide2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35.xml"/><Relationship Id="rId5" Type="http://schemas.openxmlformats.org/officeDocument/2006/relationships/image" Target="../media/image12.png"/><Relationship Id="rId4" Type="http://schemas.openxmlformats.org/officeDocument/2006/relationships/chart" Target="../charts/chart2.xml"/></Relationships>
</file>

<file path=ppt/slides/_rels/slide2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3.jpeg"/><Relationship Id="rId7" Type="http://schemas.openxmlformats.org/officeDocument/2006/relationships/image" Target="../media/image80.jpeg"/><Relationship Id="rId2" Type="http://schemas.openxmlformats.org/officeDocument/2006/relationships/notesSlide" Target="../notesSlides/notesSlide21.xml"/><Relationship Id="rId1" Type="http://schemas.openxmlformats.org/officeDocument/2006/relationships/slideLayout" Target="../slideLayouts/slideLayout60.xml"/><Relationship Id="rId6" Type="http://schemas.openxmlformats.org/officeDocument/2006/relationships/image" Target="../media/image79.jpeg"/><Relationship Id="rId5" Type="http://schemas.openxmlformats.org/officeDocument/2006/relationships/image" Target="../media/image15.jpeg"/><Relationship Id="rId10" Type="http://schemas.openxmlformats.org/officeDocument/2006/relationships/image" Target="../media/image82.png"/><Relationship Id="rId4" Type="http://schemas.openxmlformats.org/officeDocument/2006/relationships/image" Target="../media/image14.jpeg"/><Relationship Id="rId9" Type="http://schemas.openxmlformats.org/officeDocument/2006/relationships/image" Target="../media/image81.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27.jpeg"/><Relationship Id="rId5" Type="http://schemas.openxmlformats.org/officeDocument/2006/relationships/image" Target="../media/image8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5.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30.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jpe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60.xml"/></Relationships>
</file>

<file path=ppt/slides/_rels/slide9.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12.png"/><Relationship Id="rId7"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60.xml"/><Relationship Id="rId6" Type="http://schemas.openxmlformats.org/officeDocument/2006/relationships/image" Target="../media/image37.jpeg"/><Relationship Id="rId5" Type="http://schemas.microsoft.com/office/2007/relationships/hdphoto" Target="../media/hdphoto2.wdp"/><Relationship Id="rId4" Type="http://schemas.openxmlformats.org/officeDocument/2006/relationships/image" Target="../media/image36.png"/><Relationship Id="rId9" Type="http://schemas.openxmlformats.org/officeDocument/2006/relationships/image" Target="../media/image4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ctrTitle"/>
          </p:nvPr>
        </p:nvSpPr>
        <p:spPr>
          <a:xfrm>
            <a:off x="0" y="85064"/>
            <a:ext cx="12192000" cy="1561058"/>
          </a:xfrm>
        </p:spPr>
        <p:txBody>
          <a:bodyPr>
            <a:normAutofit fontScale="90000"/>
          </a:bodyPr>
          <a:lstStyle/>
          <a:p>
            <a:r>
              <a:rPr lang="ru-RU" dirty="0" smtClean="0">
                <a:latin typeface="Times New Roman" panose="02020603050405020304" pitchFamily="18" charset="0"/>
                <a:cs typeface="Times New Roman" panose="02020603050405020304" pitchFamily="18" charset="0"/>
              </a:rPr>
              <a:t>РАЗВИТИЕ ГИБКИХ КОМПЕТЕНЦИЙ</a:t>
            </a:r>
            <a:endParaRPr lang="ru-RU" dirty="0">
              <a:latin typeface="Times New Roman" panose="02020603050405020304" pitchFamily="18" charset="0"/>
              <a:cs typeface="Times New Roman" panose="02020603050405020304" pitchFamily="18" charset="0"/>
            </a:endParaRPr>
          </a:p>
        </p:txBody>
      </p:sp>
      <p:pic>
        <p:nvPicPr>
          <p:cNvPr id="14" name="Picture 4" descr="http://msemmaland.com/wp-content/uploads/2018/08/logo-b434ig-975x1024.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7480197" y="5056910"/>
            <a:ext cx="4546180" cy="1015663"/>
          </a:xfrm>
          <a:prstGeom prst="rect">
            <a:avLst/>
          </a:prstGeom>
          <a:noFill/>
        </p:spPr>
        <p:txBody>
          <a:bodyPr wrap="none" rtlCol="0">
            <a:spAutoFit/>
          </a:bodyPr>
          <a:lstStyle/>
          <a:p>
            <a:pPr algn="r"/>
            <a:r>
              <a:rPr lang="ru-RU" sz="2000" b="1" dirty="0" smtClean="0">
                <a:latin typeface="Times New Roman" panose="02020603050405020304" pitchFamily="18" charset="0"/>
                <a:cs typeface="Times New Roman" panose="02020603050405020304" pitchFamily="18" charset="0"/>
              </a:rPr>
              <a:t>Сафиуллина Эмма Эдуардовна</a:t>
            </a:r>
            <a:br>
              <a:rPr lang="ru-RU" sz="2000" b="1" dirty="0" smtClean="0">
                <a:latin typeface="Times New Roman" panose="02020603050405020304" pitchFamily="18" charset="0"/>
                <a:cs typeface="Times New Roman" panose="02020603050405020304" pitchFamily="18" charset="0"/>
              </a:rPr>
            </a:br>
            <a:r>
              <a:rPr lang="ru-RU" sz="2000" b="1" dirty="0" smtClean="0">
                <a:latin typeface="Times New Roman" panose="02020603050405020304" pitchFamily="18" charset="0"/>
                <a:cs typeface="Times New Roman" panose="02020603050405020304" pitchFamily="18" charset="0"/>
              </a:rPr>
              <a:t>МБОУ «Гимназия №39»</a:t>
            </a:r>
            <a:br>
              <a:rPr lang="ru-RU" sz="2000" b="1" dirty="0" smtClean="0">
                <a:latin typeface="Times New Roman" panose="02020603050405020304" pitchFamily="18" charset="0"/>
                <a:cs typeface="Times New Roman" panose="02020603050405020304" pitchFamily="18" charset="0"/>
              </a:rPr>
            </a:br>
            <a:r>
              <a:rPr lang="ru-RU" sz="2000" b="1" dirty="0" smtClean="0">
                <a:latin typeface="Times New Roman" panose="02020603050405020304" pitchFamily="18" charset="0"/>
                <a:cs typeface="Times New Roman" panose="02020603050405020304" pitchFamily="18" charset="0"/>
              </a:rPr>
              <a:t>ГО г. Уфа, Республика Башкортостан</a:t>
            </a:r>
            <a:endParaRPr lang="ru-RU" sz="2000" b="1"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4906836" y="6002077"/>
            <a:ext cx="2555956" cy="369332"/>
          </a:xfrm>
          <a:prstGeom prst="rect">
            <a:avLst/>
          </a:prstGeom>
          <a:noFill/>
        </p:spPr>
        <p:txBody>
          <a:bodyPr wrap="none" rtlCol="0">
            <a:spAutoFit/>
          </a:bodyPr>
          <a:lstStyle/>
          <a:p>
            <a:r>
              <a:rPr lang="ru-RU" b="1" dirty="0" smtClean="0">
                <a:latin typeface="Times New Roman" panose="02020603050405020304" pitchFamily="18" charset="0"/>
                <a:cs typeface="Times New Roman" panose="02020603050405020304" pitchFamily="18" charset="0"/>
              </a:rPr>
              <a:t>Санкт-Петербург, 2018</a:t>
            </a:r>
            <a:endParaRPr lang="ru-RU" b="1" dirty="0">
              <a:latin typeface="Times New Roman" panose="02020603050405020304" pitchFamily="18" charset="0"/>
              <a:cs typeface="Times New Roman" panose="02020603050405020304" pitchFamily="18" charset="0"/>
            </a:endParaRPr>
          </a:p>
        </p:txBody>
      </p:sp>
      <p:sp>
        <p:nvSpPr>
          <p:cNvPr id="2" name="Подзаголовок 1"/>
          <p:cNvSpPr>
            <a:spLocks noGrp="1"/>
          </p:cNvSpPr>
          <p:nvPr>
            <p:ph type="subTitle" idx="1"/>
          </p:nvPr>
        </p:nvSpPr>
        <p:spPr>
          <a:xfrm>
            <a:off x="3048000" y="1472992"/>
            <a:ext cx="9144000" cy="1174065"/>
          </a:xfrm>
        </p:spPr>
        <p:txBody>
          <a:bodyPr>
            <a:normAutofit/>
          </a:bodyPr>
          <a:lstStyle/>
          <a:p>
            <a:r>
              <a:rPr lang="ru-RU" sz="3200" b="1" dirty="0">
                <a:solidFill>
                  <a:schemeClr val="bg1"/>
                </a:solidFill>
                <a:latin typeface="Times New Roman" panose="02020603050405020304" pitchFamily="18" charset="0"/>
                <a:cs typeface="Times New Roman" panose="02020603050405020304" pitchFamily="18" charset="0"/>
              </a:rPr>
              <a:t>о</a:t>
            </a:r>
            <a:r>
              <a:rPr lang="ru-RU" sz="3200" b="1" dirty="0" smtClean="0">
                <a:solidFill>
                  <a:schemeClr val="bg1"/>
                </a:solidFill>
                <a:latin typeface="Times New Roman" panose="02020603050405020304" pitchFamily="18" charset="0"/>
                <a:cs typeface="Times New Roman" panose="02020603050405020304" pitchFamily="18" charset="0"/>
              </a:rPr>
              <a:t>пыт практической реализации</a:t>
            </a:r>
            <a:endParaRPr lang="ru-RU" sz="3200" b="1" dirty="0">
              <a:solidFill>
                <a:schemeClr val="bg1"/>
              </a:solidFill>
              <a:latin typeface="Times New Roman" panose="02020603050405020304" pitchFamily="18" charset="0"/>
              <a:cs typeface="Times New Roman" panose="02020603050405020304" pitchFamily="18" charset="0"/>
            </a:endParaRPr>
          </a:p>
        </p:txBody>
      </p:sp>
      <p:pic>
        <p:nvPicPr>
          <p:cNvPr id="7" name="Picture 10" descr="C:\Users\esafiullina\Downloads\IMG_89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089014"/>
            <a:ext cx="2233119" cy="167484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6" descr="C:\Users\esafiullina\Desktop\IMG_890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7783" y="3089012"/>
            <a:ext cx="2233119" cy="179943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7" descr="C:\Users\esafiullina\Downloads\IMG_890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69948" y="3089014"/>
            <a:ext cx="2233121" cy="167484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2" name="Picture 2" descr="C:\Users\esafiullina\Desktop\УГ-РФ-МС-черновик\МС-фото\ф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09626" y="3089014"/>
            <a:ext cx="2383045" cy="179943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 name="Picture 3" descr="C:\Users\esafiullina\Desktop\УГ-РФ-МС-черновик\МС-фото\ф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62792" y="3089014"/>
            <a:ext cx="2354777" cy="167484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8213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Isosceles Triangle 12"/>
          <p:cNvSpPr/>
          <p:nvPr/>
        </p:nvSpPr>
        <p:spPr>
          <a:xfrm rot="10800000">
            <a:off x="4239808" y="3302920"/>
            <a:ext cx="3906663" cy="3360633"/>
          </a:xfrm>
          <a:prstGeom prst="triangle">
            <a:avLst/>
          </a:prstGeom>
          <a:solidFill>
            <a:schemeClr val="accent1">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cene3d>
              <a:camera prst="orthographicFront">
                <a:rot lat="0" lon="0" rev="10799999"/>
              </a:camera>
              <a:lightRig rig="threePt" dir="t"/>
            </a:scene3d>
          </a:bodyPr>
          <a:lstStyle/>
          <a:p>
            <a:pPr lvl="0" algn="ctr"/>
            <a:endParaRPr lang="en-US">
              <a:solidFill>
                <a:prstClr val="white"/>
              </a:solidFill>
            </a:endParaRPr>
          </a:p>
        </p:txBody>
      </p:sp>
      <p:sp>
        <p:nvSpPr>
          <p:cNvPr id="39" name="Trapezoid 13"/>
          <p:cNvSpPr/>
          <p:nvPr/>
        </p:nvSpPr>
        <p:spPr>
          <a:xfrm>
            <a:off x="3923607" y="1407893"/>
            <a:ext cx="4555375" cy="1895027"/>
          </a:xfrm>
          <a:prstGeom prst="trapezoid">
            <a:avLst>
              <a:gd name="adj" fmla="val 52419"/>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18"/>
          <p:cNvSpPr/>
          <p:nvPr/>
        </p:nvSpPr>
        <p:spPr>
          <a:xfrm rot="10800000">
            <a:off x="2428127" y="2343878"/>
            <a:ext cx="2340647" cy="1610598"/>
          </a:xfrm>
          <a:custGeom>
            <a:avLst/>
            <a:gdLst>
              <a:gd name="connsiteX0" fmla="*/ 721154 w 721155"/>
              <a:gd name="connsiteY0" fmla="*/ 307234 h 596886"/>
              <a:gd name="connsiteX1" fmla="*/ 151832 w 721155"/>
              <a:gd name="connsiteY1" fmla="*/ 307234 h 596886"/>
              <a:gd name="connsiteX2" fmla="*/ 11349 w 721155"/>
              <a:gd name="connsiteY2" fmla="*/ 0 h 596886"/>
              <a:gd name="connsiteX3" fmla="*/ 440189 w 721155"/>
              <a:gd name="connsiteY3" fmla="*/ 0 h 596886"/>
              <a:gd name="connsiteX4" fmla="*/ 516364 w 721155"/>
              <a:gd name="connsiteY4" fmla="*/ 596886 h 596886"/>
              <a:gd name="connsiteX5" fmla="*/ 0 w 721155"/>
              <a:gd name="connsiteY5" fmla="*/ 596886 h 596886"/>
              <a:gd name="connsiteX6" fmla="*/ 151831 w 721155"/>
              <a:gd name="connsiteY6" fmla="*/ 307237 h 596886"/>
              <a:gd name="connsiteX7" fmla="*/ 721155 w 721155"/>
              <a:gd name="connsiteY7" fmla="*/ 307237 h 596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1155" h="596886">
                <a:moveTo>
                  <a:pt x="721154" y="307234"/>
                </a:moveTo>
                <a:lnTo>
                  <a:pt x="151832" y="307234"/>
                </a:lnTo>
                <a:lnTo>
                  <a:pt x="11349" y="0"/>
                </a:lnTo>
                <a:lnTo>
                  <a:pt x="440189" y="0"/>
                </a:lnTo>
                <a:close/>
                <a:moveTo>
                  <a:pt x="516364" y="596886"/>
                </a:moveTo>
                <a:lnTo>
                  <a:pt x="0" y="596886"/>
                </a:lnTo>
                <a:lnTo>
                  <a:pt x="151831" y="307237"/>
                </a:lnTo>
                <a:lnTo>
                  <a:pt x="721155" y="307237"/>
                </a:lnTo>
                <a:close/>
              </a:path>
            </a:pathLst>
          </a:custGeom>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642511" y="4012915"/>
            <a:ext cx="3252980" cy="461665"/>
          </a:xfrm>
          <a:prstGeom prst="rect">
            <a:avLst/>
          </a:prstGeom>
        </p:spPr>
        <p:txBody>
          <a:bodyPr wrap="square">
            <a:spAutoFit/>
          </a:bodyPr>
          <a:lstStyle/>
          <a:p>
            <a:pPr lvl="0" algn="ctr"/>
            <a:r>
              <a:rPr lang="ru-RU" sz="2400" b="1" dirty="0" smtClean="0">
                <a:solidFill>
                  <a:schemeClr val="bg1"/>
                </a:solidFill>
                <a:latin typeface="Times New Roman" panose="02020603050405020304" pitchFamily="18" charset="0"/>
                <a:cs typeface="Times New Roman" panose="02020603050405020304" pitchFamily="18" charset="0"/>
              </a:rPr>
              <a:t>ДИСКУССИЯ</a:t>
            </a:r>
            <a:endParaRPr lang="en-US" sz="2400" b="1" dirty="0">
              <a:solidFill>
                <a:schemeClr val="bg1"/>
              </a:solidFill>
              <a:latin typeface="Times New Roman" panose="02020603050405020304" pitchFamily="18" charset="0"/>
              <a:cs typeface="Times New Roman" panose="02020603050405020304" pitchFamily="18" charset="0"/>
            </a:endParaRPr>
          </a:p>
        </p:txBody>
      </p:sp>
      <p:sp>
        <p:nvSpPr>
          <p:cNvPr id="41" name="Freeform 21"/>
          <p:cNvSpPr/>
          <p:nvPr/>
        </p:nvSpPr>
        <p:spPr>
          <a:xfrm rot="10800000" flipH="1">
            <a:off x="7669876" y="2357611"/>
            <a:ext cx="2455026" cy="1596863"/>
          </a:xfrm>
          <a:custGeom>
            <a:avLst/>
            <a:gdLst>
              <a:gd name="connsiteX0" fmla="*/ 721154 w 721155"/>
              <a:gd name="connsiteY0" fmla="*/ 307234 h 596886"/>
              <a:gd name="connsiteX1" fmla="*/ 151832 w 721155"/>
              <a:gd name="connsiteY1" fmla="*/ 307234 h 596886"/>
              <a:gd name="connsiteX2" fmla="*/ 11349 w 721155"/>
              <a:gd name="connsiteY2" fmla="*/ 0 h 596886"/>
              <a:gd name="connsiteX3" fmla="*/ 440189 w 721155"/>
              <a:gd name="connsiteY3" fmla="*/ 0 h 596886"/>
              <a:gd name="connsiteX4" fmla="*/ 516364 w 721155"/>
              <a:gd name="connsiteY4" fmla="*/ 596886 h 596886"/>
              <a:gd name="connsiteX5" fmla="*/ 0 w 721155"/>
              <a:gd name="connsiteY5" fmla="*/ 596886 h 596886"/>
              <a:gd name="connsiteX6" fmla="*/ 151831 w 721155"/>
              <a:gd name="connsiteY6" fmla="*/ 307237 h 596886"/>
              <a:gd name="connsiteX7" fmla="*/ 721155 w 721155"/>
              <a:gd name="connsiteY7" fmla="*/ 307237 h 596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1155" h="596886">
                <a:moveTo>
                  <a:pt x="721154" y="307234"/>
                </a:moveTo>
                <a:lnTo>
                  <a:pt x="151832" y="307234"/>
                </a:lnTo>
                <a:lnTo>
                  <a:pt x="11349" y="0"/>
                </a:lnTo>
                <a:lnTo>
                  <a:pt x="440189" y="0"/>
                </a:lnTo>
                <a:close/>
                <a:moveTo>
                  <a:pt x="516364" y="596886"/>
                </a:moveTo>
                <a:lnTo>
                  <a:pt x="0" y="596886"/>
                </a:lnTo>
                <a:lnTo>
                  <a:pt x="151831" y="307237"/>
                </a:lnTo>
                <a:lnTo>
                  <a:pt x="721155" y="307237"/>
                </a:lnTo>
                <a:close/>
              </a:path>
            </a:pathLst>
          </a:custGeom>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2782984" y="2812952"/>
            <a:ext cx="1630931" cy="646331"/>
          </a:xfrm>
          <a:prstGeom prst="rect">
            <a:avLst/>
          </a:prstGeom>
        </p:spPr>
        <p:txBody>
          <a:bodyPr wrap="square" anchor="ctr">
            <a:spAutoFit/>
          </a:bodyPr>
          <a:lstStyle/>
          <a:p>
            <a:pPr lvl="0" algn="ctr"/>
            <a:r>
              <a:rPr lang="ru-RU" b="1" dirty="0" smtClean="0">
                <a:solidFill>
                  <a:schemeClr val="bg1"/>
                </a:solidFill>
                <a:latin typeface="Times New Roman" panose="02020603050405020304" pitchFamily="18" charset="0"/>
                <a:cs typeface="Times New Roman" panose="02020603050405020304" pitchFamily="18" charset="0"/>
              </a:rPr>
              <a:t>ЭКСПРЕСС-</a:t>
            </a:r>
            <a:br>
              <a:rPr lang="ru-RU" b="1" dirty="0" smtClean="0">
                <a:solidFill>
                  <a:schemeClr val="bg1"/>
                </a:solidFill>
                <a:latin typeface="Times New Roman" panose="02020603050405020304" pitchFamily="18" charset="0"/>
                <a:cs typeface="Times New Roman" panose="02020603050405020304" pitchFamily="18" charset="0"/>
              </a:rPr>
            </a:br>
            <a:r>
              <a:rPr lang="ru-RU" b="1" dirty="0" smtClean="0">
                <a:solidFill>
                  <a:schemeClr val="bg1"/>
                </a:solidFill>
                <a:latin typeface="Times New Roman" panose="02020603050405020304" pitchFamily="18" charset="0"/>
                <a:cs typeface="Times New Roman" panose="02020603050405020304" pitchFamily="18" charset="0"/>
              </a:rPr>
              <a:t>ДЕБАТЫ</a:t>
            </a:r>
            <a:endParaRPr lang="en-US" b="1" dirty="0">
              <a:solidFill>
                <a:schemeClr val="bg1"/>
              </a:solidFill>
              <a:latin typeface="Times New Roman" panose="02020603050405020304" pitchFamily="18" charset="0"/>
              <a:cs typeface="Times New Roman" panose="02020603050405020304" pitchFamily="18" charset="0"/>
            </a:endParaRPr>
          </a:p>
        </p:txBody>
      </p:sp>
      <p:sp>
        <p:nvSpPr>
          <p:cNvPr id="32" name="Rectangle 31"/>
          <p:cNvSpPr/>
          <p:nvPr/>
        </p:nvSpPr>
        <p:spPr>
          <a:xfrm>
            <a:off x="7990510" y="2819045"/>
            <a:ext cx="2134392" cy="646331"/>
          </a:xfrm>
          <a:prstGeom prst="rect">
            <a:avLst/>
          </a:prstGeom>
        </p:spPr>
        <p:txBody>
          <a:bodyPr wrap="square" anchor="ctr">
            <a:spAutoFit/>
          </a:bodyPr>
          <a:lstStyle/>
          <a:p>
            <a:pPr lvl="0" algn="ctr"/>
            <a:r>
              <a:rPr lang="ru-RU" b="1" dirty="0" smtClean="0">
                <a:solidFill>
                  <a:schemeClr val="bg1"/>
                </a:solidFill>
                <a:latin typeface="Times New Roman" panose="02020603050405020304" pitchFamily="18" charset="0"/>
                <a:cs typeface="Times New Roman" panose="02020603050405020304" pitchFamily="18" charset="0"/>
              </a:rPr>
              <a:t>ПРОБЛЕМНЫЕ ДЕБАТЫ</a:t>
            </a:r>
            <a:endParaRPr lang="en-US" b="1" dirty="0">
              <a:solidFill>
                <a:schemeClr val="bg1"/>
              </a:solidFill>
              <a:latin typeface="Times New Roman" panose="02020603050405020304" pitchFamily="18" charset="0"/>
              <a:cs typeface="Times New Roman" panose="02020603050405020304" pitchFamily="18" charset="0"/>
            </a:endParaRPr>
          </a:p>
        </p:txBody>
      </p:sp>
      <p:sp>
        <p:nvSpPr>
          <p:cNvPr id="27" name="TextBox 26"/>
          <p:cNvSpPr txBox="1"/>
          <p:nvPr/>
        </p:nvSpPr>
        <p:spPr>
          <a:xfrm>
            <a:off x="4962810" y="1816755"/>
            <a:ext cx="2612382" cy="1323439"/>
          </a:xfrm>
          <a:prstGeom prst="rect">
            <a:avLst/>
          </a:prstGeom>
          <a:noFill/>
        </p:spPr>
        <p:txBody>
          <a:bodyPr wrap="none" rtlCol="0">
            <a:spAutoFit/>
          </a:bodyPr>
          <a:lstStyle/>
          <a:p>
            <a:pPr algn="ctr"/>
            <a:r>
              <a:rPr lang="ru-RU" sz="4000" b="1" dirty="0" smtClean="0">
                <a:solidFill>
                  <a:schemeClr val="bg1"/>
                </a:solidFill>
                <a:latin typeface="Times New Roman" panose="02020603050405020304" pitchFamily="18" charset="0"/>
                <a:cs typeface="Times New Roman" panose="02020603050405020304" pitchFamily="18" charset="0"/>
              </a:rPr>
              <a:t>ВИДЫ </a:t>
            </a:r>
            <a:br>
              <a:rPr lang="ru-RU" sz="4000" b="1" dirty="0" smtClean="0">
                <a:solidFill>
                  <a:schemeClr val="bg1"/>
                </a:solidFill>
                <a:latin typeface="Times New Roman" panose="02020603050405020304" pitchFamily="18" charset="0"/>
                <a:cs typeface="Times New Roman" panose="02020603050405020304" pitchFamily="18" charset="0"/>
              </a:rPr>
            </a:br>
            <a:r>
              <a:rPr lang="ru-RU" sz="4000" b="1" dirty="0" smtClean="0">
                <a:solidFill>
                  <a:schemeClr val="bg1"/>
                </a:solidFill>
                <a:latin typeface="Times New Roman" panose="02020603050405020304" pitchFamily="18" charset="0"/>
                <a:cs typeface="Times New Roman" panose="02020603050405020304" pitchFamily="18" charset="0"/>
              </a:rPr>
              <a:t>ДЕБАТОВ</a:t>
            </a:r>
            <a:endParaRPr lang="ru-RU" sz="4000" b="1" dirty="0">
              <a:solidFill>
                <a:schemeClr val="bg1"/>
              </a:solidFill>
              <a:latin typeface="Times New Roman" panose="02020603050405020304" pitchFamily="18" charset="0"/>
              <a:cs typeface="Times New Roman" panose="02020603050405020304" pitchFamily="18" charset="0"/>
            </a:endParaRPr>
          </a:p>
        </p:txBody>
      </p:sp>
      <p:grpSp>
        <p:nvGrpSpPr>
          <p:cNvPr id="42" name="Group 36"/>
          <p:cNvGrpSpPr/>
          <p:nvPr/>
        </p:nvGrpSpPr>
        <p:grpSpPr>
          <a:xfrm>
            <a:off x="3069333" y="1394159"/>
            <a:ext cx="6389467" cy="5327177"/>
            <a:chOff x="4099146" y="1881739"/>
            <a:chExt cx="4080986" cy="4226575"/>
          </a:xfrm>
          <a:gradFill>
            <a:gsLst>
              <a:gs pos="0">
                <a:schemeClr val="bg1">
                  <a:lumMod val="85000"/>
                </a:schemeClr>
              </a:gs>
              <a:gs pos="58000">
                <a:schemeClr val="bg1">
                  <a:lumMod val="75000"/>
                </a:schemeClr>
              </a:gs>
            </a:gsLst>
            <a:lin ang="5400000" scaled="0"/>
          </a:gradFill>
        </p:grpSpPr>
        <p:sp>
          <p:nvSpPr>
            <p:cNvPr id="43" name="Freeform 19"/>
            <p:cNvSpPr/>
            <p:nvPr/>
          </p:nvSpPr>
          <p:spPr>
            <a:xfrm rot="10800000">
              <a:off x="4099146" y="1881739"/>
              <a:ext cx="1495177" cy="753507"/>
            </a:xfrm>
            <a:custGeom>
              <a:avLst/>
              <a:gdLst>
                <a:gd name="connsiteX0" fmla="*/ 451703 w 906538"/>
                <a:gd name="connsiteY0" fmla="*/ 643301 h 643301"/>
                <a:gd name="connsiteX1" fmla="*/ 0 w 906538"/>
                <a:gd name="connsiteY1" fmla="*/ 643301 h 643301"/>
                <a:gd name="connsiteX2" fmla="*/ 337212 w 906538"/>
                <a:gd name="connsiteY2" fmla="*/ 0 h 643301"/>
                <a:gd name="connsiteX3" fmla="*/ 906538 w 906538"/>
                <a:gd name="connsiteY3" fmla="*/ 0 h 643301"/>
                <a:gd name="connsiteX4" fmla="*/ 906537 w 906538"/>
                <a:gd name="connsiteY4" fmla="*/ 1 h 643301"/>
                <a:gd name="connsiteX5" fmla="*/ 337213 w 906538"/>
                <a:gd name="connsiteY5" fmla="*/ 1 h 643301"/>
                <a:gd name="connsiteX6" fmla="*/ 185382 w 906538"/>
                <a:gd name="connsiteY6" fmla="*/ 289650 h 643301"/>
                <a:gd name="connsiteX7" fmla="*/ 701746 w 906538"/>
                <a:gd name="connsiteY7" fmla="*/ 289650 h 643301"/>
                <a:gd name="connsiteX8" fmla="*/ 451703 w 906538"/>
                <a:gd name="connsiteY8" fmla="*/ 643301 h 643301"/>
                <a:gd name="connsiteX0" fmla="*/ 451703 w 906538"/>
                <a:gd name="connsiteY0" fmla="*/ 643301 h 643301"/>
                <a:gd name="connsiteX1" fmla="*/ 0 w 906538"/>
                <a:gd name="connsiteY1" fmla="*/ 643301 h 643301"/>
                <a:gd name="connsiteX2" fmla="*/ 337212 w 906538"/>
                <a:gd name="connsiteY2" fmla="*/ 0 h 643301"/>
                <a:gd name="connsiteX3" fmla="*/ 906538 w 906538"/>
                <a:gd name="connsiteY3" fmla="*/ 0 h 643301"/>
                <a:gd name="connsiteX4" fmla="*/ 337213 w 906538"/>
                <a:gd name="connsiteY4" fmla="*/ 1 h 643301"/>
                <a:gd name="connsiteX5" fmla="*/ 185382 w 906538"/>
                <a:gd name="connsiteY5" fmla="*/ 289650 h 643301"/>
                <a:gd name="connsiteX6" fmla="*/ 701746 w 906538"/>
                <a:gd name="connsiteY6" fmla="*/ 289650 h 643301"/>
                <a:gd name="connsiteX7" fmla="*/ 451703 w 906538"/>
                <a:gd name="connsiteY7" fmla="*/ 643301 h 643301"/>
                <a:gd name="connsiteX0" fmla="*/ 451703 w 701746"/>
                <a:gd name="connsiteY0" fmla="*/ 643301 h 643301"/>
                <a:gd name="connsiteX1" fmla="*/ 0 w 701746"/>
                <a:gd name="connsiteY1" fmla="*/ 643301 h 643301"/>
                <a:gd name="connsiteX2" fmla="*/ 337212 w 701746"/>
                <a:gd name="connsiteY2" fmla="*/ 0 h 643301"/>
                <a:gd name="connsiteX3" fmla="*/ 337213 w 701746"/>
                <a:gd name="connsiteY3" fmla="*/ 1 h 643301"/>
                <a:gd name="connsiteX4" fmla="*/ 185382 w 701746"/>
                <a:gd name="connsiteY4" fmla="*/ 289650 h 643301"/>
                <a:gd name="connsiteX5" fmla="*/ 701746 w 701746"/>
                <a:gd name="connsiteY5" fmla="*/ 289650 h 643301"/>
                <a:gd name="connsiteX6" fmla="*/ 451703 w 701746"/>
                <a:gd name="connsiteY6" fmla="*/ 643301 h 643301"/>
                <a:gd name="connsiteX0" fmla="*/ 451703 w 701746"/>
                <a:gd name="connsiteY0" fmla="*/ 643301 h 643301"/>
                <a:gd name="connsiteX1" fmla="*/ 0 w 701746"/>
                <a:gd name="connsiteY1" fmla="*/ 643301 h 643301"/>
                <a:gd name="connsiteX2" fmla="*/ 337212 w 701746"/>
                <a:gd name="connsiteY2" fmla="*/ 0 h 643301"/>
                <a:gd name="connsiteX3" fmla="*/ 185382 w 701746"/>
                <a:gd name="connsiteY3" fmla="*/ 289650 h 643301"/>
                <a:gd name="connsiteX4" fmla="*/ 701746 w 701746"/>
                <a:gd name="connsiteY4" fmla="*/ 289650 h 643301"/>
                <a:gd name="connsiteX5" fmla="*/ 451703 w 701746"/>
                <a:gd name="connsiteY5" fmla="*/ 643301 h 643301"/>
                <a:gd name="connsiteX0" fmla="*/ 451703 w 701746"/>
                <a:gd name="connsiteY0" fmla="*/ 353651 h 353651"/>
                <a:gd name="connsiteX1" fmla="*/ 0 w 701746"/>
                <a:gd name="connsiteY1" fmla="*/ 353651 h 353651"/>
                <a:gd name="connsiteX2" fmla="*/ 185382 w 701746"/>
                <a:gd name="connsiteY2" fmla="*/ 0 h 353651"/>
                <a:gd name="connsiteX3" fmla="*/ 701746 w 701746"/>
                <a:gd name="connsiteY3" fmla="*/ 0 h 353651"/>
                <a:gd name="connsiteX4" fmla="*/ 451703 w 701746"/>
                <a:gd name="connsiteY4" fmla="*/ 353651 h 353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46" h="353651">
                  <a:moveTo>
                    <a:pt x="451703" y="353651"/>
                  </a:moveTo>
                  <a:lnTo>
                    <a:pt x="0" y="353651"/>
                  </a:lnTo>
                  <a:lnTo>
                    <a:pt x="185382" y="0"/>
                  </a:lnTo>
                  <a:lnTo>
                    <a:pt x="701746" y="0"/>
                  </a:lnTo>
                  <a:lnTo>
                    <a:pt x="451703" y="353651"/>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20"/>
            <p:cNvSpPr/>
            <p:nvPr/>
          </p:nvSpPr>
          <p:spPr>
            <a:xfrm rot="10800000">
              <a:off x="4262498" y="3913092"/>
              <a:ext cx="1844182" cy="2195222"/>
            </a:xfrm>
            <a:custGeom>
              <a:avLst/>
              <a:gdLst>
                <a:gd name="connsiteX0" fmla="*/ 569319 w 857676"/>
                <a:gd name="connsiteY0" fmla="*/ 1245101 h 1245101"/>
                <a:gd name="connsiteX1" fmla="*/ 569318 w 857676"/>
                <a:gd name="connsiteY1" fmla="*/ 1245101 h 1245101"/>
                <a:gd name="connsiteX2" fmla="*/ 0 w 857676"/>
                <a:gd name="connsiteY2" fmla="*/ 7 h 1245101"/>
                <a:gd name="connsiteX3" fmla="*/ 0 w 857676"/>
                <a:gd name="connsiteY3" fmla="*/ 0 h 1245101"/>
                <a:gd name="connsiteX4" fmla="*/ 857676 w 857676"/>
                <a:gd name="connsiteY4" fmla="*/ 937867 h 1245101"/>
                <a:gd name="connsiteX5" fmla="*/ 428836 w 857676"/>
                <a:gd name="connsiteY5" fmla="*/ 937867 h 1245101"/>
                <a:gd name="connsiteX6" fmla="*/ 569319 w 857676"/>
                <a:gd name="connsiteY6" fmla="*/ 1245101 h 1245101"/>
                <a:gd name="connsiteX0" fmla="*/ 428836 w 857676"/>
                <a:gd name="connsiteY0" fmla="*/ 937867 h 1245101"/>
                <a:gd name="connsiteX1" fmla="*/ 569318 w 857676"/>
                <a:gd name="connsiteY1" fmla="*/ 1245101 h 1245101"/>
                <a:gd name="connsiteX2" fmla="*/ 0 w 857676"/>
                <a:gd name="connsiteY2" fmla="*/ 7 h 1245101"/>
                <a:gd name="connsiteX3" fmla="*/ 0 w 857676"/>
                <a:gd name="connsiteY3" fmla="*/ 0 h 1245101"/>
                <a:gd name="connsiteX4" fmla="*/ 857676 w 857676"/>
                <a:gd name="connsiteY4" fmla="*/ 937867 h 1245101"/>
                <a:gd name="connsiteX5" fmla="*/ 428836 w 857676"/>
                <a:gd name="connsiteY5" fmla="*/ 937867 h 1245101"/>
                <a:gd name="connsiteX0" fmla="*/ 428836 w 857676"/>
                <a:gd name="connsiteY0" fmla="*/ 937867 h 937867"/>
                <a:gd name="connsiteX1" fmla="*/ 0 w 857676"/>
                <a:gd name="connsiteY1" fmla="*/ 7 h 937867"/>
                <a:gd name="connsiteX2" fmla="*/ 0 w 857676"/>
                <a:gd name="connsiteY2" fmla="*/ 0 h 937867"/>
                <a:gd name="connsiteX3" fmla="*/ 857676 w 857676"/>
                <a:gd name="connsiteY3" fmla="*/ 937867 h 937867"/>
                <a:gd name="connsiteX4" fmla="*/ 428836 w 857676"/>
                <a:gd name="connsiteY4" fmla="*/ 937867 h 93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676" h="937867">
                  <a:moveTo>
                    <a:pt x="428836" y="937867"/>
                  </a:moveTo>
                  <a:lnTo>
                    <a:pt x="0" y="7"/>
                  </a:lnTo>
                  <a:lnTo>
                    <a:pt x="0" y="0"/>
                  </a:lnTo>
                  <a:lnTo>
                    <a:pt x="857676" y="937867"/>
                  </a:lnTo>
                  <a:lnTo>
                    <a:pt x="428836" y="937867"/>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24"/>
            <p:cNvSpPr/>
            <p:nvPr/>
          </p:nvSpPr>
          <p:spPr>
            <a:xfrm rot="10800000" flipH="1">
              <a:off x="6679232" y="1892636"/>
              <a:ext cx="1500900" cy="753507"/>
            </a:xfrm>
            <a:custGeom>
              <a:avLst/>
              <a:gdLst>
                <a:gd name="connsiteX0" fmla="*/ 451703 w 906538"/>
                <a:gd name="connsiteY0" fmla="*/ 643301 h 643301"/>
                <a:gd name="connsiteX1" fmla="*/ 0 w 906538"/>
                <a:gd name="connsiteY1" fmla="*/ 643301 h 643301"/>
                <a:gd name="connsiteX2" fmla="*/ 337212 w 906538"/>
                <a:gd name="connsiteY2" fmla="*/ 0 h 643301"/>
                <a:gd name="connsiteX3" fmla="*/ 906538 w 906538"/>
                <a:gd name="connsiteY3" fmla="*/ 0 h 643301"/>
                <a:gd name="connsiteX4" fmla="*/ 906537 w 906538"/>
                <a:gd name="connsiteY4" fmla="*/ 1 h 643301"/>
                <a:gd name="connsiteX5" fmla="*/ 337213 w 906538"/>
                <a:gd name="connsiteY5" fmla="*/ 1 h 643301"/>
                <a:gd name="connsiteX6" fmla="*/ 185382 w 906538"/>
                <a:gd name="connsiteY6" fmla="*/ 289650 h 643301"/>
                <a:gd name="connsiteX7" fmla="*/ 701746 w 906538"/>
                <a:gd name="connsiteY7" fmla="*/ 289650 h 643301"/>
                <a:gd name="connsiteX8" fmla="*/ 451703 w 906538"/>
                <a:gd name="connsiteY8" fmla="*/ 643301 h 643301"/>
                <a:gd name="connsiteX0" fmla="*/ 451703 w 906538"/>
                <a:gd name="connsiteY0" fmla="*/ 643301 h 643301"/>
                <a:gd name="connsiteX1" fmla="*/ 0 w 906538"/>
                <a:gd name="connsiteY1" fmla="*/ 643301 h 643301"/>
                <a:gd name="connsiteX2" fmla="*/ 337212 w 906538"/>
                <a:gd name="connsiteY2" fmla="*/ 0 h 643301"/>
                <a:gd name="connsiteX3" fmla="*/ 906538 w 906538"/>
                <a:gd name="connsiteY3" fmla="*/ 0 h 643301"/>
                <a:gd name="connsiteX4" fmla="*/ 337213 w 906538"/>
                <a:gd name="connsiteY4" fmla="*/ 1 h 643301"/>
                <a:gd name="connsiteX5" fmla="*/ 185382 w 906538"/>
                <a:gd name="connsiteY5" fmla="*/ 289650 h 643301"/>
                <a:gd name="connsiteX6" fmla="*/ 701746 w 906538"/>
                <a:gd name="connsiteY6" fmla="*/ 289650 h 643301"/>
                <a:gd name="connsiteX7" fmla="*/ 451703 w 906538"/>
                <a:gd name="connsiteY7" fmla="*/ 643301 h 643301"/>
                <a:gd name="connsiteX0" fmla="*/ 451703 w 701746"/>
                <a:gd name="connsiteY0" fmla="*/ 643301 h 643301"/>
                <a:gd name="connsiteX1" fmla="*/ 0 w 701746"/>
                <a:gd name="connsiteY1" fmla="*/ 643301 h 643301"/>
                <a:gd name="connsiteX2" fmla="*/ 337212 w 701746"/>
                <a:gd name="connsiteY2" fmla="*/ 0 h 643301"/>
                <a:gd name="connsiteX3" fmla="*/ 337213 w 701746"/>
                <a:gd name="connsiteY3" fmla="*/ 1 h 643301"/>
                <a:gd name="connsiteX4" fmla="*/ 185382 w 701746"/>
                <a:gd name="connsiteY4" fmla="*/ 289650 h 643301"/>
                <a:gd name="connsiteX5" fmla="*/ 701746 w 701746"/>
                <a:gd name="connsiteY5" fmla="*/ 289650 h 643301"/>
                <a:gd name="connsiteX6" fmla="*/ 451703 w 701746"/>
                <a:gd name="connsiteY6" fmla="*/ 643301 h 643301"/>
                <a:gd name="connsiteX0" fmla="*/ 451703 w 701746"/>
                <a:gd name="connsiteY0" fmla="*/ 643301 h 643301"/>
                <a:gd name="connsiteX1" fmla="*/ 0 w 701746"/>
                <a:gd name="connsiteY1" fmla="*/ 643301 h 643301"/>
                <a:gd name="connsiteX2" fmla="*/ 337212 w 701746"/>
                <a:gd name="connsiteY2" fmla="*/ 0 h 643301"/>
                <a:gd name="connsiteX3" fmla="*/ 185382 w 701746"/>
                <a:gd name="connsiteY3" fmla="*/ 289650 h 643301"/>
                <a:gd name="connsiteX4" fmla="*/ 701746 w 701746"/>
                <a:gd name="connsiteY4" fmla="*/ 289650 h 643301"/>
                <a:gd name="connsiteX5" fmla="*/ 451703 w 701746"/>
                <a:gd name="connsiteY5" fmla="*/ 643301 h 643301"/>
                <a:gd name="connsiteX0" fmla="*/ 451703 w 701746"/>
                <a:gd name="connsiteY0" fmla="*/ 353651 h 353651"/>
                <a:gd name="connsiteX1" fmla="*/ 0 w 701746"/>
                <a:gd name="connsiteY1" fmla="*/ 353651 h 353651"/>
                <a:gd name="connsiteX2" fmla="*/ 185382 w 701746"/>
                <a:gd name="connsiteY2" fmla="*/ 0 h 353651"/>
                <a:gd name="connsiteX3" fmla="*/ 701746 w 701746"/>
                <a:gd name="connsiteY3" fmla="*/ 0 h 353651"/>
                <a:gd name="connsiteX4" fmla="*/ 451703 w 701746"/>
                <a:gd name="connsiteY4" fmla="*/ 353651 h 353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46" h="353651">
                  <a:moveTo>
                    <a:pt x="451703" y="353651"/>
                  </a:moveTo>
                  <a:lnTo>
                    <a:pt x="0" y="353651"/>
                  </a:lnTo>
                  <a:lnTo>
                    <a:pt x="185382" y="0"/>
                  </a:lnTo>
                  <a:lnTo>
                    <a:pt x="701746" y="0"/>
                  </a:lnTo>
                  <a:lnTo>
                    <a:pt x="451703" y="353651"/>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25"/>
            <p:cNvSpPr/>
            <p:nvPr/>
          </p:nvSpPr>
          <p:spPr>
            <a:xfrm rot="10800000" flipH="1">
              <a:off x="6032294" y="3913091"/>
              <a:ext cx="2010486" cy="2182279"/>
            </a:xfrm>
            <a:custGeom>
              <a:avLst/>
              <a:gdLst>
                <a:gd name="connsiteX0" fmla="*/ 569319 w 857676"/>
                <a:gd name="connsiteY0" fmla="*/ 1245101 h 1245101"/>
                <a:gd name="connsiteX1" fmla="*/ 569318 w 857676"/>
                <a:gd name="connsiteY1" fmla="*/ 1245101 h 1245101"/>
                <a:gd name="connsiteX2" fmla="*/ 0 w 857676"/>
                <a:gd name="connsiteY2" fmla="*/ 7 h 1245101"/>
                <a:gd name="connsiteX3" fmla="*/ 0 w 857676"/>
                <a:gd name="connsiteY3" fmla="*/ 0 h 1245101"/>
                <a:gd name="connsiteX4" fmla="*/ 857676 w 857676"/>
                <a:gd name="connsiteY4" fmla="*/ 937867 h 1245101"/>
                <a:gd name="connsiteX5" fmla="*/ 428836 w 857676"/>
                <a:gd name="connsiteY5" fmla="*/ 937867 h 1245101"/>
                <a:gd name="connsiteX6" fmla="*/ 569319 w 857676"/>
                <a:gd name="connsiteY6" fmla="*/ 1245101 h 1245101"/>
                <a:gd name="connsiteX0" fmla="*/ 428836 w 857676"/>
                <a:gd name="connsiteY0" fmla="*/ 937867 h 1245101"/>
                <a:gd name="connsiteX1" fmla="*/ 569318 w 857676"/>
                <a:gd name="connsiteY1" fmla="*/ 1245101 h 1245101"/>
                <a:gd name="connsiteX2" fmla="*/ 0 w 857676"/>
                <a:gd name="connsiteY2" fmla="*/ 7 h 1245101"/>
                <a:gd name="connsiteX3" fmla="*/ 0 w 857676"/>
                <a:gd name="connsiteY3" fmla="*/ 0 h 1245101"/>
                <a:gd name="connsiteX4" fmla="*/ 857676 w 857676"/>
                <a:gd name="connsiteY4" fmla="*/ 937867 h 1245101"/>
                <a:gd name="connsiteX5" fmla="*/ 428836 w 857676"/>
                <a:gd name="connsiteY5" fmla="*/ 937867 h 1245101"/>
                <a:gd name="connsiteX0" fmla="*/ 428836 w 857676"/>
                <a:gd name="connsiteY0" fmla="*/ 937867 h 937867"/>
                <a:gd name="connsiteX1" fmla="*/ 0 w 857676"/>
                <a:gd name="connsiteY1" fmla="*/ 7 h 937867"/>
                <a:gd name="connsiteX2" fmla="*/ 0 w 857676"/>
                <a:gd name="connsiteY2" fmla="*/ 0 h 937867"/>
                <a:gd name="connsiteX3" fmla="*/ 857676 w 857676"/>
                <a:gd name="connsiteY3" fmla="*/ 937867 h 937867"/>
                <a:gd name="connsiteX4" fmla="*/ 428836 w 857676"/>
                <a:gd name="connsiteY4" fmla="*/ 937867 h 93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676" h="937867">
                  <a:moveTo>
                    <a:pt x="428836" y="937867"/>
                  </a:moveTo>
                  <a:lnTo>
                    <a:pt x="0" y="7"/>
                  </a:lnTo>
                  <a:lnTo>
                    <a:pt x="0" y="0"/>
                  </a:lnTo>
                  <a:lnTo>
                    <a:pt x="857676" y="937867"/>
                  </a:lnTo>
                  <a:lnTo>
                    <a:pt x="428836" y="937867"/>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p:cNvSpPr txBox="1"/>
          <p:nvPr/>
        </p:nvSpPr>
        <p:spPr>
          <a:xfrm>
            <a:off x="254490" y="1657830"/>
            <a:ext cx="2492990" cy="1200329"/>
          </a:xfrm>
          <a:prstGeom prst="rect">
            <a:avLst/>
          </a:prstGeom>
          <a:noFill/>
        </p:spPr>
        <p:txBody>
          <a:bodyPr wrap="none" rtlCol="0">
            <a:spAutoFit/>
          </a:bodyPr>
          <a:lstStyle/>
          <a:p>
            <a:r>
              <a:rPr lang="ru-RU" sz="3600" b="1" dirty="0" smtClean="0">
                <a:solidFill>
                  <a:srgbClr val="002060"/>
                </a:solidFill>
                <a:latin typeface="Times New Roman" panose="02020603050405020304" pitchFamily="18" charset="0"/>
                <a:cs typeface="Times New Roman" panose="02020603050405020304" pitchFamily="18" charset="0"/>
              </a:rPr>
              <a:t>ПО ТЕМЕ </a:t>
            </a:r>
            <a:br>
              <a:rPr lang="ru-RU" sz="3600" b="1" dirty="0" smtClean="0">
                <a:solidFill>
                  <a:srgbClr val="002060"/>
                </a:solidFill>
                <a:latin typeface="Times New Roman" panose="02020603050405020304" pitchFamily="18" charset="0"/>
                <a:cs typeface="Times New Roman" panose="02020603050405020304" pitchFamily="18" charset="0"/>
              </a:rPr>
            </a:br>
            <a:r>
              <a:rPr lang="ru-RU" sz="3600" b="1" dirty="0" smtClean="0">
                <a:solidFill>
                  <a:srgbClr val="002060"/>
                </a:solidFill>
                <a:latin typeface="Times New Roman" panose="02020603050405020304" pitchFamily="18" charset="0"/>
                <a:cs typeface="Times New Roman" panose="02020603050405020304" pitchFamily="18" charset="0"/>
              </a:rPr>
              <a:t>УРОКА</a:t>
            </a:r>
            <a:endParaRPr lang="ru-RU" sz="3600" b="1" dirty="0">
              <a:solidFill>
                <a:srgbClr val="002060"/>
              </a:solidFill>
              <a:latin typeface="Times New Roman" panose="02020603050405020304" pitchFamily="18" charset="0"/>
              <a:cs typeface="Times New Roman" panose="02020603050405020304" pitchFamily="18" charset="0"/>
            </a:endParaRPr>
          </a:p>
        </p:txBody>
      </p:sp>
      <p:sp>
        <p:nvSpPr>
          <p:cNvPr id="29" name="TextBox 28"/>
          <p:cNvSpPr txBox="1"/>
          <p:nvPr/>
        </p:nvSpPr>
        <p:spPr>
          <a:xfrm>
            <a:off x="171163" y="3643582"/>
            <a:ext cx="3098990" cy="1200329"/>
          </a:xfrm>
          <a:prstGeom prst="rect">
            <a:avLst/>
          </a:prstGeom>
          <a:noFill/>
        </p:spPr>
        <p:txBody>
          <a:bodyPr wrap="none" rtlCol="0">
            <a:spAutoFit/>
          </a:bodyPr>
          <a:lstStyle/>
          <a:p>
            <a:r>
              <a:rPr lang="ru-RU" sz="2400" b="1" dirty="0" smtClean="0">
                <a:solidFill>
                  <a:srgbClr val="002060"/>
                </a:solidFill>
                <a:latin typeface="Times New Roman" panose="02020603050405020304" pitchFamily="18" charset="0"/>
                <a:cs typeface="Times New Roman" panose="02020603050405020304" pitchFamily="18" charset="0"/>
              </a:rPr>
              <a:t>ИСПОЛЬЗОВАНИЕ </a:t>
            </a:r>
            <a:br>
              <a:rPr lang="ru-RU" sz="2400" b="1" dirty="0" smtClean="0">
                <a:solidFill>
                  <a:srgbClr val="002060"/>
                </a:solidFill>
                <a:latin typeface="Times New Roman" panose="02020603050405020304" pitchFamily="18" charset="0"/>
                <a:cs typeface="Times New Roman" panose="02020603050405020304" pitchFamily="18" charset="0"/>
              </a:rPr>
            </a:br>
            <a:r>
              <a:rPr lang="ru-RU" sz="2400" b="1" dirty="0" smtClean="0">
                <a:solidFill>
                  <a:srgbClr val="002060"/>
                </a:solidFill>
                <a:latin typeface="Times New Roman" panose="02020603050405020304" pitchFamily="18" charset="0"/>
                <a:cs typeface="Times New Roman" panose="02020603050405020304" pitchFamily="18" charset="0"/>
              </a:rPr>
              <a:t>ИНФОРМАЦИИ </a:t>
            </a:r>
            <a:br>
              <a:rPr lang="ru-RU" sz="2400" b="1" dirty="0" smtClean="0">
                <a:solidFill>
                  <a:srgbClr val="002060"/>
                </a:solidFill>
                <a:latin typeface="Times New Roman" panose="02020603050405020304" pitchFamily="18" charset="0"/>
                <a:cs typeface="Times New Roman" panose="02020603050405020304" pitchFamily="18" charset="0"/>
              </a:rPr>
            </a:br>
            <a:r>
              <a:rPr lang="ru-RU" sz="2400" b="1" dirty="0" smtClean="0">
                <a:solidFill>
                  <a:srgbClr val="002060"/>
                </a:solidFill>
                <a:latin typeface="Times New Roman" panose="02020603050405020304" pitchFamily="18" charset="0"/>
                <a:cs typeface="Times New Roman" panose="02020603050405020304" pitchFamily="18" charset="0"/>
              </a:rPr>
              <a:t>УЧЕБНИКА</a:t>
            </a:r>
            <a:endParaRPr lang="ru-RU" sz="2400" b="1" dirty="0">
              <a:solidFill>
                <a:srgbClr val="002060"/>
              </a:solidFill>
              <a:latin typeface="Times New Roman" panose="02020603050405020304" pitchFamily="18" charset="0"/>
              <a:cs typeface="Times New Roman" panose="02020603050405020304" pitchFamily="18" charset="0"/>
            </a:endParaRPr>
          </a:p>
        </p:txBody>
      </p:sp>
      <p:sp>
        <p:nvSpPr>
          <p:cNvPr id="30" name="TextBox 29"/>
          <p:cNvSpPr txBox="1"/>
          <p:nvPr/>
        </p:nvSpPr>
        <p:spPr>
          <a:xfrm>
            <a:off x="9458800" y="1394159"/>
            <a:ext cx="2828018" cy="1200329"/>
          </a:xfrm>
          <a:prstGeom prst="rect">
            <a:avLst/>
          </a:prstGeom>
          <a:noFill/>
        </p:spPr>
        <p:txBody>
          <a:bodyPr wrap="none" rtlCol="0">
            <a:spAutoFit/>
          </a:bodyPr>
          <a:lstStyle/>
          <a:p>
            <a:r>
              <a:rPr lang="ru-RU" sz="2400" b="1" dirty="0" smtClean="0">
                <a:solidFill>
                  <a:srgbClr val="002060"/>
                </a:solidFill>
                <a:latin typeface="Times New Roman" panose="02020603050405020304" pitchFamily="18" charset="0"/>
                <a:cs typeface="Times New Roman" panose="02020603050405020304" pitchFamily="18" charset="0"/>
              </a:rPr>
              <a:t>ОБЩЕСТВЕННО-</a:t>
            </a:r>
            <a:br>
              <a:rPr lang="ru-RU" sz="2400" b="1" dirty="0" smtClean="0">
                <a:solidFill>
                  <a:srgbClr val="002060"/>
                </a:solidFill>
                <a:latin typeface="Times New Roman" panose="02020603050405020304" pitchFamily="18" charset="0"/>
                <a:cs typeface="Times New Roman" panose="02020603050405020304" pitchFamily="18" charset="0"/>
              </a:rPr>
            </a:br>
            <a:r>
              <a:rPr lang="ru-RU" sz="2400" b="1" dirty="0" smtClean="0">
                <a:solidFill>
                  <a:srgbClr val="002060"/>
                </a:solidFill>
                <a:latin typeface="Times New Roman" panose="02020603050405020304" pitchFamily="18" charset="0"/>
                <a:cs typeface="Times New Roman" panose="02020603050405020304" pitchFamily="18" charset="0"/>
              </a:rPr>
              <a:t>ЗНАЧИМАЯ </a:t>
            </a:r>
            <a:br>
              <a:rPr lang="ru-RU" sz="2400" b="1" dirty="0" smtClean="0">
                <a:solidFill>
                  <a:srgbClr val="002060"/>
                </a:solidFill>
                <a:latin typeface="Times New Roman" panose="02020603050405020304" pitchFamily="18" charset="0"/>
                <a:cs typeface="Times New Roman" panose="02020603050405020304" pitchFamily="18" charset="0"/>
              </a:rPr>
            </a:br>
            <a:r>
              <a:rPr lang="ru-RU" sz="2400" b="1" dirty="0" smtClean="0">
                <a:solidFill>
                  <a:srgbClr val="002060"/>
                </a:solidFill>
                <a:latin typeface="Times New Roman" panose="02020603050405020304" pitchFamily="18" charset="0"/>
                <a:cs typeface="Times New Roman" panose="02020603050405020304" pitchFamily="18" charset="0"/>
              </a:rPr>
              <a:t>ПРОБЛЕМА</a:t>
            </a:r>
            <a:endParaRPr lang="ru-RU" sz="2400" b="1" dirty="0">
              <a:solidFill>
                <a:srgbClr val="002060"/>
              </a:solidFill>
              <a:latin typeface="Times New Roman" panose="02020603050405020304" pitchFamily="18" charset="0"/>
              <a:cs typeface="Times New Roman" panose="02020603050405020304" pitchFamily="18" charset="0"/>
            </a:endParaRPr>
          </a:p>
        </p:txBody>
      </p:sp>
      <p:sp>
        <p:nvSpPr>
          <p:cNvPr id="7168" name="TextBox 7167"/>
          <p:cNvSpPr txBox="1"/>
          <p:nvPr/>
        </p:nvSpPr>
        <p:spPr>
          <a:xfrm>
            <a:off x="9243753" y="3815974"/>
            <a:ext cx="2855141" cy="1015663"/>
          </a:xfrm>
          <a:prstGeom prst="rect">
            <a:avLst/>
          </a:prstGeom>
          <a:noFill/>
        </p:spPr>
        <p:txBody>
          <a:bodyPr wrap="none" rtlCol="0">
            <a:spAutoFit/>
          </a:bodyPr>
          <a:lstStyle/>
          <a:p>
            <a:r>
              <a:rPr lang="ru-RU" sz="2000" b="1" dirty="0" smtClean="0">
                <a:solidFill>
                  <a:srgbClr val="002060"/>
                </a:solidFill>
                <a:latin typeface="Times New Roman" panose="02020603050405020304" pitchFamily="18" charset="0"/>
                <a:cs typeface="Times New Roman" panose="02020603050405020304" pitchFamily="18" charset="0"/>
              </a:rPr>
              <a:t>ДОПОЛНИТЕЛЬНЫЕ</a:t>
            </a:r>
            <a:br>
              <a:rPr lang="ru-RU" sz="2000" b="1" dirty="0" smtClean="0">
                <a:solidFill>
                  <a:srgbClr val="002060"/>
                </a:solidFill>
                <a:latin typeface="Times New Roman" panose="02020603050405020304" pitchFamily="18" charset="0"/>
                <a:cs typeface="Times New Roman" panose="02020603050405020304" pitchFamily="18" charset="0"/>
              </a:rPr>
            </a:br>
            <a:r>
              <a:rPr lang="ru-RU" sz="2000" b="1" dirty="0" smtClean="0">
                <a:solidFill>
                  <a:srgbClr val="002060"/>
                </a:solidFill>
                <a:latin typeface="Times New Roman" panose="02020603050405020304" pitchFamily="18" charset="0"/>
                <a:cs typeface="Times New Roman" panose="02020603050405020304" pitchFamily="18" charset="0"/>
              </a:rPr>
              <a:t>ИСТОЧНИКИ</a:t>
            </a:r>
            <a:br>
              <a:rPr lang="ru-RU" sz="2000" b="1" dirty="0" smtClean="0">
                <a:solidFill>
                  <a:srgbClr val="002060"/>
                </a:solidFill>
                <a:latin typeface="Times New Roman" panose="02020603050405020304" pitchFamily="18" charset="0"/>
                <a:cs typeface="Times New Roman" panose="02020603050405020304" pitchFamily="18" charset="0"/>
              </a:rPr>
            </a:br>
            <a:r>
              <a:rPr lang="ru-RU" sz="2000" b="1" dirty="0" smtClean="0">
                <a:solidFill>
                  <a:srgbClr val="002060"/>
                </a:solidFill>
                <a:latin typeface="Times New Roman" panose="02020603050405020304" pitchFamily="18" charset="0"/>
                <a:cs typeface="Times New Roman" panose="02020603050405020304" pitchFamily="18" charset="0"/>
              </a:rPr>
              <a:t>ИНФОРМАЦИИ</a:t>
            </a:r>
            <a:endParaRPr lang="ru-RU" sz="2000" b="1" dirty="0">
              <a:solidFill>
                <a:srgbClr val="002060"/>
              </a:solidFill>
              <a:latin typeface="Times New Roman" panose="02020603050405020304" pitchFamily="18" charset="0"/>
              <a:cs typeface="Times New Roman" panose="02020603050405020304" pitchFamily="18" charset="0"/>
            </a:endParaRPr>
          </a:p>
        </p:txBody>
      </p:sp>
      <p:sp>
        <p:nvSpPr>
          <p:cNvPr id="7169" name="TextBox 7168"/>
          <p:cNvSpPr txBox="1"/>
          <p:nvPr/>
        </p:nvSpPr>
        <p:spPr>
          <a:xfrm>
            <a:off x="647251" y="5617065"/>
            <a:ext cx="4489114" cy="584775"/>
          </a:xfrm>
          <a:prstGeom prst="rect">
            <a:avLst/>
          </a:prstGeom>
          <a:noFill/>
        </p:spPr>
        <p:txBody>
          <a:bodyPr wrap="none" rtlCol="0">
            <a:spAutoFit/>
          </a:bodyPr>
          <a:lstStyle/>
          <a:p>
            <a:r>
              <a:rPr lang="ru-RU" sz="3200" b="1" dirty="0" smtClean="0">
                <a:solidFill>
                  <a:srgbClr val="002060"/>
                </a:solidFill>
                <a:latin typeface="Times New Roman" panose="02020603050405020304" pitchFamily="18" charset="0"/>
                <a:cs typeface="Times New Roman" panose="02020603050405020304" pitchFamily="18" charset="0"/>
              </a:rPr>
              <a:t>ПОПУЛЯРНАЯ ТЕМА</a:t>
            </a:r>
            <a:endParaRPr lang="ru-RU" sz="3200" b="1" dirty="0">
              <a:solidFill>
                <a:srgbClr val="002060"/>
              </a:solidFill>
              <a:latin typeface="Times New Roman" panose="02020603050405020304" pitchFamily="18" charset="0"/>
              <a:cs typeface="Times New Roman" panose="02020603050405020304" pitchFamily="18" charset="0"/>
            </a:endParaRPr>
          </a:p>
        </p:txBody>
      </p:sp>
      <p:sp>
        <p:nvSpPr>
          <p:cNvPr id="7171" name="TextBox 7170"/>
          <p:cNvSpPr txBox="1"/>
          <p:nvPr/>
        </p:nvSpPr>
        <p:spPr>
          <a:xfrm>
            <a:off x="7321861" y="5617065"/>
            <a:ext cx="4800481" cy="523220"/>
          </a:xfrm>
          <a:prstGeom prst="rect">
            <a:avLst/>
          </a:prstGeom>
          <a:noFill/>
        </p:spPr>
        <p:txBody>
          <a:bodyPr wrap="none" rtlCol="0">
            <a:spAutoFit/>
          </a:bodyPr>
          <a:lstStyle/>
          <a:p>
            <a:r>
              <a:rPr lang="ru-RU" sz="2800" b="1" dirty="0" smtClean="0">
                <a:solidFill>
                  <a:srgbClr val="002060"/>
                </a:solidFill>
                <a:latin typeface="Times New Roman" panose="02020603050405020304" pitchFamily="18" charset="0"/>
                <a:cs typeface="Times New Roman" panose="02020603050405020304" pitchFamily="18" charset="0"/>
              </a:rPr>
              <a:t>«ЧТО БЫЛО БЫ, ЕСЛИ…»</a:t>
            </a:r>
            <a:endParaRPr lang="ru-RU" sz="2800" b="1" dirty="0">
              <a:solidFill>
                <a:srgbClr val="002060"/>
              </a:solidFill>
              <a:latin typeface="Times New Roman" panose="02020603050405020304" pitchFamily="18" charset="0"/>
              <a:cs typeface="Times New Roman" panose="02020603050405020304" pitchFamily="18" charset="0"/>
            </a:endParaRPr>
          </a:p>
        </p:txBody>
      </p:sp>
      <p:pic>
        <p:nvPicPr>
          <p:cNvPr id="7172" name="Picture 4" descr="http://msemmaland.com/wp-content/uploads/2018/08/logo-b434ig-975x1024.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24" name="Заголовок 9"/>
          <p:cNvSpPr txBox="1">
            <a:spLocks/>
          </p:cNvSpPr>
          <p:nvPr/>
        </p:nvSpPr>
        <p:spPr>
          <a:xfrm>
            <a:off x="0" y="-153164"/>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3600" dirty="0" smtClean="0">
                <a:latin typeface="Times New Roman" panose="02020603050405020304" pitchFamily="18" charset="0"/>
                <a:cs typeface="Times New Roman" panose="02020603050405020304" pitchFamily="18" charset="0"/>
              </a:rPr>
              <a:t>ДЕБАТЫ - ПЕДАГОГИЧЕСКАЯ </a:t>
            </a:r>
            <a:r>
              <a:rPr lang="ru-RU" sz="3600" dirty="0">
                <a:latin typeface="Times New Roman" panose="02020603050405020304" pitchFamily="18" charset="0"/>
                <a:cs typeface="Times New Roman" panose="02020603050405020304" pitchFamily="18" charset="0"/>
              </a:rPr>
              <a:t>ТЕХНОЛОГИЯ </a:t>
            </a:r>
          </a:p>
          <a:p>
            <a:pPr algn="r"/>
            <a:r>
              <a:rPr lang="ru-RU" sz="3600" dirty="0">
                <a:latin typeface="Times New Roman" panose="02020603050405020304" pitchFamily="18" charset="0"/>
                <a:cs typeface="Times New Roman" panose="02020603050405020304" pitchFamily="18" charset="0"/>
              </a:rPr>
              <a:t>РАЗВИВАЮЩЕГО ОБУЧЕНИЯ</a:t>
            </a:r>
          </a:p>
        </p:txBody>
      </p:sp>
      <p:cxnSp>
        <p:nvCxnSpPr>
          <p:cNvPr id="3" name="Прямая со стрелкой 2"/>
          <p:cNvCxnSpPr/>
          <p:nvPr/>
        </p:nvCxnSpPr>
        <p:spPr>
          <a:xfrm flipH="1">
            <a:off x="3598449" y="4323806"/>
            <a:ext cx="1537916" cy="119162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 name="Прямая со стрелкой 4"/>
          <p:cNvCxnSpPr/>
          <p:nvPr/>
        </p:nvCxnSpPr>
        <p:spPr>
          <a:xfrm>
            <a:off x="7321861" y="4323806"/>
            <a:ext cx="1575527" cy="129325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Прямая со стрелкой 8"/>
          <p:cNvCxnSpPr/>
          <p:nvPr/>
        </p:nvCxnSpPr>
        <p:spPr>
          <a:xfrm flipV="1">
            <a:off x="10124902" y="2594488"/>
            <a:ext cx="209269" cy="26367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Прямая со стрелкой 10"/>
          <p:cNvCxnSpPr/>
          <p:nvPr/>
        </p:nvCxnSpPr>
        <p:spPr>
          <a:xfrm>
            <a:off x="10000343" y="3302920"/>
            <a:ext cx="333828" cy="51305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3" name="Прямая со стрелкой 12"/>
          <p:cNvCxnSpPr/>
          <p:nvPr/>
        </p:nvCxnSpPr>
        <p:spPr>
          <a:xfrm flipH="1" flipV="1">
            <a:off x="2220686" y="2478474"/>
            <a:ext cx="348343" cy="33447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Прямая со стрелкой 14"/>
          <p:cNvCxnSpPr/>
          <p:nvPr/>
        </p:nvCxnSpPr>
        <p:spPr>
          <a:xfrm flipH="1">
            <a:off x="2046514" y="3302920"/>
            <a:ext cx="348343" cy="34066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075329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Group 76"/>
          <p:cNvGrpSpPr/>
          <p:nvPr/>
        </p:nvGrpSpPr>
        <p:grpSpPr>
          <a:xfrm>
            <a:off x="202953" y="1110387"/>
            <a:ext cx="11787447" cy="5588674"/>
            <a:chOff x="8575383" y="1732601"/>
            <a:chExt cx="4122738" cy="3973512"/>
          </a:xfrm>
        </p:grpSpPr>
        <p:sp>
          <p:nvSpPr>
            <p:cNvPr id="78" name="Freeform 2227"/>
            <p:cNvSpPr>
              <a:spLocks/>
            </p:cNvSpPr>
            <p:nvPr/>
          </p:nvSpPr>
          <p:spPr bwMode="auto">
            <a:xfrm>
              <a:off x="8575383" y="1732601"/>
              <a:ext cx="4122738" cy="1574800"/>
            </a:xfrm>
            <a:custGeom>
              <a:avLst/>
              <a:gdLst>
                <a:gd name="T0" fmla="*/ 1284 w 2597"/>
                <a:gd name="T1" fmla="*/ 0 h 992"/>
                <a:gd name="T2" fmla="*/ 1313 w 2597"/>
                <a:gd name="T3" fmla="*/ 0 h 992"/>
                <a:gd name="T4" fmla="*/ 1342 w 2597"/>
                <a:gd name="T5" fmla="*/ 7 h 992"/>
                <a:gd name="T6" fmla="*/ 1368 w 2597"/>
                <a:gd name="T7" fmla="*/ 20 h 992"/>
                <a:gd name="T8" fmla="*/ 2536 w 2597"/>
                <a:gd name="T9" fmla="*/ 749 h 992"/>
                <a:gd name="T10" fmla="*/ 2560 w 2597"/>
                <a:gd name="T11" fmla="*/ 769 h 992"/>
                <a:gd name="T12" fmla="*/ 2578 w 2597"/>
                <a:gd name="T13" fmla="*/ 791 h 992"/>
                <a:gd name="T14" fmla="*/ 2591 w 2597"/>
                <a:gd name="T15" fmla="*/ 817 h 992"/>
                <a:gd name="T16" fmla="*/ 2597 w 2597"/>
                <a:gd name="T17" fmla="*/ 846 h 992"/>
                <a:gd name="T18" fmla="*/ 2597 w 2597"/>
                <a:gd name="T19" fmla="*/ 875 h 992"/>
                <a:gd name="T20" fmla="*/ 2591 w 2597"/>
                <a:gd name="T21" fmla="*/ 903 h 992"/>
                <a:gd name="T22" fmla="*/ 2578 w 2597"/>
                <a:gd name="T23" fmla="*/ 931 h 992"/>
                <a:gd name="T24" fmla="*/ 2561 w 2597"/>
                <a:gd name="T25" fmla="*/ 952 h 992"/>
                <a:gd name="T26" fmla="*/ 2540 w 2597"/>
                <a:gd name="T27" fmla="*/ 970 h 992"/>
                <a:gd name="T28" fmla="*/ 2518 w 2597"/>
                <a:gd name="T29" fmla="*/ 982 h 992"/>
                <a:gd name="T30" fmla="*/ 2491 w 2597"/>
                <a:gd name="T31" fmla="*/ 990 h 992"/>
                <a:gd name="T32" fmla="*/ 2467 w 2597"/>
                <a:gd name="T33" fmla="*/ 992 h 992"/>
                <a:gd name="T34" fmla="*/ 2442 w 2597"/>
                <a:gd name="T35" fmla="*/ 991 h 992"/>
                <a:gd name="T36" fmla="*/ 2418 w 2597"/>
                <a:gd name="T37" fmla="*/ 985 h 992"/>
                <a:gd name="T38" fmla="*/ 2396 w 2597"/>
                <a:gd name="T39" fmla="*/ 973 h 992"/>
                <a:gd name="T40" fmla="*/ 1299 w 2597"/>
                <a:gd name="T41" fmla="*/ 287 h 992"/>
                <a:gd name="T42" fmla="*/ 202 w 2597"/>
                <a:gd name="T43" fmla="*/ 973 h 992"/>
                <a:gd name="T44" fmla="*/ 177 w 2597"/>
                <a:gd name="T45" fmla="*/ 985 h 992"/>
                <a:gd name="T46" fmla="*/ 152 w 2597"/>
                <a:gd name="T47" fmla="*/ 991 h 992"/>
                <a:gd name="T48" fmla="*/ 127 w 2597"/>
                <a:gd name="T49" fmla="*/ 992 h 992"/>
                <a:gd name="T50" fmla="*/ 102 w 2597"/>
                <a:gd name="T51" fmla="*/ 990 h 992"/>
                <a:gd name="T52" fmla="*/ 77 w 2597"/>
                <a:gd name="T53" fmla="*/ 982 h 992"/>
                <a:gd name="T54" fmla="*/ 55 w 2597"/>
                <a:gd name="T55" fmla="*/ 969 h 992"/>
                <a:gd name="T56" fmla="*/ 36 w 2597"/>
                <a:gd name="T57" fmla="*/ 952 h 992"/>
                <a:gd name="T58" fmla="*/ 20 w 2597"/>
                <a:gd name="T59" fmla="*/ 931 h 992"/>
                <a:gd name="T60" fmla="*/ 7 w 2597"/>
                <a:gd name="T61" fmla="*/ 903 h 992"/>
                <a:gd name="T62" fmla="*/ 0 w 2597"/>
                <a:gd name="T63" fmla="*/ 875 h 992"/>
                <a:gd name="T64" fmla="*/ 0 w 2597"/>
                <a:gd name="T65" fmla="*/ 846 h 992"/>
                <a:gd name="T66" fmla="*/ 7 w 2597"/>
                <a:gd name="T67" fmla="*/ 817 h 992"/>
                <a:gd name="T68" fmla="*/ 20 w 2597"/>
                <a:gd name="T69" fmla="*/ 791 h 992"/>
                <a:gd name="T70" fmla="*/ 38 w 2597"/>
                <a:gd name="T71" fmla="*/ 769 h 992"/>
                <a:gd name="T72" fmla="*/ 62 w 2597"/>
                <a:gd name="T73" fmla="*/ 749 h 992"/>
                <a:gd name="T74" fmla="*/ 1229 w 2597"/>
                <a:gd name="T75" fmla="*/ 20 h 992"/>
                <a:gd name="T76" fmla="*/ 1256 w 2597"/>
                <a:gd name="T77" fmla="*/ 7 h 992"/>
                <a:gd name="T78" fmla="*/ 1284 w 2597"/>
                <a:gd name="T79" fmla="*/ 0 h 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97" h="992">
                  <a:moveTo>
                    <a:pt x="1284" y="0"/>
                  </a:moveTo>
                  <a:lnTo>
                    <a:pt x="1313" y="0"/>
                  </a:lnTo>
                  <a:lnTo>
                    <a:pt x="1342" y="7"/>
                  </a:lnTo>
                  <a:lnTo>
                    <a:pt x="1368" y="20"/>
                  </a:lnTo>
                  <a:lnTo>
                    <a:pt x="2536" y="749"/>
                  </a:lnTo>
                  <a:lnTo>
                    <a:pt x="2560" y="769"/>
                  </a:lnTo>
                  <a:lnTo>
                    <a:pt x="2578" y="791"/>
                  </a:lnTo>
                  <a:lnTo>
                    <a:pt x="2591" y="817"/>
                  </a:lnTo>
                  <a:lnTo>
                    <a:pt x="2597" y="846"/>
                  </a:lnTo>
                  <a:lnTo>
                    <a:pt x="2597" y="875"/>
                  </a:lnTo>
                  <a:lnTo>
                    <a:pt x="2591" y="903"/>
                  </a:lnTo>
                  <a:lnTo>
                    <a:pt x="2578" y="931"/>
                  </a:lnTo>
                  <a:lnTo>
                    <a:pt x="2561" y="952"/>
                  </a:lnTo>
                  <a:lnTo>
                    <a:pt x="2540" y="970"/>
                  </a:lnTo>
                  <a:lnTo>
                    <a:pt x="2518" y="982"/>
                  </a:lnTo>
                  <a:lnTo>
                    <a:pt x="2491" y="990"/>
                  </a:lnTo>
                  <a:lnTo>
                    <a:pt x="2467" y="992"/>
                  </a:lnTo>
                  <a:lnTo>
                    <a:pt x="2442" y="991"/>
                  </a:lnTo>
                  <a:lnTo>
                    <a:pt x="2418" y="985"/>
                  </a:lnTo>
                  <a:lnTo>
                    <a:pt x="2396" y="973"/>
                  </a:lnTo>
                  <a:lnTo>
                    <a:pt x="1299" y="287"/>
                  </a:lnTo>
                  <a:lnTo>
                    <a:pt x="202" y="973"/>
                  </a:lnTo>
                  <a:lnTo>
                    <a:pt x="177" y="985"/>
                  </a:lnTo>
                  <a:lnTo>
                    <a:pt x="152" y="991"/>
                  </a:lnTo>
                  <a:lnTo>
                    <a:pt x="127" y="992"/>
                  </a:lnTo>
                  <a:lnTo>
                    <a:pt x="102" y="990"/>
                  </a:lnTo>
                  <a:lnTo>
                    <a:pt x="77" y="982"/>
                  </a:lnTo>
                  <a:lnTo>
                    <a:pt x="55" y="969"/>
                  </a:lnTo>
                  <a:lnTo>
                    <a:pt x="36" y="952"/>
                  </a:lnTo>
                  <a:lnTo>
                    <a:pt x="20" y="931"/>
                  </a:lnTo>
                  <a:lnTo>
                    <a:pt x="7" y="903"/>
                  </a:lnTo>
                  <a:lnTo>
                    <a:pt x="0" y="875"/>
                  </a:lnTo>
                  <a:lnTo>
                    <a:pt x="0" y="846"/>
                  </a:lnTo>
                  <a:lnTo>
                    <a:pt x="7" y="817"/>
                  </a:lnTo>
                  <a:lnTo>
                    <a:pt x="20" y="791"/>
                  </a:lnTo>
                  <a:lnTo>
                    <a:pt x="38" y="769"/>
                  </a:lnTo>
                  <a:lnTo>
                    <a:pt x="62" y="749"/>
                  </a:lnTo>
                  <a:lnTo>
                    <a:pt x="1229" y="20"/>
                  </a:lnTo>
                  <a:lnTo>
                    <a:pt x="1256" y="7"/>
                  </a:lnTo>
                  <a:lnTo>
                    <a:pt x="1284" y="0"/>
                  </a:lnTo>
                  <a:close/>
                </a:path>
              </a:pathLst>
            </a:custGeom>
            <a:solidFill>
              <a:schemeClr val="tx1"/>
            </a:solidFill>
            <a:ln w="0">
              <a:solidFill>
                <a:srgbClr val="001563"/>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 name="Freeform 2228"/>
            <p:cNvSpPr>
              <a:spLocks/>
            </p:cNvSpPr>
            <p:nvPr/>
          </p:nvSpPr>
          <p:spPr bwMode="auto">
            <a:xfrm>
              <a:off x="11185233" y="4410713"/>
              <a:ext cx="990600" cy="1295400"/>
            </a:xfrm>
            <a:custGeom>
              <a:avLst/>
              <a:gdLst>
                <a:gd name="T0" fmla="*/ 340 w 624"/>
                <a:gd name="T1" fmla="*/ 3 h 816"/>
                <a:gd name="T2" fmla="*/ 374 w 624"/>
                <a:gd name="T3" fmla="*/ 25 h 816"/>
                <a:gd name="T4" fmla="*/ 387 w 624"/>
                <a:gd name="T5" fmla="*/ 60 h 816"/>
                <a:gd name="T6" fmla="*/ 380 w 624"/>
                <a:gd name="T7" fmla="*/ 88 h 816"/>
                <a:gd name="T8" fmla="*/ 368 w 624"/>
                <a:gd name="T9" fmla="*/ 118 h 816"/>
                <a:gd name="T10" fmla="*/ 363 w 624"/>
                <a:gd name="T11" fmla="*/ 140 h 816"/>
                <a:gd name="T12" fmla="*/ 364 w 624"/>
                <a:gd name="T13" fmla="*/ 152 h 816"/>
                <a:gd name="T14" fmla="*/ 375 w 624"/>
                <a:gd name="T15" fmla="*/ 168 h 816"/>
                <a:gd name="T16" fmla="*/ 398 w 624"/>
                <a:gd name="T17" fmla="*/ 180 h 816"/>
                <a:gd name="T18" fmla="*/ 624 w 624"/>
                <a:gd name="T19" fmla="*/ 181 h 816"/>
                <a:gd name="T20" fmla="*/ 621 w 624"/>
                <a:gd name="T21" fmla="*/ 707 h 816"/>
                <a:gd name="T22" fmla="*/ 593 w 624"/>
                <a:gd name="T23" fmla="*/ 763 h 816"/>
                <a:gd name="T24" fmla="*/ 545 w 624"/>
                <a:gd name="T25" fmla="*/ 801 h 816"/>
                <a:gd name="T26" fmla="*/ 484 w 624"/>
                <a:gd name="T27" fmla="*/ 816 h 816"/>
                <a:gd name="T28" fmla="*/ 6 w 624"/>
                <a:gd name="T29" fmla="*/ 816 h 816"/>
                <a:gd name="T30" fmla="*/ 2 w 624"/>
                <a:gd name="T31" fmla="*/ 604 h 816"/>
                <a:gd name="T32" fmla="*/ 0 w 624"/>
                <a:gd name="T33" fmla="*/ 597 h 816"/>
                <a:gd name="T34" fmla="*/ 4 w 624"/>
                <a:gd name="T35" fmla="*/ 585 h 816"/>
                <a:gd name="T36" fmla="*/ 11 w 624"/>
                <a:gd name="T37" fmla="*/ 579 h 816"/>
                <a:gd name="T38" fmla="*/ 19 w 624"/>
                <a:gd name="T39" fmla="*/ 578 h 816"/>
                <a:gd name="T40" fmla="*/ 29 w 624"/>
                <a:gd name="T41" fmla="*/ 580 h 816"/>
                <a:gd name="T42" fmla="*/ 44 w 624"/>
                <a:gd name="T43" fmla="*/ 587 h 816"/>
                <a:gd name="T44" fmla="*/ 71 w 624"/>
                <a:gd name="T45" fmla="*/ 597 h 816"/>
                <a:gd name="T46" fmla="*/ 97 w 624"/>
                <a:gd name="T47" fmla="*/ 602 h 816"/>
                <a:gd name="T48" fmla="*/ 141 w 624"/>
                <a:gd name="T49" fmla="*/ 589 h 816"/>
                <a:gd name="T50" fmla="*/ 173 w 624"/>
                <a:gd name="T51" fmla="*/ 555 h 816"/>
                <a:gd name="T52" fmla="*/ 186 w 624"/>
                <a:gd name="T53" fmla="*/ 508 h 816"/>
                <a:gd name="T54" fmla="*/ 173 w 624"/>
                <a:gd name="T55" fmla="*/ 462 h 816"/>
                <a:gd name="T56" fmla="*/ 141 w 624"/>
                <a:gd name="T57" fmla="*/ 428 h 816"/>
                <a:gd name="T58" fmla="*/ 97 w 624"/>
                <a:gd name="T59" fmla="*/ 415 h 816"/>
                <a:gd name="T60" fmla="*/ 71 w 624"/>
                <a:gd name="T61" fmla="*/ 420 h 816"/>
                <a:gd name="T62" fmla="*/ 44 w 624"/>
                <a:gd name="T63" fmla="*/ 431 h 816"/>
                <a:gd name="T64" fmla="*/ 29 w 624"/>
                <a:gd name="T65" fmla="*/ 437 h 816"/>
                <a:gd name="T66" fmla="*/ 23 w 624"/>
                <a:gd name="T67" fmla="*/ 440 h 816"/>
                <a:gd name="T68" fmla="*/ 15 w 624"/>
                <a:gd name="T69" fmla="*/ 440 h 816"/>
                <a:gd name="T70" fmla="*/ 7 w 624"/>
                <a:gd name="T71" fmla="*/ 436 h 816"/>
                <a:gd name="T72" fmla="*/ 3 w 624"/>
                <a:gd name="T73" fmla="*/ 427 h 816"/>
                <a:gd name="T74" fmla="*/ 2 w 624"/>
                <a:gd name="T75" fmla="*/ 419 h 816"/>
                <a:gd name="T76" fmla="*/ 2 w 624"/>
                <a:gd name="T77" fmla="*/ 224 h 816"/>
                <a:gd name="T78" fmla="*/ 223 w 624"/>
                <a:gd name="T79" fmla="*/ 181 h 816"/>
                <a:gd name="T80" fmla="*/ 230 w 624"/>
                <a:gd name="T81" fmla="*/ 181 h 816"/>
                <a:gd name="T82" fmla="*/ 261 w 624"/>
                <a:gd name="T83" fmla="*/ 168 h 816"/>
                <a:gd name="T84" fmla="*/ 273 w 624"/>
                <a:gd name="T85" fmla="*/ 140 h 816"/>
                <a:gd name="T86" fmla="*/ 268 w 624"/>
                <a:gd name="T87" fmla="*/ 118 h 816"/>
                <a:gd name="T88" fmla="*/ 256 w 624"/>
                <a:gd name="T89" fmla="*/ 88 h 816"/>
                <a:gd name="T90" fmla="*/ 248 w 624"/>
                <a:gd name="T91" fmla="*/ 60 h 816"/>
                <a:gd name="T92" fmla="*/ 262 w 624"/>
                <a:gd name="T93" fmla="*/ 25 h 816"/>
                <a:gd name="T94" fmla="*/ 296 w 624"/>
                <a:gd name="T95" fmla="*/ 3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24" h="816">
                  <a:moveTo>
                    <a:pt x="317" y="0"/>
                  </a:moveTo>
                  <a:lnTo>
                    <a:pt x="340" y="3"/>
                  </a:lnTo>
                  <a:lnTo>
                    <a:pt x="359" y="12"/>
                  </a:lnTo>
                  <a:lnTo>
                    <a:pt x="374" y="25"/>
                  </a:lnTo>
                  <a:lnTo>
                    <a:pt x="384" y="41"/>
                  </a:lnTo>
                  <a:lnTo>
                    <a:pt x="387" y="60"/>
                  </a:lnTo>
                  <a:lnTo>
                    <a:pt x="385" y="74"/>
                  </a:lnTo>
                  <a:lnTo>
                    <a:pt x="380" y="88"/>
                  </a:lnTo>
                  <a:lnTo>
                    <a:pt x="374" y="104"/>
                  </a:lnTo>
                  <a:lnTo>
                    <a:pt x="368" y="118"/>
                  </a:lnTo>
                  <a:lnTo>
                    <a:pt x="364" y="129"/>
                  </a:lnTo>
                  <a:lnTo>
                    <a:pt x="363" y="140"/>
                  </a:lnTo>
                  <a:lnTo>
                    <a:pt x="363" y="146"/>
                  </a:lnTo>
                  <a:lnTo>
                    <a:pt x="364" y="152"/>
                  </a:lnTo>
                  <a:lnTo>
                    <a:pt x="367" y="159"/>
                  </a:lnTo>
                  <a:lnTo>
                    <a:pt x="375" y="168"/>
                  </a:lnTo>
                  <a:lnTo>
                    <a:pt x="387" y="176"/>
                  </a:lnTo>
                  <a:lnTo>
                    <a:pt x="398" y="180"/>
                  </a:lnTo>
                  <a:lnTo>
                    <a:pt x="412" y="181"/>
                  </a:lnTo>
                  <a:lnTo>
                    <a:pt x="624" y="181"/>
                  </a:lnTo>
                  <a:lnTo>
                    <a:pt x="624" y="676"/>
                  </a:lnTo>
                  <a:lnTo>
                    <a:pt x="621" y="707"/>
                  </a:lnTo>
                  <a:lnTo>
                    <a:pt x="610" y="737"/>
                  </a:lnTo>
                  <a:lnTo>
                    <a:pt x="593" y="763"/>
                  </a:lnTo>
                  <a:lnTo>
                    <a:pt x="571" y="786"/>
                  </a:lnTo>
                  <a:lnTo>
                    <a:pt x="545" y="801"/>
                  </a:lnTo>
                  <a:lnTo>
                    <a:pt x="516" y="812"/>
                  </a:lnTo>
                  <a:lnTo>
                    <a:pt x="484" y="816"/>
                  </a:lnTo>
                  <a:lnTo>
                    <a:pt x="23" y="816"/>
                  </a:lnTo>
                  <a:lnTo>
                    <a:pt x="6" y="816"/>
                  </a:lnTo>
                  <a:lnTo>
                    <a:pt x="2" y="816"/>
                  </a:lnTo>
                  <a:lnTo>
                    <a:pt x="2" y="604"/>
                  </a:lnTo>
                  <a:lnTo>
                    <a:pt x="2" y="598"/>
                  </a:lnTo>
                  <a:lnTo>
                    <a:pt x="0" y="597"/>
                  </a:lnTo>
                  <a:lnTo>
                    <a:pt x="2" y="592"/>
                  </a:lnTo>
                  <a:lnTo>
                    <a:pt x="4" y="585"/>
                  </a:lnTo>
                  <a:lnTo>
                    <a:pt x="7" y="581"/>
                  </a:lnTo>
                  <a:lnTo>
                    <a:pt x="11" y="579"/>
                  </a:lnTo>
                  <a:lnTo>
                    <a:pt x="15" y="578"/>
                  </a:lnTo>
                  <a:lnTo>
                    <a:pt x="19" y="578"/>
                  </a:lnTo>
                  <a:lnTo>
                    <a:pt x="24" y="578"/>
                  </a:lnTo>
                  <a:lnTo>
                    <a:pt x="29" y="580"/>
                  </a:lnTo>
                  <a:lnTo>
                    <a:pt x="34" y="583"/>
                  </a:lnTo>
                  <a:lnTo>
                    <a:pt x="44" y="587"/>
                  </a:lnTo>
                  <a:lnTo>
                    <a:pt x="57" y="592"/>
                  </a:lnTo>
                  <a:lnTo>
                    <a:pt x="71" y="597"/>
                  </a:lnTo>
                  <a:lnTo>
                    <a:pt x="84" y="600"/>
                  </a:lnTo>
                  <a:lnTo>
                    <a:pt x="97" y="602"/>
                  </a:lnTo>
                  <a:lnTo>
                    <a:pt x="120" y="598"/>
                  </a:lnTo>
                  <a:lnTo>
                    <a:pt x="141" y="589"/>
                  </a:lnTo>
                  <a:lnTo>
                    <a:pt x="159" y="575"/>
                  </a:lnTo>
                  <a:lnTo>
                    <a:pt x="173" y="555"/>
                  </a:lnTo>
                  <a:lnTo>
                    <a:pt x="184" y="533"/>
                  </a:lnTo>
                  <a:lnTo>
                    <a:pt x="186" y="508"/>
                  </a:lnTo>
                  <a:lnTo>
                    <a:pt x="184" y="485"/>
                  </a:lnTo>
                  <a:lnTo>
                    <a:pt x="173" y="462"/>
                  </a:lnTo>
                  <a:lnTo>
                    <a:pt x="159" y="443"/>
                  </a:lnTo>
                  <a:lnTo>
                    <a:pt x="141" y="428"/>
                  </a:lnTo>
                  <a:lnTo>
                    <a:pt x="120" y="419"/>
                  </a:lnTo>
                  <a:lnTo>
                    <a:pt x="97" y="415"/>
                  </a:lnTo>
                  <a:lnTo>
                    <a:pt x="84" y="418"/>
                  </a:lnTo>
                  <a:lnTo>
                    <a:pt x="71" y="420"/>
                  </a:lnTo>
                  <a:lnTo>
                    <a:pt x="57" y="426"/>
                  </a:lnTo>
                  <a:lnTo>
                    <a:pt x="44" y="431"/>
                  </a:lnTo>
                  <a:lnTo>
                    <a:pt x="34" y="435"/>
                  </a:lnTo>
                  <a:lnTo>
                    <a:pt x="29" y="437"/>
                  </a:lnTo>
                  <a:lnTo>
                    <a:pt x="27" y="439"/>
                  </a:lnTo>
                  <a:lnTo>
                    <a:pt x="23" y="440"/>
                  </a:lnTo>
                  <a:lnTo>
                    <a:pt x="19" y="440"/>
                  </a:lnTo>
                  <a:lnTo>
                    <a:pt x="15" y="440"/>
                  </a:lnTo>
                  <a:lnTo>
                    <a:pt x="11" y="439"/>
                  </a:lnTo>
                  <a:lnTo>
                    <a:pt x="7" y="436"/>
                  </a:lnTo>
                  <a:lnTo>
                    <a:pt x="4" y="432"/>
                  </a:lnTo>
                  <a:lnTo>
                    <a:pt x="3" y="427"/>
                  </a:lnTo>
                  <a:lnTo>
                    <a:pt x="2" y="422"/>
                  </a:lnTo>
                  <a:lnTo>
                    <a:pt x="2" y="419"/>
                  </a:lnTo>
                  <a:lnTo>
                    <a:pt x="2" y="415"/>
                  </a:lnTo>
                  <a:lnTo>
                    <a:pt x="2" y="224"/>
                  </a:lnTo>
                  <a:lnTo>
                    <a:pt x="2" y="181"/>
                  </a:lnTo>
                  <a:lnTo>
                    <a:pt x="223" y="181"/>
                  </a:lnTo>
                  <a:lnTo>
                    <a:pt x="228" y="181"/>
                  </a:lnTo>
                  <a:lnTo>
                    <a:pt x="230" y="181"/>
                  </a:lnTo>
                  <a:lnTo>
                    <a:pt x="247" y="177"/>
                  </a:lnTo>
                  <a:lnTo>
                    <a:pt x="261" y="168"/>
                  </a:lnTo>
                  <a:lnTo>
                    <a:pt x="270" y="155"/>
                  </a:lnTo>
                  <a:lnTo>
                    <a:pt x="273" y="140"/>
                  </a:lnTo>
                  <a:lnTo>
                    <a:pt x="271" y="129"/>
                  </a:lnTo>
                  <a:lnTo>
                    <a:pt x="268" y="118"/>
                  </a:lnTo>
                  <a:lnTo>
                    <a:pt x="261" y="104"/>
                  </a:lnTo>
                  <a:lnTo>
                    <a:pt x="256" y="88"/>
                  </a:lnTo>
                  <a:lnTo>
                    <a:pt x="250" y="74"/>
                  </a:lnTo>
                  <a:lnTo>
                    <a:pt x="248" y="60"/>
                  </a:lnTo>
                  <a:lnTo>
                    <a:pt x="252" y="41"/>
                  </a:lnTo>
                  <a:lnTo>
                    <a:pt x="262" y="25"/>
                  </a:lnTo>
                  <a:lnTo>
                    <a:pt x="277" y="12"/>
                  </a:lnTo>
                  <a:lnTo>
                    <a:pt x="296" y="3"/>
                  </a:lnTo>
                  <a:lnTo>
                    <a:pt x="317"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2" name="Freeform 2234"/>
            <p:cNvSpPr>
              <a:spLocks/>
            </p:cNvSpPr>
            <p:nvPr/>
          </p:nvSpPr>
          <p:spPr bwMode="auto">
            <a:xfrm>
              <a:off x="9810458" y="4686938"/>
              <a:ext cx="1639888" cy="1019175"/>
            </a:xfrm>
            <a:custGeom>
              <a:avLst/>
              <a:gdLst>
                <a:gd name="T0" fmla="*/ 692 w 1033"/>
                <a:gd name="T1" fmla="*/ 0 h 642"/>
                <a:gd name="T2" fmla="*/ 847 w 1033"/>
                <a:gd name="T3" fmla="*/ 236 h 642"/>
                <a:gd name="T4" fmla="*/ 857 w 1033"/>
                <a:gd name="T5" fmla="*/ 271 h 642"/>
                <a:gd name="T6" fmla="*/ 895 w 1033"/>
                <a:gd name="T7" fmla="*/ 286 h 642"/>
                <a:gd name="T8" fmla="*/ 931 w 1033"/>
                <a:gd name="T9" fmla="*/ 271 h 642"/>
                <a:gd name="T10" fmla="*/ 969 w 1033"/>
                <a:gd name="T11" fmla="*/ 261 h 642"/>
                <a:gd name="T12" fmla="*/ 1021 w 1033"/>
                <a:gd name="T13" fmla="*/ 291 h 642"/>
                <a:gd name="T14" fmla="*/ 1030 w 1033"/>
                <a:gd name="T15" fmla="*/ 356 h 642"/>
                <a:gd name="T16" fmla="*/ 990 w 1033"/>
                <a:gd name="T17" fmla="*/ 402 h 642"/>
                <a:gd name="T18" fmla="*/ 945 w 1033"/>
                <a:gd name="T19" fmla="*/ 401 h 642"/>
                <a:gd name="T20" fmla="*/ 910 w 1033"/>
                <a:gd name="T21" fmla="*/ 387 h 642"/>
                <a:gd name="T22" fmla="*/ 869 w 1033"/>
                <a:gd name="T23" fmla="*/ 385 h 642"/>
                <a:gd name="T24" fmla="*/ 848 w 1033"/>
                <a:gd name="T25" fmla="*/ 424 h 642"/>
                <a:gd name="T26" fmla="*/ 847 w 1033"/>
                <a:gd name="T27" fmla="*/ 430 h 642"/>
                <a:gd name="T28" fmla="*/ 404 w 1033"/>
                <a:gd name="T29" fmla="*/ 642 h 642"/>
                <a:gd name="T30" fmla="*/ 256 w 1033"/>
                <a:gd name="T31" fmla="*/ 642 h 642"/>
                <a:gd name="T32" fmla="*/ 186 w 1033"/>
                <a:gd name="T33" fmla="*/ 430 h 642"/>
                <a:gd name="T34" fmla="*/ 186 w 1033"/>
                <a:gd name="T35" fmla="*/ 424 h 642"/>
                <a:gd name="T36" fmla="*/ 165 w 1033"/>
                <a:gd name="T37" fmla="*/ 387 h 642"/>
                <a:gd name="T38" fmla="*/ 123 w 1033"/>
                <a:gd name="T39" fmla="*/ 387 h 642"/>
                <a:gd name="T40" fmla="*/ 89 w 1033"/>
                <a:gd name="T41" fmla="*/ 401 h 642"/>
                <a:gd name="T42" fmla="*/ 44 w 1033"/>
                <a:gd name="T43" fmla="*/ 402 h 642"/>
                <a:gd name="T44" fmla="*/ 4 w 1033"/>
                <a:gd name="T45" fmla="*/ 356 h 642"/>
                <a:gd name="T46" fmla="*/ 13 w 1033"/>
                <a:gd name="T47" fmla="*/ 291 h 642"/>
                <a:gd name="T48" fmla="*/ 64 w 1033"/>
                <a:gd name="T49" fmla="*/ 261 h 642"/>
                <a:gd name="T50" fmla="*/ 102 w 1033"/>
                <a:gd name="T51" fmla="*/ 271 h 642"/>
                <a:gd name="T52" fmla="*/ 137 w 1033"/>
                <a:gd name="T53" fmla="*/ 286 h 642"/>
                <a:gd name="T54" fmla="*/ 175 w 1033"/>
                <a:gd name="T55" fmla="*/ 271 h 642"/>
                <a:gd name="T56" fmla="*/ 186 w 1033"/>
                <a:gd name="T57" fmla="*/ 236 h 642"/>
                <a:gd name="T58" fmla="*/ 211 w 1033"/>
                <a:gd name="T59" fmla="*/ 0 h 642"/>
                <a:gd name="T60" fmla="*/ 326 w 1033"/>
                <a:gd name="T61" fmla="*/ 0 h 642"/>
                <a:gd name="T62" fmla="*/ 395 w 1033"/>
                <a:gd name="T63" fmla="*/ 0 h 642"/>
                <a:gd name="T64" fmla="*/ 428 w 1033"/>
                <a:gd name="T65" fmla="*/ 0 h 642"/>
                <a:gd name="T66" fmla="*/ 454 w 1033"/>
                <a:gd name="T67" fmla="*/ 10 h 642"/>
                <a:gd name="T68" fmla="*/ 453 w 1033"/>
                <a:gd name="T69" fmla="*/ 32 h 642"/>
                <a:gd name="T70" fmla="*/ 441 w 1033"/>
                <a:gd name="T71" fmla="*/ 59 h 642"/>
                <a:gd name="T72" fmla="*/ 432 w 1033"/>
                <a:gd name="T73" fmla="*/ 100 h 642"/>
                <a:gd name="T74" fmla="*/ 459 w 1033"/>
                <a:gd name="T75" fmla="*/ 160 h 642"/>
                <a:gd name="T76" fmla="*/ 525 w 1033"/>
                <a:gd name="T77" fmla="*/ 186 h 642"/>
                <a:gd name="T78" fmla="*/ 592 w 1033"/>
                <a:gd name="T79" fmla="*/ 160 h 642"/>
                <a:gd name="T80" fmla="*/ 619 w 1033"/>
                <a:gd name="T81" fmla="*/ 100 h 642"/>
                <a:gd name="T82" fmla="*/ 609 w 1033"/>
                <a:gd name="T83" fmla="*/ 59 h 642"/>
                <a:gd name="T84" fmla="*/ 597 w 1033"/>
                <a:gd name="T85" fmla="*/ 32 h 642"/>
                <a:gd name="T86" fmla="*/ 597 w 1033"/>
                <a:gd name="T87" fmla="*/ 10 h 642"/>
                <a:gd name="T88" fmla="*/ 619 w 1033"/>
                <a:gd name="T89"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33" h="642">
                  <a:moveTo>
                    <a:pt x="619" y="0"/>
                  </a:moveTo>
                  <a:lnTo>
                    <a:pt x="623" y="0"/>
                  </a:lnTo>
                  <a:lnTo>
                    <a:pt x="692" y="0"/>
                  </a:lnTo>
                  <a:lnTo>
                    <a:pt x="817" y="0"/>
                  </a:lnTo>
                  <a:lnTo>
                    <a:pt x="847" y="0"/>
                  </a:lnTo>
                  <a:lnTo>
                    <a:pt x="847" y="236"/>
                  </a:lnTo>
                  <a:lnTo>
                    <a:pt x="847" y="241"/>
                  </a:lnTo>
                  <a:lnTo>
                    <a:pt x="851" y="258"/>
                  </a:lnTo>
                  <a:lnTo>
                    <a:pt x="857" y="271"/>
                  </a:lnTo>
                  <a:lnTo>
                    <a:pt x="869" y="280"/>
                  </a:lnTo>
                  <a:lnTo>
                    <a:pt x="881" y="286"/>
                  </a:lnTo>
                  <a:lnTo>
                    <a:pt x="895" y="286"/>
                  </a:lnTo>
                  <a:lnTo>
                    <a:pt x="910" y="280"/>
                  </a:lnTo>
                  <a:lnTo>
                    <a:pt x="919" y="277"/>
                  </a:lnTo>
                  <a:lnTo>
                    <a:pt x="931" y="271"/>
                  </a:lnTo>
                  <a:lnTo>
                    <a:pt x="945" y="266"/>
                  </a:lnTo>
                  <a:lnTo>
                    <a:pt x="958" y="262"/>
                  </a:lnTo>
                  <a:lnTo>
                    <a:pt x="969" y="261"/>
                  </a:lnTo>
                  <a:lnTo>
                    <a:pt x="990" y="265"/>
                  </a:lnTo>
                  <a:lnTo>
                    <a:pt x="1007" y="274"/>
                  </a:lnTo>
                  <a:lnTo>
                    <a:pt x="1021" y="291"/>
                  </a:lnTo>
                  <a:lnTo>
                    <a:pt x="1030" y="311"/>
                  </a:lnTo>
                  <a:lnTo>
                    <a:pt x="1033" y="333"/>
                  </a:lnTo>
                  <a:lnTo>
                    <a:pt x="1030" y="356"/>
                  </a:lnTo>
                  <a:lnTo>
                    <a:pt x="1021" y="376"/>
                  </a:lnTo>
                  <a:lnTo>
                    <a:pt x="1007" y="392"/>
                  </a:lnTo>
                  <a:lnTo>
                    <a:pt x="990" y="402"/>
                  </a:lnTo>
                  <a:lnTo>
                    <a:pt x="969" y="406"/>
                  </a:lnTo>
                  <a:lnTo>
                    <a:pt x="958" y="405"/>
                  </a:lnTo>
                  <a:lnTo>
                    <a:pt x="945" y="401"/>
                  </a:lnTo>
                  <a:lnTo>
                    <a:pt x="931" y="396"/>
                  </a:lnTo>
                  <a:lnTo>
                    <a:pt x="919" y="390"/>
                  </a:lnTo>
                  <a:lnTo>
                    <a:pt x="910" y="387"/>
                  </a:lnTo>
                  <a:lnTo>
                    <a:pt x="895" y="381"/>
                  </a:lnTo>
                  <a:lnTo>
                    <a:pt x="881" y="381"/>
                  </a:lnTo>
                  <a:lnTo>
                    <a:pt x="869" y="385"/>
                  </a:lnTo>
                  <a:lnTo>
                    <a:pt x="859" y="394"/>
                  </a:lnTo>
                  <a:lnTo>
                    <a:pt x="851" y="407"/>
                  </a:lnTo>
                  <a:lnTo>
                    <a:pt x="848" y="424"/>
                  </a:lnTo>
                  <a:lnTo>
                    <a:pt x="847" y="424"/>
                  </a:lnTo>
                  <a:lnTo>
                    <a:pt x="847" y="426"/>
                  </a:lnTo>
                  <a:lnTo>
                    <a:pt x="847" y="430"/>
                  </a:lnTo>
                  <a:lnTo>
                    <a:pt x="847" y="642"/>
                  </a:lnTo>
                  <a:lnTo>
                    <a:pt x="459" y="642"/>
                  </a:lnTo>
                  <a:lnTo>
                    <a:pt x="404" y="642"/>
                  </a:lnTo>
                  <a:lnTo>
                    <a:pt x="352" y="642"/>
                  </a:lnTo>
                  <a:lnTo>
                    <a:pt x="302" y="642"/>
                  </a:lnTo>
                  <a:lnTo>
                    <a:pt x="256" y="642"/>
                  </a:lnTo>
                  <a:lnTo>
                    <a:pt x="217" y="642"/>
                  </a:lnTo>
                  <a:lnTo>
                    <a:pt x="186" y="642"/>
                  </a:lnTo>
                  <a:lnTo>
                    <a:pt x="186" y="430"/>
                  </a:lnTo>
                  <a:lnTo>
                    <a:pt x="186" y="426"/>
                  </a:lnTo>
                  <a:lnTo>
                    <a:pt x="186" y="424"/>
                  </a:lnTo>
                  <a:lnTo>
                    <a:pt x="186" y="424"/>
                  </a:lnTo>
                  <a:lnTo>
                    <a:pt x="182" y="407"/>
                  </a:lnTo>
                  <a:lnTo>
                    <a:pt x="175" y="396"/>
                  </a:lnTo>
                  <a:lnTo>
                    <a:pt x="165" y="387"/>
                  </a:lnTo>
                  <a:lnTo>
                    <a:pt x="152" y="381"/>
                  </a:lnTo>
                  <a:lnTo>
                    <a:pt x="137" y="381"/>
                  </a:lnTo>
                  <a:lnTo>
                    <a:pt x="123" y="387"/>
                  </a:lnTo>
                  <a:lnTo>
                    <a:pt x="115" y="390"/>
                  </a:lnTo>
                  <a:lnTo>
                    <a:pt x="102" y="396"/>
                  </a:lnTo>
                  <a:lnTo>
                    <a:pt x="89" y="401"/>
                  </a:lnTo>
                  <a:lnTo>
                    <a:pt x="74" y="405"/>
                  </a:lnTo>
                  <a:lnTo>
                    <a:pt x="64" y="406"/>
                  </a:lnTo>
                  <a:lnTo>
                    <a:pt x="44" y="402"/>
                  </a:lnTo>
                  <a:lnTo>
                    <a:pt x="26" y="392"/>
                  </a:lnTo>
                  <a:lnTo>
                    <a:pt x="13" y="376"/>
                  </a:lnTo>
                  <a:lnTo>
                    <a:pt x="4" y="356"/>
                  </a:lnTo>
                  <a:lnTo>
                    <a:pt x="0" y="333"/>
                  </a:lnTo>
                  <a:lnTo>
                    <a:pt x="4" y="311"/>
                  </a:lnTo>
                  <a:lnTo>
                    <a:pt x="13" y="291"/>
                  </a:lnTo>
                  <a:lnTo>
                    <a:pt x="26" y="275"/>
                  </a:lnTo>
                  <a:lnTo>
                    <a:pt x="44" y="265"/>
                  </a:lnTo>
                  <a:lnTo>
                    <a:pt x="64" y="261"/>
                  </a:lnTo>
                  <a:lnTo>
                    <a:pt x="74" y="262"/>
                  </a:lnTo>
                  <a:lnTo>
                    <a:pt x="89" y="266"/>
                  </a:lnTo>
                  <a:lnTo>
                    <a:pt x="102" y="271"/>
                  </a:lnTo>
                  <a:lnTo>
                    <a:pt x="114" y="277"/>
                  </a:lnTo>
                  <a:lnTo>
                    <a:pt x="123" y="280"/>
                  </a:lnTo>
                  <a:lnTo>
                    <a:pt x="137" y="286"/>
                  </a:lnTo>
                  <a:lnTo>
                    <a:pt x="152" y="286"/>
                  </a:lnTo>
                  <a:lnTo>
                    <a:pt x="165" y="280"/>
                  </a:lnTo>
                  <a:lnTo>
                    <a:pt x="175" y="271"/>
                  </a:lnTo>
                  <a:lnTo>
                    <a:pt x="183" y="258"/>
                  </a:lnTo>
                  <a:lnTo>
                    <a:pt x="186" y="241"/>
                  </a:lnTo>
                  <a:lnTo>
                    <a:pt x="186" y="236"/>
                  </a:lnTo>
                  <a:lnTo>
                    <a:pt x="186" y="0"/>
                  </a:lnTo>
                  <a:lnTo>
                    <a:pt x="198" y="0"/>
                  </a:lnTo>
                  <a:lnTo>
                    <a:pt x="211" y="0"/>
                  </a:lnTo>
                  <a:lnTo>
                    <a:pt x="221" y="0"/>
                  </a:lnTo>
                  <a:lnTo>
                    <a:pt x="226" y="0"/>
                  </a:lnTo>
                  <a:lnTo>
                    <a:pt x="326" y="0"/>
                  </a:lnTo>
                  <a:lnTo>
                    <a:pt x="336" y="0"/>
                  </a:lnTo>
                  <a:lnTo>
                    <a:pt x="391" y="0"/>
                  </a:lnTo>
                  <a:lnTo>
                    <a:pt x="395" y="0"/>
                  </a:lnTo>
                  <a:lnTo>
                    <a:pt x="406" y="0"/>
                  </a:lnTo>
                  <a:lnTo>
                    <a:pt x="417" y="0"/>
                  </a:lnTo>
                  <a:lnTo>
                    <a:pt x="428" y="0"/>
                  </a:lnTo>
                  <a:lnTo>
                    <a:pt x="432" y="0"/>
                  </a:lnTo>
                  <a:lnTo>
                    <a:pt x="445" y="3"/>
                  </a:lnTo>
                  <a:lnTo>
                    <a:pt x="454" y="10"/>
                  </a:lnTo>
                  <a:lnTo>
                    <a:pt x="457" y="19"/>
                  </a:lnTo>
                  <a:lnTo>
                    <a:pt x="455" y="25"/>
                  </a:lnTo>
                  <a:lnTo>
                    <a:pt x="453" y="32"/>
                  </a:lnTo>
                  <a:lnTo>
                    <a:pt x="451" y="37"/>
                  </a:lnTo>
                  <a:lnTo>
                    <a:pt x="446" y="46"/>
                  </a:lnTo>
                  <a:lnTo>
                    <a:pt x="441" y="59"/>
                  </a:lnTo>
                  <a:lnTo>
                    <a:pt x="437" y="74"/>
                  </a:lnTo>
                  <a:lnTo>
                    <a:pt x="433" y="88"/>
                  </a:lnTo>
                  <a:lnTo>
                    <a:pt x="432" y="100"/>
                  </a:lnTo>
                  <a:lnTo>
                    <a:pt x="434" y="123"/>
                  </a:lnTo>
                  <a:lnTo>
                    <a:pt x="444" y="143"/>
                  </a:lnTo>
                  <a:lnTo>
                    <a:pt x="459" y="160"/>
                  </a:lnTo>
                  <a:lnTo>
                    <a:pt x="478" y="174"/>
                  </a:lnTo>
                  <a:lnTo>
                    <a:pt x="500" y="182"/>
                  </a:lnTo>
                  <a:lnTo>
                    <a:pt x="525" y="186"/>
                  </a:lnTo>
                  <a:lnTo>
                    <a:pt x="550" y="182"/>
                  </a:lnTo>
                  <a:lnTo>
                    <a:pt x="573" y="174"/>
                  </a:lnTo>
                  <a:lnTo>
                    <a:pt x="592" y="160"/>
                  </a:lnTo>
                  <a:lnTo>
                    <a:pt x="606" y="143"/>
                  </a:lnTo>
                  <a:lnTo>
                    <a:pt x="616" y="123"/>
                  </a:lnTo>
                  <a:lnTo>
                    <a:pt x="619" y="100"/>
                  </a:lnTo>
                  <a:lnTo>
                    <a:pt x="618" y="88"/>
                  </a:lnTo>
                  <a:lnTo>
                    <a:pt x="614" y="74"/>
                  </a:lnTo>
                  <a:lnTo>
                    <a:pt x="609" y="59"/>
                  </a:lnTo>
                  <a:lnTo>
                    <a:pt x="605" y="46"/>
                  </a:lnTo>
                  <a:lnTo>
                    <a:pt x="599" y="37"/>
                  </a:lnTo>
                  <a:lnTo>
                    <a:pt x="597" y="32"/>
                  </a:lnTo>
                  <a:lnTo>
                    <a:pt x="595" y="25"/>
                  </a:lnTo>
                  <a:lnTo>
                    <a:pt x="594" y="19"/>
                  </a:lnTo>
                  <a:lnTo>
                    <a:pt x="597" y="10"/>
                  </a:lnTo>
                  <a:lnTo>
                    <a:pt x="606" y="3"/>
                  </a:lnTo>
                  <a:lnTo>
                    <a:pt x="619" y="0"/>
                  </a:lnTo>
                  <a:lnTo>
                    <a:pt x="619"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3" name="Freeform 2236"/>
            <p:cNvSpPr>
              <a:spLocks/>
            </p:cNvSpPr>
            <p:nvPr/>
          </p:nvSpPr>
          <p:spPr bwMode="auto">
            <a:xfrm>
              <a:off x="9819983" y="3299463"/>
              <a:ext cx="1624013" cy="1655763"/>
            </a:xfrm>
            <a:custGeom>
              <a:avLst/>
              <a:gdLst>
                <a:gd name="T0" fmla="*/ 559 w 1023"/>
                <a:gd name="T1" fmla="*/ 9 h 1043"/>
                <a:gd name="T2" fmla="*/ 593 w 1023"/>
                <a:gd name="T3" fmla="*/ 52 h 1043"/>
                <a:gd name="T4" fmla="*/ 591 w 1023"/>
                <a:gd name="T5" fmla="*/ 97 h 1043"/>
                <a:gd name="T6" fmla="*/ 576 w 1023"/>
                <a:gd name="T7" fmla="*/ 131 h 1043"/>
                <a:gd name="T8" fmla="*/ 575 w 1023"/>
                <a:gd name="T9" fmla="*/ 160 h 1043"/>
                <a:gd name="T10" fmla="*/ 610 w 1023"/>
                <a:gd name="T11" fmla="*/ 179 h 1043"/>
                <a:gd name="T12" fmla="*/ 842 w 1023"/>
                <a:gd name="T13" fmla="*/ 233 h 1043"/>
                <a:gd name="T14" fmla="*/ 842 w 1023"/>
                <a:gd name="T15" fmla="*/ 440 h 1043"/>
                <a:gd name="T16" fmla="*/ 842 w 1023"/>
                <a:gd name="T17" fmla="*/ 440 h 1043"/>
                <a:gd name="T18" fmla="*/ 862 w 1023"/>
                <a:gd name="T19" fmla="*/ 475 h 1043"/>
                <a:gd name="T20" fmla="*/ 891 w 1023"/>
                <a:gd name="T21" fmla="*/ 472 h 1043"/>
                <a:gd name="T22" fmla="*/ 917 w 1023"/>
                <a:gd name="T23" fmla="*/ 458 h 1043"/>
                <a:gd name="T24" fmla="*/ 951 w 1023"/>
                <a:gd name="T25" fmla="*/ 449 h 1043"/>
                <a:gd name="T26" fmla="*/ 1002 w 1023"/>
                <a:gd name="T27" fmla="*/ 472 h 1043"/>
                <a:gd name="T28" fmla="*/ 1023 w 1023"/>
                <a:gd name="T29" fmla="*/ 530 h 1043"/>
                <a:gd name="T30" fmla="*/ 1002 w 1023"/>
                <a:gd name="T31" fmla="*/ 586 h 1043"/>
                <a:gd name="T32" fmla="*/ 951 w 1023"/>
                <a:gd name="T33" fmla="*/ 611 h 1043"/>
                <a:gd name="T34" fmla="*/ 912 w 1023"/>
                <a:gd name="T35" fmla="*/ 601 h 1043"/>
                <a:gd name="T36" fmla="*/ 888 w 1023"/>
                <a:gd name="T37" fmla="*/ 590 h 1043"/>
                <a:gd name="T38" fmla="*/ 853 w 1023"/>
                <a:gd name="T39" fmla="*/ 594 h 1043"/>
                <a:gd name="T40" fmla="*/ 842 w 1023"/>
                <a:gd name="T41" fmla="*/ 624 h 1043"/>
                <a:gd name="T42" fmla="*/ 610 w 1023"/>
                <a:gd name="T43" fmla="*/ 852 h 1043"/>
                <a:gd name="T44" fmla="*/ 575 w 1023"/>
                <a:gd name="T45" fmla="*/ 872 h 1043"/>
                <a:gd name="T46" fmla="*/ 576 w 1023"/>
                <a:gd name="T47" fmla="*/ 901 h 1043"/>
                <a:gd name="T48" fmla="*/ 591 w 1023"/>
                <a:gd name="T49" fmla="*/ 931 h 1043"/>
                <a:gd name="T50" fmla="*/ 601 w 1023"/>
                <a:gd name="T51" fmla="*/ 966 h 1043"/>
                <a:gd name="T52" fmla="*/ 578 w 1023"/>
                <a:gd name="T53" fmla="*/ 1020 h 1043"/>
                <a:gd name="T54" fmla="*/ 520 w 1023"/>
                <a:gd name="T55" fmla="*/ 1043 h 1043"/>
                <a:gd name="T56" fmla="*/ 462 w 1023"/>
                <a:gd name="T57" fmla="*/ 1020 h 1043"/>
                <a:gd name="T58" fmla="*/ 439 w 1023"/>
                <a:gd name="T59" fmla="*/ 966 h 1043"/>
                <a:gd name="T60" fmla="*/ 449 w 1023"/>
                <a:gd name="T61" fmla="*/ 931 h 1043"/>
                <a:gd name="T62" fmla="*/ 462 w 1023"/>
                <a:gd name="T63" fmla="*/ 901 h 1043"/>
                <a:gd name="T64" fmla="*/ 465 w 1023"/>
                <a:gd name="T65" fmla="*/ 872 h 1043"/>
                <a:gd name="T66" fmla="*/ 430 w 1023"/>
                <a:gd name="T67" fmla="*/ 852 h 1043"/>
                <a:gd name="T68" fmla="*/ 430 w 1023"/>
                <a:gd name="T69" fmla="*/ 852 h 1043"/>
                <a:gd name="T70" fmla="*/ 181 w 1023"/>
                <a:gd name="T71" fmla="*/ 848 h 1043"/>
                <a:gd name="T72" fmla="*/ 181 w 1023"/>
                <a:gd name="T73" fmla="*/ 813 h 1043"/>
                <a:gd name="T74" fmla="*/ 181 w 1023"/>
                <a:gd name="T75" fmla="*/ 616 h 1043"/>
                <a:gd name="T76" fmla="*/ 177 w 1023"/>
                <a:gd name="T77" fmla="*/ 605 h 1043"/>
                <a:gd name="T78" fmla="*/ 148 w 1023"/>
                <a:gd name="T79" fmla="*/ 581 h 1043"/>
                <a:gd name="T80" fmla="*/ 126 w 1023"/>
                <a:gd name="T81" fmla="*/ 590 h 1043"/>
                <a:gd name="T82" fmla="*/ 95 w 1023"/>
                <a:gd name="T83" fmla="*/ 606 h 1043"/>
                <a:gd name="T84" fmla="*/ 54 w 1023"/>
                <a:gd name="T85" fmla="*/ 607 h 1043"/>
                <a:gd name="T86" fmla="*/ 10 w 1023"/>
                <a:gd name="T87" fmla="*/ 571 h 1043"/>
                <a:gd name="T88" fmla="*/ 3 w 1023"/>
                <a:gd name="T89" fmla="*/ 508 h 1043"/>
                <a:gd name="T90" fmla="*/ 36 w 1023"/>
                <a:gd name="T91" fmla="*/ 459 h 1043"/>
                <a:gd name="T92" fmla="*/ 83 w 1023"/>
                <a:gd name="T93" fmla="*/ 450 h 1043"/>
                <a:gd name="T94" fmla="*/ 117 w 1023"/>
                <a:gd name="T95" fmla="*/ 465 h 1043"/>
                <a:gd name="T96" fmla="*/ 135 w 1023"/>
                <a:gd name="T97" fmla="*/ 474 h 1043"/>
                <a:gd name="T98" fmla="*/ 171 w 1023"/>
                <a:gd name="T99" fmla="*/ 467 h 1043"/>
                <a:gd name="T100" fmla="*/ 181 w 1023"/>
                <a:gd name="T101" fmla="*/ 436 h 1043"/>
                <a:gd name="T102" fmla="*/ 181 w 1023"/>
                <a:gd name="T103" fmla="*/ 241 h 1043"/>
                <a:gd name="T104" fmla="*/ 181 w 1023"/>
                <a:gd name="T105" fmla="*/ 208 h 1043"/>
                <a:gd name="T106" fmla="*/ 180 w 1023"/>
                <a:gd name="T107" fmla="*/ 179 h 1043"/>
                <a:gd name="T108" fmla="*/ 432 w 1023"/>
                <a:gd name="T109" fmla="*/ 181 h 1043"/>
                <a:gd name="T110" fmla="*/ 445 w 1023"/>
                <a:gd name="T111" fmla="*/ 177 h 1043"/>
                <a:gd name="T112" fmla="*/ 468 w 1023"/>
                <a:gd name="T113" fmla="*/ 148 h 1043"/>
                <a:gd name="T114" fmla="*/ 459 w 1023"/>
                <a:gd name="T115" fmla="*/ 123 h 1043"/>
                <a:gd name="T116" fmla="*/ 445 w 1023"/>
                <a:gd name="T117" fmla="*/ 84 h 1043"/>
                <a:gd name="T118" fmla="*/ 453 w 1023"/>
                <a:gd name="T119" fmla="*/ 35 h 1043"/>
                <a:gd name="T120" fmla="*/ 499 w 1023"/>
                <a:gd name="T121" fmla="*/ 2 h 10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23" h="1043">
                  <a:moveTo>
                    <a:pt x="520" y="0"/>
                  </a:moveTo>
                  <a:lnTo>
                    <a:pt x="541" y="2"/>
                  </a:lnTo>
                  <a:lnTo>
                    <a:pt x="559" y="9"/>
                  </a:lnTo>
                  <a:lnTo>
                    <a:pt x="575" y="21"/>
                  </a:lnTo>
                  <a:lnTo>
                    <a:pt x="586" y="35"/>
                  </a:lnTo>
                  <a:lnTo>
                    <a:pt x="593" y="52"/>
                  </a:lnTo>
                  <a:lnTo>
                    <a:pt x="596" y="72"/>
                  </a:lnTo>
                  <a:lnTo>
                    <a:pt x="595" y="84"/>
                  </a:lnTo>
                  <a:lnTo>
                    <a:pt x="591" y="97"/>
                  </a:lnTo>
                  <a:lnTo>
                    <a:pt x="586" y="111"/>
                  </a:lnTo>
                  <a:lnTo>
                    <a:pt x="580" y="123"/>
                  </a:lnTo>
                  <a:lnTo>
                    <a:pt x="576" y="131"/>
                  </a:lnTo>
                  <a:lnTo>
                    <a:pt x="575" y="133"/>
                  </a:lnTo>
                  <a:lnTo>
                    <a:pt x="572" y="148"/>
                  </a:lnTo>
                  <a:lnTo>
                    <a:pt x="575" y="160"/>
                  </a:lnTo>
                  <a:lnTo>
                    <a:pt x="583" y="170"/>
                  </a:lnTo>
                  <a:lnTo>
                    <a:pt x="595" y="177"/>
                  </a:lnTo>
                  <a:lnTo>
                    <a:pt x="610" y="179"/>
                  </a:lnTo>
                  <a:lnTo>
                    <a:pt x="614" y="179"/>
                  </a:lnTo>
                  <a:lnTo>
                    <a:pt x="842" y="179"/>
                  </a:lnTo>
                  <a:lnTo>
                    <a:pt x="842" y="233"/>
                  </a:lnTo>
                  <a:lnTo>
                    <a:pt x="842" y="233"/>
                  </a:lnTo>
                  <a:lnTo>
                    <a:pt x="842" y="436"/>
                  </a:lnTo>
                  <a:lnTo>
                    <a:pt x="842" y="440"/>
                  </a:lnTo>
                  <a:lnTo>
                    <a:pt x="842" y="442"/>
                  </a:lnTo>
                  <a:lnTo>
                    <a:pt x="842" y="441"/>
                  </a:lnTo>
                  <a:lnTo>
                    <a:pt x="842" y="440"/>
                  </a:lnTo>
                  <a:lnTo>
                    <a:pt x="846" y="455"/>
                  </a:lnTo>
                  <a:lnTo>
                    <a:pt x="853" y="467"/>
                  </a:lnTo>
                  <a:lnTo>
                    <a:pt x="862" y="475"/>
                  </a:lnTo>
                  <a:lnTo>
                    <a:pt x="875" y="478"/>
                  </a:lnTo>
                  <a:lnTo>
                    <a:pt x="888" y="474"/>
                  </a:lnTo>
                  <a:lnTo>
                    <a:pt x="891" y="472"/>
                  </a:lnTo>
                  <a:lnTo>
                    <a:pt x="897" y="469"/>
                  </a:lnTo>
                  <a:lnTo>
                    <a:pt x="906" y="465"/>
                  </a:lnTo>
                  <a:lnTo>
                    <a:pt x="917" y="458"/>
                  </a:lnTo>
                  <a:lnTo>
                    <a:pt x="929" y="454"/>
                  </a:lnTo>
                  <a:lnTo>
                    <a:pt x="940" y="450"/>
                  </a:lnTo>
                  <a:lnTo>
                    <a:pt x="951" y="449"/>
                  </a:lnTo>
                  <a:lnTo>
                    <a:pt x="969" y="452"/>
                  </a:lnTo>
                  <a:lnTo>
                    <a:pt x="987" y="459"/>
                  </a:lnTo>
                  <a:lnTo>
                    <a:pt x="1002" y="472"/>
                  </a:lnTo>
                  <a:lnTo>
                    <a:pt x="1012" y="488"/>
                  </a:lnTo>
                  <a:lnTo>
                    <a:pt x="1020" y="508"/>
                  </a:lnTo>
                  <a:lnTo>
                    <a:pt x="1023" y="530"/>
                  </a:lnTo>
                  <a:lnTo>
                    <a:pt x="1020" y="551"/>
                  </a:lnTo>
                  <a:lnTo>
                    <a:pt x="1012" y="571"/>
                  </a:lnTo>
                  <a:lnTo>
                    <a:pt x="1002" y="586"/>
                  </a:lnTo>
                  <a:lnTo>
                    <a:pt x="987" y="599"/>
                  </a:lnTo>
                  <a:lnTo>
                    <a:pt x="969" y="607"/>
                  </a:lnTo>
                  <a:lnTo>
                    <a:pt x="951" y="611"/>
                  </a:lnTo>
                  <a:lnTo>
                    <a:pt x="939" y="609"/>
                  </a:lnTo>
                  <a:lnTo>
                    <a:pt x="925" y="606"/>
                  </a:lnTo>
                  <a:lnTo>
                    <a:pt x="912" y="601"/>
                  </a:lnTo>
                  <a:lnTo>
                    <a:pt x="900" y="596"/>
                  </a:lnTo>
                  <a:lnTo>
                    <a:pt x="892" y="592"/>
                  </a:lnTo>
                  <a:lnTo>
                    <a:pt x="888" y="590"/>
                  </a:lnTo>
                  <a:lnTo>
                    <a:pt x="875" y="586"/>
                  </a:lnTo>
                  <a:lnTo>
                    <a:pt x="862" y="588"/>
                  </a:lnTo>
                  <a:lnTo>
                    <a:pt x="853" y="594"/>
                  </a:lnTo>
                  <a:lnTo>
                    <a:pt x="846" y="605"/>
                  </a:lnTo>
                  <a:lnTo>
                    <a:pt x="842" y="620"/>
                  </a:lnTo>
                  <a:lnTo>
                    <a:pt x="842" y="624"/>
                  </a:lnTo>
                  <a:lnTo>
                    <a:pt x="842" y="852"/>
                  </a:lnTo>
                  <a:lnTo>
                    <a:pt x="614" y="852"/>
                  </a:lnTo>
                  <a:lnTo>
                    <a:pt x="610" y="852"/>
                  </a:lnTo>
                  <a:lnTo>
                    <a:pt x="595" y="856"/>
                  </a:lnTo>
                  <a:lnTo>
                    <a:pt x="583" y="863"/>
                  </a:lnTo>
                  <a:lnTo>
                    <a:pt x="575" y="872"/>
                  </a:lnTo>
                  <a:lnTo>
                    <a:pt x="572" y="885"/>
                  </a:lnTo>
                  <a:lnTo>
                    <a:pt x="575" y="898"/>
                  </a:lnTo>
                  <a:lnTo>
                    <a:pt x="576" y="901"/>
                  </a:lnTo>
                  <a:lnTo>
                    <a:pt x="580" y="908"/>
                  </a:lnTo>
                  <a:lnTo>
                    <a:pt x="586" y="919"/>
                  </a:lnTo>
                  <a:lnTo>
                    <a:pt x="591" y="931"/>
                  </a:lnTo>
                  <a:lnTo>
                    <a:pt x="596" y="944"/>
                  </a:lnTo>
                  <a:lnTo>
                    <a:pt x="600" y="956"/>
                  </a:lnTo>
                  <a:lnTo>
                    <a:pt x="601" y="966"/>
                  </a:lnTo>
                  <a:lnTo>
                    <a:pt x="599" y="986"/>
                  </a:lnTo>
                  <a:lnTo>
                    <a:pt x="589" y="1004"/>
                  </a:lnTo>
                  <a:lnTo>
                    <a:pt x="578" y="1020"/>
                  </a:lnTo>
                  <a:lnTo>
                    <a:pt x="561" y="1031"/>
                  </a:lnTo>
                  <a:lnTo>
                    <a:pt x="541" y="1041"/>
                  </a:lnTo>
                  <a:lnTo>
                    <a:pt x="520" y="1043"/>
                  </a:lnTo>
                  <a:lnTo>
                    <a:pt x="498" y="1041"/>
                  </a:lnTo>
                  <a:lnTo>
                    <a:pt x="480" y="1031"/>
                  </a:lnTo>
                  <a:lnTo>
                    <a:pt x="462" y="1020"/>
                  </a:lnTo>
                  <a:lnTo>
                    <a:pt x="449" y="1004"/>
                  </a:lnTo>
                  <a:lnTo>
                    <a:pt x="442" y="986"/>
                  </a:lnTo>
                  <a:lnTo>
                    <a:pt x="439" y="966"/>
                  </a:lnTo>
                  <a:lnTo>
                    <a:pt x="440" y="956"/>
                  </a:lnTo>
                  <a:lnTo>
                    <a:pt x="444" y="944"/>
                  </a:lnTo>
                  <a:lnTo>
                    <a:pt x="449" y="931"/>
                  </a:lnTo>
                  <a:lnTo>
                    <a:pt x="455" y="919"/>
                  </a:lnTo>
                  <a:lnTo>
                    <a:pt x="460" y="908"/>
                  </a:lnTo>
                  <a:lnTo>
                    <a:pt x="462" y="901"/>
                  </a:lnTo>
                  <a:lnTo>
                    <a:pt x="464" y="898"/>
                  </a:lnTo>
                  <a:lnTo>
                    <a:pt x="468" y="885"/>
                  </a:lnTo>
                  <a:lnTo>
                    <a:pt x="465" y="872"/>
                  </a:lnTo>
                  <a:lnTo>
                    <a:pt x="457" y="863"/>
                  </a:lnTo>
                  <a:lnTo>
                    <a:pt x="445" y="856"/>
                  </a:lnTo>
                  <a:lnTo>
                    <a:pt x="430" y="852"/>
                  </a:lnTo>
                  <a:lnTo>
                    <a:pt x="431" y="852"/>
                  </a:lnTo>
                  <a:lnTo>
                    <a:pt x="432" y="852"/>
                  </a:lnTo>
                  <a:lnTo>
                    <a:pt x="430" y="852"/>
                  </a:lnTo>
                  <a:lnTo>
                    <a:pt x="426" y="852"/>
                  </a:lnTo>
                  <a:lnTo>
                    <a:pt x="181" y="852"/>
                  </a:lnTo>
                  <a:lnTo>
                    <a:pt x="181" y="848"/>
                  </a:lnTo>
                  <a:lnTo>
                    <a:pt x="181" y="838"/>
                  </a:lnTo>
                  <a:lnTo>
                    <a:pt x="181" y="825"/>
                  </a:lnTo>
                  <a:lnTo>
                    <a:pt x="181" y="813"/>
                  </a:lnTo>
                  <a:lnTo>
                    <a:pt x="181" y="623"/>
                  </a:lnTo>
                  <a:lnTo>
                    <a:pt x="181" y="619"/>
                  </a:lnTo>
                  <a:lnTo>
                    <a:pt x="181" y="616"/>
                  </a:lnTo>
                  <a:lnTo>
                    <a:pt x="181" y="618"/>
                  </a:lnTo>
                  <a:lnTo>
                    <a:pt x="181" y="620"/>
                  </a:lnTo>
                  <a:lnTo>
                    <a:pt x="177" y="605"/>
                  </a:lnTo>
                  <a:lnTo>
                    <a:pt x="171" y="592"/>
                  </a:lnTo>
                  <a:lnTo>
                    <a:pt x="161" y="584"/>
                  </a:lnTo>
                  <a:lnTo>
                    <a:pt x="148" y="581"/>
                  </a:lnTo>
                  <a:lnTo>
                    <a:pt x="135" y="585"/>
                  </a:lnTo>
                  <a:lnTo>
                    <a:pt x="133" y="586"/>
                  </a:lnTo>
                  <a:lnTo>
                    <a:pt x="126" y="590"/>
                  </a:lnTo>
                  <a:lnTo>
                    <a:pt x="117" y="596"/>
                  </a:lnTo>
                  <a:lnTo>
                    <a:pt x="106" y="601"/>
                  </a:lnTo>
                  <a:lnTo>
                    <a:pt x="95" y="606"/>
                  </a:lnTo>
                  <a:lnTo>
                    <a:pt x="83" y="610"/>
                  </a:lnTo>
                  <a:lnTo>
                    <a:pt x="72" y="611"/>
                  </a:lnTo>
                  <a:lnTo>
                    <a:pt x="54" y="607"/>
                  </a:lnTo>
                  <a:lnTo>
                    <a:pt x="36" y="599"/>
                  </a:lnTo>
                  <a:lnTo>
                    <a:pt x="21" y="588"/>
                  </a:lnTo>
                  <a:lnTo>
                    <a:pt x="10" y="571"/>
                  </a:lnTo>
                  <a:lnTo>
                    <a:pt x="3" y="551"/>
                  </a:lnTo>
                  <a:lnTo>
                    <a:pt x="0" y="530"/>
                  </a:lnTo>
                  <a:lnTo>
                    <a:pt x="3" y="508"/>
                  </a:lnTo>
                  <a:lnTo>
                    <a:pt x="10" y="489"/>
                  </a:lnTo>
                  <a:lnTo>
                    <a:pt x="21" y="472"/>
                  </a:lnTo>
                  <a:lnTo>
                    <a:pt x="36" y="459"/>
                  </a:lnTo>
                  <a:lnTo>
                    <a:pt x="54" y="452"/>
                  </a:lnTo>
                  <a:lnTo>
                    <a:pt x="72" y="449"/>
                  </a:lnTo>
                  <a:lnTo>
                    <a:pt x="83" y="450"/>
                  </a:lnTo>
                  <a:lnTo>
                    <a:pt x="95" y="454"/>
                  </a:lnTo>
                  <a:lnTo>
                    <a:pt x="106" y="458"/>
                  </a:lnTo>
                  <a:lnTo>
                    <a:pt x="117" y="465"/>
                  </a:lnTo>
                  <a:lnTo>
                    <a:pt x="126" y="469"/>
                  </a:lnTo>
                  <a:lnTo>
                    <a:pt x="133" y="472"/>
                  </a:lnTo>
                  <a:lnTo>
                    <a:pt x="135" y="474"/>
                  </a:lnTo>
                  <a:lnTo>
                    <a:pt x="148" y="478"/>
                  </a:lnTo>
                  <a:lnTo>
                    <a:pt x="161" y="475"/>
                  </a:lnTo>
                  <a:lnTo>
                    <a:pt x="171" y="467"/>
                  </a:lnTo>
                  <a:lnTo>
                    <a:pt x="177" y="455"/>
                  </a:lnTo>
                  <a:lnTo>
                    <a:pt x="181" y="440"/>
                  </a:lnTo>
                  <a:lnTo>
                    <a:pt x="181" y="436"/>
                  </a:lnTo>
                  <a:lnTo>
                    <a:pt x="181" y="336"/>
                  </a:lnTo>
                  <a:lnTo>
                    <a:pt x="181" y="336"/>
                  </a:lnTo>
                  <a:lnTo>
                    <a:pt x="181" y="241"/>
                  </a:lnTo>
                  <a:lnTo>
                    <a:pt x="181" y="234"/>
                  </a:lnTo>
                  <a:lnTo>
                    <a:pt x="181" y="222"/>
                  </a:lnTo>
                  <a:lnTo>
                    <a:pt x="181" y="208"/>
                  </a:lnTo>
                  <a:lnTo>
                    <a:pt x="180" y="195"/>
                  </a:lnTo>
                  <a:lnTo>
                    <a:pt x="180" y="184"/>
                  </a:lnTo>
                  <a:lnTo>
                    <a:pt x="180" y="179"/>
                  </a:lnTo>
                  <a:lnTo>
                    <a:pt x="426" y="179"/>
                  </a:lnTo>
                  <a:lnTo>
                    <a:pt x="430" y="181"/>
                  </a:lnTo>
                  <a:lnTo>
                    <a:pt x="432" y="181"/>
                  </a:lnTo>
                  <a:lnTo>
                    <a:pt x="431" y="181"/>
                  </a:lnTo>
                  <a:lnTo>
                    <a:pt x="430" y="179"/>
                  </a:lnTo>
                  <a:lnTo>
                    <a:pt x="445" y="177"/>
                  </a:lnTo>
                  <a:lnTo>
                    <a:pt x="457" y="170"/>
                  </a:lnTo>
                  <a:lnTo>
                    <a:pt x="465" y="160"/>
                  </a:lnTo>
                  <a:lnTo>
                    <a:pt x="468" y="148"/>
                  </a:lnTo>
                  <a:lnTo>
                    <a:pt x="464" y="133"/>
                  </a:lnTo>
                  <a:lnTo>
                    <a:pt x="462" y="131"/>
                  </a:lnTo>
                  <a:lnTo>
                    <a:pt x="459" y="123"/>
                  </a:lnTo>
                  <a:lnTo>
                    <a:pt x="455" y="111"/>
                  </a:lnTo>
                  <a:lnTo>
                    <a:pt x="449" y="97"/>
                  </a:lnTo>
                  <a:lnTo>
                    <a:pt x="445" y="84"/>
                  </a:lnTo>
                  <a:lnTo>
                    <a:pt x="444" y="72"/>
                  </a:lnTo>
                  <a:lnTo>
                    <a:pt x="447" y="52"/>
                  </a:lnTo>
                  <a:lnTo>
                    <a:pt x="453" y="35"/>
                  </a:lnTo>
                  <a:lnTo>
                    <a:pt x="465" y="21"/>
                  </a:lnTo>
                  <a:lnTo>
                    <a:pt x="481" y="9"/>
                  </a:lnTo>
                  <a:lnTo>
                    <a:pt x="499" y="2"/>
                  </a:lnTo>
                  <a:lnTo>
                    <a:pt x="520"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4" name="Freeform 2238"/>
            <p:cNvSpPr>
              <a:spLocks/>
            </p:cNvSpPr>
            <p:nvPr/>
          </p:nvSpPr>
          <p:spPr bwMode="auto">
            <a:xfrm>
              <a:off x="9078620" y="3583625"/>
              <a:ext cx="990600" cy="1076325"/>
            </a:xfrm>
            <a:custGeom>
              <a:avLst/>
              <a:gdLst>
                <a:gd name="T0" fmla="*/ 624 w 624"/>
                <a:gd name="T1" fmla="*/ 0 h 678"/>
                <a:gd name="T2" fmla="*/ 624 w 624"/>
                <a:gd name="T3" fmla="*/ 249 h 678"/>
                <a:gd name="T4" fmla="*/ 624 w 624"/>
                <a:gd name="T5" fmla="*/ 254 h 678"/>
                <a:gd name="T6" fmla="*/ 618 w 624"/>
                <a:gd name="T7" fmla="*/ 270 h 678"/>
                <a:gd name="T8" fmla="*/ 607 w 624"/>
                <a:gd name="T9" fmla="*/ 275 h 678"/>
                <a:gd name="T10" fmla="*/ 596 w 624"/>
                <a:gd name="T11" fmla="*/ 273 h 678"/>
                <a:gd name="T12" fmla="*/ 569 w 624"/>
                <a:gd name="T13" fmla="*/ 259 h 678"/>
                <a:gd name="T14" fmla="*/ 529 w 624"/>
                <a:gd name="T15" fmla="*/ 249 h 678"/>
                <a:gd name="T16" fmla="*/ 469 w 624"/>
                <a:gd name="T17" fmla="*/ 278 h 678"/>
                <a:gd name="T18" fmla="*/ 444 w 624"/>
                <a:gd name="T19" fmla="*/ 347 h 678"/>
                <a:gd name="T20" fmla="*/ 469 w 624"/>
                <a:gd name="T21" fmla="*/ 418 h 678"/>
                <a:gd name="T22" fmla="*/ 529 w 624"/>
                <a:gd name="T23" fmla="*/ 447 h 678"/>
                <a:gd name="T24" fmla="*/ 569 w 624"/>
                <a:gd name="T25" fmla="*/ 436 h 678"/>
                <a:gd name="T26" fmla="*/ 596 w 624"/>
                <a:gd name="T27" fmla="*/ 423 h 678"/>
                <a:gd name="T28" fmla="*/ 611 w 624"/>
                <a:gd name="T29" fmla="*/ 420 h 678"/>
                <a:gd name="T30" fmla="*/ 622 w 624"/>
                <a:gd name="T31" fmla="*/ 430 h 678"/>
                <a:gd name="T32" fmla="*/ 624 w 624"/>
                <a:gd name="T33" fmla="*/ 444 h 678"/>
                <a:gd name="T34" fmla="*/ 408 w 624"/>
                <a:gd name="T35" fmla="*/ 678 h 678"/>
                <a:gd name="T36" fmla="*/ 399 w 624"/>
                <a:gd name="T37" fmla="*/ 677 h 678"/>
                <a:gd name="T38" fmla="*/ 384 w 624"/>
                <a:gd name="T39" fmla="*/ 668 h 678"/>
                <a:gd name="T40" fmla="*/ 385 w 624"/>
                <a:gd name="T41" fmla="*/ 647 h 678"/>
                <a:gd name="T42" fmla="*/ 397 w 624"/>
                <a:gd name="T43" fmla="*/ 618 h 678"/>
                <a:gd name="T44" fmla="*/ 406 w 624"/>
                <a:gd name="T45" fmla="*/ 576 h 678"/>
                <a:gd name="T46" fmla="*/ 378 w 624"/>
                <a:gd name="T47" fmla="*/ 515 h 678"/>
                <a:gd name="T48" fmla="*/ 313 w 624"/>
                <a:gd name="T49" fmla="*/ 491 h 678"/>
                <a:gd name="T50" fmla="*/ 247 w 624"/>
                <a:gd name="T51" fmla="*/ 515 h 678"/>
                <a:gd name="T52" fmla="*/ 220 w 624"/>
                <a:gd name="T53" fmla="*/ 576 h 678"/>
                <a:gd name="T54" fmla="*/ 230 w 624"/>
                <a:gd name="T55" fmla="*/ 618 h 678"/>
                <a:gd name="T56" fmla="*/ 242 w 624"/>
                <a:gd name="T57" fmla="*/ 647 h 678"/>
                <a:gd name="T58" fmla="*/ 242 w 624"/>
                <a:gd name="T59" fmla="*/ 668 h 678"/>
                <a:gd name="T60" fmla="*/ 224 w 624"/>
                <a:gd name="T61" fmla="*/ 677 h 678"/>
                <a:gd name="T62" fmla="*/ 217 w 624"/>
                <a:gd name="T63" fmla="*/ 678 h 678"/>
                <a:gd name="T64" fmla="*/ 161 w 624"/>
                <a:gd name="T65" fmla="*/ 678 h 678"/>
                <a:gd name="T66" fmla="*/ 75 w 624"/>
                <a:gd name="T67" fmla="*/ 678 h 678"/>
                <a:gd name="T68" fmla="*/ 4 w 624"/>
                <a:gd name="T69" fmla="*/ 678 h 678"/>
                <a:gd name="T70" fmla="*/ 219 w 624"/>
                <a:gd name="T71" fmla="*/ 0 h 678"/>
                <a:gd name="T72" fmla="*/ 227 w 624"/>
                <a:gd name="T73" fmla="*/ 0 h 678"/>
                <a:gd name="T74" fmla="*/ 237 w 624"/>
                <a:gd name="T75" fmla="*/ 4 h 678"/>
                <a:gd name="T76" fmla="*/ 244 w 624"/>
                <a:gd name="T77" fmla="*/ 13 h 678"/>
                <a:gd name="T78" fmla="*/ 242 w 624"/>
                <a:gd name="T79" fmla="*/ 30 h 678"/>
                <a:gd name="T80" fmla="*/ 230 w 624"/>
                <a:gd name="T81" fmla="*/ 59 h 678"/>
                <a:gd name="T82" fmla="*/ 220 w 624"/>
                <a:gd name="T83" fmla="*/ 102 h 678"/>
                <a:gd name="T84" fmla="*/ 247 w 624"/>
                <a:gd name="T85" fmla="*/ 163 h 678"/>
                <a:gd name="T86" fmla="*/ 313 w 624"/>
                <a:gd name="T87" fmla="*/ 186 h 678"/>
                <a:gd name="T88" fmla="*/ 378 w 624"/>
                <a:gd name="T89" fmla="*/ 163 h 678"/>
                <a:gd name="T90" fmla="*/ 406 w 624"/>
                <a:gd name="T91" fmla="*/ 102 h 678"/>
                <a:gd name="T92" fmla="*/ 397 w 624"/>
                <a:gd name="T93" fmla="*/ 59 h 678"/>
                <a:gd name="T94" fmla="*/ 385 w 624"/>
                <a:gd name="T95" fmla="*/ 30 h 678"/>
                <a:gd name="T96" fmla="*/ 384 w 624"/>
                <a:gd name="T97" fmla="*/ 9 h 678"/>
                <a:gd name="T98" fmla="*/ 403 w 624"/>
                <a:gd name="T99" fmla="*/ 0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24" h="678">
                  <a:moveTo>
                    <a:pt x="403" y="0"/>
                  </a:moveTo>
                  <a:lnTo>
                    <a:pt x="408" y="0"/>
                  </a:lnTo>
                  <a:lnTo>
                    <a:pt x="624" y="0"/>
                  </a:lnTo>
                  <a:lnTo>
                    <a:pt x="624" y="33"/>
                  </a:lnTo>
                  <a:lnTo>
                    <a:pt x="624" y="46"/>
                  </a:lnTo>
                  <a:lnTo>
                    <a:pt x="624" y="249"/>
                  </a:lnTo>
                  <a:lnTo>
                    <a:pt x="624" y="253"/>
                  </a:lnTo>
                  <a:lnTo>
                    <a:pt x="624" y="254"/>
                  </a:lnTo>
                  <a:lnTo>
                    <a:pt x="624" y="254"/>
                  </a:lnTo>
                  <a:lnTo>
                    <a:pt x="623" y="261"/>
                  </a:lnTo>
                  <a:lnTo>
                    <a:pt x="622" y="266"/>
                  </a:lnTo>
                  <a:lnTo>
                    <a:pt x="618" y="270"/>
                  </a:lnTo>
                  <a:lnTo>
                    <a:pt x="615" y="274"/>
                  </a:lnTo>
                  <a:lnTo>
                    <a:pt x="611" y="275"/>
                  </a:lnTo>
                  <a:lnTo>
                    <a:pt x="607" y="275"/>
                  </a:lnTo>
                  <a:lnTo>
                    <a:pt x="604" y="275"/>
                  </a:lnTo>
                  <a:lnTo>
                    <a:pt x="600" y="274"/>
                  </a:lnTo>
                  <a:lnTo>
                    <a:pt x="596" y="273"/>
                  </a:lnTo>
                  <a:lnTo>
                    <a:pt x="592" y="270"/>
                  </a:lnTo>
                  <a:lnTo>
                    <a:pt x="581" y="265"/>
                  </a:lnTo>
                  <a:lnTo>
                    <a:pt x="569" y="259"/>
                  </a:lnTo>
                  <a:lnTo>
                    <a:pt x="555" y="254"/>
                  </a:lnTo>
                  <a:lnTo>
                    <a:pt x="541" y="250"/>
                  </a:lnTo>
                  <a:lnTo>
                    <a:pt x="529" y="249"/>
                  </a:lnTo>
                  <a:lnTo>
                    <a:pt x="507" y="253"/>
                  </a:lnTo>
                  <a:lnTo>
                    <a:pt x="486" y="262"/>
                  </a:lnTo>
                  <a:lnTo>
                    <a:pt x="469" y="278"/>
                  </a:lnTo>
                  <a:lnTo>
                    <a:pt x="456" y="297"/>
                  </a:lnTo>
                  <a:lnTo>
                    <a:pt x="448" y="321"/>
                  </a:lnTo>
                  <a:lnTo>
                    <a:pt x="444" y="347"/>
                  </a:lnTo>
                  <a:lnTo>
                    <a:pt x="448" y="373"/>
                  </a:lnTo>
                  <a:lnTo>
                    <a:pt x="456" y="397"/>
                  </a:lnTo>
                  <a:lnTo>
                    <a:pt x="469" y="418"/>
                  </a:lnTo>
                  <a:lnTo>
                    <a:pt x="486" y="432"/>
                  </a:lnTo>
                  <a:lnTo>
                    <a:pt x="507" y="443"/>
                  </a:lnTo>
                  <a:lnTo>
                    <a:pt x="529" y="447"/>
                  </a:lnTo>
                  <a:lnTo>
                    <a:pt x="541" y="444"/>
                  </a:lnTo>
                  <a:lnTo>
                    <a:pt x="555" y="440"/>
                  </a:lnTo>
                  <a:lnTo>
                    <a:pt x="569" y="436"/>
                  </a:lnTo>
                  <a:lnTo>
                    <a:pt x="581" y="430"/>
                  </a:lnTo>
                  <a:lnTo>
                    <a:pt x="592" y="426"/>
                  </a:lnTo>
                  <a:lnTo>
                    <a:pt x="596" y="423"/>
                  </a:lnTo>
                  <a:lnTo>
                    <a:pt x="601" y="420"/>
                  </a:lnTo>
                  <a:lnTo>
                    <a:pt x="606" y="420"/>
                  </a:lnTo>
                  <a:lnTo>
                    <a:pt x="611" y="420"/>
                  </a:lnTo>
                  <a:lnTo>
                    <a:pt x="615" y="422"/>
                  </a:lnTo>
                  <a:lnTo>
                    <a:pt x="619" y="424"/>
                  </a:lnTo>
                  <a:lnTo>
                    <a:pt x="622" y="430"/>
                  </a:lnTo>
                  <a:lnTo>
                    <a:pt x="623" y="435"/>
                  </a:lnTo>
                  <a:lnTo>
                    <a:pt x="624" y="441"/>
                  </a:lnTo>
                  <a:lnTo>
                    <a:pt x="624" y="444"/>
                  </a:lnTo>
                  <a:lnTo>
                    <a:pt x="624" y="448"/>
                  </a:lnTo>
                  <a:lnTo>
                    <a:pt x="624" y="678"/>
                  </a:lnTo>
                  <a:lnTo>
                    <a:pt x="408" y="678"/>
                  </a:lnTo>
                  <a:lnTo>
                    <a:pt x="405" y="678"/>
                  </a:lnTo>
                  <a:lnTo>
                    <a:pt x="403" y="678"/>
                  </a:lnTo>
                  <a:lnTo>
                    <a:pt x="399" y="677"/>
                  </a:lnTo>
                  <a:lnTo>
                    <a:pt x="394" y="676"/>
                  </a:lnTo>
                  <a:lnTo>
                    <a:pt x="388" y="673"/>
                  </a:lnTo>
                  <a:lnTo>
                    <a:pt x="384" y="668"/>
                  </a:lnTo>
                  <a:lnTo>
                    <a:pt x="381" y="660"/>
                  </a:lnTo>
                  <a:lnTo>
                    <a:pt x="382" y="653"/>
                  </a:lnTo>
                  <a:lnTo>
                    <a:pt x="385" y="647"/>
                  </a:lnTo>
                  <a:lnTo>
                    <a:pt x="388" y="642"/>
                  </a:lnTo>
                  <a:lnTo>
                    <a:pt x="391" y="633"/>
                  </a:lnTo>
                  <a:lnTo>
                    <a:pt x="397" y="618"/>
                  </a:lnTo>
                  <a:lnTo>
                    <a:pt x="401" y="604"/>
                  </a:lnTo>
                  <a:lnTo>
                    <a:pt x="405" y="589"/>
                  </a:lnTo>
                  <a:lnTo>
                    <a:pt x="406" y="576"/>
                  </a:lnTo>
                  <a:lnTo>
                    <a:pt x="403" y="553"/>
                  </a:lnTo>
                  <a:lnTo>
                    <a:pt x="394" y="532"/>
                  </a:lnTo>
                  <a:lnTo>
                    <a:pt x="378" y="515"/>
                  </a:lnTo>
                  <a:lnTo>
                    <a:pt x="360" y="503"/>
                  </a:lnTo>
                  <a:lnTo>
                    <a:pt x="338" y="494"/>
                  </a:lnTo>
                  <a:lnTo>
                    <a:pt x="313" y="491"/>
                  </a:lnTo>
                  <a:lnTo>
                    <a:pt x="288" y="494"/>
                  </a:lnTo>
                  <a:lnTo>
                    <a:pt x="266" y="503"/>
                  </a:lnTo>
                  <a:lnTo>
                    <a:pt x="247" y="515"/>
                  </a:lnTo>
                  <a:lnTo>
                    <a:pt x="233" y="532"/>
                  </a:lnTo>
                  <a:lnTo>
                    <a:pt x="224" y="553"/>
                  </a:lnTo>
                  <a:lnTo>
                    <a:pt x="220" y="576"/>
                  </a:lnTo>
                  <a:lnTo>
                    <a:pt x="221" y="589"/>
                  </a:lnTo>
                  <a:lnTo>
                    <a:pt x="225" y="604"/>
                  </a:lnTo>
                  <a:lnTo>
                    <a:pt x="230" y="618"/>
                  </a:lnTo>
                  <a:lnTo>
                    <a:pt x="236" y="633"/>
                  </a:lnTo>
                  <a:lnTo>
                    <a:pt x="240" y="642"/>
                  </a:lnTo>
                  <a:lnTo>
                    <a:pt x="242" y="647"/>
                  </a:lnTo>
                  <a:lnTo>
                    <a:pt x="244" y="653"/>
                  </a:lnTo>
                  <a:lnTo>
                    <a:pt x="245" y="660"/>
                  </a:lnTo>
                  <a:lnTo>
                    <a:pt x="242" y="668"/>
                  </a:lnTo>
                  <a:lnTo>
                    <a:pt x="237" y="673"/>
                  </a:lnTo>
                  <a:lnTo>
                    <a:pt x="230" y="677"/>
                  </a:lnTo>
                  <a:lnTo>
                    <a:pt x="224" y="677"/>
                  </a:lnTo>
                  <a:lnTo>
                    <a:pt x="223" y="678"/>
                  </a:lnTo>
                  <a:lnTo>
                    <a:pt x="223" y="678"/>
                  </a:lnTo>
                  <a:lnTo>
                    <a:pt x="217" y="678"/>
                  </a:lnTo>
                  <a:lnTo>
                    <a:pt x="204" y="678"/>
                  </a:lnTo>
                  <a:lnTo>
                    <a:pt x="186" y="678"/>
                  </a:lnTo>
                  <a:lnTo>
                    <a:pt x="161" y="678"/>
                  </a:lnTo>
                  <a:lnTo>
                    <a:pt x="134" y="678"/>
                  </a:lnTo>
                  <a:lnTo>
                    <a:pt x="105" y="678"/>
                  </a:lnTo>
                  <a:lnTo>
                    <a:pt x="75" y="678"/>
                  </a:lnTo>
                  <a:lnTo>
                    <a:pt x="47" y="678"/>
                  </a:lnTo>
                  <a:lnTo>
                    <a:pt x="24" y="678"/>
                  </a:lnTo>
                  <a:lnTo>
                    <a:pt x="4" y="678"/>
                  </a:lnTo>
                  <a:lnTo>
                    <a:pt x="0" y="678"/>
                  </a:lnTo>
                  <a:lnTo>
                    <a:pt x="0" y="0"/>
                  </a:lnTo>
                  <a:lnTo>
                    <a:pt x="219" y="0"/>
                  </a:lnTo>
                  <a:lnTo>
                    <a:pt x="221" y="0"/>
                  </a:lnTo>
                  <a:lnTo>
                    <a:pt x="224" y="0"/>
                  </a:lnTo>
                  <a:lnTo>
                    <a:pt x="227" y="0"/>
                  </a:lnTo>
                  <a:lnTo>
                    <a:pt x="230" y="2"/>
                  </a:lnTo>
                  <a:lnTo>
                    <a:pt x="233" y="3"/>
                  </a:lnTo>
                  <a:lnTo>
                    <a:pt x="237" y="4"/>
                  </a:lnTo>
                  <a:lnTo>
                    <a:pt x="240" y="7"/>
                  </a:lnTo>
                  <a:lnTo>
                    <a:pt x="242" y="9"/>
                  </a:lnTo>
                  <a:lnTo>
                    <a:pt x="244" y="13"/>
                  </a:lnTo>
                  <a:lnTo>
                    <a:pt x="245" y="17"/>
                  </a:lnTo>
                  <a:lnTo>
                    <a:pt x="244" y="24"/>
                  </a:lnTo>
                  <a:lnTo>
                    <a:pt x="242" y="30"/>
                  </a:lnTo>
                  <a:lnTo>
                    <a:pt x="240" y="36"/>
                  </a:lnTo>
                  <a:lnTo>
                    <a:pt x="236" y="46"/>
                  </a:lnTo>
                  <a:lnTo>
                    <a:pt x="230" y="59"/>
                  </a:lnTo>
                  <a:lnTo>
                    <a:pt x="225" y="74"/>
                  </a:lnTo>
                  <a:lnTo>
                    <a:pt x="221" y="88"/>
                  </a:lnTo>
                  <a:lnTo>
                    <a:pt x="220" y="102"/>
                  </a:lnTo>
                  <a:lnTo>
                    <a:pt x="224" y="125"/>
                  </a:lnTo>
                  <a:lnTo>
                    <a:pt x="233" y="146"/>
                  </a:lnTo>
                  <a:lnTo>
                    <a:pt x="247" y="163"/>
                  </a:lnTo>
                  <a:lnTo>
                    <a:pt x="266" y="176"/>
                  </a:lnTo>
                  <a:lnTo>
                    <a:pt x="288" y="183"/>
                  </a:lnTo>
                  <a:lnTo>
                    <a:pt x="313" y="186"/>
                  </a:lnTo>
                  <a:lnTo>
                    <a:pt x="338" y="183"/>
                  </a:lnTo>
                  <a:lnTo>
                    <a:pt x="360" y="176"/>
                  </a:lnTo>
                  <a:lnTo>
                    <a:pt x="378" y="163"/>
                  </a:lnTo>
                  <a:lnTo>
                    <a:pt x="393" y="146"/>
                  </a:lnTo>
                  <a:lnTo>
                    <a:pt x="403" y="125"/>
                  </a:lnTo>
                  <a:lnTo>
                    <a:pt x="406" y="102"/>
                  </a:lnTo>
                  <a:lnTo>
                    <a:pt x="405" y="88"/>
                  </a:lnTo>
                  <a:lnTo>
                    <a:pt x="401" y="74"/>
                  </a:lnTo>
                  <a:lnTo>
                    <a:pt x="397" y="59"/>
                  </a:lnTo>
                  <a:lnTo>
                    <a:pt x="391" y="46"/>
                  </a:lnTo>
                  <a:lnTo>
                    <a:pt x="386" y="36"/>
                  </a:lnTo>
                  <a:lnTo>
                    <a:pt x="385" y="30"/>
                  </a:lnTo>
                  <a:lnTo>
                    <a:pt x="382" y="24"/>
                  </a:lnTo>
                  <a:lnTo>
                    <a:pt x="381" y="17"/>
                  </a:lnTo>
                  <a:lnTo>
                    <a:pt x="384" y="9"/>
                  </a:lnTo>
                  <a:lnTo>
                    <a:pt x="390" y="4"/>
                  </a:lnTo>
                  <a:lnTo>
                    <a:pt x="397" y="0"/>
                  </a:lnTo>
                  <a:lnTo>
                    <a:pt x="403" y="0"/>
                  </a:ln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5" name="Freeform 2240"/>
            <p:cNvSpPr>
              <a:spLocks/>
            </p:cNvSpPr>
            <p:nvPr/>
          </p:nvSpPr>
          <p:spPr bwMode="auto">
            <a:xfrm>
              <a:off x="11196345" y="3589975"/>
              <a:ext cx="979488" cy="1074738"/>
            </a:xfrm>
            <a:custGeom>
              <a:avLst/>
              <a:gdLst>
                <a:gd name="T0" fmla="*/ 611 w 617"/>
                <a:gd name="T1" fmla="*/ 0 h 677"/>
                <a:gd name="T2" fmla="*/ 405 w 617"/>
                <a:gd name="T3" fmla="*/ 677 h 677"/>
                <a:gd name="T4" fmla="*/ 402 w 617"/>
                <a:gd name="T5" fmla="*/ 677 h 677"/>
                <a:gd name="T6" fmla="*/ 394 w 617"/>
                <a:gd name="T7" fmla="*/ 676 h 677"/>
                <a:gd name="T8" fmla="*/ 380 w 617"/>
                <a:gd name="T9" fmla="*/ 659 h 677"/>
                <a:gd name="T10" fmla="*/ 385 w 617"/>
                <a:gd name="T11" fmla="*/ 642 h 677"/>
                <a:gd name="T12" fmla="*/ 399 w 617"/>
                <a:gd name="T13" fmla="*/ 604 h 677"/>
                <a:gd name="T14" fmla="*/ 401 w 617"/>
                <a:gd name="T15" fmla="*/ 553 h 677"/>
                <a:gd name="T16" fmla="*/ 357 w 617"/>
                <a:gd name="T17" fmla="*/ 499 h 677"/>
                <a:gd name="T18" fmla="*/ 287 w 617"/>
                <a:gd name="T19" fmla="*/ 491 h 677"/>
                <a:gd name="T20" fmla="*/ 230 w 617"/>
                <a:gd name="T21" fmla="*/ 532 h 677"/>
                <a:gd name="T22" fmla="*/ 220 w 617"/>
                <a:gd name="T23" fmla="*/ 589 h 677"/>
                <a:gd name="T24" fmla="*/ 233 w 617"/>
                <a:gd name="T25" fmla="*/ 631 h 677"/>
                <a:gd name="T26" fmla="*/ 242 w 617"/>
                <a:gd name="T27" fmla="*/ 653 h 677"/>
                <a:gd name="T28" fmla="*/ 237 w 617"/>
                <a:gd name="T29" fmla="*/ 672 h 677"/>
                <a:gd name="T30" fmla="*/ 220 w 617"/>
                <a:gd name="T31" fmla="*/ 677 h 677"/>
                <a:gd name="T32" fmla="*/ 0 w 617"/>
                <a:gd name="T33" fmla="*/ 677 h 677"/>
                <a:gd name="T34" fmla="*/ 0 w 617"/>
                <a:gd name="T35" fmla="*/ 444 h 677"/>
                <a:gd name="T36" fmla="*/ 5 w 617"/>
                <a:gd name="T37" fmla="*/ 427 h 677"/>
                <a:gd name="T38" fmla="*/ 18 w 617"/>
                <a:gd name="T39" fmla="*/ 422 h 677"/>
                <a:gd name="T40" fmla="*/ 33 w 617"/>
                <a:gd name="T41" fmla="*/ 427 h 677"/>
                <a:gd name="T42" fmla="*/ 69 w 617"/>
                <a:gd name="T43" fmla="*/ 443 h 677"/>
                <a:gd name="T44" fmla="*/ 118 w 617"/>
                <a:gd name="T45" fmla="*/ 444 h 677"/>
                <a:gd name="T46" fmla="*/ 169 w 617"/>
                <a:gd name="T47" fmla="*/ 399 h 677"/>
                <a:gd name="T48" fmla="*/ 177 w 617"/>
                <a:gd name="T49" fmla="*/ 325 h 677"/>
                <a:gd name="T50" fmla="*/ 139 w 617"/>
                <a:gd name="T51" fmla="*/ 266 h 677"/>
                <a:gd name="T52" fmla="*/ 82 w 617"/>
                <a:gd name="T53" fmla="*/ 254 h 677"/>
                <a:gd name="T54" fmla="*/ 43 w 617"/>
                <a:gd name="T55" fmla="*/ 269 h 677"/>
                <a:gd name="T56" fmla="*/ 25 w 617"/>
                <a:gd name="T57" fmla="*/ 276 h 677"/>
                <a:gd name="T58" fmla="*/ 13 w 617"/>
                <a:gd name="T59" fmla="*/ 278 h 677"/>
                <a:gd name="T60" fmla="*/ 3 w 617"/>
                <a:gd name="T61" fmla="*/ 270 h 677"/>
                <a:gd name="T62" fmla="*/ 0 w 617"/>
                <a:gd name="T63" fmla="*/ 258 h 677"/>
                <a:gd name="T64" fmla="*/ 0 w 617"/>
                <a:gd name="T65" fmla="*/ 51 h 677"/>
                <a:gd name="T66" fmla="*/ 216 w 617"/>
                <a:gd name="T67" fmla="*/ 1 h 677"/>
                <a:gd name="T68" fmla="*/ 234 w 617"/>
                <a:gd name="T69" fmla="*/ 7 h 677"/>
                <a:gd name="T70" fmla="*/ 242 w 617"/>
                <a:gd name="T71" fmla="*/ 29 h 677"/>
                <a:gd name="T72" fmla="*/ 233 w 617"/>
                <a:gd name="T73" fmla="*/ 51 h 677"/>
                <a:gd name="T74" fmla="*/ 220 w 617"/>
                <a:gd name="T75" fmla="*/ 93 h 677"/>
                <a:gd name="T76" fmla="*/ 230 w 617"/>
                <a:gd name="T77" fmla="*/ 152 h 677"/>
                <a:gd name="T78" fmla="*/ 287 w 617"/>
                <a:gd name="T79" fmla="*/ 193 h 677"/>
                <a:gd name="T80" fmla="*/ 359 w 617"/>
                <a:gd name="T81" fmla="*/ 183 h 677"/>
                <a:gd name="T82" fmla="*/ 401 w 617"/>
                <a:gd name="T83" fmla="*/ 130 h 677"/>
                <a:gd name="T84" fmla="*/ 399 w 617"/>
                <a:gd name="T85" fmla="*/ 79 h 677"/>
                <a:gd name="T86" fmla="*/ 385 w 617"/>
                <a:gd name="T87" fmla="*/ 41 h 677"/>
                <a:gd name="T88" fmla="*/ 380 w 617"/>
                <a:gd name="T89" fmla="*/ 24 h 677"/>
                <a:gd name="T90" fmla="*/ 394 w 617"/>
                <a:gd name="T91" fmla="*/ 3 h 677"/>
                <a:gd name="T92" fmla="*/ 406 w 617"/>
                <a:gd name="T93" fmla="*/ 1 h 677"/>
                <a:gd name="T94" fmla="*/ 441 w 617"/>
                <a:gd name="T95" fmla="*/ 0 h 677"/>
                <a:gd name="T96" fmla="*/ 524 w 617"/>
                <a:gd name="T97" fmla="*/ 0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17" h="677">
                  <a:moveTo>
                    <a:pt x="554" y="0"/>
                  </a:moveTo>
                  <a:lnTo>
                    <a:pt x="584" y="0"/>
                  </a:lnTo>
                  <a:lnTo>
                    <a:pt x="611" y="0"/>
                  </a:lnTo>
                  <a:lnTo>
                    <a:pt x="617" y="0"/>
                  </a:lnTo>
                  <a:lnTo>
                    <a:pt x="617" y="677"/>
                  </a:lnTo>
                  <a:lnTo>
                    <a:pt x="405" y="677"/>
                  </a:lnTo>
                  <a:lnTo>
                    <a:pt x="405" y="677"/>
                  </a:lnTo>
                  <a:lnTo>
                    <a:pt x="403" y="677"/>
                  </a:lnTo>
                  <a:lnTo>
                    <a:pt x="402" y="677"/>
                  </a:lnTo>
                  <a:lnTo>
                    <a:pt x="402" y="677"/>
                  </a:lnTo>
                  <a:lnTo>
                    <a:pt x="401" y="677"/>
                  </a:lnTo>
                  <a:lnTo>
                    <a:pt x="394" y="676"/>
                  </a:lnTo>
                  <a:lnTo>
                    <a:pt x="387" y="673"/>
                  </a:lnTo>
                  <a:lnTo>
                    <a:pt x="382" y="668"/>
                  </a:lnTo>
                  <a:lnTo>
                    <a:pt x="380" y="659"/>
                  </a:lnTo>
                  <a:lnTo>
                    <a:pt x="380" y="653"/>
                  </a:lnTo>
                  <a:lnTo>
                    <a:pt x="382" y="647"/>
                  </a:lnTo>
                  <a:lnTo>
                    <a:pt x="385" y="642"/>
                  </a:lnTo>
                  <a:lnTo>
                    <a:pt x="389" y="631"/>
                  </a:lnTo>
                  <a:lnTo>
                    <a:pt x="394" y="618"/>
                  </a:lnTo>
                  <a:lnTo>
                    <a:pt x="399" y="604"/>
                  </a:lnTo>
                  <a:lnTo>
                    <a:pt x="403" y="589"/>
                  </a:lnTo>
                  <a:lnTo>
                    <a:pt x="405" y="576"/>
                  </a:lnTo>
                  <a:lnTo>
                    <a:pt x="401" y="553"/>
                  </a:lnTo>
                  <a:lnTo>
                    <a:pt x="391" y="532"/>
                  </a:lnTo>
                  <a:lnTo>
                    <a:pt x="377" y="513"/>
                  </a:lnTo>
                  <a:lnTo>
                    <a:pt x="357" y="499"/>
                  </a:lnTo>
                  <a:lnTo>
                    <a:pt x="336" y="491"/>
                  </a:lnTo>
                  <a:lnTo>
                    <a:pt x="312" y="487"/>
                  </a:lnTo>
                  <a:lnTo>
                    <a:pt x="287" y="491"/>
                  </a:lnTo>
                  <a:lnTo>
                    <a:pt x="264" y="499"/>
                  </a:lnTo>
                  <a:lnTo>
                    <a:pt x="245" y="513"/>
                  </a:lnTo>
                  <a:lnTo>
                    <a:pt x="230" y="532"/>
                  </a:lnTo>
                  <a:lnTo>
                    <a:pt x="221" y="553"/>
                  </a:lnTo>
                  <a:lnTo>
                    <a:pt x="219" y="576"/>
                  </a:lnTo>
                  <a:lnTo>
                    <a:pt x="220" y="589"/>
                  </a:lnTo>
                  <a:lnTo>
                    <a:pt x="224" y="604"/>
                  </a:lnTo>
                  <a:lnTo>
                    <a:pt x="228" y="618"/>
                  </a:lnTo>
                  <a:lnTo>
                    <a:pt x="233" y="631"/>
                  </a:lnTo>
                  <a:lnTo>
                    <a:pt x="237" y="642"/>
                  </a:lnTo>
                  <a:lnTo>
                    <a:pt x="240" y="647"/>
                  </a:lnTo>
                  <a:lnTo>
                    <a:pt x="242" y="653"/>
                  </a:lnTo>
                  <a:lnTo>
                    <a:pt x="242" y="659"/>
                  </a:lnTo>
                  <a:lnTo>
                    <a:pt x="241" y="666"/>
                  </a:lnTo>
                  <a:lnTo>
                    <a:pt x="237" y="672"/>
                  </a:lnTo>
                  <a:lnTo>
                    <a:pt x="230" y="674"/>
                  </a:lnTo>
                  <a:lnTo>
                    <a:pt x="225" y="677"/>
                  </a:lnTo>
                  <a:lnTo>
                    <a:pt x="220" y="677"/>
                  </a:lnTo>
                  <a:lnTo>
                    <a:pt x="220" y="677"/>
                  </a:lnTo>
                  <a:lnTo>
                    <a:pt x="216" y="677"/>
                  </a:lnTo>
                  <a:lnTo>
                    <a:pt x="0" y="677"/>
                  </a:lnTo>
                  <a:lnTo>
                    <a:pt x="0" y="449"/>
                  </a:lnTo>
                  <a:lnTo>
                    <a:pt x="0" y="445"/>
                  </a:lnTo>
                  <a:lnTo>
                    <a:pt x="0" y="444"/>
                  </a:lnTo>
                  <a:lnTo>
                    <a:pt x="1" y="436"/>
                  </a:lnTo>
                  <a:lnTo>
                    <a:pt x="3" y="431"/>
                  </a:lnTo>
                  <a:lnTo>
                    <a:pt x="5" y="427"/>
                  </a:lnTo>
                  <a:lnTo>
                    <a:pt x="9" y="423"/>
                  </a:lnTo>
                  <a:lnTo>
                    <a:pt x="13" y="422"/>
                  </a:lnTo>
                  <a:lnTo>
                    <a:pt x="18" y="422"/>
                  </a:lnTo>
                  <a:lnTo>
                    <a:pt x="22" y="423"/>
                  </a:lnTo>
                  <a:lnTo>
                    <a:pt x="29" y="426"/>
                  </a:lnTo>
                  <a:lnTo>
                    <a:pt x="33" y="427"/>
                  </a:lnTo>
                  <a:lnTo>
                    <a:pt x="43" y="432"/>
                  </a:lnTo>
                  <a:lnTo>
                    <a:pt x="55" y="437"/>
                  </a:lnTo>
                  <a:lnTo>
                    <a:pt x="69" y="443"/>
                  </a:lnTo>
                  <a:lnTo>
                    <a:pt x="82" y="447"/>
                  </a:lnTo>
                  <a:lnTo>
                    <a:pt x="96" y="448"/>
                  </a:lnTo>
                  <a:lnTo>
                    <a:pt x="118" y="444"/>
                  </a:lnTo>
                  <a:lnTo>
                    <a:pt x="139" y="435"/>
                  </a:lnTo>
                  <a:lnTo>
                    <a:pt x="156" y="419"/>
                  </a:lnTo>
                  <a:lnTo>
                    <a:pt x="169" y="399"/>
                  </a:lnTo>
                  <a:lnTo>
                    <a:pt x="177" y="376"/>
                  </a:lnTo>
                  <a:lnTo>
                    <a:pt x="181" y="350"/>
                  </a:lnTo>
                  <a:lnTo>
                    <a:pt x="177" y="325"/>
                  </a:lnTo>
                  <a:lnTo>
                    <a:pt x="169" y="301"/>
                  </a:lnTo>
                  <a:lnTo>
                    <a:pt x="156" y="282"/>
                  </a:lnTo>
                  <a:lnTo>
                    <a:pt x="139" y="266"/>
                  </a:lnTo>
                  <a:lnTo>
                    <a:pt x="118" y="255"/>
                  </a:lnTo>
                  <a:lnTo>
                    <a:pt x="96" y="253"/>
                  </a:lnTo>
                  <a:lnTo>
                    <a:pt x="82" y="254"/>
                  </a:lnTo>
                  <a:lnTo>
                    <a:pt x="69" y="258"/>
                  </a:lnTo>
                  <a:lnTo>
                    <a:pt x="55" y="263"/>
                  </a:lnTo>
                  <a:lnTo>
                    <a:pt x="43" y="269"/>
                  </a:lnTo>
                  <a:lnTo>
                    <a:pt x="33" y="272"/>
                  </a:lnTo>
                  <a:lnTo>
                    <a:pt x="29" y="275"/>
                  </a:lnTo>
                  <a:lnTo>
                    <a:pt x="25" y="276"/>
                  </a:lnTo>
                  <a:lnTo>
                    <a:pt x="21" y="278"/>
                  </a:lnTo>
                  <a:lnTo>
                    <a:pt x="17" y="279"/>
                  </a:lnTo>
                  <a:lnTo>
                    <a:pt x="13" y="278"/>
                  </a:lnTo>
                  <a:lnTo>
                    <a:pt x="9" y="276"/>
                  </a:lnTo>
                  <a:lnTo>
                    <a:pt x="5" y="274"/>
                  </a:lnTo>
                  <a:lnTo>
                    <a:pt x="3" y="270"/>
                  </a:lnTo>
                  <a:lnTo>
                    <a:pt x="1" y="265"/>
                  </a:lnTo>
                  <a:lnTo>
                    <a:pt x="0" y="258"/>
                  </a:lnTo>
                  <a:lnTo>
                    <a:pt x="0" y="258"/>
                  </a:lnTo>
                  <a:lnTo>
                    <a:pt x="0" y="255"/>
                  </a:lnTo>
                  <a:lnTo>
                    <a:pt x="0" y="251"/>
                  </a:lnTo>
                  <a:lnTo>
                    <a:pt x="0" y="51"/>
                  </a:lnTo>
                  <a:lnTo>
                    <a:pt x="0" y="51"/>
                  </a:lnTo>
                  <a:lnTo>
                    <a:pt x="0" y="1"/>
                  </a:lnTo>
                  <a:lnTo>
                    <a:pt x="216" y="1"/>
                  </a:lnTo>
                  <a:lnTo>
                    <a:pt x="221" y="0"/>
                  </a:lnTo>
                  <a:lnTo>
                    <a:pt x="228" y="3"/>
                  </a:lnTo>
                  <a:lnTo>
                    <a:pt x="234" y="7"/>
                  </a:lnTo>
                  <a:lnTo>
                    <a:pt x="241" y="15"/>
                  </a:lnTo>
                  <a:lnTo>
                    <a:pt x="243" y="24"/>
                  </a:lnTo>
                  <a:lnTo>
                    <a:pt x="242" y="29"/>
                  </a:lnTo>
                  <a:lnTo>
                    <a:pt x="240" y="35"/>
                  </a:lnTo>
                  <a:lnTo>
                    <a:pt x="237" y="41"/>
                  </a:lnTo>
                  <a:lnTo>
                    <a:pt x="233" y="51"/>
                  </a:lnTo>
                  <a:lnTo>
                    <a:pt x="228" y="64"/>
                  </a:lnTo>
                  <a:lnTo>
                    <a:pt x="224" y="79"/>
                  </a:lnTo>
                  <a:lnTo>
                    <a:pt x="220" y="93"/>
                  </a:lnTo>
                  <a:lnTo>
                    <a:pt x="219" y="106"/>
                  </a:lnTo>
                  <a:lnTo>
                    <a:pt x="221" y="130"/>
                  </a:lnTo>
                  <a:lnTo>
                    <a:pt x="230" y="152"/>
                  </a:lnTo>
                  <a:lnTo>
                    <a:pt x="246" y="169"/>
                  </a:lnTo>
                  <a:lnTo>
                    <a:pt x="264" y="183"/>
                  </a:lnTo>
                  <a:lnTo>
                    <a:pt x="287" y="193"/>
                  </a:lnTo>
                  <a:lnTo>
                    <a:pt x="312" y="195"/>
                  </a:lnTo>
                  <a:lnTo>
                    <a:pt x="336" y="193"/>
                  </a:lnTo>
                  <a:lnTo>
                    <a:pt x="359" y="183"/>
                  </a:lnTo>
                  <a:lnTo>
                    <a:pt x="377" y="169"/>
                  </a:lnTo>
                  <a:lnTo>
                    <a:pt x="391" y="152"/>
                  </a:lnTo>
                  <a:lnTo>
                    <a:pt x="401" y="130"/>
                  </a:lnTo>
                  <a:lnTo>
                    <a:pt x="405" y="106"/>
                  </a:lnTo>
                  <a:lnTo>
                    <a:pt x="403" y="93"/>
                  </a:lnTo>
                  <a:lnTo>
                    <a:pt x="399" y="79"/>
                  </a:lnTo>
                  <a:lnTo>
                    <a:pt x="394" y="64"/>
                  </a:lnTo>
                  <a:lnTo>
                    <a:pt x="389" y="51"/>
                  </a:lnTo>
                  <a:lnTo>
                    <a:pt x="385" y="41"/>
                  </a:lnTo>
                  <a:lnTo>
                    <a:pt x="382" y="35"/>
                  </a:lnTo>
                  <a:lnTo>
                    <a:pt x="381" y="29"/>
                  </a:lnTo>
                  <a:lnTo>
                    <a:pt x="380" y="24"/>
                  </a:lnTo>
                  <a:lnTo>
                    <a:pt x="382" y="15"/>
                  </a:lnTo>
                  <a:lnTo>
                    <a:pt x="387" y="7"/>
                  </a:lnTo>
                  <a:lnTo>
                    <a:pt x="394" y="3"/>
                  </a:lnTo>
                  <a:lnTo>
                    <a:pt x="401" y="1"/>
                  </a:lnTo>
                  <a:lnTo>
                    <a:pt x="402" y="1"/>
                  </a:lnTo>
                  <a:lnTo>
                    <a:pt x="406" y="1"/>
                  </a:lnTo>
                  <a:lnTo>
                    <a:pt x="410" y="0"/>
                  </a:lnTo>
                  <a:lnTo>
                    <a:pt x="423" y="0"/>
                  </a:lnTo>
                  <a:lnTo>
                    <a:pt x="441" y="0"/>
                  </a:lnTo>
                  <a:lnTo>
                    <a:pt x="466" y="0"/>
                  </a:lnTo>
                  <a:lnTo>
                    <a:pt x="494" y="0"/>
                  </a:lnTo>
                  <a:lnTo>
                    <a:pt x="524" y="0"/>
                  </a:lnTo>
                  <a:lnTo>
                    <a:pt x="554" y="0"/>
                  </a:ln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7" name="Freeform 2244"/>
            <p:cNvSpPr>
              <a:spLocks/>
            </p:cNvSpPr>
            <p:nvPr/>
          </p:nvSpPr>
          <p:spPr bwMode="auto">
            <a:xfrm>
              <a:off x="9078620" y="4402775"/>
              <a:ext cx="990600" cy="1303338"/>
            </a:xfrm>
            <a:custGeom>
              <a:avLst/>
              <a:gdLst>
                <a:gd name="T0" fmla="*/ 335 w 624"/>
                <a:gd name="T1" fmla="*/ 4 h 821"/>
                <a:gd name="T2" fmla="*/ 369 w 624"/>
                <a:gd name="T3" fmla="*/ 29 h 821"/>
                <a:gd name="T4" fmla="*/ 382 w 624"/>
                <a:gd name="T5" fmla="*/ 65 h 821"/>
                <a:gd name="T6" fmla="*/ 376 w 624"/>
                <a:gd name="T7" fmla="*/ 94 h 821"/>
                <a:gd name="T8" fmla="*/ 364 w 624"/>
                <a:gd name="T9" fmla="*/ 123 h 821"/>
                <a:gd name="T10" fmla="*/ 357 w 624"/>
                <a:gd name="T11" fmla="*/ 145 h 821"/>
                <a:gd name="T12" fmla="*/ 369 w 624"/>
                <a:gd name="T13" fmla="*/ 171 h 821"/>
                <a:gd name="T14" fmla="*/ 394 w 624"/>
                <a:gd name="T15" fmla="*/ 185 h 821"/>
                <a:gd name="T16" fmla="*/ 593 w 624"/>
                <a:gd name="T17" fmla="*/ 186 h 821"/>
                <a:gd name="T18" fmla="*/ 605 w 624"/>
                <a:gd name="T19" fmla="*/ 186 h 821"/>
                <a:gd name="T20" fmla="*/ 622 w 624"/>
                <a:gd name="T21" fmla="*/ 186 h 821"/>
                <a:gd name="T22" fmla="*/ 624 w 624"/>
                <a:gd name="T23" fmla="*/ 217 h 821"/>
                <a:gd name="T24" fmla="*/ 624 w 624"/>
                <a:gd name="T25" fmla="*/ 420 h 821"/>
                <a:gd name="T26" fmla="*/ 624 w 624"/>
                <a:gd name="T27" fmla="*/ 427 h 821"/>
                <a:gd name="T28" fmla="*/ 622 w 624"/>
                <a:gd name="T29" fmla="*/ 437 h 821"/>
                <a:gd name="T30" fmla="*/ 615 w 624"/>
                <a:gd name="T31" fmla="*/ 444 h 821"/>
                <a:gd name="T32" fmla="*/ 607 w 624"/>
                <a:gd name="T33" fmla="*/ 446 h 821"/>
                <a:gd name="T34" fmla="*/ 600 w 624"/>
                <a:gd name="T35" fmla="*/ 444 h 821"/>
                <a:gd name="T36" fmla="*/ 592 w 624"/>
                <a:gd name="T37" fmla="*/ 440 h 821"/>
                <a:gd name="T38" fmla="*/ 569 w 624"/>
                <a:gd name="T39" fmla="*/ 431 h 821"/>
                <a:gd name="T40" fmla="*/ 541 w 624"/>
                <a:gd name="T41" fmla="*/ 423 h 821"/>
                <a:gd name="T42" fmla="*/ 507 w 624"/>
                <a:gd name="T43" fmla="*/ 424 h 821"/>
                <a:gd name="T44" fmla="*/ 469 w 624"/>
                <a:gd name="T45" fmla="*/ 449 h 821"/>
                <a:gd name="T46" fmla="*/ 448 w 624"/>
                <a:gd name="T47" fmla="*/ 490 h 821"/>
                <a:gd name="T48" fmla="*/ 448 w 624"/>
                <a:gd name="T49" fmla="*/ 539 h 821"/>
                <a:gd name="T50" fmla="*/ 469 w 624"/>
                <a:gd name="T51" fmla="*/ 580 h 821"/>
                <a:gd name="T52" fmla="*/ 507 w 624"/>
                <a:gd name="T53" fmla="*/ 603 h 821"/>
                <a:gd name="T54" fmla="*/ 541 w 624"/>
                <a:gd name="T55" fmla="*/ 606 h 821"/>
                <a:gd name="T56" fmla="*/ 569 w 624"/>
                <a:gd name="T57" fmla="*/ 597 h 821"/>
                <a:gd name="T58" fmla="*/ 592 w 624"/>
                <a:gd name="T59" fmla="*/ 588 h 821"/>
                <a:gd name="T60" fmla="*/ 601 w 624"/>
                <a:gd name="T61" fmla="*/ 584 h 821"/>
                <a:gd name="T62" fmla="*/ 611 w 624"/>
                <a:gd name="T63" fmla="*/ 583 h 821"/>
                <a:gd name="T64" fmla="*/ 619 w 624"/>
                <a:gd name="T65" fmla="*/ 588 h 821"/>
                <a:gd name="T66" fmla="*/ 623 w 624"/>
                <a:gd name="T67" fmla="*/ 597 h 821"/>
                <a:gd name="T68" fmla="*/ 624 w 624"/>
                <a:gd name="T69" fmla="*/ 605 h 821"/>
                <a:gd name="T70" fmla="*/ 624 w 624"/>
                <a:gd name="T71" fmla="*/ 821 h 821"/>
                <a:gd name="T72" fmla="*/ 107 w 624"/>
                <a:gd name="T73" fmla="*/ 817 h 821"/>
                <a:gd name="T74" fmla="*/ 52 w 624"/>
                <a:gd name="T75" fmla="*/ 791 h 821"/>
                <a:gd name="T76" fmla="*/ 13 w 624"/>
                <a:gd name="T77" fmla="*/ 742 h 821"/>
                <a:gd name="T78" fmla="*/ 0 w 624"/>
                <a:gd name="T79" fmla="*/ 681 h 821"/>
                <a:gd name="T80" fmla="*/ 219 w 624"/>
                <a:gd name="T81" fmla="*/ 186 h 821"/>
                <a:gd name="T82" fmla="*/ 236 w 624"/>
                <a:gd name="T83" fmla="*/ 185 h 821"/>
                <a:gd name="T84" fmla="*/ 247 w 624"/>
                <a:gd name="T85" fmla="*/ 179 h 821"/>
                <a:gd name="T86" fmla="*/ 257 w 624"/>
                <a:gd name="T87" fmla="*/ 173 h 821"/>
                <a:gd name="T88" fmla="*/ 267 w 624"/>
                <a:gd name="T89" fmla="*/ 157 h 821"/>
                <a:gd name="T90" fmla="*/ 267 w 624"/>
                <a:gd name="T91" fmla="*/ 135 h 821"/>
                <a:gd name="T92" fmla="*/ 257 w 624"/>
                <a:gd name="T93" fmla="*/ 110 h 821"/>
                <a:gd name="T94" fmla="*/ 246 w 624"/>
                <a:gd name="T95" fmla="*/ 79 h 821"/>
                <a:gd name="T96" fmla="*/ 247 w 624"/>
                <a:gd name="T97" fmla="*/ 46 h 821"/>
                <a:gd name="T98" fmla="*/ 272 w 624"/>
                <a:gd name="T99" fmla="*/ 13 h 821"/>
                <a:gd name="T100" fmla="*/ 313 w 624"/>
                <a:gd name="T101" fmla="*/ 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24" h="821">
                  <a:moveTo>
                    <a:pt x="313" y="0"/>
                  </a:moveTo>
                  <a:lnTo>
                    <a:pt x="335" y="4"/>
                  </a:lnTo>
                  <a:lnTo>
                    <a:pt x="353" y="13"/>
                  </a:lnTo>
                  <a:lnTo>
                    <a:pt x="369" y="29"/>
                  </a:lnTo>
                  <a:lnTo>
                    <a:pt x="378" y="46"/>
                  </a:lnTo>
                  <a:lnTo>
                    <a:pt x="382" y="65"/>
                  </a:lnTo>
                  <a:lnTo>
                    <a:pt x="381" y="79"/>
                  </a:lnTo>
                  <a:lnTo>
                    <a:pt x="376" y="94"/>
                  </a:lnTo>
                  <a:lnTo>
                    <a:pt x="369" y="110"/>
                  </a:lnTo>
                  <a:lnTo>
                    <a:pt x="364" y="123"/>
                  </a:lnTo>
                  <a:lnTo>
                    <a:pt x="359" y="135"/>
                  </a:lnTo>
                  <a:lnTo>
                    <a:pt x="357" y="145"/>
                  </a:lnTo>
                  <a:lnTo>
                    <a:pt x="361" y="160"/>
                  </a:lnTo>
                  <a:lnTo>
                    <a:pt x="369" y="171"/>
                  </a:lnTo>
                  <a:lnTo>
                    <a:pt x="380" y="179"/>
                  </a:lnTo>
                  <a:lnTo>
                    <a:pt x="394" y="185"/>
                  </a:lnTo>
                  <a:lnTo>
                    <a:pt x="408" y="186"/>
                  </a:lnTo>
                  <a:lnTo>
                    <a:pt x="593" y="186"/>
                  </a:lnTo>
                  <a:lnTo>
                    <a:pt x="597" y="186"/>
                  </a:lnTo>
                  <a:lnTo>
                    <a:pt x="605" y="186"/>
                  </a:lnTo>
                  <a:lnTo>
                    <a:pt x="614" y="186"/>
                  </a:lnTo>
                  <a:lnTo>
                    <a:pt x="622" y="186"/>
                  </a:lnTo>
                  <a:lnTo>
                    <a:pt x="624" y="186"/>
                  </a:lnTo>
                  <a:lnTo>
                    <a:pt x="624" y="217"/>
                  </a:lnTo>
                  <a:lnTo>
                    <a:pt x="624" y="229"/>
                  </a:lnTo>
                  <a:lnTo>
                    <a:pt x="624" y="420"/>
                  </a:lnTo>
                  <a:lnTo>
                    <a:pt x="624" y="424"/>
                  </a:lnTo>
                  <a:lnTo>
                    <a:pt x="624" y="427"/>
                  </a:lnTo>
                  <a:lnTo>
                    <a:pt x="623" y="432"/>
                  </a:lnTo>
                  <a:lnTo>
                    <a:pt x="622" y="437"/>
                  </a:lnTo>
                  <a:lnTo>
                    <a:pt x="618" y="441"/>
                  </a:lnTo>
                  <a:lnTo>
                    <a:pt x="615" y="444"/>
                  </a:lnTo>
                  <a:lnTo>
                    <a:pt x="611" y="445"/>
                  </a:lnTo>
                  <a:lnTo>
                    <a:pt x="607" y="446"/>
                  </a:lnTo>
                  <a:lnTo>
                    <a:pt x="604" y="445"/>
                  </a:lnTo>
                  <a:lnTo>
                    <a:pt x="600" y="444"/>
                  </a:lnTo>
                  <a:lnTo>
                    <a:pt x="596" y="442"/>
                  </a:lnTo>
                  <a:lnTo>
                    <a:pt x="592" y="440"/>
                  </a:lnTo>
                  <a:lnTo>
                    <a:pt x="581" y="436"/>
                  </a:lnTo>
                  <a:lnTo>
                    <a:pt x="569" y="431"/>
                  </a:lnTo>
                  <a:lnTo>
                    <a:pt x="555" y="427"/>
                  </a:lnTo>
                  <a:lnTo>
                    <a:pt x="541" y="423"/>
                  </a:lnTo>
                  <a:lnTo>
                    <a:pt x="529" y="422"/>
                  </a:lnTo>
                  <a:lnTo>
                    <a:pt x="507" y="424"/>
                  </a:lnTo>
                  <a:lnTo>
                    <a:pt x="486" y="433"/>
                  </a:lnTo>
                  <a:lnTo>
                    <a:pt x="469" y="449"/>
                  </a:lnTo>
                  <a:lnTo>
                    <a:pt x="456" y="467"/>
                  </a:lnTo>
                  <a:lnTo>
                    <a:pt x="448" y="490"/>
                  </a:lnTo>
                  <a:lnTo>
                    <a:pt x="444" y="514"/>
                  </a:lnTo>
                  <a:lnTo>
                    <a:pt x="448" y="539"/>
                  </a:lnTo>
                  <a:lnTo>
                    <a:pt x="456" y="562"/>
                  </a:lnTo>
                  <a:lnTo>
                    <a:pt x="469" y="580"/>
                  </a:lnTo>
                  <a:lnTo>
                    <a:pt x="486" y="594"/>
                  </a:lnTo>
                  <a:lnTo>
                    <a:pt x="507" y="603"/>
                  </a:lnTo>
                  <a:lnTo>
                    <a:pt x="529" y="607"/>
                  </a:lnTo>
                  <a:lnTo>
                    <a:pt x="541" y="606"/>
                  </a:lnTo>
                  <a:lnTo>
                    <a:pt x="555" y="602"/>
                  </a:lnTo>
                  <a:lnTo>
                    <a:pt x="569" y="597"/>
                  </a:lnTo>
                  <a:lnTo>
                    <a:pt x="581" y="592"/>
                  </a:lnTo>
                  <a:lnTo>
                    <a:pt x="592" y="588"/>
                  </a:lnTo>
                  <a:lnTo>
                    <a:pt x="596" y="585"/>
                  </a:lnTo>
                  <a:lnTo>
                    <a:pt x="601" y="584"/>
                  </a:lnTo>
                  <a:lnTo>
                    <a:pt x="606" y="583"/>
                  </a:lnTo>
                  <a:lnTo>
                    <a:pt x="611" y="583"/>
                  </a:lnTo>
                  <a:lnTo>
                    <a:pt x="615" y="584"/>
                  </a:lnTo>
                  <a:lnTo>
                    <a:pt x="619" y="588"/>
                  </a:lnTo>
                  <a:lnTo>
                    <a:pt x="622" y="592"/>
                  </a:lnTo>
                  <a:lnTo>
                    <a:pt x="623" y="597"/>
                  </a:lnTo>
                  <a:lnTo>
                    <a:pt x="624" y="603"/>
                  </a:lnTo>
                  <a:lnTo>
                    <a:pt x="624" y="605"/>
                  </a:lnTo>
                  <a:lnTo>
                    <a:pt x="624" y="609"/>
                  </a:lnTo>
                  <a:lnTo>
                    <a:pt x="624" y="821"/>
                  </a:lnTo>
                  <a:lnTo>
                    <a:pt x="140" y="821"/>
                  </a:lnTo>
                  <a:lnTo>
                    <a:pt x="107" y="817"/>
                  </a:lnTo>
                  <a:lnTo>
                    <a:pt x="79" y="806"/>
                  </a:lnTo>
                  <a:lnTo>
                    <a:pt x="52" y="791"/>
                  </a:lnTo>
                  <a:lnTo>
                    <a:pt x="30" y="768"/>
                  </a:lnTo>
                  <a:lnTo>
                    <a:pt x="13" y="742"/>
                  </a:lnTo>
                  <a:lnTo>
                    <a:pt x="3" y="713"/>
                  </a:lnTo>
                  <a:lnTo>
                    <a:pt x="0" y="681"/>
                  </a:lnTo>
                  <a:lnTo>
                    <a:pt x="0" y="186"/>
                  </a:lnTo>
                  <a:lnTo>
                    <a:pt x="219" y="186"/>
                  </a:lnTo>
                  <a:lnTo>
                    <a:pt x="229" y="185"/>
                  </a:lnTo>
                  <a:lnTo>
                    <a:pt x="236" y="185"/>
                  </a:lnTo>
                  <a:lnTo>
                    <a:pt x="242" y="182"/>
                  </a:lnTo>
                  <a:lnTo>
                    <a:pt x="247" y="179"/>
                  </a:lnTo>
                  <a:lnTo>
                    <a:pt x="253" y="177"/>
                  </a:lnTo>
                  <a:lnTo>
                    <a:pt x="257" y="173"/>
                  </a:lnTo>
                  <a:lnTo>
                    <a:pt x="262" y="168"/>
                  </a:lnTo>
                  <a:lnTo>
                    <a:pt x="267" y="157"/>
                  </a:lnTo>
                  <a:lnTo>
                    <a:pt x="268" y="145"/>
                  </a:lnTo>
                  <a:lnTo>
                    <a:pt x="267" y="135"/>
                  </a:lnTo>
                  <a:lnTo>
                    <a:pt x="263" y="123"/>
                  </a:lnTo>
                  <a:lnTo>
                    <a:pt x="257" y="110"/>
                  </a:lnTo>
                  <a:lnTo>
                    <a:pt x="250" y="94"/>
                  </a:lnTo>
                  <a:lnTo>
                    <a:pt x="246" y="79"/>
                  </a:lnTo>
                  <a:lnTo>
                    <a:pt x="244" y="65"/>
                  </a:lnTo>
                  <a:lnTo>
                    <a:pt x="247" y="46"/>
                  </a:lnTo>
                  <a:lnTo>
                    <a:pt x="257" y="29"/>
                  </a:lnTo>
                  <a:lnTo>
                    <a:pt x="272" y="13"/>
                  </a:lnTo>
                  <a:lnTo>
                    <a:pt x="291" y="4"/>
                  </a:lnTo>
                  <a:lnTo>
                    <a:pt x="313" y="0"/>
                  </a:ln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88" name="Group 87"/>
            <p:cNvGrpSpPr/>
            <p:nvPr/>
          </p:nvGrpSpPr>
          <p:grpSpPr>
            <a:xfrm>
              <a:off x="9078620" y="2639063"/>
              <a:ext cx="3097213" cy="3067050"/>
              <a:chOff x="4549775" y="2693988"/>
              <a:chExt cx="3097213" cy="3067050"/>
            </a:xfrm>
            <a:solidFill>
              <a:schemeClr val="bg1"/>
            </a:solidFill>
          </p:grpSpPr>
          <p:sp>
            <p:nvSpPr>
              <p:cNvPr id="89" name="Freeform 2229"/>
              <p:cNvSpPr>
                <a:spLocks noEditPoints="1"/>
              </p:cNvSpPr>
              <p:nvPr/>
            </p:nvSpPr>
            <p:spPr bwMode="auto">
              <a:xfrm>
                <a:off x="6645275" y="4451350"/>
                <a:ext cx="1001713" cy="1309688"/>
              </a:xfrm>
              <a:custGeom>
                <a:avLst/>
                <a:gdLst>
                  <a:gd name="T0" fmla="*/ 14 w 631"/>
                  <a:gd name="T1" fmla="*/ 581 h 825"/>
                  <a:gd name="T2" fmla="*/ 379 w 631"/>
                  <a:gd name="T3" fmla="*/ 21 h 825"/>
                  <a:gd name="T4" fmla="*/ 401 w 631"/>
                  <a:gd name="T5" fmla="*/ 76 h 825"/>
                  <a:gd name="T6" fmla="*/ 388 w 631"/>
                  <a:gd name="T7" fmla="*/ 117 h 825"/>
                  <a:gd name="T8" fmla="*/ 378 w 631"/>
                  <a:gd name="T9" fmla="*/ 143 h 825"/>
                  <a:gd name="T10" fmla="*/ 381 w 631"/>
                  <a:gd name="T11" fmla="*/ 164 h 825"/>
                  <a:gd name="T12" fmla="*/ 407 w 631"/>
                  <a:gd name="T13" fmla="*/ 181 h 825"/>
                  <a:gd name="T14" fmla="*/ 419 w 631"/>
                  <a:gd name="T15" fmla="*/ 198 h 825"/>
                  <a:gd name="T16" fmla="*/ 366 w 631"/>
                  <a:gd name="T17" fmla="*/ 170 h 825"/>
                  <a:gd name="T18" fmla="*/ 367 w 631"/>
                  <a:gd name="T19" fmla="*/ 123 h 825"/>
                  <a:gd name="T20" fmla="*/ 384 w 631"/>
                  <a:gd name="T21" fmla="*/ 80 h 825"/>
                  <a:gd name="T22" fmla="*/ 384 w 631"/>
                  <a:gd name="T23" fmla="*/ 56 h 825"/>
                  <a:gd name="T24" fmla="*/ 341 w 631"/>
                  <a:gd name="T25" fmla="*/ 18 h 825"/>
                  <a:gd name="T26" fmla="*/ 281 w 631"/>
                  <a:gd name="T27" fmla="*/ 33 h 825"/>
                  <a:gd name="T28" fmla="*/ 264 w 631"/>
                  <a:gd name="T29" fmla="*/ 72 h 825"/>
                  <a:gd name="T30" fmla="*/ 269 w 631"/>
                  <a:gd name="T31" fmla="*/ 94 h 825"/>
                  <a:gd name="T32" fmla="*/ 288 w 631"/>
                  <a:gd name="T33" fmla="*/ 149 h 825"/>
                  <a:gd name="T34" fmla="*/ 257 w 631"/>
                  <a:gd name="T35" fmla="*/ 193 h 825"/>
                  <a:gd name="T36" fmla="*/ 235 w 631"/>
                  <a:gd name="T37" fmla="*/ 198 h 825"/>
                  <a:gd name="T38" fmla="*/ 17 w 631"/>
                  <a:gd name="T39" fmla="*/ 424 h 825"/>
                  <a:gd name="T40" fmla="*/ 19 w 631"/>
                  <a:gd name="T41" fmla="*/ 437 h 825"/>
                  <a:gd name="T42" fmla="*/ 24 w 631"/>
                  <a:gd name="T43" fmla="*/ 441 h 825"/>
                  <a:gd name="T44" fmla="*/ 38 w 631"/>
                  <a:gd name="T45" fmla="*/ 437 h 825"/>
                  <a:gd name="T46" fmla="*/ 82 w 631"/>
                  <a:gd name="T47" fmla="*/ 420 h 825"/>
                  <a:gd name="T48" fmla="*/ 153 w 631"/>
                  <a:gd name="T49" fmla="*/ 431 h 825"/>
                  <a:gd name="T50" fmla="*/ 201 w 631"/>
                  <a:gd name="T51" fmla="*/ 517 h 825"/>
                  <a:gd name="T52" fmla="*/ 153 w 631"/>
                  <a:gd name="T53" fmla="*/ 605 h 825"/>
                  <a:gd name="T54" fmla="*/ 82 w 631"/>
                  <a:gd name="T55" fmla="*/ 615 h 825"/>
                  <a:gd name="T56" fmla="*/ 34 w 631"/>
                  <a:gd name="T57" fmla="*/ 597 h 825"/>
                  <a:gd name="T58" fmla="*/ 22 w 631"/>
                  <a:gd name="T59" fmla="*/ 594 h 825"/>
                  <a:gd name="T60" fmla="*/ 17 w 631"/>
                  <a:gd name="T61" fmla="*/ 602 h 825"/>
                  <a:gd name="T62" fmla="*/ 17 w 631"/>
                  <a:gd name="T63" fmla="*/ 607 h 825"/>
                  <a:gd name="T64" fmla="*/ 0 w 631"/>
                  <a:gd name="T65" fmla="*/ 613 h 825"/>
                  <a:gd name="T66" fmla="*/ 1 w 631"/>
                  <a:gd name="T67" fmla="*/ 598 h 825"/>
                  <a:gd name="T68" fmla="*/ 14 w 631"/>
                  <a:gd name="T69" fmla="*/ 581 h 825"/>
                  <a:gd name="T70" fmla="*/ 40 w 631"/>
                  <a:gd name="T71" fmla="*/ 581 h 825"/>
                  <a:gd name="T72" fmla="*/ 74 w 631"/>
                  <a:gd name="T73" fmla="*/ 596 h 825"/>
                  <a:gd name="T74" fmla="*/ 104 w 631"/>
                  <a:gd name="T75" fmla="*/ 602 h 825"/>
                  <a:gd name="T76" fmla="*/ 174 w 631"/>
                  <a:gd name="T77" fmla="*/ 560 h 825"/>
                  <a:gd name="T78" fmla="*/ 174 w 631"/>
                  <a:gd name="T79" fmla="*/ 475 h 825"/>
                  <a:gd name="T80" fmla="*/ 104 w 631"/>
                  <a:gd name="T81" fmla="*/ 433 h 825"/>
                  <a:gd name="T82" fmla="*/ 77 w 631"/>
                  <a:gd name="T83" fmla="*/ 439 h 825"/>
                  <a:gd name="T84" fmla="*/ 40 w 631"/>
                  <a:gd name="T85" fmla="*/ 453 h 825"/>
                  <a:gd name="T86" fmla="*/ 19 w 631"/>
                  <a:gd name="T87" fmla="*/ 457 h 825"/>
                  <a:gd name="T88" fmla="*/ 5 w 631"/>
                  <a:gd name="T89" fmla="*/ 445 h 825"/>
                  <a:gd name="T90" fmla="*/ 0 w 631"/>
                  <a:gd name="T91" fmla="*/ 429 h 825"/>
                  <a:gd name="T92" fmla="*/ 0 w 631"/>
                  <a:gd name="T93" fmla="*/ 233 h 825"/>
                  <a:gd name="T94" fmla="*/ 235 w 631"/>
                  <a:gd name="T95" fmla="*/ 181 h 825"/>
                  <a:gd name="T96" fmla="*/ 269 w 631"/>
                  <a:gd name="T97" fmla="*/ 161 h 825"/>
                  <a:gd name="T98" fmla="*/ 267 w 631"/>
                  <a:gd name="T99" fmla="*/ 130 h 825"/>
                  <a:gd name="T100" fmla="*/ 248 w 631"/>
                  <a:gd name="T101" fmla="*/ 76 h 825"/>
                  <a:gd name="T102" fmla="*/ 271 w 631"/>
                  <a:gd name="T103" fmla="*/ 21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31" h="825">
                    <a:moveTo>
                      <a:pt x="14" y="581"/>
                    </a:moveTo>
                    <a:lnTo>
                      <a:pt x="14" y="581"/>
                    </a:lnTo>
                    <a:lnTo>
                      <a:pt x="14" y="581"/>
                    </a:lnTo>
                    <a:lnTo>
                      <a:pt x="14" y="581"/>
                    </a:lnTo>
                    <a:close/>
                    <a:moveTo>
                      <a:pt x="324" y="0"/>
                    </a:moveTo>
                    <a:lnTo>
                      <a:pt x="345" y="3"/>
                    </a:lnTo>
                    <a:lnTo>
                      <a:pt x="364" y="11"/>
                    </a:lnTo>
                    <a:lnTo>
                      <a:pt x="379" y="21"/>
                    </a:lnTo>
                    <a:lnTo>
                      <a:pt x="391" y="34"/>
                    </a:lnTo>
                    <a:lnTo>
                      <a:pt x="399" y="51"/>
                    </a:lnTo>
                    <a:lnTo>
                      <a:pt x="403" y="69"/>
                    </a:lnTo>
                    <a:lnTo>
                      <a:pt x="401" y="76"/>
                    </a:lnTo>
                    <a:lnTo>
                      <a:pt x="400" y="84"/>
                    </a:lnTo>
                    <a:lnTo>
                      <a:pt x="398" y="92"/>
                    </a:lnTo>
                    <a:lnTo>
                      <a:pt x="395" y="100"/>
                    </a:lnTo>
                    <a:lnTo>
                      <a:pt x="388" y="117"/>
                    </a:lnTo>
                    <a:lnTo>
                      <a:pt x="382" y="130"/>
                    </a:lnTo>
                    <a:lnTo>
                      <a:pt x="382" y="130"/>
                    </a:lnTo>
                    <a:lnTo>
                      <a:pt x="379" y="136"/>
                    </a:lnTo>
                    <a:lnTo>
                      <a:pt x="378" y="143"/>
                    </a:lnTo>
                    <a:lnTo>
                      <a:pt x="378" y="149"/>
                    </a:lnTo>
                    <a:lnTo>
                      <a:pt x="378" y="153"/>
                    </a:lnTo>
                    <a:lnTo>
                      <a:pt x="379" y="158"/>
                    </a:lnTo>
                    <a:lnTo>
                      <a:pt x="381" y="164"/>
                    </a:lnTo>
                    <a:lnTo>
                      <a:pt x="384" y="169"/>
                    </a:lnTo>
                    <a:lnTo>
                      <a:pt x="390" y="173"/>
                    </a:lnTo>
                    <a:lnTo>
                      <a:pt x="396" y="177"/>
                    </a:lnTo>
                    <a:lnTo>
                      <a:pt x="407" y="181"/>
                    </a:lnTo>
                    <a:lnTo>
                      <a:pt x="419" y="182"/>
                    </a:lnTo>
                    <a:lnTo>
                      <a:pt x="631" y="182"/>
                    </a:lnTo>
                    <a:lnTo>
                      <a:pt x="631" y="198"/>
                    </a:lnTo>
                    <a:lnTo>
                      <a:pt x="419" y="198"/>
                    </a:lnTo>
                    <a:lnTo>
                      <a:pt x="404" y="196"/>
                    </a:lnTo>
                    <a:lnTo>
                      <a:pt x="390" y="191"/>
                    </a:lnTo>
                    <a:lnTo>
                      <a:pt x="377" y="183"/>
                    </a:lnTo>
                    <a:lnTo>
                      <a:pt x="366" y="170"/>
                    </a:lnTo>
                    <a:lnTo>
                      <a:pt x="362" y="160"/>
                    </a:lnTo>
                    <a:lnTo>
                      <a:pt x="361" y="149"/>
                    </a:lnTo>
                    <a:lnTo>
                      <a:pt x="364" y="136"/>
                    </a:lnTo>
                    <a:lnTo>
                      <a:pt x="367" y="123"/>
                    </a:lnTo>
                    <a:lnTo>
                      <a:pt x="367" y="123"/>
                    </a:lnTo>
                    <a:lnTo>
                      <a:pt x="374" y="110"/>
                    </a:lnTo>
                    <a:lnTo>
                      <a:pt x="379" y="94"/>
                    </a:lnTo>
                    <a:lnTo>
                      <a:pt x="384" y="80"/>
                    </a:lnTo>
                    <a:lnTo>
                      <a:pt x="386" y="76"/>
                    </a:lnTo>
                    <a:lnTo>
                      <a:pt x="386" y="72"/>
                    </a:lnTo>
                    <a:lnTo>
                      <a:pt x="386" y="69"/>
                    </a:lnTo>
                    <a:lnTo>
                      <a:pt x="384" y="56"/>
                    </a:lnTo>
                    <a:lnTo>
                      <a:pt x="378" y="43"/>
                    </a:lnTo>
                    <a:lnTo>
                      <a:pt x="369" y="33"/>
                    </a:lnTo>
                    <a:lnTo>
                      <a:pt x="356" y="25"/>
                    </a:lnTo>
                    <a:lnTo>
                      <a:pt x="341" y="18"/>
                    </a:lnTo>
                    <a:lnTo>
                      <a:pt x="324" y="17"/>
                    </a:lnTo>
                    <a:lnTo>
                      <a:pt x="309" y="18"/>
                    </a:lnTo>
                    <a:lnTo>
                      <a:pt x="294" y="25"/>
                    </a:lnTo>
                    <a:lnTo>
                      <a:pt x="281" y="33"/>
                    </a:lnTo>
                    <a:lnTo>
                      <a:pt x="272" y="43"/>
                    </a:lnTo>
                    <a:lnTo>
                      <a:pt x="265" y="56"/>
                    </a:lnTo>
                    <a:lnTo>
                      <a:pt x="264" y="69"/>
                    </a:lnTo>
                    <a:lnTo>
                      <a:pt x="264" y="72"/>
                    </a:lnTo>
                    <a:lnTo>
                      <a:pt x="264" y="76"/>
                    </a:lnTo>
                    <a:lnTo>
                      <a:pt x="265" y="80"/>
                    </a:lnTo>
                    <a:lnTo>
                      <a:pt x="267" y="86"/>
                    </a:lnTo>
                    <a:lnTo>
                      <a:pt x="269" y="94"/>
                    </a:lnTo>
                    <a:lnTo>
                      <a:pt x="276" y="110"/>
                    </a:lnTo>
                    <a:lnTo>
                      <a:pt x="282" y="123"/>
                    </a:lnTo>
                    <a:lnTo>
                      <a:pt x="286" y="136"/>
                    </a:lnTo>
                    <a:lnTo>
                      <a:pt x="288" y="149"/>
                    </a:lnTo>
                    <a:lnTo>
                      <a:pt x="286" y="161"/>
                    </a:lnTo>
                    <a:lnTo>
                      <a:pt x="281" y="173"/>
                    </a:lnTo>
                    <a:lnTo>
                      <a:pt x="273" y="183"/>
                    </a:lnTo>
                    <a:lnTo>
                      <a:pt x="257" y="193"/>
                    </a:lnTo>
                    <a:lnTo>
                      <a:pt x="237" y="198"/>
                    </a:lnTo>
                    <a:lnTo>
                      <a:pt x="237" y="198"/>
                    </a:lnTo>
                    <a:lnTo>
                      <a:pt x="235" y="198"/>
                    </a:lnTo>
                    <a:lnTo>
                      <a:pt x="235" y="198"/>
                    </a:lnTo>
                    <a:lnTo>
                      <a:pt x="230" y="198"/>
                    </a:lnTo>
                    <a:lnTo>
                      <a:pt x="17" y="198"/>
                    </a:lnTo>
                    <a:lnTo>
                      <a:pt x="17" y="233"/>
                    </a:lnTo>
                    <a:lnTo>
                      <a:pt x="17" y="424"/>
                    </a:lnTo>
                    <a:lnTo>
                      <a:pt x="17" y="427"/>
                    </a:lnTo>
                    <a:lnTo>
                      <a:pt x="17" y="429"/>
                    </a:lnTo>
                    <a:lnTo>
                      <a:pt x="18" y="433"/>
                    </a:lnTo>
                    <a:lnTo>
                      <a:pt x="19" y="437"/>
                    </a:lnTo>
                    <a:lnTo>
                      <a:pt x="21" y="440"/>
                    </a:lnTo>
                    <a:lnTo>
                      <a:pt x="22" y="441"/>
                    </a:lnTo>
                    <a:lnTo>
                      <a:pt x="23" y="441"/>
                    </a:lnTo>
                    <a:lnTo>
                      <a:pt x="24" y="441"/>
                    </a:lnTo>
                    <a:lnTo>
                      <a:pt x="27" y="441"/>
                    </a:lnTo>
                    <a:lnTo>
                      <a:pt x="31" y="440"/>
                    </a:lnTo>
                    <a:lnTo>
                      <a:pt x="34" y="439"/>
                    </a:lnTo>
                    <a:lnTo>
                      <a:pt x="38" y="437"/>
                    </a:lnTo>
                    <a:lnTo>
                      <a:pt x="45" y="433"/>
                    </a:lnTo>
                    <a:lnTo>
                      <a:pt x="57" y="428"/>
                    </a:lnTo>
                    <a:lnTo>
                      <a:pt x="69" y="424"/>
                    </a:lnTo>
                    <a:lnTo>
                      <a:pt x="82" y="420"/>
                    </a:lnTo>
                    <a:lnTo>
                      <a:pt x="94" y="418"/>
                    </a:lnTo>
                    <a:lnTo>
                      <a:pt x="104" y="416"/>
                    </a:lnTo>
                    <a:lnTo>
                      <a:pt x="129" y="420"/>
                    </a:lnTo>
                    <a:lnTo>
                      <a:pt x="153" y="431"/>
                    </a:lnTo>
                    <a:lnTo>
                      <a:pt x="172" y="446"/>
                    </a:lnTo>
                    <a:lnTo>
                      <a:pt x="188" y="467"/>
                    </a:lnTo>
                    <a:lnTo>
                      <a:pt x="199" y="491"/>
                    </a:lnTo>
                    <a:lnTo>
                      <a:pt x="201" y="517"/>
                    </a:lnTo>
                    <a:lnTo>
                      <a:pt x="199" y="545"/>
                    </a:lnTo>
                    <a:lnTo>
                      <a:pt x="188" y="568"/>
                    </a:lnTo>
                    <a:lnTo>
                      <a:pt x="172" y="589"/>
                    </a:lnTo>
                    <a:lnTo>
                      <a:pt x="153" y="605"/>
                    </a:lnTo>
                    <a:lnTo>
                      <a:pt x="129" y="615"/>
                    </a:lnTo>
                    <a:lnTo>
                      <a:pt x="104" y="619"/>
                    </a:lnTo>
                    <a:lnTo>
                      <a:pt x="94" y="618"/>
                    </a:lnTo>
                    <a:lnTo>
                      <a:pt x="82" y="615"/>
                    </a:lnTo>
                    <a:lnTo>
                      <a:pt x="61" y="609"/>
                    </a:lnTo>
                    <a:lnTo>
                      <a:pt x="48" y="604"/>
                    </a:lnTo>
                    <a:lnTo>
                      <a:pt x="39" y="598"/>
                    </a:lnTo>
                    <a:lnTo>
                      <a:pt x="34" y="597"/>
                    </a:lnTo>
                    <a:lnTo>
                      <a:pt x="28" y="594"/>
                    </a:lnTo>
                    <a:lnTo>
                      <a:pt x="24" y="594"/>
                    </a:lnTo>
                    <a:lnTo>
                      <a:pt x="23" y="594"/>
                    </a:lnTo>
                    <a:lnTo>
                      <a:pt x="22" y="594"/>
                    </a:lnTo>
                    <a:lnTo>
                      <a:pt x="22" y="594"/>
                    </a:lnTo>
                    <a:lnTo>
                      <a:pt x="21" y="596"/>
                    </a:lnTo>
                    <a:lnTo>
                      <a:pt x="18" y="598"/>
                    </a:lnTo>
                    <a:lnTo>
                      <a:pt x="17" y="602"/>
                    </a:lnTo>
                    <a:lnTo>
                      <a:pt x="17" y="607"/>
                    </a:lnTo>
                    <a:lnTo>
                      <a:pt x="17" y="607"/>
                    </a:lnTo>
                    <a:lnTo>
                      <a:pt x="17" y="607"/>
                    </a:lnTo>
                    <a:lnTo>
                      <a:pt x="17" y="607"/>
                    </a:lnTo>
                    <a:lnTo>
                      <a:pt x="17" y="613"/>
                    </a:lnTo>
                    <a:lnTo>
                      <a:pt x="17" y="825"/>
                    </a:lnTo>
                    <a:lnTo>
                      <a:pt x="0" y="825"/>
                    </a:lnTo>
                    <a:lnTo>
                      <a:pt x="0" y="613"/>
                    </a:lnTo>
                    <a:lnTo>
                      <a:pt x="0" y="607"/>
                    </a:lnTo>
                    <a:lnTo>
                      <a:pt x="0" y="606"/>
                    </a:lnTo>
                    <a:lnTo>
                      <a:pt x="0" y="606"/>
                    </a:lnTo>
                    <a:lnTo>
                      <a:pt x="1" y="598"/>
                    </a:lnTo>
                    <a:lnTo>
                      <a:pt x="4" y="592"/>
                    </a:lnTo>
                    <a:lnTo>
                      <a:pt x="6" y="588"/>
                    </a:lnTo>
                    <a:lnTo>
                      <a:pt x="10" y="584"/>
                    </a:lnTo>
                    <a:lnTo>
                      <a:pt x="14" y="581"/>
                    </a:lnTo>
                    <a:lnTo>
                      <a:pt x="19" y="579"/>
                    </a:lnTo>
                    <a:lnTo>
                      <a:pt x="24" y="577"/>
                    </a:lnTo>
                    <a:lnTo>
                      <a:pt x="32" y="579"/>
                    </a:lnTo>
                    <a:lnTo>
                      <a:pt x="40" y="581"/>
                    </a:lnTo>
                    <a:lnTo>
                      <a:pt x="44" y="584"/>
                    </a:lnTo>
                    <a:lnTo>
                      <a:pt x="52" y="588"/>
                    </a:lnTo>
                    <a:lnTo>
                      <a:pt x="62" y="592"/>
                    </a:lnTo>
                    <a:lnTo>
                      <a:pt x="74" y="596"/>
                    </a:lnTo>
                    <a:lnTo>
                      <a:pt x="87" y="600"/>
                    </a:lnTo>
                    <a:lnTo>
                      <a:pt x="93" y="601"/>
                    </a:lnTo>
                    <a:lnTo>
                      <a:pt x="99" y="602"/>
                    </a:lnTo>
                    <a:lnTo>
                      <a:pt x="104" y="602"/>
                    </a:lnTo>
                    <a:lnTo>
                      <a:pt x="125" y="600"/>
                    </a:lnTo>
                    <a:lnTo>
                      <a:pt x="144" y="592"/>
                    </a:lnTo>
                    <a:lnTo>
                      <a:pt x="161" y="577"/>
                    </a:lnTo>
                    <a:lnTo>
                      <a:pt x="174" y="560"/>
                    </a:lnTo>
                    <a:lnTo>
                      <a:pt x="183" y="541"/>
                    </a:lnTo>
                    <a:lnTo>
                      <a:pt x="185" y="517"/>
                    </a:lnTo>
                    <a:lnTo>
                      <a:pt x="183" y="495"/>
                    </a:lnTo>
                    <a:lnTo>
                      <a:pt x="174" y="475"/>
                    </a:lnTo>
                    <a:lnTo>
                      <a:pt x="161" y="458"/>
                    </a:lnTo>
                    <a:lnTo>
                      <a:pt x="144" y="444"/>
                    </a:lnTo>
                    <a:lnTo>
                      <a:pt x="125" y="436"/>
                    </a:lnTo>
                    <a:lnTo>
                      <a:pt x="104" y="433"/>
                    </a:lnTo>
                    <a:lnTo>
                      <a:pt x="99" y="433"/>
                    </a:lnTo>
                    <a:lnTo>
                      <a:pt x="93" y="435"/>
                    </a:lnTo>
                    <a:lnTo>
                      <a:pt x="87" y="436"/>
                    </a:lnTo>
                    <a:lnTo>
                      <a:pt x="77" y="439"/>
                    </a:lnTo>
                    <a:lnTo>
                      <a:pt x="66" y="443"/>
                    </a:lnTo>
                    <a:lnTo>
                      <a:pt x="55" y="448"/>
                    </a:lnTo>
                    <a:lnTo>
                      <a:pt x="45" y="452"/>
                    </a:lnTo>
                    <a:lnTo>
                      <a:pt x="40" y="453"/>
                    </a:lnTo>
                    <a:lnTo>
                      <a:pt x="36" y="456"/>
                    </a:lnTo>
                    <a:lnTo>
                      <a:pt x="31" y="457"/>
                    </a:lnTo>
                    <a:lnTo>
                      <a:pt x="24" y="457"/>
                    </a:lnTo>
                    <a:lnTo>
                      <a:pt x="19" y="457"/>
                    </a:lnTo>
                    <a:lnTo>
                      <a:pt x="14" y="454"/>
                    </a:lnTo>
                    <a:lnTo>
                      <a:pt x="10" y="452"/>
                    </a:lnTo>
                    <a:lnTo>
                      <a:pt x="7" y="449"/>
                    </a:lnTo>
                    <a:lnTo>
                      <a:pt x="5" y="445"/>
                    </a:lnTo>
                    <a:lnTo>
                      <a:pt x="2" y="439"/>
                    </a:lnTo>
                    <a:lnTo>
                      <a:pt x="0" y="431"/>
                    </a:lnTo>
                    <a:lnTo>
                      <a:pt x="0" y="431"/>
                    </a:lnTo>
                    <a:lnTo>
                      <a:pt x="0" y="429"/>
                    </a:lnTo>
                    <a:lnTo>
                      <a:pt x="0" y="429"/>
                    </a:lnTo>
                    <a:lnTo>
                      <a:pt x="0" y="427"/>
                    </a:lnTo>
                    <a:lnTo>
                      <a:pt x="0" y="424"/>
                    </a:lnTo>
                    <a:lnTo>
                      <a:pt x="0" y="233"/>
                    </a:lnTo>
                    <a:lnTo>
                      <a:pt x="0" y="182"/>
                    </a:lnTo>
                    <a:lnTo>
                      <a:pt x="230" y="182"/>
                    </a:lnTo>
                    <a:lnTo>
                      <a:pt x="234" y="182"/>
                    </a:lnTo>
                    <a:lnTo>
                      <a:pt x="235" y="181"/>
                    </a:lnTo>
                    <a:lnTo>
                      <a:pt x="235" y="181"/>
                    </a:lnTo>
                    <a:lnTo>
                      <a:pt x="251" y="178"/>
                    </a:lnTo>
                    <a:lnTo>
                      <a:pt x="263" y="170"/>
                    </a:lnTo>
                    <a:lnTo>
                      <a:pt x="269" y="161"/>
                    </a:lnTo>
                    <a:lnTo>
                      <a:pt x="272" y="149"/>
                    </a:lnTo>
                    <a:lnTo>
                      <a:pt x="272" y="143"/>
                    </a:lnTo>
                    <a:lnTo>
                      <a:pt x="271" y="136"/>
                    </a:lnTo>
                    <a:lnTo>
                      <a:pt x="267" y="130"/>
                    </a:lnTo>
                    <a:lnTo>
                      <a:pt x="261" y="117"/>
                    </a:lnTo>
                    <a:lnTo>
                      <a:pt x="255" y="100"/>
                    </a:lnTo>
                    <a:lnTo>
                      <a:pt x="250" y="84"/>
                    </a:lnTo>
                    <a:lnTo>
                      <a:pt x="248" y="76"/>
                    </a:lnTo>
                    <a:lnTo>
                      <a:pt x="247" y="69"/>
                    </a:lnTo>
                    <a:lnTo>
                      <a:pt x="250" y="51"/>
                    </a:lnTo>
                    <a:lnTo>
                      <a:pt x="259" y="34"/>
                    </a:lnTo>
                    <a:lnTo>
                      <a:pt x="271" y="21"/>
                    </a:lnTo>
                    <a:lnTo>
                      <a:pt x="286" y="11"/>
                    </a:lnTo>
                    <a:lnTo>
                      <a:pt x="305" y="3"/>
                    </a:lnTo>
                    <a:lnTo>
                      <a:pt x="32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0" name="Freeform 2231"/>
              <p:cNvSpPr>
                <a:spLocks/>
              </p:cNvSpPr>
              <p:nvPr/>
            </p:nvSpPr>
            <p:spPr bwMode="auto">
              <a:xfrm>
                <a:off x="6640513" y="2716213"/>
                <a:ext cx="1006475" cy="1211263"/>
              </a:xfrm>
              <a:custGeom>
                <a:avLst/>
                <a:gdLst>
                  <a:gd name="T0" fmla="*/ 17 w 634"/>
                  <a:gd name="T1" fmla="*/ 141 h 763"/>
                  <a:gd name="T2" fmla="*/ 17 w 634"/>
                  <a:gd name="T3" fmla="*/ 152 h 763"/>
                  <a:gd name="T4" fmla="*/ 24 w 634"/>
                  <a:gd name="T5" fmla="*/ 160 h 763"/>
                  <a:gd name="T6" fmla="*/ 38 w 634"/>
                  <a:gd name="T7" fmla="*/ 156 h 763"/>
                  <a:gd name="T8" fmla="*/ 82 w 634"/>
                  <a:gd name="T9" fmla="*/ 139 h 763"/>
                  <a:gd name="T10" fmla="*/ 152 w 634"/>
                  <a:gd name="T11" fmla="*/ 149 h 763"/>
                  <a:gd name="T12" fmla="*/ 196 w 634"/>
                  <a:gd name="T13" fmla="*/ 237 h 763"/>
                  <a:gd name="T14" fmla="*/ 152 w 634"/>
                  <a:gd name="T15" fmla="*/ 323 h 763"/>
                  <a:gd name="T16" fmla="*/ 82 w 634"/>
                  <a:gd name="T17" fmla="*/ 334 h 763"/>
                  <a:gd name="T18" fmla="*/ 33 w 634"/>
                  <a:gd name="T19" fmla="*/ 315 h 763"/>
                  <a:gd name="T20" fmla="*/ 27 w 634"/>
                  <a:gd name="T21" fmla="*/ 313 h 763"/>
                  <a:gd name="T22" fmla="*/ 21 w 634"/>
                  <a:gd name="T23" fmla="*/ 315 h 763"/>
                  <a:gd name="T24" fmla="*/ 17 w 634"/>
                  <a:gd name="T25" fmla="*/ 326 h 763"/>
                  <a:gd name="T26" fmla="*/ 17 w 634"/>
                  <a:gd name="T27" fmla="*/ 556 h 763"/>
                  <a:gd name="T28" fmla="*/ 242 w 634"/>
                  <a:gd name="T29" fmla="*/ 556 h 763"/>
                  <a:gd name="T30" fmla="*/ 278 w 634"/>
                  <a:gd name="T31" fmla="*/ 575 h 763"/>
                  <a:gd name="T32" fmla="*/ 293 w 634"/>
                  <a:gd name="T33" fmla="*/ 606 h 763"/>
                  <a:gd name="T34" fmla="*/ 275 w 634"/>
                  <a:gd name="T35" fmla="*/ 660 h 763"/>
                  <a:gd name="T36" fmla="*/ 268 w 634"/>
                  <a:gd name="T37" fmla="*/ 685 h 763"/>
                  <a:gd name="T38" fmla="*/ 306 w 634"/>
                  <a:gd name="T39" fmla="*/ 742 h 763"/>
                  <a:gd name="T40" fmla="*/ 353 w 634"/>
                  <a:gd name="T41" fmla="*/ 742 h 763"/>
                  <a:gd name="T42" fmla="*/ 382 w 634"/>
                  <a:gd name="T43" fmla="*/ 713 h 763"/>
                  <a:gd name="T44" fmla="*/ 390 w 634"/>
                  <a:gd name="T45" fmla="*/ 678 h 763"/>
                  <a:gd name="T46" fmla="*/ 378 w 634"/>
                  <a:gd name="T47" fmla="*/ 644 h 763"/>
                  <a:gd name="T48" fmla="*/ 367 w 634"/>
                  <a:gd name="T49" fmla="*/ 606 h 763"/>
                  <a:gd name="T50" fmla="*/ 398 w 634"/>
                  <a:gd name="T51" fmla="*/ 562 h 763"/>
                  <a:gd name="T52" fmla="*/ 634 w 634"/>
                  <a:gd name="T53" fmla="*/ 556 h 763"/>
                  <a:gd name="T54" fmla="*/ 411 w 634"/>
                  <a:gd name="T55" fmla="*/ 575 h 763"/>
                  <a:gd name="T56" fmla="*/ 389 w 634"/>
                  <a:gd name="T57" fmla="*/ 588 h 763"/>
                  <a:gd name="T58" fmla="*/ 384 w 634"/>
                  <a:gd name="T59" fmla="*/ 611 h 763"/>
                  <a:gd name="T60" fmla="*/ 394 w 634"/>
                  <a:gd name="T61" fmla="*/ 638 h 763"/>
                  <a:gd name="T62" fmla="*/ 407 w 634"/>
                  <a:gd name="T63" fmla="*/ 685 h 763"/>
                  <a:gd name="T64" fmla="*/ 360 w 634"/>
                  <a:gd name="T65" fmla="*/ 757 h 763"/>
                  <a:gd name="T66" fmla="*/ 300 w 634"/>
                  <a:gd name="T67" fmla="*/ 757 h 763"/>
                  <a:gd name="T68" fmla="*/ 255 w 634"/>
                  <a:gd name="T69" fmla="*/ 704 h 763"/>
                  <a:gd name="T70" fmla="*/ 257 w 634"/>
                  <a:gd name="T71" fmla="*/ 662 h 763"/>
                  <a:gd name="T72" fmla="*/ 275 w 634"/>
                  <a:gd name="T73" fmla="*/ 618 h 763"/>
                  <a:gd name="T74" fmla="*/ 274 w 634"/>
                  <a:gd name="T75" fmla="*/ 594 h 763"/>
                  <a:gd name="T76" fmla="*/ 230 w 634"/>
                  <a:gd name="T77" fmla="*/ 573 h 763"/>
                  <a:gd name="T78" fmla="*/ 0 w 634"/>
                  <a:gd name="T79" fmla="*/ 521 h 763"/>
                  <a:gd name="T80" fmla="*/ 0 w 634"/>
                  <a:gd name="T81" fmla="*/ 323 h 763"/>
                  <a:gd name="T82" fmla="*/ 7 w 634"/>
                  <a:gd name="T83" fmla="*/ 305 h 763"/>
                  <a:gd name="T84" fmla="*/ 25 w 634"/>
                  <a:gd name="T85" fmla="*/ 297 h 763"/>
                  <a:gd name="T86" fmla="*/ 41 w 634"/>
                  <a:gd name="T87" fmla="*/ 301 h 763"/>
                  <a:gd name="T88" fmla="*/ 75 w 634"/>
                  <a:gd name="T89" fmla="*/ 315 h 763"/>
                  <a:gd name="T90" fmla="*/ 105 w 634"/>
                  <a:gd name="T91" fmla="*/ 322 h 763"/>
                  <a:gd name="T92" fmla="*/ 170 w 634"/>
                  <a:gd name="T93" fmla="*/ 280 h 763"/>
                  <a:gd name="T94" fmla="*/ 170 w 634"/>
                  <a:gd name="T95" fmla="*/ 194 h 763"/>
                  <a:gd name="T96" fmla="*/ 105 w 634"/>
                  <a:gd name="T97" fmla="*/ 152 h 763"/>
                  <a:gd name="T98" fmla="*/ 77 w 634"/>
                  <a:gd name="T99" fmla="*/ 157 h 763"/>
                  <a:gd name="T100" fmla="*/ 41 w 634"/>
                  <a:gd name="T101" fmla="*/ 173 h 763"/>
                  <a:gd name="T102" fmla="*/ 14 w 634"/>
                  <a:gd name="T103" fmla="*/ 174 h 763"/>
                  <a:gd name="T104" fmla="*/ 1 w 634"/>
                  <a:gd name="T105" fmla="*/ 156 h 763"/>
                  <a:gd name="T106" fmla="*/ 0 w 634"/>
                  <a:gd name="T107" fmla="*/ 145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34" h="763">
                    <a:moveTo>
                      <a:pt x="0" y="0"/>
                    </a:moveTo>
                    <a:lnTo>
                      <a:pt x="17" y="10"/>
                    </a:lnTo>
                    <a:lnTo>
                      <a:pt x="17" y="141"/>
                    </a:lnTo>
                    <a:lnTo>
                      <a:pt x="17" y="141"/>
                    </a:lnTo>
                    <a:lnTo>
                      <a:pt x="17" y="147"/>
                    </a:lnTo>
                    <a:lnTo>
                      <a:pt x="17" y="147"/>
                    </a:lnTo>
                    <a:lnTo>
                      <a:pt x="17" y="147"/>
                    </a:lnTo>
                    <a:lnTo>
                      <a:pt x="17" y="152"/>
                    </a:lnTo>
                    <a:lnTo>
                      <a:pt x="18" y="156"/>
                    </a:lnTo>
                    <a:lnTo>
                      <a:pt x="21" y="158"/>
                    </a:lnTo>
                    <a:lnTo>
                      <a:pt x="22" y="160"/>
                    </a:lnTo>
                    <a:lnTo>
                      <a:pt x="24" y="160"/>
                    </a:lnTo>
                    <a:lnTo>
                      <a:pt x="25" y="160"/>
                    </a:lnTo>
                    <a:lnTo>
                      <a:pt x="29" y="160"/>
                    </a:lnTo>
                    <a:lnTo>
                      <a:pt x="33" y="158"/>
                    </a:lnTo>
                    <a:lnTo>
                      <a:pt x="38" y="156"/>
                    </a:lnTo>
                    <a:lnTo>
                      <a:pt x="46" y="152"/>
                    </a:lnTo>
                    <a:lnTo>
                      <a:pt x="56" y="148"/>
                    </a:lnTo>
                    <a:lnTo>
                      <a:pt x="69" y="143"/>
                    </a:lnTo>
                    <a:lnTo>
                      <a:pt x="82" y="139"/>
                    </a:lnTo>
                    <a:lnTo>
                      <a:pt x="94" y="136"/>
                    </a:lnTo>
                    <a:lnTo>
                      <a:pt x="105" y="135"/>
                    </a:lnTo>
                    <a:lnTo>
                      <a:pt x="130" y="139"/>
                    </a:lnTo>
                    <a:lnTo>
                      <a:pt x="152" y="149"/>
                    </a:lnTo>
                    <a:lnTo>
                      <a:pt x="170" y="165"/>
                    </a:lnTo>
                    <a:lnTo>
                      <a:pt x="185" y="186"/>
                    </a:lnTo>
                    <a:lnTo>
                      <a:pt x="194" y="209"/>
                    </a:lnTo>
                    <a:lnTo>
                      <a:pt x="196" y="237"/>
                    </a:lnTo>
                    <a:lnTo>
                      <a:pt x="194" y="263"/>
                    </a:lnTo>
                    <a:lnTo>
                      <a:pt x="185" y="287"/>
                    </a:lnTo>
                    <a:lnTo>
                      <a:pt x="170" y="308"/>
                    </a:lnTo>
                    <a:lnTo>
                      <a:pt x="152" y="323"/>
                    </a:lnTo>
                    <a:lnTo>
                      <a:pt x="130" y="334"/>
                    </a:lnTo>
                    <a:lnTo>
                      <a:pt x="105" y="338"/>
                    </a:lnTo>
                    <a:lnTo>
                      <a:pt x="94" y="336"/>
                    </a:lnTo>
                    <a:lnTo>
                      <a:pt x="82" y="334"/>
                    </a:lnTo>
                    <a:lnTo>
                      <a:pt x="62" y="327"/>
                    </a:lnTo>
                    <a:lnTo>
                      <a:pt x="48" y="322"/>
                    </a:lnTo>
                    <a:lnTo>
                      <a:pt x="38" y="318"/>
                    </a:lnTo>
                    <a:lnTo>
                      <a:pt x="33" y="315"/>
                    </a:lnTo>
                    <a:lnTo>
                      <a:pt x="33" y="315"/>
                    </a:lnTo>
                    <a:lnTo>
                      <a:pt x="33" y="315"/>
                    </a:lnTo>
                    <a:lnTo>
                      <a:pt x="30" y="314"/>
                    </a:lnTo>
                    <a:lnTo>
                      <a:pt x="27" y="313"/>
                    </a:lnTo>
                    <a:lnTo>
                      <a:pt x="25" y="313"/>
                    </a:lnTo>
                    <a:lnTo>
                      <a:pt x="24" y="313"/>
                    </a:lnTo>
                    <a:lnTo>
                      <a:pt x="22" y="314"/>
                    </a:lnTo>
                    <a:lnTo>
                      <a:pt x="21" y="315"/>
                    </a:lnTo>
                    <a:lnTo>
                      <a:pt x="18" y="317"/>
                    </a:lnTo>
                    <a:lnTo>
                      <a:pt x="17" y="321"/>
                    </a:lnTo>
                    <a:lnTo>
                      <a:pt x="17" y="325"/>
                    </a:lnTo>
                    <a:lnTo>
                      <a:pt x="17" y="326"/>
                    </a:lnTo>
                    <a:lnTo>
                      <a:pt x="17" y="330"/>
                    </a:lnTo>
                    <a:lnTo>
                      <a:pt x="17" y="521"/>
                    </a:lnTo>
                    <a:lnTo>
                      <a:pt x="17" y="533"/>
                    </a:lnTo>
                    <a:lnTo>
                      <a:pt x="17" y="556"/>
                    </a:lnTo>
                    <a:lnTo>
                      <a:pt x="236" y="556"/>
                    </a:lnTo>
                    <a:lnTo>
                      <a:pt x="241" y="556"/>
                    </a:lnTo>
                    <a:lnTo>
                      <a:pt x="242" y="556"/>
                    </a:lnTo>
                    <a:lnTo>
                      <a:pt x="242" y="556"/>
                    </a:lnTo>
                    <a:lnTo>
                      <a:pt x="242" y="559"/>
                    </a:lnTo>
                    <a:lnTo>
                      <a:pt x="247" y="559"/>
                    </a:lnTo>
                    <a:lnTo>
                      <a:pt x="263" y="566"/>
                    </a:lnTo>
                    <a:lnTo>
                      <a:pt x="278" y="575"/>
                    </a:lnTo>
                    <a:lnTo>
                      <a:pt x="288" y="585"/>
                    </a:lnTo>
                    <a:lnTo>
                      <a:pt x="291" y="592"/>
                    </a:lnTo>
                    <a:lnTo>
                      <a:pt x="293" y="598"/>
                    </a:lnTo>
                    <a:lnTo>
                      <a:pt x="293" y="606"/>
                    </a:lnTo>
                    <a:lnTo>
                      <a:pt x="292" y="618"/>
                    </a:lnTo>
                    <a:lnTo>
                      <a:pt x="287" y="631"/>
                    </a:lnTo>
                    <a:lnTo>
                      <a:pt x="281" y="644"/>
                    </a:lnTo>
                    <a:lnTo>
                      <a:pt x="275" y="660"/>
                    </a:lnTo>
                    <a:lnTo>
                      <a:pt x="271" y="674"/>
                    </a:lnTo>
                    <a:lnTo>
                      <a:pt x="270" y="678"/>
                    </a:lnTo>
                    <a:lnTo>
                      <a:pt x="268" y="682"/>
                    </a:lnTo>
                    <a:lnTo>
                      <a:pt x="268" y="685"/>
                    </a:lnTo>
                    <a:lnTo>
                      <a:pt x="271" y="702"/>
                    </a:lnTo>
                    <a:lnTo>
                      <a:pt x="279" y="717"/>
                    </a:lnTo>
                    <a:lnTo>
                      <a:pt x="292" y="732"/>
                    </a:lnTo>
                    <a:lnTo>
                      <a:pt x="306" y="742"/>
                    </a:lnTo>
                    <a:lnTo>
                      <a:pt x="318" y="746"/>
                    </a:lnTo>
                    <a:lnTo>
                      <a:pt x="330" y="747"/>
                    </a:lnTo>
                    <a:lnTo>
                      <a:pt x="342" y="746"/>
                    </a:lnTo>
                    <a:lnTo>
                      <a:pt x="353" y="742"/>
                    </a:lnTo>
                    <a:lnTo>
                      <a:pt x="360" y="738"/>
                    </a:lnTo>
                    <a:lnTo>
                      <a:pt x="367" y="733"/>
                    </a:lnTo>
                    <a:lnTo>
                      <a:pt x="373" y="728"/>
                    </a:lnTo>
                    <a:lnTo>
                      <a:pt x="382" y="713"/>
                    </a:lnTo>
                    <a:lnTo>
                      <a:pt x="389" y="699"/>
                    </a:lnTo>
                    <a:lnTo>
                      <a:pt x="391" y="685"/>
                    </a:lnTo>
                    <a:lnTo>
                      <a:pt x="391" y="682"/>
                    </a:lnTo>
                    <a:lnTo>
                      <a:pt x="390" y="678"/>
                    </a:lnTo>
                    <a:lnTo>
                      <a:pt x="390" y="674"/>
                    </a:lnTo>
                    <a:lnTo>
                      <a:pt x="387" y="668"/>
                    </a:lnTo>
                    <a:lnTo>
                      <a:pt x="385" y="660"/>
                    </a:lnTo>
                    <a:lnTo>
                      <a:pt x="378" y="644"/>
                    </a:lnTo>
                    <a:lnTo>
                      <a:pt x="373" y="631"/>
                    </a:lnTo>
                    <a:lnTo>
                      <a:pt x="373" y="631"/>
                    </a:lnTo>
                    <a:lnTo>
                      <a:pt x="368" y="618"/>
                    </a:lnTo>
                    <a:lnTo>
                      <a:pt x="367" y="606"/>
                    </a:lnTo>
                    <a:lnTo>
                      <a:pt x="369" y="592"/>
                    </a:lnTo>
                    <a:lnTo>
                      <a:pt x="376" y="579"/>
                    </a:lnTo>
                    <a:lnTo>
                      <a:pt x="386" y="568"/>
                    </a:lnTo>
                    <a:lnTo>
                      <a:pt x="398" y="562"/>
                    </a:lnTo>
                    <a:lnTo>
                      <a:pt x="407" y="559"/>
                    </a:lnTo>
                    <a:lnTo>
                      <a:pt x="416" y="558"/>
                    </a:lnTo>
                    <a:lnTo>
                      <a:pt x="425" y="556"/>
                    </a:lnTo>
                    <a:lnTo>
                      <a:pt x="634" y="556"/>
                    </a:lnTo>
                    <a:lnTo>
                      <a:pt x="634" y="573"/>
                    </a:lnTo>
                    <a:lnTo>
                      <a:pt x="425" y="573"/>
                    </a:lnTo>
                    <a:lnTo>
                      <a:pt x="418" y="573"/>
                    </a:lnTo>
                    <a:lnTo>
                      <a:pt x="411" y="575"/>
                    </a:lnTo>
                    <a:lnTo>
                      <a:pt x="404" y="576"/>
                    </a:lnTo>
                    <a:lnTo>
                      <a:pt x="398" y="579"/>
                    </a:lnTo>
                    <a:lnTo>
                      <a:pt x="393" y="583"/>
                    </a:lnTo>
                    <a:lnTo>
                      <a:pt x="389" y="588"/>
                    </a:lnTo>
                    <a:lnTo>
                      <a:pt x="385" y="593"/>
                    </a:lnTo>
                    <a:lnTo>
                      <a:pt x="384" y="600"/>
                    </a:lnTo>
                    <a:lnTo>
                      <a:pt x="382" y="606"/>
                    </a:lnTo>
                    <a:lnTo>
                      <a:pt x="384" y="611"/>
                    </a:lnTo>
                    <a:lnTo>
                      <a:pt x="385" y="618"/>
                    </a:lnTo>
                    <a:lnTo>
                      <a:pt x="387" y="624"/>
                    </a:lnTo>
                    <a:lnTo>
                      <a:pt x="387" y="624"/>
                    </a:lnTo>
                    <a:lnTo>
                      <a:pt x="394" y="638"/>
                    </a:lnTo>
                    <a:lnTo>
                      <a:pt x="401" y="655"/>
                    </a:lnTo>
                    <a:lnTo>
                      <a:pt x="406" y="670"/>
                    </a:lnTo>
                    <a:lnTo>
                      <a:pt x="407" y="678"/>
                    </a:lnTo>
                    <a:lnTo>
                      <a:pt x="407" y="685"/>
                    </a:lnTo>
                    <a:lnTo>
                      <a:pt x="404" y="707"/>
                    </a:lnTo>
                    <a:lnTo>
                      <a:pt x="394" y="727"/>
                    </a:lnTo>
                    <a:lnTo>
                      <a:pt x="380" y="744"/>
                    </a:lnTo>
                    <a:lnTo>
                      <a:pt x="360" y="757"/>
                    </a:lnTo>
                    <a:lnTo>
                      <a:pt x="346" y="762"/>
                    </a:lnTo>
                    <a:lnTo>
                      <a:pt x="330" y="763"/>
                    </a:lnTo>
                    <a:lnTo>
                      <a:pt x="314" y="762"/>
                    </a:lnTo>
                    <a:lnTo>
                      <a:pt x="300" y="757"/>
                    </a:lnTo>
                    <a:lnTo>
                      <a:pt x="287" y="749"/>
                    </a:lnTo>
                    <a:lnTo>
                      <a:pt x="275" y="738"/>
                    </a:lnTo>
                    <a:lnTo>
                      <a:pt x="263" y="723"/>
                    </a:lnTo>
                    <a:lnTo>
                      <a:pt x="255" y="704"/>
                    </a:lnTo>
                    <a:lnTo>
                      <a:pt x="253" y="685"/>
                    </a:lnTo>
                    <a:lnTo>
                      <a:pt x="253" y="678"/>
                    </a:lnTo>
                    <a:lnTo>
                      <a:pt x="255" y="670"/>
                    </a:lnTo>
                    <a:lnTo>
                      <a:pt x="257" y="662"/>
                    </a:lnTo>
                    <a:lnTo>
                      <a:pt x="259" y="655"/>
                    </a:lnTo>
                    <a:lnTo>
                      <a:pt x="266" y="638"/>
                    </a:lnTo>
                    <a:lnTo>
                      <a:pt x="272" y="624"/>
                    </a:lnTo>
                    <a:lnTo>
                      <a:pt x="275" y="618"/>
                    </a:lnTo>
                    <a:lnTo>
                      <a:pt x="276" y="611"/>
                    </a:lnTo>
                    <a:lnTo>
                      <a:pt x="278" y="606"/>
                    </a:lnTo>
                    <a:lnTo>
                      <a:pt x="276" y="600"/>
                    </a:lnTo>
                    <a:lnTo>
                      <a:pt x="274" y="594"/>
                    </a:lnTo>
                    <a:lnTo>
                      <a:pt x="270" y="589"/>
                    </a:lnTo>
                    <a:lnTo>
                      <a:pt x="263" y="584"/>
                    </a:lnTo>
                    <a:lnTo>
                      <a:pt x="247" y="576"/>
                    </a:lnTo>
                    <a:lnTo>
                      <a:pt x="230" y="573"/>
                    </a:lnTo>
                    <a:lnTo>
                      <a:pt x="230" y="573"/>
                    </a:lnTo>
                    <a:lnTo>
                      <a:pt x="0" y="573"/>
                    </a:lnTo>
                    <a:lnTo>
                      <a:pt x="0" y="533"/>
                    </a:lnTo>
                    <a:lnTo>
                      <a:pt x="0" y="521"/>
                    </a:lnTo>
                    <a:lnTo>
                      <a:pt x="0" y="330"/>
                    </a:lnTo>
                    <a:lnTo>
                      <a:pt x="0" y="326"/>
                    </a:lnTo>
                    <a:lnTo>
                      <a:pt x="0" y="323"/>
                    </a:lnTo>
                    <a:lnTo>
                      <a:pt x="0" y="323"/>
                    </a:lnTo>
                    <a:lnTo>
                      <a:pt x="0" y="323"/>
                    </a:lnTo>
                    <a:lnTo>
                      <a:pt x="3" y="315"/>
                    </a:lnTo>
                    <a:lnTo>
                      <a:pt x="5" y="309"/>
                    </a:lnTo>
                    <a:lnTo>
                      <a:pt x="7" y="305"/>
                    </a:lnTo>
                    <a:lnTo>
                      <a:pt x="10" y="302"/>
                    </a:lnTo>
                    <a:lnTo>
                      <a:pt x="14" y="300"/>
                    </a:lnTo>
                    <a:lnTo>
                      <a:pt x="20" y="297"/>
                    </a:lnTo>
                    <a:lnTo>
                      <a:pt x="25" y="297"/>
                    </a:lnTo>
                    <a:lnTo>
                      <a:pt x="31" y="297"/>
                    </a:lnTo>
                    <a:lnTo>
                      <a:pt x="37" y="298"/>
                    </a:lnTo>
                    <a:lnTo>
                      <a:pt x="41" y="301"/>
                    </a:lnTo>
                    <a:lnTo>
                      <a:pt x="41" y="301"/>
                    </a:lnTo>
                    <a:lnTo>
                      <a:pt x="44" y="302"/>
                    </a:lnTo>
                    <a:lnTo>
                      <a:pt x="52" y="306"/>
                    </a:lnTo>
                    <a:lnTo>
                      <a:pt x="63" y="310"/>
                    </a:lnTo>
                    <a:lnTo>
                      <a:pt x="75" y="315"/>
                    </a:lnTo>
                    <a:lnTo>
                      <a:pt x="86" y="318"/>
                    </a:lnTo>
                    <a:lnTo>
                      <a:pt x="93" y="321"/>
                    </a:lnTo>
                    <a:lnTo>
                      <a:pt x="99" y="321"/>
                    </a:lnTo>
                    <a:lnTo>
                      <a:pt x="105" y="322"/>
                    </a:lnTo>
                    <a:lnTo>
                      <a:pt x="124" y="318"/>
                    </a:lnTo>
                    <a:lnTo>
                      <a:pt x="143" y="310"/>
                    </a:lnTo>
                    <a:lnTo>
                      <a:pt x="158" y="297"/>
                    </a:lnTo>
                    <a:lnTo>
                      <a:pt x="170" y="280"/>
                    </a:lnTo>
                    <a:lnTo>
                      <a:pt x="178" y="259"/>
                    </a:lnTo>
                    <a:lnTo>
                      <a:pt x="181" y="237"/>
                    </a:lnTo>
                    <a:lnTo>
                      <a:pt x="178" y="213"/>
                    </a:lnTo>
                    <a:lnTo>
                      <a:pt x="170" y="194"/>
                    </a:lnTo>
                    <a:lnTo>
                      <a:pt x="158" y="177"/>
                    </a:lnTo>
                    <a:lnTo>
                      <a:pt x="143" y="164"/>
                    </a:lnTo>
                    <a:lnTo>
                      <a:pt x="124" y="154"/>
                    </a:lnTo>
                    <a:lnTo>
                      <a:pt x="105" y="152"/>
                    </a:lnTo>
                    <a:lnTo>
                      <a:pt x="99" y="152"/>
                    </a:lnTo>
                    <a:lnTo>
                      <a:pt x="93" y="153"/>
                    </a:lnTo>
                    <a:lnTo>
                      <a:pt x="86" y="154"/>
                    </a:lnTo>
                    <a:lnTo>
                      <a:pt x="77" y="157"/>
                    </a:lnTo>
                    <a:lnTo>
                      <a:pt x="67" y="161"/>
                    </a:lnTo>
                    <a:lnTo>
                      <a:pt x="55" y="166"/>
                    </a:lnTo>
                    <a:lnTo>
                      <a:pt x="46" y="170"/>
                    </a:lnTo>
                    <a:lnTo>
                      <a:pt x="41" y="173"/>
                    </a:lnTo>
                    <a:lnTo>
                      <a:pt x="33" y="175"/>
                    </a:lnTo>
                    <a:lnTo>
                      <a:pt x="25" y="177"/>
                    </a:lnTo>
                    <a:lnTo>
                      <a:pt x="20" y="175"/>
                    </a:lnTo>
                    <a:lnTo>
                      <a:pt x="14" y="174"/>
                    </a:lnTo>
                    <a:lnTo>
                      <a:pt x="10" y="170"/>
                    </a:lnTo>
                    <a:lnTo>
                      <a:pt x="7" y="168"/>
                    </a:lnTo>
                    <a:lnTo>
                      <a:pt x="4" y="164"/>
                    </a:lnTo>
                    <a:lnTo>
                      <a:pt x="1" y="156"/>
                    </a:lnTo>
                    <a:lnTo>
                      <a:pt x="0" y="148"/>
                    </a:lnTo>
                    <a:lnTo>
                      <a:pt x="0" y="148"/>
                    </a:lnTo>
                    <a:lnTo>
                      <a:pt x="0" y="147"/>
                    </a:lnTo>
                    <a:lnTo>
                      <a:pt x="0" y="145"/>
                    </a:lnTo>
                    <a:lnTo>
                      <a:pt x="0" y="141"/>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1" name="Freeform 2233"/>
              <p:cNvSpPr>
                <a:spLocks/>
              </p:cNvSpPr>
              <p:nvPr/>
            </p:nvSpPr>
            <p:spPr bwMode="auto">
              <a:xfrm>
                <a:off x="5268913" y="2693988"/>
                <a:ext cx="1654175" cy="928688"/>
              </a:xfrm>
              <a:custGeom>
                <a:avLst/>
                <a:gdLst>
                  <a:gd name="T0" fmla="*/ 859 w 1042"/>
                  <a:gd name="T1" fmla="*/ 167 h 585"/>
                  <a:gd name="T2" fmla="*/ 880 w 1042"/>
                  <a:gd name="T3" fmla="*/ 193 h 585"/>
                  <a:gd name="T4" fmla="*/ 916 w 1042"/>
                  <a:gd name="T5" fmla="*/ 187 h 585"/>
                  <a:gd name="T6" fmla="*/ 990 w 1042"/>
                  <a:gd name="T7" fmla="*/ 172 h 585"/>
                  <a:gd name="T8" fmla="*/ 1039 w 1042"/>
                  <a:gd name="T9" fmla="*/ 272 h 585"/>
                  <a:gd name="T10" fmla="*/ 962 w 1042"/>
                  <a:gd name="T11" fmla="*/ 329 h 585"/>
                  <a:gd name="T12" fmla="*/ 907 w 1042"/>
                  <a:gd name="T13" fmla="*/ 310 h 585"/>
                  <a:gd name="T14" fmla="*/ 880 w 1042"/>
                  <a:gd name="T15" fmla="*/ 307 h 585"/>
                  <a:gd name="T16" fmla="*/ 859 w 1042"/>
                  <a:gd name="T17" fmla="*/ 335 h 585"/>
                  <a:gd name="T18" fmla="*/ 825 w 1042"/>
                  <a:gd name="T19" fmla="*/ 585 h 585"/>
                  <a:gd name="T20" fmla="*/ 666 w 1042"/>
                  <a:gd name="T21" fmla="*/ 585 h 585"/>
                  <a:gd name="T22" fmla="*/ 602 w 1042"/>
                  <a:gd name="T23" fmla="*/ 577 h 585"/>
                  <a:gd name="T24" fmla="*/ 597 w 1042"/>
                  <a:gd name="T25" fmla="*/ 542 h 585"/>
                  <a:gd name="T26" fmla="*/ 617 w 1042"/>
                  <a:gd name="T27" fmla="*/ 488 h 585"/>
                  <a:gd name="T28" fmla="*/ 576 w 1042"/>
                  <a:gd name="T29" fmla="*/ 411 h 585"/>
                  <a:gd name="T30" fmla="*/ 459 w 1042"/>
                  <a:gd name="T31" fmla="*/ 438 h 585"/>
                  <a:gd name="T32" fmla="*/ 453 w 1042"/>
                  <a:gd name="T33" fmla="*/ 505 h 585"/>
                  <a:gd name="T34" fmla="*/ 471 w 1042"/>
                  <a:gd name="T35" fmla="*/ 549 h 585"/>
                  <a:gd name="T36" fmla="*/ 453 w 1042"/>
                  <a:gd name="T37" fmla="*/ 582 h 585"/>
                  <a:gd name="T38" fmla="*/ 185 w 1042"/>
                  <a:gd name="T39" fmla="*/ 341 h 585"/>
                  <a:gd name="T40" fmla="*/ 171 w 1042"/>
                  <a:gd name="T41" fmla="*/ 307 h 585"/>
                  <a:gd name="T42" fmla="*/ 141 w 1042"/>
                  <a:gd name="T43" fmla="*/ 302 h 585"/>
                  <a:gd name="T44" fmla="*/ 88 w 1042"/>
                  <a:gd name="T45" fmla="*/ 323 h 585"/>
                  <a:gd name="T46" fmla="*/ 10 w 1042"/>
                  <a:gd name="T47" fmla="*/ 285 h 585"/>
                  <a:gd name="T48" fmla="*/ 35 w 1042"/>
                  <a:gd name="T49" fmla="*/ 176 h 585"/>
                  <a:gd name="T50" fmla="*/ 106 w 1042"/>
                  <a:gd name="T51" fmla="*/ 172 h 585"/>
                  <a:gd name="T52" fmla="*/ 147 w 1042"/>
                  <a:gd name="T53" fmla="*/ 189 h 585"/>
                  <a:gd name="T54" fmla="*/ 175 w 1042"/>
                  <a:gd name="T55" fmla="*/ 179 h 585"/>
                  <a:gd name="T56" fmla="*/ 185 w 1042"/>
                  <a:gd name="T57" fmla="*/ 149 h 585"/>
                  <a:gd name="T58" fmla="*/ 202 w 1042"/>
                  <a:gd name="T59" fmla="*/ 163 h 585"/>
                  <a:gd name="T60" fmla="*/ 175 w 1042"/>
                  <a:gd name="T61" fmla="*/ 200 h 585"/>
                  <a:gd name="T62" fmla="*/ 119 w 1042"/>
                  <a:gd name="T63" fmla="*/ 196 h 585"/>
                  <a:gd name="T64" fmla="*/ 72 w 1042"/>
                  <a:gd name="T65" fmla="*/ 182 h 585"/>
                  <a:gd name="T66" fmla="*/ 17 w 1042"/>
                  <a:gd name="T67" fmla="*/ 246 h 585"/>
                  <a:gd name="T68" fmla="*/ 72 w 1042"/>
                  <a:gd name="T69" fmla="*/ 310 h 585"/>
                  <a:gd name="T70" fmla="*/ 111 w 1042"/>
                  <a:gd name="T71" fmla="*/ 298 h 585"/>
                  <a:gd name="T72" fmla="*/ 165 w 1042"/>
                  <a:gd name="T73" fmla="*/ 286 h 585"/>
                  <a:gd name="T74" fmla="*/ 200 w 1042"/>
                  <a:gd name="T75" fmla="*/ 336 h 585"/>
                  <a:gd name="T76" fmla="*/ 347 w 1042"/>
                  <a:gd name="T77" fmla="*/ 568 h 585"/>
                  <a:gd name="T78" fmla="*/ 456 w 1042"/>
                  <a:gd name="T79" fmla="*/ 561 h 585"/>
                  <a:gd name="T80" fmla="*/ 452 w 1042"/>
                  <a:gd name="T81" fmla="*/ 544 h 585"/>
                  <a:gd name="T82" fmla="*/ 431 w 1042"/>
                  <a:gd name="T83" fmla="*/ 476 h 585"/>
                  <a:gd name="T84" fmla="*/ 533 w 1042"/>
                  <a:gd name="T85" fmla="*/ 383 h 585"/>
                  <a:gd name="T86" fmla="*/ 634 w 1042"/>
                  <a:gd name="T87" fmla="*/ 476 h 585"/>
                  <a:gd name="T88" fmla="*/ 611 w 1042"/>
                  <a:gd name="T89" fmla="*/ 548 h 585"/>
                  <a:gd name="T90" fmla="*/ 613 w 1042"/>
                  <a:gd name="T91" fmla="*/ 564 h 585"/>
                  <a:gd name="T92" fmla="*/ 666 w 1042"/>
                  <a:gd name="T93" fmla="*/ 568 h 585"/>
                  <a:gd name="T94" fmla="*/ 814 w 1042"/>
                  <a:gd name="T95" fmla="*/ 568 h 585"/>
                  <a:gd name="T96" fmla="*/ 842 w 1042"/>
                  <a:gd name="T97" fmla="*/ 341 h 585"/>
                  <a:gd name="T98" fmla="*/ 867 w 1042"/>
                  <a:gd name="T99" fmla="*/ 295 h 585"/>
                  <a:gd name="T100" fmla="*/ 923 w 1042"/>
                  <a:gd name="T101" fmla="*/ 299 h 585"/>
                  <a:gd name="T102" fmla="*/ 970 w 1042"/>
                  <a:gd name="T103" fmla="*/ 314 h 585"/>
                  <a:gd name="T104" fmla="*/ 1026 w 1042"/>
                  <a:gd name="T105" fmla="*/ 250 h 585"/>
                  <a:gd name="T106" fmla="*/ 970 w 1042"/>
                  <a:gd name="T107" fmla="*/ 185 h 585"/>
                  <a:gd name="T108" fmla="*/ 931 w 1042"/>
                  <a:gd name="T109" fmla="*/ 197 h 585"/>
                  <a:gd name="T110" fmla="*/ 867 w 1042"/>
                  <a:gd name="T111" fmla="*/ 205 h 585"/>
                  <a:gd name="T112" fmla="*/ 840 w 1042"/>
                  <a:gd name="T113" fmla="*/ 168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42" h="585">
                    <a:moveTo>
                      <a:pt x="842" y="0"/>
                    </a:moveTo>
                    <a:lnTo>
                      <a:pt x="857" y="10"/>
                    </a:lnTo>
                    <a:lnTo>
                      <a:pt x="857" y="154"/>
                    </a:lnTo>
                    <a:lnTo>
                      <a:pt x="857" y="158"/>
                    </a:lnTo>
                    <a:lnTo>
                      <a:pt x="857" y="159"/>
                    </a:lnTo>
                    <a:lnTo>
                      <a:pt x="859" y="167"/>
                    </a:lnTo>
                    <a:lnTo>
                      <a:pt x="860" y="174"/>
                    </a:lnTo>
                    <a:lnTo>
                      <a:pt x="863" y="179"/>
                    </a:lnTo>
                    <a:lnTo>
                      <a:pt x="867" y="184"/>
                    </a:lnTo>
                    <a:lnTo>
                      <a:pt x="871" y="188"/>
                    </a:lnTo>
                    <a:lnTo>
                      <a:pt x="874" y="191"/>
                    </a:lnTo>
                    <a:lnTo>
                      <a:pt x="880" y="193"/>
                    </a:lnTo>
                    <a:lnTo>
                      <a:pt x="884" y="195"/>
                    </a:lnTo>
                    <a:lnTo>
                      <a:pt x="889" y="195"/>
                    </a:lnTo>
                    <a:lnTo>
                      <a:pt x="895" y="195"/>
                    </a:lnTo>
                    <a:lnTo>
                      <a:pt x="902" y="193"/>
                    </a:lnTo>
                    <a:lnTo>
                      <a:pt x="907" y="191"/>
                    </a:lnTo>
                    <a:lnTo>
                      <a:pt x="916" y="187"/>
                    </a:lnTo>
                    <a:lnTo>
                      <a:pt x="928" y="182"/>
                    </a:lnTo>
                    <a:lnTo>
                      <a:pt x="941" y="176"/>
                    </a:lnTo>
                    <a:lnTo>
                      <a:pt x="954" y="172"/>
                    </a:lnTo>
                    <a:lnTo>
                      <a:pt x="962" y="170"/>
                    </a:lnTo>
                    <a:lnTo>
                      <a:pt x="970" y="170"/>
                    </a:lnTo>
                    <a:lnTo>
                      <a:pt x="990" y="172"/>
                    </a:lnTo>
                    <a:lnTo>
                      <a:pt x="1007" y="182"/>
                    </a:lnTo>
                    <a:lnTo>
                      <a:pt x="1021" y="193"/>
                    </a:lnTo>
                    <a:lnTo>
                      <a:pt x="1033" y="210"/>
                    </a:lnTo>
                    <a:lnTo>
                      <a:pt x="1039" y="229"/>
                    </a:lnTo>
                    <a:lnTo>
                      <a:pt x="1042" y="250"/>
                    </a:lnTo>
                    <a:lnTo>
                      <a:pt x="1039" y="272"/>
                    </a:lnTo>
                    <a:lnTo>
                      <a:pt x="1033" y="290"/>
                    </a:lnTo>
                    <a:lnTo>
                      <a:pt x="1021" y="307"/>
                    </a:lnTo>
                    <a:lnTo>
                      <a:pt x="1007" y="319"/>
                    </a:lnTo>
                    <a:lnTo>
                      <a:pt x="990" y="328"/>
                    </a:lnTo>
                    <a:lnTo>
                      <a:pt x="970" y="331"/>
                    </a:lnTo>
                    <a:lnTo>
                      <a:pt x="962" y="329"/>
                    </a:lnTo>
                    <a:lnTo>
                      <a:pt x="954" y="328"/>
                    </a:lnTo>
                    <a:lnTo>
                      <a:pt x="945" y="326"/>
                    </a:lnTo>
                    <a:lnTo>
                      <a:pt x="936" y="323"/>
                    </a:lnTo>
                    <a:lnTo>
                      <a:pt x="926" y="318"/>
                    </a:lnTo>
                    <a:lnTo>
                      <a:pt x="915" y="314"/>
                    </a:lnTo>
                    <a:lnTo>
                      <a:pt x="907" y="310"/>
                    </a:lnTo>
                    <a:lnTo>
                      <a:pt x="907" y="310"/>
                    </a:lnTo>
                    <a:lnTo>
                      <a:pt x="902" y="307"/>
                    </a:lnTo>
                    <a:lnTo>
                      <a:pt x="895" y="306"/>
                    </a:lnTo>
                    <a:lnTo>
                      <a:pt x="889" y="306"/>
                    </a:lnTo>
                    <a:lnTo>
                      <a:pt x="884" y="306"/>
                    </a:lnTo>
                    <a:lnTo>
                      <a:pt x="880" y="307"/>
                    </a:lnTo>
                    <a:lnTo>
                      <a:pt x="874" y="310"/>
                    </a:lnTo>
                    <a:lnTo>
                      <a:pt x="871" y="312"/>
                    </a:lnTo>
                    <a:lnTo>
                      <a:pt x="867" y="316"/>
                    </a:lnTo>
                    <a:lnTo>
                      <a:pt x="863" y="322"/>
                    </a:lnTo>
                    <a:lnTo>
                      <a:pt x="860" y="328"/>
                    </a:lnTo>
                    <a:lnTo>
                      <a:pt x="859" y="335"/>
                    </a:lnTo>
                    <a:lnTo>
                      <a:pt x="857" y="343"/>
                    </a:lnTo>
                    <a:lnTo>
                      <a:pt x="857" y="346"/>
                    </a:lnTo>
                    <a:lnTo>
                      <a:pt x="857" y="585"/>
                    </a:lnTo>
                    <a:lnTo>
                      <a:pt x="850" y="585"/>
                    </a:lnTo>
                    <a:lnTo>
                      <a:pt x="838" y="585"/>
                    </a:lnTo>
                    <a:lnTo>
                      <a:pt x="825" y="585"/>
                    </a:lnTo>
                    <a:lnTo>
                      <a:pt x="814" y="585"/>
                    </a:lnTo>
                    <a:lnTo>
                      <a:pt x="809" y="585"/>
                    </a:lnTo>
                    <a:lnTo>
                      <a:pt x="711" y="585"/>
                    </a:lnTo>
                    <a:lnTo>
                      <a:pt x="700" y="585"/>
                    </a:lnTo>
                    <a:lnTo>
                      <a:pt x="700" y="585"/>
                    </a:lnTo>
                    <a:lnTo>
                      <a:pt x="666" y="585"/>
                    </a:lnTo>
                    <a:lnTo>
                      <a:pt x="626" y="585"/>
                    </a:lnTo>
                    <a:lnTo>
                      <a:pt x="624" y="585"/>
                    </a:lnTo>
                    <a:lnTo>
                      <a:pt x="618" y="583"/>
                    </a:lnTo>
                    <a:lnTo>
                      <a:pt x="613" y="582"/>
                    </a:lnTo>
                    <a:lnTo>
                      <a:pt x="607" y="580"/>
                    </a:lnTo>
                    <a:lnTo>
                      <a:pt x="602" y="577"/>
                    </a:lnTo>
                    <a:lnTo>
                      <a:pt x="598" y="573"/>
                    </a:lnTo>
                    <a:lnTo>
                      <a:pt x="596" y="568"/>
                    </a:lnTo>
                    <a:lnTo>
                      <a:pt x="593" y="562"/>
                    </a:lnTo>
                    <a:lnTo>
                      <a:pt x="593" y="557"/>
                    </a:lnTo>
                    <a:lnTo>
                      <a:pt x="594" y="549"/>
                    </a:lnTo>
                    <a:lnTo>
                      <a:pt x="597" y="542"/>
                    </a:lnTo>
                    <a:lnTo>
                      <a:pt x="600" y="536"/>
                    </a:lnTo>
                    <a:lnTo>
                      <a:pt x="602" y="528"/>
                    </a:lnTo>
                    <a:lnTo>
                      <a:pt x="607" y="518"/>
                    </a:lnTo>
                    <a:lnTo>
                      <a:pt x="611" y="506"/>
                    </a:lnTo>
                    <a:lnTo>
                      <a:pt x="615" y="494"/>
                    </a:lnTo>
                    <a:lnTo>
                      <a:pt x="617" y="488"/>
                    </a:lnTo>
                    <a:lnTo>
                      <a:pt x="618" y="481"/>
                    </a:lnTo>
                    <a:lnTo>
                      <a:pt x="618" y="476"/>
                    </a:lnTo>
                    <a:lnTo>
                      <a:pt x="615" y="456"/>
                    </a:lnTo>
                    <a:lnTo>
                      <a:pt x="606" y="438"/>
                    </a:lnTo>
                    <a:lnTo>
                      <a:pt x="593" y="422"/>
                    </a:lnTo>
                    <a:lnTo>
                      <a:pt x="576" y="411"/>
                    </a:lnTo>
                    <a:lnTo>
                      <a:pt x="555" y="403"/>
                    </a:lnTo>
                    <a:lnTo>
                      <a:pt x="533" y="400"/>
                    </a:lnTo>
                    <a:lnTo>
                      <a:pt x="511" y="403"/>
                    </a:lnTo>
                    <a:lnTo>
                      <a:pt x="490" y="411"/>
                    </a:lnTo>
                    <a:lnTo>
                      <a:pt x="473" y="422"/>
                    </a:lnTo>
                    <a:lnTo>
                      <a:pt x="459" y="438"/>
                    </a:lnTo>
                    <a:lnTo>
                      <a:pt x="450" y="456"/>
                    </a:lnTo>
                    <a:lnTo>
                      <a:pt x="448" y="476"/>
                    </a:lnTo>
                    <a:lnTo>
                      <a:pt x="448" y="481"/>
                    </a:lnTo>
                    <a:lnTo>
                      <a:pt x="449" y="488"/>
                    </a:lnTo>
                    <a:lnTo>
                      <a:pt x="450" y="494"/>
                    </a:lnTo>
                    <a:lnTo>
                      <a:pt x="453" y="505"/>
                    </a:lnTo>
                    <a:lnTo>
                      <a:pt x="457" y="514"/>
                    </a:lnTo>
                    <a:lnTo>
                      <a:pt x="462" y="527"/>
                    </a:lnTo>
                    <a:lnTo>
                      <a:pt x="466" y="536"/>
                    </a:lnTo>
                    <a:lnTo>
                      <a:pt x="469" y="542"/>
                    </a:lnTo>
                    <a:lnTo>
                      <a:pt x="469" y="542"/>
                    </a:lnTo>
                    <a:lnTo>
                      <a:pt x="471" y="549"/>
                    </a:lnTo>
                    <a:lnTo>
                      <a:pt x="473" y="557"/>
                    </a:lnTo>
                    <a:lnTo>
                      <a:pt x="473" y="562"/>
                    </a:lnTo>
                    <a:lnTo>
                      <a:pt x="470" y="568"/>
                    </a:lnTo>
                    <a:lnTo>
                      <a:pt x="467" y="573"/>
                    </a:lnTo>
                    <a:lnTo>
                      <a:pt x="463" y="577"/>
                    </a:lnTo>
                    <a:lnTo>
                      <a:pt x="453" y="582"/>
                    </a:lnTo>
                    <a:lnTo>
                      <a:pt x="441" y="585"/>
                    </a:lnTo>
                    <a:lnTo>
                      <a:pt x="440" y="585"/>
                    </a:lnTo>
                    <a:lnTo>
                      <a:pt x="347" y="585"/>
                    </a:lnTo>
                    <a:lnTo>
                      <a:pt x="224" y="585"/>
                    </a:lnTo>
                    <a:lnTo>
                      <a:pt x="185" y="585"/>
                    </a:lnTo>
                    <a:lnTo>
                      <a:pt x="185" y="341"/>
                    </a:lnTo>
                    <a:lnTo>
                      <a:pt x="185" y="337"/>
                    </a:lnTo>
                    <a:lnTo>
                      <a:pt x="183" y="329"/>
                    </a:lnTo>
                    <a:lnTo>
                      <a:pt x="182" y="323"/>
                    </a:lnTo>
                    <a:lnTo>
                      <a:pt x="179" y="316"/>
                    </a:lnTo>
                    <a:lnTo>
                      <a:pt x="175" y="311"/>
                    </a:lnTo>
                    <a:lnTo>
                      <a:pt x="171" y="307"/>
                    </a:lnTo>
                    <a:lnTo>
                      <a:pt x="168" y="305"/>
                    </a:lnTo>
                    <a:lnTo>
                      <a:pt x="162" y="302"/>
                    </a:lnTo>
                    <a:lnTo>
                      <a:pt x="158" y="301"/>
                    </a:lnTo>
                    <a:lnTo>
                      <a:pt x="153" y="301"/>
                    </a:lnTo>
                    <a:lnTo>
                      <a:pt x="147" y="301"/>
                    </a:lnTo>
                    <a:lnTo>
                      <a:pt x="141" y="302"/>
                    </a:lnTo>
                    <a:lnTo>
                      <a:pt x="135" y="305"/>
                    </a:lnTo>
                    <a:lnTo>
                      <a:pt x="135" y="305"/>
                    </a:lnTo>
                    <a:lnTo>
                      <a:pt x="126" y="309"/>
                    </a:lnTo>
                    <a:lnTo>
                      <a:pt x="114" y="314"/>
                    </a:lnTo>
                    <a:lnTo>
                      <a:pt x="101" y="319"/>
                    </a:lnTo>
                    <a:lnTo>
                      <a:pt x="88" y="323"/>
                    </a:lnTo>
                    <a:lnTo>
                      <a:pt x="80" y="326"/>
                    </a:lnTo>
                    <a:lnTo>
                      <a:pt x="72" y="326"/>
                    </a:lnTo>
                    <a:lnTo>
                      <a:pt x="52" y="323"/>
                    </a:lnTo>
                    <a:lnTo>
                      <a:pt x="35" y="314"/>
                    </a:lnTo>
                    <a:lnTo>
                      <a:pt x="21" y="302"/>
                    </a:lnTo>
                    <a:lnTo>
                      <a:pt x="10" y="285"/>
                    </a:lnTo>
                    <a:lnTo>
                      <a:pt x="3" y="267"/>
                    </a:lnTo>
                    <a:lnTo>
                      <a:pt x="0" y="246"/>
                    </a:lnTo>
                    <a:lnTo>
                      <a:pt x="3" y="223"/>
                    </a:lnTo>
                    <a:lnTo>
                      <a:pt x="10" y="205"/>
                    </a:lnTo>
                    <a:lnTo>
                      <a:pt x="21" y="188"/>
                    </a:lnTo>
                    <a:lnTo>
                      <a:pt x="35" y="176"/>
                    </a:lnTo>
                    <a:lnTo>
                      <a:pt x="52" y="167"/>
                    </a:lnTo>
                    <a:lnTo>
                      <a:pt x="72" y="165"/>
                    </a:lnTo>
                    <a:lnTo>
                      <a:pt x="80" y="166"/>
                    </a:lnTo>
                    <a:lnTo>
                      <a:pt x="88" y="167"/>
                    </a:lnTo>
                    <a:lnTo>
                      <a:pt x="97" y="170"/>
                    </a:lnTo>
                    <a:lnTo>
                      <a:pt x="106" y="172"/>
                    </a:lnTo>
                    <a:lnTo>
                      <a:pt x="118" y="178"/>
                    </a:lnTo>
                    <a:lnTo>
                      <a:pt x="127" y="182"/>
                    </a:lnTo>
                    <a:lnTo>
                      <a:pt x="135" y="185"/>
                    </a:lnTo>
                    <a:lnTo>
                      <a:pt x="135" y="185"/>
                    </a:lnTo>
                    <a:lnTo>
                      <a:pt x="141" y="188"/>
                    </a:lnTo>
                    <a:lnTo>
                      <a:pt x="147" y="189"/>
                    </a:lnTo>
                    <a:lnTo>
                      <a:pt x="153" y="189"/>
                    </a:lnTo>
                    <a:lnTo>
                      <a:pt x="158" y="189"/>
                    </a:lnTo>
                    <a:lnTo>
                      <a:pt x="164" y="188"/>
                    </a:lnTo>
                    <a:lnTo>
                      <a:pt x="168" y="185"/>
                    </a:lnTo>
                    <a:lnTo>
                      <a:pt x="171" y="183"/>
                    </a:lnTo>
                    <a:lnTo>
                      <a:pt x="175" y="179"/>
                    </a:lnTo>
                    <a:lnTo>
                      <a:pt x="179" y="174"/>
                    </a:lnTo>
                    <a:lnTo>
                      <a:pt x="182" y="168"/>
                    </a:lnTo>
                    <a:lnTo>
                      <a:pt x="183" y="162"/>
                    </a:lnTo>
                    <a:lnTo>
                      <a:pt x="185" y="154"/>
                    </a:lnTo>
                    <a:lnTo>
                      <a:pt x="185" y="153"/>
                    </a:lnTo>
                    <a:lnTo>
                      <a:pt x="185" y="149"/>
                    </a:lnTo>
                    <a:lnTo>
                      <a:pt x="185" y="11"/>
                    </a:lnTo>
                    <a:lnTo>
                      <a:pt x="202" y="2"/>
                    </a:lnTo>
                    <a:lnTo>
                      <a:pt x="202" y="149"/>
                    </a:lnTo>
                    <a:lnTo>
                      <a:pt x="202" y="153"/>
                    </a:lnTo>
                    <a:lnTo>
                      <a:pt x="202" y="155"/>
                    </a:lnTo>
                    <a:lnTo>
                      <a:pt x="202" y="163"/>
                    </a:lnTo>
                    <a:lnTo>
                      <a:pt x="199" y="163"/>
                    </a:lnTo>
                    <a:lnTo>
                      <a:pt x="198" y="170"/>
                    </a:lnTo>
                    <a:lnTo>
                      <a:pt x="194" y="182"/>
                    </a:lnTo>
                    <a:lnTo>
                      <a:pt x="188" y="189"/>
                    </a:lnTo>
                    <a:lnTo>
                      <a:pt x="182" y="195"/>
                    </a:lnTo>
                    <a:lnTo>
                      <a:pt x="175" y="200"/>
                    </a:lnTo>
                    <a:lnTo>
                      <a:pt x="165" y="205"/>
                    </a:lnTo>
                    <a:lnTo>
                      <a:pt x="153" y="206"/>
                    </a:lnTo>
                    <a:lnTo>
                      <a:pt x="140" y="205"/>
                    </a:lnTo>
                    <a:lnTo>
                      <a:pt x="127" y="200"/>
                    </a:lnTo>
                    <a:lnTo>
                      <a:pt x="127" y="200"/>
                    </a:lnTo>
                    <a:lnTo>
                      <a:pt x="119" y="196"/>
                    </a:lnTo>
                    <a:lnTo>
                      <a:pt x="109" y="192"/>
                    </a:lnTo>
                    <a:lnTo>
                      <a:pt x="96" y="187"/>
                    </a:lnTo>
                    <a:lnTo>
                      <a:pt x="84" y="183"/>
                    </a:lnTo>
                    <a:lnTo>
                      <a:pt x="80" y="182"/>
                    </a:lnTo>
                    <a:lnTo>
                      <a:pt x="75" y="182"/>
                    </a:lnTo>
                    <a:lnTo>
                      <a:pt x="72" y="182"/>
                    </a:lnTo>
                    <a:lnTo>
                      <a:pt x="58" y="183"/>
                    </a:lnTo>
                    <a:lnTo>
                      <a:pt x="44" y="189"/>
                    </a:lnTo>
                    <a:lnTo>
                      <a:pt x="33" y="200"/>
                    </a:lnTo>
                    <a:lnTo>
                      <a:pt x="25" y="213"/>
                    </a:lnTo>
                    <a:lnTo>
                      <a:pt x="18" y="227"/>
                    </a:lnTo>
                    <a:lnTo>
                      <a:pt x="17" y="246"/>
                    </a:lnTo>
                    <a:lnTo>
                      <a:pt x="18" y="263"/>
                    </a:lnTo>
                    <a:lnTo>
                      <a:pt x="25" y="278"/>
                    </a:lnTo>
                    <a:lnTo>
                      <a:pt x="33" y="292"/>
                    </a:lnTo>
                    <a:lnTo>
                      <a:pt x="44" y="301"/>
                    </a:lnTo>
                    <a:lnTo>
                      <a:pt x="58" y="307"/>
                    </a:lnTo>
                    <a:lnTo>
                      <a:pt x="72" y="310"/>
                    </a:lnTo>
                    <a:lnTo>
                      <a:pt x="75" y="310"/>
                    </a:lnTo>
                    <a:lnTo>
                      <a:pt x="80" y="309"/>
                    </a:lnTo>
                    <a:lnTo>
                      <a:pt x="84" y="307"/>
                    </a:lnTo>
                    <a:lnTo>
                      <a:pt x="92" y="305"/>
                    </a:lnTo>
                    <a:lnTo>
                      <a:pt x="101" y="302"/>
                    </a:lnTo>
                    <a:lnTo>
                      <a:pt x="111" y="298"/>
                    </a:lnTo>
                    <a:lnTo>
                      <a:pt x="120" y="294"/>
                    </a:lnTo>
                    <a:lnTo>
                      <a:pt x="127" y="290"/>
                    </a:lnTo>
                    <a:lnTo>
                      <a:pt x="127" y="290"/>
                    </a:lnTo>
                    <a:lnTo>
                      <a:pt x="140" y="286"/>
                    </a:lnTo>
                    <a:lnTo>
                      <a:pt x="153" y="284"/>
                    </a:lnTo>
                    <a:lnTo>
                      <a:pt x="165" y="286"/>
                    </a:lnTo>
                    <a:lnTo>
                      <a:pt x="175" y="290"/>
                    </a:lnTo>
                    <a:lnTo>
                      <a:pt x="183" y="295"/>
                    </a:lnTo>
                    <a:lnTo>
                      <a:pt x="188" y="302"/>
                    </a:lnTo>
                    <a:lnTo>
                      <a:pt x="194" y="309"/>
                    </a:lnTo>
                    <a:lnTo>
                      <a:pt x="199" y="322"/>
                    </a:lnTo>
                    <a:lnTo>
                      <a:pt x="200" y="336"/>
                    </a:lnTo>
                    <a:lnTo>
                      <a:pt x="200" y="336"/>
                    </a:lnTo>
                    <a:lnTo>
                      <a:pt x="200" y="336"/>
                    </a:lnTo>
                    <a:lnTo>
                      <a:pt x="202" y="341"/>
                    </a:lnTo>
                    <a:lnTo>
                      <a:pt x="202" y="568"/>
                    </a:lnTo>
                    <a:lnTo>
                      <a:pt x="224" y="568"/>
                    </a:lnTo>
                    <a:lnTo>
                      <a:pt x="347" y="568"/>
                    </a:lnTo>
                    <a:lnTo>
                      <a:pt x="440" y="568"/>
                    </a:lnTo>
                    <a:lnTo>
                      <a:pt x="444" y="568"/>
                    </a:lnTo>
                    <a:lnTo>
                      <a:pt x="448" y="566"/>
                    </a:lnTo>
                    <a:lnTo>
                      <a:pt x="450" y="565"/>
                    </a:lnTo>
                    <a:lnTo>
                      <a:pt x="454" y="564"/>
                    </a:lnTo>
                    <a:lnTo>
                      <a:pt x="456" y="561"/>
                    </a:lnTo>
                    <a:lnTo>
                      <a:pt x="457" y="560"/>
                    </a:lnTo>
                    <a:lnTo>
                      <a:pt x="457" y="557"/>
                    </a:lnTo>
                    <a:lnTo>
                      <a:pt x="456" y="553"/>
                    </a:lnTo>
                    <a:lnTo>
                      <a:pt x="454" y="548"/>
                    </a:lnTo>
                    <a:lnTo>
                      <a:pt x="454" y="548"/>
                    </a:lnTo>
                    <a:lnTo>
                      <a:pt x="452" y="544"/>
                    </a:lnTo>
                    <a:lnTo>
                      <a:pt x="448" y="535"/>
                    </a:lnTo>
                    <a:lnTo>
                      <a:pt x="444" y="525"/>
                    </a:lnTo>
                    <a:lnTo>
                      <a:pt x="439" y="511"/>
                    </a:lnTo>
                    <a:lnTo>
                      <a:pt x="435" y="498"/>
                    </a:lnTo>
                    <a:lnTo>
                      <a:pt x="432" y="487"/>
                    </a:lnTo>
                    <a:lnTo>
                      <a:pt x="431" y="476"/>
                    </a:lnTo>
                    <a:lnTo>
                      <a:pt x="435" y="451"/>
                    </a:lnTo>
                    <a:lnTo>
                      <a:pt x="445" y="429"/>
                    </a:lnTo>
                    <a:lnTo>
                      <a:pt x="461" y="411"/>
                    </a:lnTo>
                    <a:lnTo>
                      <a:pt x="482" y="396"/>
                    </a:lnTo>
                    <a:lnTo>
                      <a:pt x="507" y="387"/>
                    </a:lnTo>
                    <a:lnTo>
                      <a:pt x="533" y="383"/>
                    </a:lnTo>
                    <a:lnTo>
                      <a:pt x="559" y="387"/>
                    </a:lnTo>
                    <a:lnTo>
                      <a:pt x="584" y="396"/>
                    </a:lnTo>
                    <a:lnTo>
                      <a:pt x="605" y="411"/>
                    </a:lnTo>
                    <a:lnTo>
                      <a:pt x="620" y="429"/>
                    </a:lnTo>
                    <a:lnTo>
                      <a:pt x="631" y="451"/>
                    </a:lnTo>
                    <a:lnTo>
                      <a:pt x="634" y="476"/>
                    </a:lnTo>
                    <a:lnTo>
                      <a:pt x="634" y="487"/>
                    </a:lnTo>
                    <a:lnTo>
                      <a:pt x="631" y="498"/>
                    </a:lnTo>
                    <a:lnTo>
                      <a:pt x="623" y="521"/>
                    </a:lnTo>
                    <a:lnTo>
                      <a:pt x="618" y="534"/>
                    </a:lnTo>
                    <a:lnTo>
                      <a:pt x="614" y="543"/>
                    </a:lnTo>
                    <a:lnTo>
                      <a:pt x="611" y="548"/>
                    </a:lnTo>
                    <a:lnTo>
                      <a:pt x="610" y="553"/>
                    </a:lnTo>
                    <a:lnTo>
                      <a:pt x="609" y="557"/>
                    </a:lnTo>
                    <a:lnTo>
                      <a:pt x="609" y="560"/>
                    </a:lnTo>
                    <a:lnTo>
                      <a:pt x="610" y="561"/>
                    </a:lnTo>
                    <a:lnTo>
                      <a:pt x="611" y="562"/>
                    </a:lnTo>
                    <a:lnTo>
                      <a:pt x="613" y="564"/>
                    </a:lnTo>
                    <a:lnTo>
                      <a:pt x="615" y="566"/>
                    </a:lnTo>
                    <a:lnTo>
                      <a:pt x="620" y="568"/>
                    </a:lnTo>
                    <a:lnTo>
                      <a:pt x="626" y="568"/>
                    </a:lnTo>
                    <a:lnTo>
                      <a:pt x="652" y="568"/>
                    </a:lnTo>
                    <a:lnTo>
                      <a:pt x="662" y="568"/>
                    </a:lnTo>
                    <a:lnTo>
                      <a:pt x="666" y="568"/>
                    </a:lnTo>
                    <a:lnTo>
                      <a:pt x="666" y="568"/>
                    </a:lnTo>
                    <a:lnTo>
                      <a:pt x="700" y="568"/>
                    </a:lnTo>
                    <a:lnTo>
                      <a:pt x="700" y="568"/>
                    </a:lnTo>
                    <a:lnTo>
                      <a:pt x="711" y="568"/>
                    </a:lnTo>
                    <a:lnTo>
                      <a:pt x="809" y="568"/>
                    </a:lnTo>
                    <a:lnTo>
                      <a:pt x="814" y="568"/>
                    </a:lnTo>
                    <a:lnTo>
                      <a:pt x="825" y="568"/>
                    </a:lnTo>
                    <a:lnTo>
                      <a:pt x="838" y="568"/>
                    </a:lnTo>
                    <a:lnTo>
                      <a:pt x="842" y="568"/>
                    </a:lnTo>
                    <a:lnTo>
                      <a:pt x="842" y="346"/>
                    </a:lnTo>
                    <a:lnTo>
                      <a:pt x="842" y="341"/>
                    </a:lnTo>
                    <a:lnTo>
                      <a:pt x="842" y="341"/>
                    </a:lnTo>
                    <a:lnTo>
                      <a:pt x="844" y="327"/>
                    </a:lnTo>
                    <a:lnTo>
                      <a:pt x="848" y="314"/>
                    </a:lnTo>
                    <a:lnTo>
                      <a:pt x="854" y="306"/>
                    </a:lnTo>
                    <a:lnTo>
                      <a:pt x="860" y="301"/>
                    </a:lnTo>
                    <a:lnTo>
                      <a:pt x="867" y="295"/>
                    </a:lnTo>
                    <a:lnTo>
                      <a:pt x="867" y="295"/>
                    </a:lnTo>
                    <a:lnTo>
                      <a:pt x="877" y="290"/>
                    </a:lnTo>
                    <a:lnTo>
                      <a:pt x="889" y="289"/>
                    </a:lnTo>
                    <a:lnTo>
                      <a:pt x="902" y="290"/>
                    </a:lnTo>
                    <a:lnTo>
                      <a:pt x="915" y="295"/>
                    </a:lnTo>
                    <a:lnTo>
                      <a:pt x="915" y="295"/>
                    </a:lnTo>
                    <a:lnTo>
                      <a:pt x="923" y="299"/>
                    </a:lnTo>
                    <a:lnTo>
                      <a:pt x="933" y="303"/>
                    </a:lnTo>
                    <a:lnTo>
                      <a:pt x="946" y="309"/>
                    </a:lnTo>
                    <a:lnTo>
                      <a:pt x="958" y="312"/>
                    </a:lnTo>
                    <a:lnTo>
                      <a:pt x="963" y="314"/>
                    </a:lnTo>
                    <a:lnTo>
                      <a:pt x="967" y="314"/>
                    </a:lnTo>
                    <a:lnTo>
                      <a:pt x="970" y="314"/>
                    </a:lnTo>
                    <a:lnTo>
                      <a:pt x="984" y="312"/>
                    </a:lnTo>
                    <a:lnTo>
                      <a:pt x="998" y="306"/>
                    </a:lnTo>
                    <a:lnTo>
                      <a:pt x="1009" y="295"/>
                    </a:lnTo>
                    <a:lnTo>
                      <a:pt x="1018" y="282"/>
                    </a:lnTo>
                    <a:lnTo>
                      <a:pt x="1024" y="268"/>
                    </a:lnTo>
                    <a:lnTo>
                      <a:pt x="1026" y="250"/>
                    </a:lnTo>
                    <a:lnTo>
                      <a:pt x="1024" y="233"/>
                    </a:lnTo>
                    <a:lnTo>
                      <a:pt x="1018" y="217"/>
                    </a:lnTo>
                    <a:lnTo>
                      <a:pt x="1009" y="204"/>
                    </a:lnTo>
                    <a:lnTo>
                      <a:pt x="998" y="195"/>
                    </a:lnTo>
                    <a:lnTo>
                      <a:pt x="984" y="188"/>
                    </a:lnTo>
                    <a:lnTo>
                      <a:pt x="970" y="185"/>
                    </a:lnTo>
                    <a:lnTo>
                      <a:pt x="967" y="185"/>
                    </a:lnTo>
                    <a:lnTo>
                      <a:pt x="963" y="187"/>
                    </a:lnTo>
                    <a:lnTo>
                      <a:pt x="958" y="188"/>
                    </a:lnTo>
                    <a:lnTo>
                      <a:pt x="950" y="191"/>
                    </a:lnTo>
                    <a:lnTo>
                      <a:pt x="943" y="193"/>
                    </a:lnTo>
                    <a:lnTo>
                      <a:pt x="931" y="197"/>
                    </a:lnTo>
                    <a:lnTo>
                      <a:pt x="922" y="201"/>
                    </a:lnTo>
                    <a:lnTo>
                      <a:pt x="915" y="205"/>
                    </a:lnTo>
                    <a:lnTo>
                      <a:pt x="902" y="209"/>
                    </a:lnTo>
                    <a:lnTo>
                      <a:pt x="889" y="212"/>
                    </a:lnTo>
                    <a:lnTo>
                      <a:pt x="877" y="209"/>
                    </a:lnTo>
                    <a:lnTo>
                      <a:pt x="867" y="205"/>
                    </a:lnTo>
                    <a:lnTo>
                      <a:pt x="860" y="200"/>
                    </a:lnTo>
                    <a:lnTo>
                      <a:pt x="854" y="195"/>
                    </a:lnTo>
                    <a:lnTo>
                      <a:pt x="850" y="187"/>
                    </a:lnTo>
                    <a:lnTo>
                      <a:pt x="844" y="175"/>
                    </a:lnTo>
                    <a:lnTo>
                      <a:pt x="843" y="168"/>
                    </a:lnTo>
                    <a:lnTo>
                      <a:pt x="840" y="168"/>
                    </a:lnTo>
                    <a:lnTo>
                      <a:pt x="842" y="159"/>
                    </a:lnTo>
                    <a:lnTo>
                      <a:pt x="842" y="158"/>
                    </a:lnTo>
                    <a:lnTo>
                      <a:pt x="842" y="154"/>
                    </a:lnTo>
                    <a:lnTo>
                      <a:pt x="8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2" name="Freeform 2235"/>
              <p:cNvSpPr>
                <a:spLocks/>
              </p:cNvSpPr>
              <p:nvPr/>
            </p:nvSpPr>
            <p:spPr bwMode="auto">
              <a:xfrm>
                <a:off x="5268913" y="4727575"/>
                <a:ext cx="1666875" cy="1033463"/>
              </a:xfrm>
              <a:custGeom>
                <a:avLst/>
                <a:gdLst>
                  <a:gd name="T0" fmla="*/ 864 w 1050"/>
                  <a:gd name="T1" fmla="*/ 1 h 651"/>
                  <a:gd name="T2" fmla="*/ 872 w 1050"/>
                  <a:gd name="T3" fmla="*/ 275 h 651"/>
                  <a:gd name="T4" fmla="*/ 902 w 1050"/>
                  <a:gd name="T5" fmla="*/ 287 h 651"/>
                  <a:gd name="T6" fmla="*/ 961 w 1050"/>
                  <a:gd name="T7" fmla="*/ 263 h 651"/>
                  <a:gd name="T8" fmla="*/ 1039 w 1050"/>
                  <a:gd name="T9" fmla="*/ 301 h 651"/>
                  <a:gd name="T10" fmla="*/ 1015 w 1050"/>
                  <a:gd name="T11" fmla="*/ 413 h 651"/>
                  <a:gd name="T12" fmla="*/ 943 w 1050"/>
                  <a:gd name="T13" fmla="*/ 415 h 651"/>
                  <a:gd name="T14" fmla="*/ 895 w 1050"/>
                  <a:gd name="T15" fmla="*/ 398 h 651"/>
                  <a:gd name="T16" fmla="*/ 869 w 1050"/>
                  <a:gd name="T17" fmla="*/ 414 h 651"/>
                  <a:gd name="T18" fmla="*/ 864 w 1050"/>
                  <a:gd name="T19" fmla="*/ 651 h 651"/>
                  <a:gd name="T20" fmla="*/ 848 w 1050"/>
                  <a:gd name="T21" fmla="*/ 426 h 651"/>
                  <a:gd name="T22" fmla="*/ 884 w 1050"/>
                  <a:gd name="T23" fmla="*/ 384 h 651"/>
                  <a:gd name="T24" fmla="*/ 953 w 1050"/>
                  <a:gd name="T25" fmla="*/ 401 h 651"/>
                  <a:gd name="T26" fmla="*/ 1005 w 1050"/>
                  <a:gd name="T27" fmla="*/ 398 h 651"/>
                  <a:gd name="T28" fmla="*/ 1025 w 1050"/>
                  <a:gd name="T29" fmla="*/ 309 h 651"/>
                  <a:gd name="T30" fmla="*/ 970 w 1050"/>
                  <a:gd name="T31" fmla="*/ 279 h 651"/>
                  <a:gd name="T32" fmla="*/ 922 w 1050"/>
                  <a:gd name="T33" fmla="*/ 296 h 651"/>
                  <a:gd name="T34" fmla="*/ 860 w 1050"/>
                  <a:gd name="T35" fmla="*/ 286 h 651"/>
                  <a:gd name="T36" fmla="*/ 847 w 1050"/>
                  <a:gd name="T37" fmla="*/ 245 h 651"/>
                  <a:gd name="T38" fmla="*/ 627 w 1050"/>
                  <a:gd name="T39" fmla="*/ 17 h 651"/>
                  <a:gd name="T40" fmla="*/ 611 w 1050"/>
                  <a:gd name="T41" fmla="*/ 24 h 651"/>
                  <a:gd name="T42" fmla="*/ 619 w 1050"/>
                  <a:gd name="T43" fmla="*/ 50 h 651"/>
                  <a:gd name="T44" fmla="*/ 632 w 1050"/>
                  <a:gd name="T45" fmla="*/ 135 h 651"/>
                  <a:gd name="T46" fmla="*/ 507 w 1050"/>
                  <a:gd name="T47" fmla="*/ 199 h 651"/>
                  <a:gd name="T48" fmla="*/ 432 w 1050"/>
                  <a:gd name="T49" fmla="*/ 98 h 651"/>
                  <a:gd name="T50" fmla="*/ 456 w 1050"/>
                  <a:gd name="T51" fmla="*/ 32 h 651"/>
                  <a:gd name="T52" fmla="*/ 450 w 1050"/>
                  <a:gd name="T53" fmla="*/ 20 h 651"/>
                  <a:gd name="T54" fmla="*/ 433 w 1050"/>
                  <a:gd name="T55" fmla="*/ 17 h 651"/>
                  <a:gd name="T56" fmla="*/ 399 w 1050"/>
                  <a:gd name="T57" fmla="*/ 17 h 651"/>
                  <a:gd name="T58" fmla="*/ 219 w 1050"/>
                  <a:gd name="T59" fmla="*/ 17 h 651"/>
                  <a:gd name="T60" fmla="*/ 199 w 1050"/>
                  <a:gd name="T61" fmla="*/ 266 h 651"/>
                  <a:gd name="T62" fmla="*/ 153 w 1050"/>
                  <a:gd name="T63" fmla="*/ 303 h 651"/>
                  <a:gd name="T64" fmla="*/ 84 w 1050"/>
                  <a:gd name="T65" fmla="*/ 280 h 651"/>
                  <a:gd name="T66" fmla="*/ 33 w 1050"/>
                  <a:gd name="T67" fmla="*/ 296 h 651"/>
                  <a:gd name="T68" fmla="*/ 33 w 1050"/>
                  <a:gd name="T69" fmla="*/ 389 h 651"/>
                  <a:gd name="T70" fmla="*/ 84 w 1050"/>
                  <a:gd name="T71" fmla="*/ 405 h 651"/>
                  <a:gd name="T72" fmla="*/ 140 w 1050"/>
                  <a:gd name="T73" fmla="*/ 384 h 651"/>
                  <a:gd name="T74" fmla="*/ 194 w 1050"/>
                  <a:gd name="T75" fmla="*/ 406 h 651"/>
                  <a:gd name="T76" fmla="*/ 202 w 1050"/>
                  <a:gd name="T77" fmla="*/ 439 h 651"/>
                  <a:gd name="T78" fmla="*/ 185 w 1050"/>
                  <a:gd name="T79" fmla="*/ 427 h 651"/>
                  <a:gd name="T80" fmla="*/ 164 w 1050"/>
                  <a:gd name="T81" fmla="*/ 399 h 651"/>
                  <a:gd name="T82" fmla="*/ 127 w 1050"/>
                  <a:gd name="T83" fmla="*/ 407 h 651"/>
                  <a:gd name="T84" fmla="*/ 52 w 1050"/>
                  <a:gd name="T85" fmla="*/ 420 h 651"/>
                  <a:gd name="T86" fmla="*/ 3 w 1050"/>
                  <a:gd name="T87" fmla="*/ 321 h 651"/>
                  <a:gd name="T88" fmla="*/ 80 w 1050"/>
                  <a:gd name="T89" fmla="*/ 262 h 651"/>
                  <a:gd name="T90" fmla="*/ 135 w 1050"/>
                  <a:gd name="T91" fmla="*/ 282 h 651"/>
                  <a:gd name="T92" fmla="*/ 169 w 1050"/>
                  <a:gd name="T93" fmla="*/ 283 h 651"/>
                  <a:gd name="T94" fmla="*/ 186 w 1050"/>
                  <a:gd name="T95" fmla="*/ 250 h 651"/>
                  <a:gd name="T96" fmla="*/ 229 w 1050"/>
                  <a:gd name="T97" fmla="*/ 1 h 651"/>
                  <a:gd name="T98" fmla="*/ 403 w 1050"/>
                  <a:gd name="T99" fmla="*/ 0 h 651"/>
                  <a:gd name="T100" fmla="*/ 440 w 1050"/>
                  <a:gd name="T101" fmla="*/ 0 h 651"/>
                  <a:gd name="T102" fmla="*/ 458 w 1050"/>
                  <a:gd name="T103" fmla="*/ 5 h 651"/>
                  <a:gd name="T104" fmla="*/ 471 w 1050"/>
                  <a:gd name="T105" fmla="*/ 36 h 651"/>
                  <a:gd name="T106" fmla="*/ 450 w 1050"/>
                  <a:gd name="T107" fmla="*/ 92 h 651"/>
                  <a:gd name="T108" fmla="*/ 473 w 1050"/>
                  <a:gd name="T109" fmla="*/ 164 h 651"/>
                  <a:gd name="T110" fmla="*/ 594 w 1050"/>
                  <a:gd name="T111" fmla="*/ 164 h 651"/>
                  <a:gd name="T112" fmla="*/ 617 w 1050"/>
                  <a:gd name="T113" fmla="*/ 92 h 651"/>
                  <a:gd name="T114" fmla="*/ 596 w 1050"/>
                  <a:gd name="T115" fmla="*/ 36 h 651"/>
                  <a:gd name="T116" fmla="*/ 614 w 1050"/>
                  <a:gd name="T117" fmla="*/ 3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50" h="651">
                    <a:moveTo>
                      <a:pt x="619" y="0"/>
                    </a:moveTo>
                    <a:lnTo>
                      <a:pt x="627" y="0"/>
                    </a:lnTo>
                    <a:lnTo>
                      <a:pt x="631" y="0"/>
                    </a:lnTo>
                    <a:lnTo>
                      <a:pt x="700" y="0"/>
                    </a:lnTo>
                    <a:lnTo>
                      <a:pt x="825" y="0"/>
                    </a:lnTo>
                    <a:lnTo>
                      <a:pt x="864" y="1"/>
                    </a:lnTo>
                    <a:lnTo>
                      <a:pt x="864" y="245"/>
                    </a:lnTo>
                    <a:lnTo>
                      <a:pt x="864" y="250"/>
                    </a:lnTo>
                    <a:lnTo>
                      <a:pt x="864" y="258"/>
                    </a:lnTo>
                    <a:lnTo>
                      <a:pt x="867" y="265"/>
                    </a:lnTo>
                    <a:lnTo>
                      <a:pt x="869" y="270"/>
                    </a:lnTo>
                    <a:lnTo>
                      <a:pt x="872" y="275"/>
                    </a:lnTo>
                    <a:lnTo>
                      <a:pt x="876" y="279"/>
                    </a:lnTo>
                    <a:lnTo>
                      <a:pt x="881" y="283"/>
                    </a:lnTo>
                    <a:lnTo>
                      <a:pt x="885" y="286"/>
                    </a:lnTo>
                    <a:lnTo>
                      <a:pt x="890" y="287"/>
                    </a:lnTo>
                    <a:lnTo>
                      <a:pt x="895" y="287"/>
                    </a:lnTo>
                    <a:lnTo>
                      <a:pt x="902" y="287"/>
                    </a:lnTo>
                    <a:lnTo>
                      <a:pt x="907" y="284"/>
                    </a:lnTo>
                    <a:lnTo>
                      <a:pt x="914" y="282"/>
                    </a:lnTo>
                    <a:lnTo>
                      <a:pt x="923" y="278"/>
                    </a:lnTo>
                    <a:lnTo>
                      <a:pt x="935" y="272"/>
                    </a:lnTo>
                    <a:lnTo>
                      <a:pt x="948" y="269"/>
                    </a:lnTo>
                    <a:lnTo>
                      <a:pt x="961" y="263"/>
                    </a:lnTo>
                    <a:lnTo>
                      <a:pt x="969" y="262"/>
                    </a:lnTo>
                    <a:lnTo>
                      <a:pt x="977" y="262"/>
                    </a:lnTo>
                    <a:lnTo>
                      <a:pt x="996" y="265"/>
                    </a:lnTo>
                    <a:lnTo>
                      <a:pt x="1015" y="272"/>
                    </a:lnTo>
                    <a:lnTo>
                      <a:pt x="1029" y="286"/>
                    </a:lnTo>
                    <a:lnTo>
                      <a:pt x="1039" y="301"/>
                    </a:lnTo>
                    <a:lnTo>
                      <a:pt x="1047" y="321"/>
                    </a:lnTo>
                    <a:lnTo>
                      <a:pt x="1050" y="342"/>
                    </a:lnTo>
                    <a:lnTo>
                      <a:pt x="1047" y="364"/>
                    </a:lnTo>
                    <a:lnTo>
                      <a:pt x="1039" y="382"/>
                    </a:lnTo>
                    <a:lnTo>
                      <a:pt x="1029" y="399"/>
                    </a:lnTo>
                    <a:lnTo>
                      <a:pt x="1015" y="413"/>
                    </a:lnTo>
                    <a:lnTo>
                      <a:pt x="996" y="420"/>
                    </a:lnTo>
                    <a:lnTo>
                      <a:pt x="977" y="423"/>
                    </a:lnTo>
                    <a:lnTo>
                      <a:pt x="969" y="423"/>
                    </a:lnTo>
                    <a:lnTo>
                      <a:pt x="961" y="420"/>
                    </a:lnTo>
                    <a:lnTo>
                      <a:pt x="952" y="418"/>
                    </a:lnTo>
                    <a:lnTo>
                      <a:pt x="943" y="415"/>
                    </a:lnTo>
                    <a:lnTo>
                      <a:pt x="932" y="410"/>
                    </a:lnTo>
                    <a:lnTo>
                      <a:pt x="922" y="406"/>
                    </a:lnTo>
                    <a:lnTo>
                      <a:pt x="914" y="402"/>
                    </a:lnTo>
                    <a:lnTo>
                      <a:pt x="907" y="399"/>
                    </a:lnTo>
                    <a:lnTo>
                      <a:pt x="902" y="398"/>
                    </a:lnTo>
                    <a:lnTo>
                      <a:pt x="895" y="398"/>
                    </a:lnTo>
                    <a:lnTo>
                      <a:pt x="890" y="398"/>
                    </a:lnTo>
                    <a:lnTo>
                      <a:pt x="885" y="399"/>
                    </a:lnTo>
                    <a:lnTo>
                      <a:pt x="881" y="402"/>
                    </a:lnTo>
                    <a:lnTo>
                      <a:pt x="876" y="405"/>
                    </a:lnTo>
                    <a:lnTo>
                      <a:pt x="872" y="409"/>
                    </a:lnTo>
                    <a:lnTo>
                      <a:pt x="869" y="414"/>
                    </a:lnTo>
                    <a:lnTo>
                      <a:pt x="867" y="419"/>
                    </a:lnTo>
                    <a:lnTo>
                      <a:pt x="865" y="426"/>
                    </a:lnTo>
                    <a:lnTo>
                      <a:pt x="864" y="433"/>
                    </a:lnTo>
                    <a:lnTo>
                      <a:pt x="864" y="436"/>
                    </a:lnTo>
                    <a:lnTo>
                      <a:pt x="864" y="439"/>
                    </a:lnTo>
                    <a:lnTo>
                      <a:pt x="864" y="651"/>
                    </a:lnTo>
                    <a:lnTo>
                      <a:pt x="847" y="651"/>
                    </a:lnTo>
                    <a:lnTo>
                      <a:pt x="847" y="439"/>
                    </a:lnTo>
                    <a:lnTo>
                      <a:pt x="847" y="436"/>
                    </a:lnTo>
                    <a:lnTo>
                      <a:pt x="847" y="433"/>
                    </a:lnTo>
                    <a:lnTo>
                      <a:pt x="847" y="426"/>
                    </a:lnTo>
                    <a:lnTo>
                      <a:pt x="848" y="426"/>
                    </a:lnTo>
                    <a:lnTo>
                      <a:pt x="850" y="418"/>
                    </a:lnTo>
                    <a:lnTo>
                      <a:pt x="855" y="406"/>
                    </a:lnTo>
                    <a:lnTo>
                      <a:pt x="860" y="399"/>
                    </a:lnTo>
                    <a:lnTo>
                      <a:pt x="865" y="393"/>
                    </a:lnTo>
                    <a:lnTo>
                      <a:pt x="873" y="388"/>
                    </a:lnTo>
                    <a:lnTo>
                      <a:pt x="884" y="384"/>
                    </a:lnTo>
                    <a:lnTo>
                      <a:pt x="895" y="381"/>
                    </a:lnTo>
                    <a:lnTo>
                      <a:pt x="908" y="384"/>
                    </a:lnTo>
                    <a:lnTo>
                      <a:pt x="922" y="388"/>
                    </a:lnTo>
                    <a:lnTo>
                      <a:pt x="929" y="392"/>
                    </a:lnTo>
                    <a:lnTo>
                      <a:pt x="940" y="397"/>
                    </a:lnTo>
                    <a:lnTo>
                      <a:pt x="953" y="401"/>
                    </a:lnTo>
                    <a:lnTo>
                      <a:pt x="965" y="405"/>
                    </a:lnTo>
                    <a:lnTo>
                      <a:pt x="970" y="406"/>
                    </a:lnTo>
                    <a:lnTo>
                      <a:pt x="974" y="407"/>
                    </a:lnTo>
                    <a:lnTo>
                      <a:pt x="977" y="407"/>
                    </a:lnTo>
                    <a:lnTo>
                      <a:pt x="992" y="405"/>
                    </a:lnTo>
                    <a:lnTo>
                      <a:pt x="1005" y="398"/>
                    </a:lnTo>
                    <a:lnTo>
                      <a:pt x="1016" y="389"/>
                    </a:lnTo>
                    <a:lnTo>
                      <a:pt x="1025" y="376"/>
                    </a:lnTo>
                    <a:lnTo>
                      <a:pt x="1032" y="360"/>
                    </a:lnTo>
                    <a:lnTo>
                      <a:pt x="1033" y="342"/>
                    </a:lnTo>
                    <a:lnTo>
                      <a:pt x="1032" y="325"/>
                    </a:lnTo>
                    <a:lnTo>
                      <a:pt x="1025" y="309"/>
                    </a:lnTo>
                    <a:lnTo>
                      <a:pt x="1016" y="296"/>
                    </a:lnTo>
                    <a:lnTo>
                      <a:pt x="1005" y="286"/>
                    </a:lnTo>
                    <a:lnTo>
                      <a:pt x="992" y="280"/>
                    </a:lnTo>
                    <a:lnTo>
                      <a:pt x="977" y="278"/>
                    </a:lnTo>
                    <a:lnTo>
                      <a:pt x="974" y="278"/>
                    </a:lnTo>
                    <a:lnTo>
                      <a:pt x="970" y="279"/>
                    </a:lnTo>
                    <a:lnTo>
                      <a:pt x="965" y="279"/>
                    </a:lnTo>
                    <a:lnTo>
                      <a:pt x="957" y="282"/>
                    </a:lnTo>
                    <a:lnTo>
                      <a:pt x="949" y="284"/>
                    </a:lnTo>
                    <a:lnTo>
                      <a:pt x="937" y="289"/>
                    </a:lnTo>
                    <a:lnTo>
                      <a:pt x="928" y="293"/>
                    </a:lnTo>
                    <a:lnTo>
                      <a:pt x="922" y="296"/>
                    </a:lnTo>
                    <a:lnTo>
                      <a:pt x="908" y="301"/>
                    </a:lnTo>
                    <a:lnTo>
                      <a:pt x="895" y="303"/>
                    </a:lnTo>
                    <a:lnTo>
                      <a:pt x="884" y="301"/>
                    </a:lnTo>
                    <a:lnTo>
                      <a:pt x="873" y="297"/>
                    </a:lnTo>
                    <a:lnTo>
                      <a:pt x="865" y="292"/>
                    </a:lnTo>
                    <a:lnTo>
                      <a:pt x="860" y="286"/>
                    </a:lnTo>
                    <a:lnTo>
                      <a:pt x="855" y="278"/>
                    </a:lnTo>
                    <a:lnTo>
                      <a:pt x="850" y="265"/>
                    </a:lnTo>
                    <a:lnTo>
                      <a:pt x="847" y="250"/>
                    </a:lnTo>
                    <a:lnTo>
                      <a:pt x="847" y="250"/>
                    </a:lnTo>
                    <a:lnTo>
                      <a:pt x="847" y="250"/>
                    </a:lnTo>
                    <a:lnTo>
                      <a:pt x="847" y="245"/>
                    </a:lnTo>
                    <a:lnTo>
                      <a:pt x="847" y="17"/>
                    </a:lnTo>
                    <a:lnTo>
                      <a:pt x="825" y="17"/>
                    </a:lnTo>
                    <a:lnTo>
                      <a:pt x="700" y="17"/>
                    </a:lnTo>
                    <a:lnTo>
                      <a:pt x="631" y="17"/>
                    </a:lnTo>
                    <a:lnTo>
                      <a:pt x="631" y="17"/>
                    </a:lnTo>
                    <a:lnTo>
                      <a:pt x="627" y="17"/>
                    </a:lnTo>
                    <a:lnTo>
                      <a:pt x="627" y="17"/>
                    </a:lnTo>
                    <a:lnTo>
                      <a:pt x="623" y="17"/>
                    </a:lnTo>
                    <a:lnTo>
                      <a:pt x="619" y="19"/>
                    </a:lnTo>
                    <a:lnTo>
                      <a:pt x="615" y="20"/>
                    </a:lnTo>
                    <a:lnTo>
                      <a:pt x="613" y="22"/>
                    </a:lnTo>
                    <a:lnTo>
                      <a:pt x="611" y="24"/>
                    </a:lnTo>
                    <a:lnTo>
                      <a:pt x="610" y="26"/>
                    </a:lnTo>
                    <a:lnTo>
                      <a:pt x="610" y="28"/>
                    </a:lnTo>
                    <a:lnTo>
                      <a:pt x="611" y="32"/>
                    </a:lnTo>
                    <a:lnTo>
                      <a:pt x="613" y="37"/>
                    </a:lnTo>
                    <a:lnTo>
                      <a:pt x="615" y="42"/>
                    </a:lnTo>
                    <a:lnTo>
                      <a:pt x="619" y="50"/>
                    </a:lnTo>
                    <a:lnTo>
                      <a:pt x="623" y="62"/>
                    </a:lnTo>
                    <a:lnTo>
                      <a:pt x="628" y="73"/>
                    </a:lnTo>
                    <a:lnTo>
                      <a:pt x="632" y="88"/>
                    </a:lnTo>
                    <a:lnTo>
                      <a:pt x="635" y="98"/>
                    </a:lnTo>
                    <a:lnTo>
                      <a:pt x="635" y="109"/>
                    </a:lnTo>
                    <a:lnTo>
                      <a:pt x="632" y="135"/>
                    </a:lnTo>
                    <a:lnTo>
                      <a:pt x="622" y="157"/>
                    </a:lnTo>
                    <a:lnTo>
                      <a:pt x="605" y="176"/>
                    </a:lnTo>
                    <a:lnTo>
                      <a:pt x="585" y="190"/>
                    </a:lnTo>
                    <a:lnTo>
                      <a:pt x="560" y="199"/>
                    </a:lnTo>
                    <a:lnTo>
                      <a:pt x="533" y="203"/>
                    </a:lnTo>
                    <a:lnTo>
                      <a:pt x="507" y="199"/>
                    </a:lnTo>
                    <a:lnTo>
                      <a:pt x="482" y="190"/>
                    </a:lnTo>
                    <a:lnTo>
                      <a:pt x="461" y="176"/>
                    </a:lnTo>
                    <a:lnTo>
                      <a:pt x="445" y="157"/>
                    </a:lnTo>
                    <a:lnTo>
                      <a:pt x="435" y="135"/>
                    </a:lnTo>
                    <a:lnTo>
                      <a:pt x="431" y="109"/>
                    </a:lnTo>
                    <a:lnTo>
                      <a:pt x="432" y="98"/>
                    </a:lnTo>
                    <a:lnTo>
                      <a:pt x="435" y="88"/>
                    </a:lnTo>
                    <a:lnTo>
                      <a:pt x="442" y="66"/>
                    </a:lnTo>
                    <a:lnTo>
                      <a:pt x="448" y="53"/>
                    </a:lnTo>
                    <a:lnTo>
                      <a:pt x="452" y="42"/>
                    </a:lnTo>
                    <a:lnTo>
                      <a:pt x="454" y="37"/>
                    </a:lnTo>
                    <a:lnTo>
                      <a:pt x="456" y="32"/>
                    </a:lnTo>
                    <a:lnTo>
                      <a:pt x="457" y="28"/>
                    </a:lnTo>
                    <a:lnTo>
                      <a:pt x="457" y="26"/>
                    </a:lnTo>
                    <a:lnTo>
                      <a:pt x="456" y="24"/>
                    </a:lnTo>
                    <a:lnTo>
                      <a:pt x="454" y="22"/>
                    </a:lnTo>
                    <a:lnTo>
                      <a:pt x="453" y="21"/>
                    </a:lnTo>
                    <a:lnTo>
                      <a:pt x="450" y="20"/>
                    </a:lnTo>
                    <a:lnTo>
                      <a:pt x="445" y="17"/>
                    </a:lnTo>
                    <a:lnTo>
                      <a:pt x="440" y="17"/>
                    </a:lnTo>
                    <a:lnTo>
                      <a:pt x="440" y="17"/>
                    </a:lnTo>
                    <a:lnTo>
                      <a:pt x="439" y="17"/>
                    </a:lnTo>
                    <a:lnTo>
                      <a:pt x="436" y="17"/>
                    </a:lnTo>
                    <a:lnTo>
                      <a:pt x="433" y="17"/>
                    </a:lnTo>
                    <a:lnTo>
                      <a:pt x="419" y="17"/>
                    </a:lnTo>
                    <a:lnTo>
                      <a:pt x="414" y="17"/>
                    </a:lnTo>
                    <a:lnTo>
                      <a:pt x="407" y="17"/>
                    </a:lnTo>
                    <a:lnTo>
                      <a:pt x="403" y="17"/>
                    </a:lnTo>
                    <a:lnTo>
                      <a:pt x="399" y="17"/>
                    </a:lnTo>
                    <a:lnTo>
                      <a:pt x="399" y="17"/>
                    </a:lnTo>
                    <a:lnTo>
                      <a:pt x="344" y="17"/>
                    </a:lnTo>
                    <a:lnTo>
                      <a:pt x="344" y="17"/>
                    </a:lnTo>
                    <a:lnTo>
                      <a:pt x="334" y="17"/>
                    </a:lnTo>
                    <a:lnTo>
                      <a:pt x="234" y="17"/>
                    </a:lnTo>
                    <a:lnTo>
                      <a:pt x="229" y="17"/>
                    </a:lnTo>
                    <a:lnTo>
                      <a:pt x="219" y="17"/>
                    </a:lnTo>
                    <a:lnTo>
                      <a:pt x="206" y="17"/>
                    </a:lnTo>
                    <a:lnTo>
                      <a:pt x="202" y="17"/>
                    </a:lnTo>
                    <a:lnTo>
                      <a:pt x="202" y="245"/>
                    </a:lnTo>
                    <a:lnTo>
                      <a:pt x="202" y="250"/>
                    </a:lnTo>
                    <a:lnTo>
                      <a:pt x="202" y="252"/>
                    </a:lnTo>
                    <a:lnTo>
                      <a:pt x="199" y="266"/>
                    </a:lnTo>
                    <a:lnTo>
                      <a:pt x="195" y="278"/>
                    </a:lnTo>
                    <a:lnTo>
                      <a:pt x="190" y="286"/>
                    </a:lnTo>
                    <a:lnTo>
                      <a:pt x="183" y="292"/>
                    </a:lnTo>
                    <a:lnTo>
                      <a:pt x="177" y="297"/>
                    </a:lnTo>
                    <a:lnTo>
                      <a:pt x="165" y="301"/>
                    </a:lnTo>
                    <a:lnTo>
                      <a:pt x="153" y="303"/>
                    </a:lnTo>
                    <a:lnTo>
                      <a:pt x="140" y="301"/>
                    </a:lnTo>
                    <a:lnTo>
                      <a:pt x="128" y="296"/>
                    </a:lnTo>
                    <a:lnTo>
                      <a:pt x="119" y="293"/>
                    </a:lnTo>
                    <a:lnTo>
                      <a:pt x="109" y="288"/>
                    </a:lnTo>
                    <a:lnTo>
                      <a:pt x="97" y="283"/>
                    </a:lnTo>
                    <a:lnTo>
                      <a:pt x="84" y="280"/>
                    </a:lnTo>
                    <a:lnTo>
                      <a:pt x="80" y="279"/>
                    </a:lnTo>
                    <a:lnTo>
                      <a:pt x="75" y="278"/>
                    </a:lnTo>
                    <a:lnTo>
                      <a:pt x="72" y="278"/>
                    </a:lnTo>
                    <a:lnTo>
                      <a:pt x="58" y="280"/>
                    </a:lnTo>
                    <a:lnTo>
                      <a:pt x="44" y="287"/>
                    </a:lnTo>
                    <a:lnTo>
                      <a:pt x="33" y="296"/>
                    </a:lnTo>
                    <a:lnTo>
                      <a:pt x="24" y="309"/>
                    </a:lnTo>
                    <a:lnTo>
                      <a:pt x="18" y="325"/>
                    </a:lnTo>
                    <a:lnTo>
                      <a:pt x="16" y="342"/>
                    </a:lnTo>
                    <a:lnTo>
                      <a:pt x="18" y="360"/>
                    </a:lnTo>
                    <a:lnTo>
                      <a:pt x="24" y="376"/>
                    </a:lnTo>
                    <a:lnTo>
                      <a:pt x="33" y="389"/>
                    </a:lnTo>
                    <a:lnTo>
                      <a:pt x="44" y="398"/>
                    </a:lnTo>
                    <a:lnTo>
                      <a:pt x="58" y="405"/>
                    </a:lnTo>
                    <a:lnTo>
                      <a:pt x="72" y="407"/>
                    </a:lnTo>
                    <a:lnTo>
                      <a:pt x="75" y="407"/>
                    </a:lnTo>
                    <a:lnTo>
                      <a:pt x="80" y="406"/>
                    </a:lnTo>
                    <a:lnTo>
                      <a:pt x="84" y="405"/>
                    </a:lnTo>
                    <a:lnTo>
                      <a:pt x="92" y="403"/>
                    </a:lnTo>
                    <a:lnTo>
                      <a:pt x="101" y="399"/>
                    </a:lnTo>
                    <a:lnTo>
                      <a:pt x="111" y="396"/>
                    </a:lnTo>
                    <a:lnTo>
                      <a:pt x="120" y="392"/>
                    </a:lnTo>
                    <a:lnTo>
                      <a:pt x="128" y="388"/>
                    </a:lnTo>
                    <a:lnTo>
                      <a:pt x="140" y="384"/>
                    </a:lnTo>
                    <a:lnTo>
                      <a:pt x="153" y="382"/>
                    </a:lnTo>
                    <a:lnTo>
                      <a:pt x="165" y="384"/>
                    </a:lnTo>
                    <a:lnTo>
                      <a:pt x="177" y="388"/>
                    </a:lnTo>
                    <a:lnTo>
                      <a:pt x="183" y="393"/>
                    </a:lnTo>
                    <a:lnTo>
                      <a:pt x="190" y="399"/>
                    </a:lnTo>
                    <a:lnTo>
                      <a:pt x="194" y="406"/>
                    </a:lnTo>
                    <a:lnTo>
                      <a:pt x="199" y="419"/>
                    </a:lnTo>
                    <a:lnTo>
                      <a:pt x="200" y="426"/>
                    </a:lnTo>
                    <a:lnTo>
                      <a:pt x="203" y="426"/>
                    </a:lnTo>
                    <a:lnTo>
                      <a:pt x="202" y="433"/>
                    </a:lnTo>
                    <a:lnTo>
                      <a:pt x="202" y="436"/>
                    </a:lnTo>
                    <a:lnTo>
                      <a:pt x="202" y="439"/>
                    </a:lnTo>
                    <a:lnTo>
                      <a:pt x="202" y="651"/>
                    </a:lnTo>
                    <a:lnTo>
                      <a:pt x="186" y="651"/>
                    </a:lnTo>
                    <a:lnTo>
                      <a:pt x="186" y="439"/>
                    </a:lnTo>
                    <a:lnTo>
                      <a:pt x="186" y="436"/>
                    </a:lnTo>
                    <a:lnTo>
                      <a:pt x="186" y="433"/>
                    </a:lnTo>
                    <a:lnTo>
                      <a:pt x="185" y="427"/>
                    </a:lnTo>
                    <a:lnTo>
                      <a:pt x="182" y="420"/>
                    </a:lnTo>
                    <a:lnTo>
                      <a:pt x="181" y="414"/>
                    </a:lnTo>
                    <a:lnTo>
                      <a:pt x="177" y="409"/>
                    </a:lnTo>
                    <a:lnTo>
                      <a:pt x="173" y="405"/>
                    </a:lnTo>
                    <a:lnTo>
                      <a:pt x="169" y="402"/>
                    </a:lnTo>
                    <a:lnTo>
                      <a:pt x="164" y="399"/>
                    </a:lnTo>
                    <a:lnTo>
                      <a:pt x="158" y="398"/>
                    </a:lnTo>
                    <a:lnTo>
                      <a:pt x="153" y="398"/>
                    </a:lnTo>
                    <a:lnTo>
                      <a:pt x="148" y="398"/>
                    </a:lnTo>
                    <a:lnTo>
                      <a:pt x="141" y="401"/>
                    </a:lnTo>
                    <a:lnTo>
                      <a:pt x="135" y="403"/>
                    </a:lnTo>
                    <a:lnTo>
                      <a:pt x="127" y="407"/>
                    </a:lnTo>
                    <a:lnTo>
                      <a:pt x="115" y="411"/>
                    </a:lnTo>
                    <a:lnTo>
                      <a:pt x="102" y="416"/>
                    </a:lnTo>
                    <a:lnTo>
                      <a:pt x="88" y="420"/>
                    </a:lnTo>
                    <a:lnTo>
                      <a:pt x="80" y="423"/>
                    </a:lnTo>
                    <a:lnTo>
                      <a:pt x="72" y="423"/>
                    </a:lnTo>
                    <a:lnTo>
                      <a:pt x="52" y="420"/>
                    </a:lnTo>
                    <a:lnTo>
                      <a:pt x="35" y="413"/>
                    </a:lnTo>
                    <a:lnTo>
                      <a:pt x="21" y="399"/>
                    </a:lnTo>
                    <a:lnTo>
                      <a:pt x="9" y="382"/>
                    </a:lnTo>
                    <a:lnTo>
                      <a:pt x="3" y="364"/>
                    </a:lnTo>
                    <a:lnTo>
                      <a:pt x="0" y="342"/>
                    </a:lnTo>
                    <a:lnTo>
                      <a:pt x="3" y="321"/>
                    </a:lnTo>
                    <a:lnTo>
                      <a:pt x="9" y="303"/>
                    </a:lnTo>
                    <a:lnTo>
                      <a:pt x="21" y="286"/>
                    </a:lnTo>
                    <a:lnTo>
                      <a:pt x="35" y="272"/>
                    </a:lnTo>
                    <a:lnTo>
                      <a:pt x="52" y="265"/>
                    </a:lnTo>
                    <a:lnTo>
                      <a:pt x="72" y="262"/>
                    </a:lnTo>
                    <a:lnTo>
                      <a:pt x="80" y="262"/>
                    </a:lnTo>
                    <a:lnTo>
                      <a:pt x="88" y="265"/>
                    </a:lnTo>
                    <a:lnTo>
                      <a:pt x="97" y="267"/>
                    </a:lnTo>
                    <a:lnTo>
                      <a:pt x="106" y="270"/>
                    </a:lnTo>
                    <a:lnTo>
                      <a:pt x="118" y="274"/>
                    </a:lnTo>
                    <a:lnTo>
                      <a:pt x="127" y="279"/>
                    </a:lnTo>
                    <a:lnTo>
                      <a:pt x="135" y="282"/>
                    </a:lnTo>
                    <a:lnTo>
                      <a:pt x="141" y="284"/>
                    </a:lnTo>
                    <a:lnTo>
                      <a:pt x="148" y="287"/>
                    </a:lnTo>
                    <a:lnTo>
                      <a:pt x="153" y="287"/>
                    </a:lnTo>
                    <a:lnTo>
                      <a:pt x="158" y="287"/>
                    </a:lnTo>
                    <a:lnTo>
                      <a:pt x="164" y="286"/>
                    </a:lnTo>
                    <a:lnTo>
                      <a:pt x="169" y="283"/>
                    </a:lnTo>
                    <a:lnTo>
                      <a:pt x="173" y="280"/>
                    </a:lnTo>
                    <a:lnTo>
                      <a:pt x="177" y="275"/>
                    </a:lnTo>
                    <a:lnTo>
                      <a:pt x="181" y="270"/>
                    </a:lnTo>
                    <a:lnTo>
                      <a:pt x="183" y="265"/>
                    </a:lnTo>
                    <a:lnTo>
                      <a:pt x="185" y="258"/>
                    </a:lnTo>
                    <a:lnTo>
                      <a:pt x="186" y="250"/>
                    </a:lnTo>
                    <a:lnTo>
                      <a:pt x="186" y="245"/>
                    </a:lnTo>
                    <a:lnTo>
                      <a:pt x="186" y="1"/>
                    </a:lnTo>
                    <a:lnTo>
                      <a:pt x="194" y="1"/>
                    </a:lnTo>
                    <a:lnTo>
                      <a:pt x="206" y="1"/>
                    </a:lnTo>
                    <a:lnTo>
                      <a:pt x="219" y="1"/>
                    </a:lnTo>
                    <a:lnTo>
                      <a:pt x="229" y="1"/>
                    </a:lnTo>
                    <a:lnTo>
                      <a:pt x="234" y="1"/>
                    </a:lnTo>
                    <a:lnTo>
                      <a:pt x="334" y="1"/>
                    </a:lnTo>
                    <a:lnTo>
                      <a:pt x="344" y="0"/>
                    </a:lnTo>
                    <a:lnTo>
                      <a:pt x="399" y="0"/>
                    </a:lnTo>
                    <a:lnTo>
                      <a:pt x="399" y="0"/>
                    </a:lnTo>
                    <a:lnTo>
                      <a:pt x="403" y="0"/>
                    </a:lnTo>
                    <a:lnTo>
                      <a:pt x="407" y="0"/>
                    </a:lnTo>
                    <a:lnTo>
                      <a:pt x="412" y="0"/>
                    </a:lnTo>
                    <a:lnTo>
                      <a:pt x="418" y="0"/>
                    </a:lnTo>
                    <a:lnTo>
                      <a:pt x="428" y="0"/>
                    </a:lnTo>
                    <a:lnTo>
                      <a:pt x="436" y="0"/>
                    </a:lnTo>
                    <a:lnTo>
                      <a:pt x="440" y="0"/>
                    </a:lnTo>
                    <a:lnTo>
                      <a:pt x="440" y="0"/>
                    </a:lnTo>
                    <a:lnTo>
                      <a:pt x="440" y="0"/>
                    </a:lnTo>
                    <a:lnTo>
                      <a:pt x="441" y="0"/>
                    </a:lnTo>
                    <a:lnTo>
                      <a:pt x="446" y="1"/>
                    </a:lnTo>
                    <a:lnTo>
                      <a:pt x="453" y="3"/>
                    </a:lnTo>
                    <a:lnTo>
                      <a:pt x="458" y="5"/>
                    </a:lnTo>
                    <a:lnTo>
                      <a:pt x="463" y="8"/>
                    </a:lnTo>
                    <a:lnTo>
                      <a:pt x="467" y="12"/>
                    </a:lnTo>
                    <a:lnTo>
                      <a:pt x="470" y="17"/>
                    </a:lnTo>
                    <a:lnTo>
                      <a:pt x="473" y="22"/>
                    </a:lnTo>
                    <a:lnTo>
                      <a:pt x="473" y="28"/>
                    </a:lnTo>
                    <a:lnTo>
                      <a:pt x="471" y="36"/>
                    </a:lnTo>
                    <a:lnTo>
                      <a:pt x="469" y="45"/>
                    </a:lnTo>
                    <a:lnTo>
                      <a:pt x="466" y="49"/>
                    </a:lnTo>
                    <a:lnTo>
                      <a:pt x="463" y="56"/>
                    </a:lnTo>
                    <a:lnTo>
                      <a:pt x="458" y="67"/>
                    </a:lnTo>
                    <a:lnTo>
                      <a:pt x="454" y="79"/>
                    </a:lnTo>
                    <a:lnTo>
                      <a:pt x="450" y="92"/>
                    </a:lnTo>
                    <a:lnTo>
                      <a:pt x="449" y="98"/>
                    </a:lnTo>
                    <a:lnTo>
                      <a:pt x="448" y="105"/>
                    </a:lnTo>
                    <a:lnTo>
                      <a:pt x="448" y="109"/>
                    </a:lnTo>
                    <a:lnTo>
                      <a:pt x="450" y="130"/>
                    </a:lnTo>
                    <a:lnTo>
                      <a:pt x="459" y="148"/>
                    </a:lnTo>
                    <a:lnTo>
                      <a:pt x="473" y="164"/>
                    </a:lnTo>
                    <a:lnTo>
                      <a:pt x="490" y="176"/>
                    </a:lnTo>
                    <a:lnTo>
                      <a:pt x="511" y="183"/>
                    </a:lnTo>
                    <a:lnTo>
                      <a:pt x="533" y="186"/>
                    </a:lnTo>
                    <a:lnTo>
                      <a:pt x="556" y="183"/>
                    </a:lnTo>
                    <a:lnTo>
                      <a:pt x="577" y="176"/>
                    </a:lnTo>
                    <a:lnTo>
                      <a:pt x="594" y="164"/>
                    </a:lnTo>
                    <a:lnTo>
                      <a:pt x="607" y="148"/>
                    </a:lnTo>
                    <a:lnTo>
                      <a:pt x="617" y="130"/>
                    </a:lnTo>
                    <a:lnTo>
                      <a:pt x="619" y="109"/>
                    </a:lnTo>
                    <a:lnTo>
                      <a:pt x="619" y="105"/>
                    </a:lnTo>
                    <a:lnTo>
                      <a:pt x="618" y="98"/>
                    </a:lnTo>
                    <a:lnTo>
                      <a:pt x="617" y="92"/>
                    </a:lnTo>
                    <a:lnTo>
                      <a:pt x="614" y="81"/>
                    </a:lnTo>
                    <a:lnTo>
                      <a:pt x="610" y="71"/>
                    </a:lnTo>
                    <a:lnTo>
                      <a:pt x="605" y="59"/>
                    </a:lnTo>
                    <a:lnTo>
                      <a:pt x="601" y="49"/>
                    </a:lnTo>
                    <a:lnTo>
                      <a:pt x="598" y="45"/>
                    </a:lnTo>
                    <a:lnTo>
                      <a:pt x="596" y="36"/>
                    </a:lnTo>
                    <a:lnTo>
                      <a:pt x="594" y="28"/>
                    </a:lnTo>
                    <a:lnTo>
                      <a:pt x="594" y="22"/>
                    </a:lnTo>
                    <a:lnTo>
                      <a:pt x="597" y="17"/>
                    </a:lnTo>
                    <a:lnTo>
                      <a:pt x="600" y="12"/>
                    </a:lnTo>
                    <a:lnTo>
                      <a:pt x="603" y="8"/>
                    </a:lnTo>
                    <a:lnTo>
                      <a:pt x="614" y="3"/>
                    </a:lnTo>
                    <a:lnTo>
                      <a:pt x="619" y="1"/>
                    </a:lnTo>
                    <a:lnTo>
                      <a:pt x="61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3" name="Freeform 2237"/>
              <p:cNvSpPr>
                <a:spLocks noEditPoints="1"/>
              </p:cNvSpPr>
              <p:nvPr/>
            </p:nvSpPr>
            <p:spPr bwMode="auto">
              <a:xfrm>
                <a:off x="5280025" y="3341688"/>
                <a:ext cx="1647825" cy="1681163"/>
              </a:xfrm>
              <a:custGeom>
                <a:avLst/>
                <a:gdLst>
                  <a:gd name="T0" fmla="*/ 459 w 1038"/>
                  <a:gd name="T1" fmla="*/ 84 h 1059"/>
                  <a:gd name="T2" fmla="*/ 479 w 1038"/>
                  <a:gd name="T3" fmla="*/ 139 h 1059"/>
                  <a:gd name="T4" fmla="*/ 439 w 1038"/>
                  <a:gd name="T5" fmla="*/ 195 h 1059"/>
                  <a:gd name="T6" fmla="*/ 196 w 1038"/>
                  <a:gd name="T7" fmla="*/ 216 h 1059"/>
                  <a:gd name="T8" fmla="*/ 196 w 1038"/>
                  <a:gd name="T9" fmla="*/ 448 h 1059"/>
                  <a:gd name="T10" fmla="*/ 157 w 1038"/>
                  <a:gd name="T11" fmla="*/ 494 h 1059"/>
                  <a:gd name="T12" fmla="*/ 134 w 1038"/>
                  <a:gd name="T13" fmla="*/ 487 h 1059"/>
                  <a:gd name="T14" fmla="*/ 62 w 1038"/>
                  <a:gd name="T15" fmla="*/ 467 h 1059"/>
                  <a:gd name="T16" fmla="*/ 35 w 1038"/>
                  <a:gd name="T17" fmla="*/ 589 h 1059"/>
                  <a:gd name="T18" fmla="*/ 112 w 1038"/>
                  <a:gd name="T19" fmla="*/ 600 h 1059"/>
                  <a:gd name="T20" fmla="*/ 157 w 1038"/>
                  <a:gd name="T21" fmla="*/ 581 h 1059"/>
                  <a:gd name="T22" fmla="*/ 196 w 1038"/>
                  <a:gd name="T23" fmla="*/ 627 h 1059"/>
                  <a:gd name="T24" fmla="*/ 439 w 1038"/>
                  <a:gd name="T25" fmla="*/ 852 h 1059"/>
                  <a:gd name="T26" fmla="*/ 480 w 1038"/>
                  <a:gd name="T27" fmla="*/ 876 h 1059"/>
                  <a:gd name="T28" fmla="*/ 477 w 1038"/>
                  <a:gd name="T29" fmla="*/ 911 h 1059"/>
                  <a:gd name="T30" fmla="*/ 455 w 1038"/>
                  <a:gd name="T31" fmla="*/ 966 h 1059"/>
                  <a:gd name="T32" fmla="*/ 527 w 1038"/>
                  <a:gd name="T33" fmla="*/ 1043 h 1059"/>
                  <a:gd name="T34" fmla="*/ 599 w 1038"/>
                  <a:gd name="T35" fmla="*/ 965 h 1059"/>
                  <a:gd name="T36" fmla="*/ 576 w 1038"/>
                  <a:gd name="T37" fmla="*/ 910 h 1059"/>
                  <a:gd name="T38" fmla="*/ 599 w 1038"/>
                  <a:gd name="T39" fmla="*/ 856 h 1059"/>
                  <a:gd name="T40" fmla="*/ 841 w 1038"/>
                  <a:gd name="T41" fmla="*/ 627 h 1059"/>
                  <a:gd name="T42" fmla="*/ 899 w 1038"/>
                  <a:gd name="T43" fmla="*/ 592 h 1059"/>
                  <a:gd name="T44" fmla="*/ 947 w 1038"/>
                  <a:gd name="T45" fmla="*/ 609 h 1059"/>
                  <a:gd name="T46" fmla="*/ 1022 w 1038"/>
                  <a:gd name="T47" fmla="*/ 538 h 1059"/>
                  <a:gd name="T48" fmla="*/ 949 w 1038"/>
                  <a:gd name="T49" fmla="*/ 466 h 1059"/>
                  <a:gd name="T50" fmla="*/ 899 w 1038"/>
                  <a:gd name="T51" fmla="*/ 490 h 1059"/>
                  <a:gd name="T52" fmla="*/ 845 w 1038"/>
                  <a:gd name="T53" fmla="*/ 466 h 1059"/>
                  <a:gd name="T54" fmla="*/ 841 w 1038"/>
                  <a:gd name="T55" fmla="*/ 250 h 1059"/>
                  <a:gd name="T56" fmla="*/ 579 w 1038"/>
                  <a:gd name="T57" fmla="*/ 179 h 1059"/>
                  <a:gd name="T58" fmla="*/ 577 w 1038"/>
                  <a:gd name="T59" fmla="*/ 136 h 1059"/>
                  <a:gd name="T60" fmla="*/ 595 w 1038"/>
                  <a:gd name="T61" fmla="*/ 80 h 1059"/>
                  <a:gd name="T62" fmla="*/ 551 w 1038"/>
                  <a:gd name="T63" fmla="*/ 3 h 1059"/>
                  <a:gd name="T64" fmla="*/ 607 w 1038"/>
                  <a:gd name="T65" fmla="*/ 101 h 1059"/>
                  <a:gd name="T66" fmla="*/ 589 w 1038"/>
                  <a:gd name="T67" fmla="*/ 165 h 1059"/>
                  <a:gd name="T68" fmla="*/ 857 w 1038"/>
                  <a:gd name="T69" fmla="*/ 233 h 1059"/>
                  <a:gd name="T70" fmla="*/ 869 w 1038"/>
                  <a:gd name="T71" fmla="*/ 473 h 1059"/>
                  <a:gd name="T72" fmla="*/ 896 w 1038"/>
                  <a:gd name="T73" fmla="*/ 471 h 1059"/>
                  <a:gd name="T74" fmla="*/ 998 w 1038"/>
                  <a:gd name="T75" fmla="*/ 461 h 1059"/>
                  <a:gd name="T76" fmla="*/ 998 w 1038"/>
                  <a:gd name="T77" fmla="*/ 614 h 1059"/>
                  <a:gd name="T78" fmla="*/ 895 w 1038"/>
                  <a:gd name="T79" fmla="*/ 607 h 1059"/>
                  <a:gd name="T80" fmla="*/ 862 w 1038"/>
                  <a:gd name="T81" fmla="*/ 611 h 1059"/>
                  <a:gd name="T82" fmla="*/ 611 w 1038"/>
                  <a:gd name="T83" fmla="*/ 869 h 1059"/>
                  <a:gd name="T84" fmla="*/ 587 w 1038"/>
                  <a:gd name="T85" fmla="*/ 897 h 1059"/>
                  <a:gd name="T86" fmla="*/ 612 w 1038"/>
                  <a:gd name="T87" fmla="*/ 952 h 1059"/>
                  <a:gd name="T88" fmla="*/ 527 w 1038"/>
                  <a:gd name="T89" fmla="*/ 1059 h 1059"/>
                  <a:gd name="T90" fmla="*/ 442 w 1038"/>
                  <a:gd name="T91" fmla="*/ 952 h 1059"/>
                  <a:gd name="T92" fmla="*/ 467 w 1038"/>
                  <a:gd name="T93" fmla="*/ 888 h 1059"/>
                  <a:gd name="T94" fmla="*/ 179 w 1038"/>
                  <a:gd name="T95" fmla="*/ 869 h 1059"/>
                  <a:gd name="T96" fmla="*/ 179 w 1038"/>
                  <a:gd name="T97" fmla="*/ 821 h 1059"/>
                  <a:gd name="T98" fmla="*/ 168 w 1038"/>
                  <a:gd name="T99" fmla="*/ 602 h 1059"/>
                  <a:gd name="T100" fmla="*/ 140 w 1038"/>
                  <a:gd name="T101" fmla="*/ 604 h 1059"/>
                  <a:gd name="T102" fmla="*/ 39 w 1038"/>
                  <a:gd name="T103" fmla="*/ 614 h 1059"/>
                  <a:gd name="T104" fmla="*/ 39 w 1038"/>
                  <a:gd name="T105" fmla="*/ 461 h 1059"/>
                  <a:gd name="T106" fmla="*/ 144 w 1038"/>
                  <a:gd name="T107" fmla="*/ 474 h 1059"/>
                  <a:gd name="T108" fmla="*/ 176 w 1038"/>
                  <a:gd name="T109" fmla="*/ 461 h 1059"/>
                  <a:gd name="T110" fmla="*/ 179 w 1038"/>
                  <a:gd name="T111" fmla="*/ 216 h 1059"/>
                  <a:gd name="T112" fmla="*/ 443 w 1038"/>
                  <a:gd name="T113" fmla="*/ 179 h 1059"/>
                  <a:gd name="T114" fmla="*/ 466 w 1038"/>
                  <a:gd name="T115" fmla="*/ 152 h 1059"/>
                  <a:gd name="T116" fmla="*/ 443 w 1038"/>
                  <a:gd name="T117" fmla="*/ 86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38" h="1059">
                    <a:moveTo>
                      <a:pt x="527" y="16"/>
                    </a:moveTo>
                    <a:lnTo>
                      <a:pt x="507" y="18"/>
                    </a:lnTo>
                    <a:lnTo>
                      <a:pt x="492" y="25"/>
                    </a:lnTo>
                    <a:lnTo>
                      <a:pt x="477" y="34"/>
                    </a:lnTo>
                    <a:lnTo>
                      <a:pt x="468" y="47"/>
                    </a:lnTo>
                    <a:lnTo>
                      <a:pt x="462" y="63"/>
                    </a:lnTo>
                    <a:lnTo>
                      <a:pt x="459" y="80"/>
                    </a:lnTo>
                    <a:lnTo>
                      <a:pt x="459" y="84"/>
                    </a:lnTo>
                    <a:lnTo>
                      <a:pt x="460" y="89"/>
                    </a:lnTo>
                    <a:lnTo>
                      <a:pt x="462" y="96"/>
                    </a:lnTo>
                    <a:lnTo>
                      <a:pt x="464" y="105"/>
                    </a:lnTo>
                    <a:lnTo>
                      <a:pt x="468" y="114"/>
                    </a:lnTo>
                    <a:lnTo>
                      <a:pt x="472" y="124"/>
                    </a:lnTo>
                    <a:lnTo>
                      <a:pt x="476" y="134"/>
                    </a:lnTo>
                    <a:lnTo>
                      <a:pt x="479" y="137"/>
                    </a:lnTo>
                    <a:lnTo>
                      <a:pt x="479" y="139"/>
                    </a:lnTo>
                    <a:lnTo>
                      <a:pt x="481" y="148"/>
                    </a:lnTo>
                    <a:lnTo>
                      <a:pt x="483" y="157"/>
                    </a:lnTo>
                    <a:lnTo>
                      <a:pt x="483" y="165"/>
                    </a:lnTo>
                    <a:lnTo>
                      <a:pt x="479" y="173"/>
                    </a:lnTo>
                    <a:lnTo>
                      <a:pt x="475" y="179"/>
                    </a:lnTo>
                    <a:lnTo>
                      <a:pt x="469" y="185"/>
                    </a:lnTo>
                    <a:lnTo>
                      <a:pt x="455" y="192"/>
                    </a:lnTo>
                    <a:lnTo>
                      <a:pt x="439" y="195"/>
                    </a:lnTo>
                    <a:lnTo>
                      <a:pt x="439" y="196"/>
                    </a:lnTo>
                    <a:lnTo>
                      <a:pt x="439" y="196"/>
                    </a:lnTo>
                    <a:lnTo>
                      <a:pt x="439" y="196"/>
                    </a:lnTo>
                    <a:lnTo>
                      <a:pt x="437" y="196"/>
                    </a:lnTo>
                    <a:lnTo>
                      <a:pt x="433" y="196"/>
                    </a:lnTo>
                    <a:lnTo>
                      <a:pt x="196" y="196"/>
                    </a:lnTo>
                    <a:lnTo>
                      <a:pt x="196" y="203"/>
                    </a:lnTo>
                    <a:lnTo>
                      <a:pt x="196" y="216"/>
                    </a:lnTo>
                    <a:lnTo>
                      <a:pt x="196" y="230"/>
                    </a:lnTo>
                    <a:lnTo>
                      <a:pt x="196" y="242"/>
                    </a:lnTo>
                    <a:lnTo>
                      <a:pt x="196" y="249"/>
                    </a:lnTo>
                    <a:lnTo>
                      <a:pt x="196" y="335"/>
                    </a:lnTo>
                    <a:lnTo>
                      <a:pt x="196" y="335"/>
                    </a:lnTo>
                    <a:lnTo>
                      <a:pt x="196" y="444"/>
                    </a:lnTo>
                    <a:lnTo>
                      <a:pt x="196" y="444"/>
                    </a:lnTo>
                    <a:lnTo>
                      <a:pt x="196" y="448"/>
                    </a:lnTo>
                    <a:lnTo>
                      <a:pt x="196" y="448"/>
                    </a:lnTo>
                    <a:lnTo>
                      <a:pt x="193" y="462"/>
                    </a:lnTo>
                    <a:lnTo>
                      <a:pt x="188" y="474"/>
                    </a:lnTo>
                    <a:lnTo>
                      <a:pt x="184" y="480"/>
                    </a:lnTo>
                    <a:lnTo>
                      <a:pt x="179" y="486"/>
                    </a:lnTo>
                    <a:lnTo>
                      <a:pt x="172" y="490"/>
                    </a:lnTo>
                    <a:lnTo>
                      <a:pt x="164" y="492"/>
                    </a:lnTo>
                    <a:lnTo>
                      <a:pt x="157" y="494"/>
                    </a:lnTo>
                    <a:lnTo>
                      <a:pt x="147" y="492"/>
                    </a:lnTo>
                    <a:lnTo>
                      <a:pt x="138" y="490"/>
                    </a:lnTo>
                    <a:lnTo>
                      <a:pt x="138" y="490"/>
                    </a:lnTo>
                    <a:lnTo>
                      <a:pt x="137" y="490"/>
                    </a:lnTo>
                    <a:lnTo>
                      <a:pt x="137" y="488"/>
                    </a:lnTo>
                    <a:lnTo>
                      <a:pt x="137" y="488"/>
                    </a:lnTo>
                    <a:lnTo>
                      <a:pt x="136" y="488"/>
                    </a:lnTo>
                    <a:lnTo>
                      <a:pt x="134" y="487"/>
                    </a:lnTo>
                    <a:lnTo>
                      <a:pt x="129" y="484"/>
                    </a:lnTo>
                    <a:lnTo>
                      <a:pt x="124" y="482"/>
                    </a:lnTo>
                    <a:lnTo>
                      <a:pt x="111" y="474"/>
                    </a:lnTo>
                    <a:lnTo>
                      <a:pt x="95" y="469"/>
                    </a:lnTo>
                    <a:lnTo>
                      <a:pt x="90" y="466"/>
                    </a:lnTo>
                    <a:lnTo>
                      <a:pt x="83" y="465"/>
                    </a:lnTo>
                    <a:lnTo>
                      <a:pt x="79" y="465"/>
                    </a:lnTo>
                    <a:lnTo>
                      <a:pt x="62" y="467"/>
                    </a:lnTo>
                    <a:lnTo>
                      <a:pt x="48" y="474"/>
                    </a:lnTo>
                    <a:lnTo>
                      <a:pt x="35" y="486"/>
                    </a:lnTo>
                    <a:lnTo>
                      <a:pt x="24" y="500"/>
                    </a:lnTo>
                    <a:lnTo>
                      <a:pt x="18" y="518"/>
                    </a:lnTo>
                    <a:lnTo>
                      <a:pt x="15" y="538"/>
                    </a:lnTo>
                    <a:lnTo>
                      <a:pt x="18" y="558"/>
                    </a:lnTo>
                    <a:lnTo>
                      <a:pt x="24" y="575"/>
                    </a:lnTo>
                    <a:lnTo>
                      <a:pt x="35" y="589"/>
                    </a:lnTo>
                    <a:lnTo>
                      <a:pt x="48" y="601"/>
                    </a:lnTo>
                    <a:lnTo>
                      <a:pt x="62" y="609"/>
                    </a:lnTo>
                    <a:lnTo>
                      <a:pt x="79" y="610"/>
                    </a:lnTo>
                    <a:lnTo>
                      <a:pt x="83" y="610"/>
                    </a:lnTo>
                    <a:lnTo>
                      <a:pt x="89" y="609"/>
                    </a:lnTo>
                    <a:lnTo>
                      <a:pt x="94" y="607"/>
                    </a:lnTo>
                    <a:lnTo>
                      <a:pt x="103" y="604"/>
                    </a:lnTo>
                    <a:lnTo>
                      <a:pt x="112" y="600"/>
                    </a:lnTo>
                    <a:lnTo>
                      <a:pt x="124" y="594"/>
                    </a:lnTo>
                    <a:lnTo>
                      <a:pt x="133" y="589"/>
                    </a:lnTo>
                    <a:lnTo>
                      <a:pt x="137" y="586"/>
                    </a:lnTo>
                    <a:lnTo>
                      <a:pt x="137" y="586"/>
                    </a:lnTo>
                    <a:lnTo>
                      <a:pt x="138" y="586"/>
                    </a:lnTo>
                    <a:lnTo>
                      <a:pt x="138" y="586"/>
                    </a:lnTo>
                    <a:lnTo>
                      <a:pt x="147" y="583"/>
                    </a:lnTo>
                    <a:lnTo>
                      <a:pt x="157" y="581"/>
                    </a:lnTo>
                    <a:lnTo>
                      <a:pt x="164" y="583"/>
                    </a:lnTo>
                    <a:lnTo>
                      <a:pt x="172" y="585"/>
                    </a:lnTo>
                    <a:lnTo>
                      <a:pt x="179" y="589"/>
                    </a:lnTo>
                    <a:lnTo>
                      <a:pt x="184" y="596"/>
                    </a:lnTo>
                    <a:lnTo>
                      <a:pt x="192" y="610"/>
                    </a:lnTo>
                    <a:lnTo>
                      <a:pt x="196" y="626"/>
                    </a:lnTo>
                    <a:lnTo>
                      <a:pt x="196" y="626"/>
                    </a:lnTo>
                    <a:lnTo>
                      <a:pt x="196" y="627"/>
                    </a:lnTo>
                    <a:lnTo>
                      <a:pt x="196" y="631"/>
                    </a:lnTo>
                    <a:lnTo>
                      <a:pt x="196" y="821"/>
                    </a:lnTo>
                    <a:lnTo>
                      <a:pt x="196" y="833"/>
                    </a:lnTo>
                    <a:lnTo>
                      <a:pt x="196" y="846"/>
                    </a:lnTo>
                    <a:lnTo>
                      <a:pt x="196" y="852"/>
                    </a:lnTo>
                    <a:lnTo>
                      <a:pt x="433" y="852"/>
                    </a:lnTo>
                    <a:lnTo>
                      <a:pt x="437" y="852"/>
                    </a:lnTo>
                    <a:lnTo>
                      <a:pt x="439" y="852"/>
                    </a:lnTo>
                    <a:lnTo>
                      <a:pt x="439" y="852"/>
                    </a:lnTo>
                    <a:lnTo>
                      <a:pt x="439" y="852"/>
                    </a:lnTo>
                    <a:lnTo>
                      <a:pt x="439" y="852"/>
                    </a:lnTo>
                    <a:lnTo>
                      <a:pt x="451" y="855"/>
                    </a:lnTo>
                    <a:lnTo>
                      <a:pt x="463" y="860"/>
                    </a:lnTo>
                    <a:lnTo>
                      <a:pt x="469" y="864"/>
                    </a:lnTo>
                    <a:lnTo>
                      <a:pt x="475" y="869"/>
                    </a:lnTo>
                    <a:lnTo>
                      <a:pt x="480" y="876"/>
                    </a:lnTo>
                    <a:lnTo>
                      <a:pt x="483" y="884"/>
                    </a:lnTo>
                    <a:lnTo>
                      <a:pt x="483" y="892"/>
                    </a:lnTo>
                    <a:lnTo>
                      <a:pt x="483" y="901"/>
                    </a:lnTo>
                    <a:lnTo>
                      <a:pt x="479" y="910"/>
                    </a:lnTo>
                    <a:lnTo>
                      <a:pt x="479" y="910"/>
                    </a:lnTo>
                    <a:lnTo>
                      <a:pt x="479" y="910"/>
                    </a:lnTo>
                    <a:lnTo>
                      <a:pt x="479" y="911"/>
                    </a:lnTo>
                    <a:lnTo>
                      <a:pt x="477" y="911"/>
                    </a:lnTo>
                    <a:lnTo>
                      <a:pt x="477" y="912"/>
                    </a:lnTo>
                    <a:lnTo>
                      <a:pt x="476" y="915"/>
                    </a:lnTo>
                    <a:lnTo>
                      <a:pt x="473" y="919"/>
                    </a:lnTo>
                    <a:lnTo>
                      <a:pt x="471" y="926"/>
                    </a:lnTo>
                    <a:lnTo>
                      <a:pt x="464" y="941"/>
                    </a:lnTo>
                    <a:lnTo>
                      <a:pt x="458" y="957"/>
                    </a:lnTo>
                    <a:lnTo>
                      <a:pt x="456" y="962"/>
                    </a:lnTo>
                    <a:lnTo>
                      <a:pt x="455" y="966"/>
                    </a:lnTo>
                    <a:lnTo>
                      <a:pt x="454" y="970"/>
                    </a:lnTo>
                    <a:lnTo>
                      <a:pt x="454" y="974"/>
                    </a:lnTo>
                    <a:lnTo>
                      <a:pt x="456" y="991"/>
                    </a:lnTo>
                    <a:lnTo>
                      <a:pt x="464" y="1007"/>
                    </a:lnTo>
                    <a:lnTo>
                      <a:pt x="475" y="1021"/>
                    </a:lnTo>
                    <a:lnTo>
                      <a:pt x="490" y="1033"/>
                    </a:lnTo>
                    <a:lnTo>
                      <a:pt x="507" y="1041"/>
                    </a:lnTo>
                    <a:lnTo>
                      <a:pt x="527" y="1043"/>
                    </a:lnTo>
                    <a:lnTo>
                      <a:pt x="547" y="1041"/>
                    </a:lnTo>
                    <a:lnTo>
                      <a:pt x="564" y="1033"/>
                    </a:lnTo>
                    <a:lnTo>
                      <a:pt x="578" y="1021"/>
                    </a:lnTo>
                    <a:lnTo>
                      <a:pt x="590" y="1007"/>
                    </a:lnTo>
                    <a:lnTo>
                      <a:pt x="598" y="991"/>
                    </a:lnTo>
                    <a:lnTo>
                      <a:pt x="600" y="974"/>
                    </a:lnTo>
                    <a:lnTo>
                      <a:pt x="599" y="970"/>
                    </a:lnTo>
                    <a:lnTo>
                      <a:pt x="599" y="965"/>
                    </a:lnTo>
                    <a:lnTo>
                      <a:pt x="596" y="958"/>
                    </a:lnTo>
                    <a:lnTo>
                      <a:pt x="594" y="948"/>
                    </a:lnTo>
                    <a:lnTo>
                      <a:pt x="589" y="939"/>
                    </a:lnTo>
                    <a:lnTo>
                      <a:pt x="583" y="926"/>
                    </a:lnTo>
                    <a:lnTo>
                      <a:pt x="578" y="916"/>
                    </a:lnTo>
                    <a:lnTo>
                      <a:pt x="576" y="911"/>
                    </a:lnTo>
                    <a:lnTo>
                      <a:pt x="576" y="910"/>
                    </a:lnTo>
                    <a:lnTo>
                      <a:pt x="576" y="910"/>
                    </a:lnTo>
                    <a:lnTo>
                      <a:pt x="576" y="910"/>
                    </a:lnTo>
                    <a:lnTo>
                      <a:pt x="572" y="901"/>
                    </a:lnTo>
                    <a:lnTo>
                      <a:pt x="570" y="892"/>
                    </a:lnTo>
                    <a:lnTo>
                      <a:pt x="572" y="884"/>
                    </a:lnTo>
                    <a:lnTo>
                      <a:pt x="574" y="876"/>
                    </a:lnTo>
                    <a:lnTo>
                      <a:pt x="579" y="869"/>
                    </a:lnTo>
                    <a:lnTo>
                      <a:pt x="585" y="864"/>
                    </a:lnTo>
                    <a:lnTo>
                      <a:pt x="599" y="856"/>
                    </a:lnTo>
                    <a:lnTo>
                      <a:pt x="616" y="852"/>
                    </a:lnTo>
                    <a:lnTo>
                      <a:pt x="616" y="852"/>
                    </a:lnTo>
                    <a:lnTo>
                      <a:pt x="617" y="852"/>
                    </a:lnTo>
                    <a:lnTo>
                      <a:pt x="621" y="852"/>
                    </a:lnTo>
                    <a:lnTo>
                      <a:pt x="841" y="852"/>
                    </a:lnTo>
                    <a:lnTo>
                      <a:pt x="841" y="632"/>
                    </a:lnTo>
                    <a:lnTo>
                      <a:pt x="841" y="627"/>
                    </a:lnTo>
                    <a:lnTo>
                      <a:pt x="841" y="627"/>
                    </a:lnTo>
                    <a:lnTo>
                      <a:pt x="845" y="611"/>
                    </a:lnTo>
                    <a:lnTo>
                      <a:pt x="852" y="598"/>
                    </a:lnTo>
                    <a:lnTo>
                      <a:pt x="864" y="589"/>
                    </a:lnTo>
                    <a:lnTo>
                      <a:pt x="878" y="586"/>
                    </a:lnTo>
                    <a:lnTo>
                      <a:pt x="884" y="586"/>
                    </a:lnTo>
                    <a:lnTo>
                      <a:pt x="892" y="588"/>
                    </a:lnTo>
                    <a:lnTo>
                      <a:pt x="899" y="592"/>
                    </a:lnTo>
                    <a:lnTo>
                      <a:pt x="899" y="592"/>
                    </a:lnTo>
                    <a:lnTo>
                      <a:pt x="900" y="592"/>
                    </a:lnTo>
                    <a:lnTo>
                      <a:pt x="901" y="592"/>
                    </a:lnTo>
                    <a:lnTo>
                      <a:pt x="903" y="593"/>
                    </a:lnTo>
                    <a:lnTo>
                      <a:pt x="907" y="594"/>
                    </a:lnTo>
                    <a:lnTo>
                      <a:pt x="913" y="597"/>
                    </a:lnTo>
                    <a:lnTo>
                      <a:pt x="926" y="604"/>
                    </a:lnTo>
                    <a:lnTo>
                      <a:pt x="941" y="607"/>
                    </a:lnTo>
                    <a:lnTo>
                      <a:pt x="947" y="609"/>
                    </a:lnTo>
                    <a:lnTo>
                      <a:pt x="953" y="610"/>
                    </a:lnTo>
                    <a:lnTo>
                      <a:pt x="958" y="610"/>
                    </a:lnTo>
                    <a:lnTo>
                      <a:pt x="975" y="609"/>
                    </a:lnTo>
                    <a:lnTo>
                      <a:pt x="989" y="601"/>
                    </a:lnTo>
                    <a:lnTo>
                      <a:pt x="1002" y="589"/>
                    </a:lnTo>
                    <a:lnTo>
                      <a:pt x="1013" y="575"/>
                    </a:lnTo>
                    <a:lnTo>
                      <a:pt x="1019" y="558"/>
                    </a:lnTo>
                    <a:lnTo>
                      <a:pt x="1022" y="538"/>
                    </a:lnTo>
                    <a:lnTo>
                      <a:pt x="1019" y="518"/>
                    </a:lnTo>
                    <a:lnTo>
                      <a:pt x="1013" y="500"/>
                    </a:lnTo>
                    <a:lnTo>
                      <a:pt x="1002" y="486"/>
                    </a:lnTo>
                    <a:lnTo>
                      <a:pt x="989" y="474"/>
                    </a:lnTo>
                    <a:lnTo>
                      <a:pt x="975" y="467"/>
                    </a:lnTo>
                    <a:lnTo>
                      <a:pt x="958" y="465"/>
                    </a:lnTo>
                    <a:lnTo>
                      <a:pt x="954" y="465"/>
                    </a:lnTo>
                    <a:lnTo>
                      <a:pt x="949" y="466"/>
                    </a:lnTo>
                    <a:lnTo>
                      <a:pt x="943" y="467"/>
                    </a:lnTo>
                    <a:lnTo>
                      <a:pt x="934" y="471"/>
                    </a:lnTo>
                    <a:lnTo>
                      <a:pt x="925" y="475"/>
                    </a:lnTo>
                    <a:lnTo>
                      <a:pt x="913" y="482"/>
                    </a:lnTo>
                    <a:lnTo>
                      <a:pt x="904" y="486"/>
                    </a:lnTo>
                    <a:lnTo>
                      <a:pt x="900" y="488"/>
                    </a:lnTo>
                    <a:lnTo>
                      <a:pt x="899" y="488"/>
                    </a:lnTo>
                    <a:lnTo>
                      <a:pt x="899" y="490"/>
                    </a:lnTo>
                    <a:lnTo>
                      <a:pt x="899" y="490"/>
                    </a:lnTo>
                    <a:lnTo>
                      <a:pt x="890" y="492"/>
                    </a:lnTo>
                    <a:lnTo>
                      <a:pt x="881" y="494"/>
                    </a:lnTo>
                    <a:lnTo>
                      <a:pt x="873" y="492"/>
                    </a:lnTo>
                    <a:lnTo>
                      <a:pt x="865" y="490"/>
                    </a:lnTo>
                    <a:lnTo>
                      <a:pt x="858" y="486"/>
                    </a:lnTo>
                    <a:lnTo>
                      <a:pt x="853" y="480"/>
                    </a:lnTo>
                    <a:lnTo>
                      <a:pt x="845" y="466"/>
                    </a:lnTo>
                    <a:lnTo>
                      <a:pt x="841" y="450"/>
                    </a:lnTo>
                    <a:lnTo>
                      <a:pt x="841" y="450"/>
                    </a:lnTo>
                    <a:lnTo>
                      <a:pt x="841" y="450"/>
                    </a:lnTo>
                    <a:lnTo>
                      <a:pt x="841" y="450"/>
                    </a:lnTo>
                    <a:lnTo>
                      <a:pt x="841" y="448"/>
                    </a:lnTo>
                    <a:lnTo>
                      <a:pt x="841" y="444"/>
                    </a:lnTo>
                    <a:lnTo>
                      <a:pt x="841" y="250"/>
                    </a:lnTo>
                    <a:lnTo>
                      <a:pt x="841" y="250"/>
                    </a:lnTo>
                    <a:lnTo>
                      <a:pt x="841" y="196"/>
                    </a:lnTo>
                    <a:lnTo>
                      <a:pt x="621" y="196"/>
                    </a:lnTo>
                    <a:lnTo>
                      <a:pt x="616" y="196"/>
                    </a:lnTo>
                    <a:lnTo>
                      <a:pt x="616" y="196"/>
                    </a:lnTo>
                    <a:lnTo>
                      <a:pt x="603" y="194"/>
                    </a:lnTo>
                    <a:lnTo>
                      <a:pt x="591" y="189"/>
                    </a:lnTo>
                    <a:lnTo>
                      <a:pt x="585" y="185"/>
                    </a:lnTo>
                    <a:lnTo>
                      <a:pt x="579" y="179"/>
                    </a:lnTo>
                    <a:lnTo>
                      <a:pt x="574" y="173"/>
                    </a:lnTo>
                    <a:lnTo>
                      <a:pt x="572" y="165"/>
                    </a:lnTo>
                    <a:lnTo>
                      <a:pt x="570" y="157"/>
                    </a:lnTo>
                    <a:lnTo>
                      <a:pt x="572" y="148"/>
                    </a:lnTo>
                    <a:lnTo>
                      <a:pt x="576" y="139"/>
                    </a:lnTo>
                    <a:lnTo>
                      <a:pt x="576" y="139"/>
                    </a:lnTo>
                    <a:lnTo>
                      <a:pt x="576" y="137"/>
                    </a:lnTo>
                    <a:lnTo>
                      <a:pt x="577" y="136"/>
                    </a:lnTo>
                    <a:lnTo>
                      <a:pt x="577" y="135"/>
                    </a:lnTo>
                    <a:lnTo>
                      <a:pt x="579" y="131"/>
                    </a:lnTo>
                    <a:lnTo>
                      <a:pt x="582" y="124"/>
                    </a:lnTo>
                    <a:lnTo>
                      <a:pt x="587" y="111"/>
                    </a:lnTo>
                    <a:lnTo>
                      <a:pt x="591" y="96"/>
                    </a:lnTo>
                    <a:lnTo>
                      <a:pt x="594" y="90"/>
                    </a:lnTo>
                    <a:lnTo>
                      <a:pt x="594" y="84"/>
                    </a:lnTo>
                    <a:lnTo>
                      <a:pt x="595" y="80"/>
                    </a:lnTo>
                    <a:lnTo>
                      <a:pt x="593" y="63"/>
                    </a:lnTo>
                    <a:lnTo>
                      <a:pt x="586" y="47"/>
                    </a:lnTo>
                    <a:lnTo>
                      <a:pt x="576" y="34"/>
                    </a:lnTo>
                    <a:lnTo>
                      <a:pt x="562" y="25"/>
                    </a:lnTo>
                    <a:lnTo>
                      <a:pt x="545" y="18"/>
                    </a:lnTo>
                    <a:lnTo>
                      <a:pt x="527" y="16"/>
                    </a:lnTo>
                    <a:close/>
                    <a:moveTo>
                      <a:pt x="527" y="0"/>
                    </a:moveTo>
                    <a:lnTo>
                      <a:pt x="551" y="3"/>
                    </a:lnTo>
                    <a:lnTo>
                      <a:pt x="570" y="10"/>
                    </a:lnTo>
                    <a:lnTo>
                      <a:pt x="587" y="22"/>
                    </a:lnTo>
                    <a:lnTo>
                      <a:pt x="600" y="39"/>
                    </a:lnTo>
                    <a:lnTo>
                      <a:pt x="608" y="59"/>
                    </a:lnTo>
                    <a:lnTo>
                      <a:pt x="611" y="80"/>
                    </a:lnTo>
                    <a:lnTo>
                      <a:pt x="611" y="86"/>
                    </a:lnTo>
                    <a:lnTo>
                      <a:pt x="610" y="93"/>
                    </a:lnTo>
                    <a:lnTo>
                      <a:pt x="607" y="101"/>
                    </a:lnTo>
                    <a:lnTo>
                      <a:pt x="600" y="122"/>
                    </a:lnTo>
                    <a:lnTo>
                      <a:pt x="595" y="134"/>
                    </a:lnTo>
                    <a:lnTo>
                      <a:pt x="591" y="143"/>
                    </a:lnTo>
                    <a:lnTo>
                      <a:pt x="590" y="145"/>
                    </a:lnTo>
                    <a:lnTo>
                      <a:pt x="587" y="152"/>
                    </a:lnTo>
                    <a:lnTo>
                      <a:pt x="587" y="157"/>
                    </a:lnTo>
                    <a:lnTo>
                      <a:pt x="587" y="161"/>
                    </a:lnTo>
                    <a:lnTo>
                      <a:pt x="589" y="165"/>
                    </a:lnTo>
                    <a:lnTo>
                      <a:pt x="591" y="169"/>
                    </a:lnTo>
                    <a:lnTo>
                      <a:pt x="595" y="172"/>
                    </a:lnTo>
                    <a:lnTo>
                      <a:pt x="604" y="177"/>
                    </a:lnTo>
                    <a:lnTo>
                      <a:pt x="617" y="179"/>
                    </a:lnTo>
                    <a:lnTo>
                      <a:pt x="621" y="179"/>
                    </a:lnTo>
                    <a:lnTo>
                      <a:pt x="857" y="179"/>
                    </a:lnTo>
                    <a:lnTo>
                      <a:pt x="857" y="233"/>
                    </a:lnTo>
                    <a:lnTo>
                      <a:pt x="857" y="233"/>
                    </a:lnTo>
                    <a:lnTo>
                      <a:pt x="857" y="444"/>
                    </a:lnTo>
                    <a:lnTo>
                      <a:pt x="857" y="448"/>
                    </a:lnTo>
                    <a:lnTo>
                      <a:pt x="857" y="448"/>
                    </a:lnTo>
                    <a:lnTo>
                      <a:pt x="858" y="454"/>
                    </a:lnTo>
                    <a:lnTo>
                      <a:pt x="860" y="461"/>
                    </a:lnTo>
                    <a:lnTo>
                      <a:pt x="862" y="466"/>
                    </a:lnTo>
                    <a:lnTo>
                      <a:pt x="866" y="470"/>
                    </a:lnTo>
                    <a:lnTo>
                      <a:pt x="869" y="473"/>
                    </a:lnTo>
                    <a:lnTo>
                      <a:pt x="873" y="475"/>
                    </a:lnTo>
                    <a:lnTo>
                      <a:pt x="877" y="477"/>
                    </a:lnTo>
                    <a:lnTo>
                      <a:pt x="881" y="478"/>
                    </a:lnTo>
                    <a:lnTo>
                      <a:pt x="886" y="477"/>
                    </a:lnTo>
                    <a:lnTo>
                      <a:pt x="891" y="475"/>
                    </a:lnTo>
                    <a:lnTo>
                      <a:pt x="892" y="475"/>
                    </a:lnTo>
                    <a:lnTo>
                      <a:pt x="894" y="474"/>
                    </a:lnTo>
                    <a:lnTo>
                      <a:pt x="896" y="471"/>
                    </a:lnTo>
                    <a:lnTo>
                      <a:pt x="901" y="470"/>
                    </a:lnTo>
                    <a:lnTo>
                      <a:pt x="905" y="467"/>
                    </a:lnTo>
                    <a:lnTo>
                      <a:pt x="920" y="460"/>
                    </a:lnTo>
                    <a:lnTo>
                      <a:pt x="937" y="453"/>
                    </a:lnTo>
                    <a:lnTo>
                      <a:pt x="947" y="450"/>
                    </a:lnTo>
                    <a:lnTo>
                      <a:pt x="958" y="449"/>
                    </a:lnTo>
                    <a:lnTo>
                      <a:pt x="979" y="452"/>
                    </a:lnTo>
                    <a:lnTo>
                      <a:pt x="998" y="461"/>
                    </a:lnTo>
                    <a:lnTo>
                      <a:pt x="1014" y="475"/>
                    </a:lnTo>
                    <a:lnTo>
                      <a:pt x="1027" y="494"/>
                    </a:lnTo>
                    <a:lnTo>
                      <a:pt x="1035" y="514"/>
                    </a:lnTo>
                    <a:lnTo>
                      <a:pt x="1038" y="538"/>
                    </a:lnTo>
                    <a:lnTo>
                      <a:pt x="1035" y="562"/>
                    </a:lnTo>
                    <a:lnTo>
                      <a:pt x="1027" y="583"/>
                    </a:lnTo>
                    <a:lnTo>
                      <a:pt x="1014" y="601"/>
                    </a:lnTo>
                    <a:lnTo>
                      <a:pt x="998" y="614"/>
                    </a:lnTo>
                    <a:lnTo>
                      <a:pt x="979" y="623"/>
                    </a:lnTo>
                    <a:lnTo>
                      <a:pt x="958" y="627"/>
                    </a:lnTo>
                    <a:lnTo>
                      <a:pt x="951" y="626"/>
                    </a:lnTo>
                    <a:lnTo>
                      <a:pt x="943" y="626"/>
                    </a:lnTo>
                    <a:lnTo>
                      <a:pt x="937" y="623"/>
                    </a:lnTo>
                    <a:lnTo>
                      <a:pt x="916" y="617"/>
                    </a:lnTo>
                    <a:lnTo>
                      <a:pt x="904" y="611"/>
                    </a:lnTo>
                    <a:lnTo>
                      <a:pt x="895" y="607"/>
                    </a:lnTo>
                    <a:lnTo>
                      <a:pt x="892" y="606"/>
                    </a:lnTo>
                    <a:lnTo>
                      <a:pt x="887" y="604"/>
                    </a:lnTo>
                    <a:lnTo>
                      <a:pt x="882" y="602"/>
                    </a:lnTo>
                    <a:lnTo>
                      <a:pt x="878" y="602"/>
                    </a:lnTo>
                    <a:lnTo>
                      <a:pt x="873" y="604"/>
                    </a:lnTo>
                    <a:lnTo>
                      <a:pt x="869" y="605"/>
                    </a:lnTo>
                    <a:lnTo>
                      <a:pt x="865" y="609"/>
                    </a:lnTo>
                    <a:lnTo>
                      <a:pt x="862" y="611"/>
                    </a:lnTo>
                    <a:lnTo>
                      <a:pt x="860" y="617"/>
                    </a:lnTo>
                    <a:lnTo>
                      <a:pt x="858" y="622"/>
                    </a:lnTo>
                    <a:lnTo>
                      <a:pt x="857" y="628"/>
                    </a:lnTo>
                    <a:lnTo>
                      <a:pt x="857" y="632"/>
                    </a:lnTo>
                    <a:lnTo>
                      <a:pt x="857" y="869"/>
                    </a:lnTo>
                    <a:lnTo>
                      <a:pt x="621" y="869"/>
                    </a:lnTo>
                    <a:lnTo>
                      <a:pt x="617" y="869"/>
                    </a:lnTo>
                    <a:lnTo>
                      <a:pt x="611" y="869"/>
                    </a:lnTo>
                    <a:lnTo>
                      <a:pt x="604" y="872"/>
                    </a:lnTo>
                    <a:lnTo>
                      <a:pt x="599" y="873"/>
                    </a:lnTo>
                    <a:lnTo>
                      <a:pt x="595" y="877"/>
                    </a:lnTo>
                    <a:lnTo>
                      <a:pt x="591" y="880"/>
                    </a:lnTo>
                    <a:lnTo>
                      <a:pt x="589" y="884"/>
                    </a:lnTo>
                    <a:lnTo>
                      <a:pt x="587" y="888"/>
                    </a:lnTo>
                    <a:lnTo>
                      <a:pt x="587" y="892"/>
                    </a:lnTo>
                    <a:lnTo>
                      <a:pt x="587" y="897"/>
                    </a:lnTo>
                    <a:lnTo>
                      <a:pt x="590" y="903"/>
                    </a:lnTo>
                    <a:lnTo>
                      <a:pt x="590" y="903"/>
                    </a:lnTo>
                    <a:lnTo>
                      <a:pt x="591" y="906"/>
                    </a:lnTo>
                    <a:lnTo>
                      <a:pt x="593" y="909"/>
                    </a:lnTo>
                    <a:lnTo>
                      <a:pt x="595" y="914"/>
                    </a:lnTo>
                    <a:lnTo>
                      <a:pt x="598" y="919"/>
                    </a:lnTo>
                    <a:lnTo>
                      <a:pt x="606" y="935"/>
                    </a:lnTo>
                    <a:lnTo>
                      <a:pt x="612" y="952"/>
                    </a:lnTo>
                    <a:lnTo>
                      <a:pt x="615" y="964"/>
                    </a:lnTo>
                    <a:lnTo>
                      <a:pt x="616" y="974"/>
                    </a:lnTo>
                    <a:lnTo>
                      <a:pt x="613" y="995"/>
                    </a:lnTo>
                    <a:lnTo>
                      <a:pt x="604" y="1016"/>
                    </a:lnTo>
                    <a:lnTo>
                      <a:pt x="590" y="1033"/>
                    </a:lnTo>
                    <a:lnTo>
                      <a:pt x="572" y="1047"/>
                    </a:lnTo>
                    <a:lnTo>
                      <a:pt x="551" y="1056"/>
                    </a:lnTo>
                    <a:lnTo>
                      <a:pt x="527" y="1059"/>
                    </a:lnTo>
                    <a:lnTo>
                      <a:pt x="504" y="1056"/>
                    </a:lnTo>
                    <a:lnTo>
                      <a:pt x="483" y="1047"/>
                    </a:lnTo>
                    <a:lnTo>
                      <a:pt x="464" y="1033"/>
                    </a:lnTo>
                    <a:lnTo>
                      <a:pt x="450" y="1016"/>
                    </a:lnTo>
                    <a:lnTo>
                      <a:pt x="441" y="995"/>
                    </a:lnTo>
                    <a:lnTo>
                      <a:pt x="438" y="974"/>
                    </a:lnTo>
                    <a:lnTo>
                      <a:pt x="439" y="964"/>
                    </a:lnTo>
                    <a:lnTo>
                      <a:pt x="442" y="952"/>
                    </a:lnTo>
                    <a:lnTo>
                      <a:pt x="451" y="929"/>
                    </a:lnTo>
                    <a:lnTo>
                      <a:pt x="456" y="919"/>
                    </a:lnTo>
                    <a:lnTo>
                      <a:pt x="460" y="910"/>
                    </a:lnTo>
                    <a:lnTo>
                      <a:pt x="463" y="905"/>
                    </a:lnTo>
                    <a:lnTo>
                      <a:pt x="464" y="903"/>
                    </a:lnTo>
                    <a:lnTo>
                      <a:pt x="466" y="897"/>
                    </a:lnTo>
                    <a:lnTo>
                      <a:pt x="467" y="892"/>
                    </a:lnTo>
                    <a:lnTo>
                      <a:pt x="467" y="888"/>
                    </a:lnTo>
                    <a:lnTo>
                      <a:pt x="464" y="884"/>
                    </a:lnTo>
                    <a:lnTo>
                      <a:pt x="463" y="880"/>
                    </a:lnTo>
                    <a:lnTo>
                      <a:pt x="459" y="877"/>
                    </a:lnTo>
                    <a:lnTo>
                      <a:pt x="450" y="872"/>
                    </a:lnTo>
                    <a:lnTo>
                      <a:pt x="437" y="869"/>
                    </a:lnTo>
                    <a:lnTo>
                      <a:pt x="437" y="869"/>
                    </a:lnTo>
                    <a:lnTo>
                      <a:pt x="433" y="869"/>
                    </a:lnTo>
                    <a:lnTo>
                      <a:pt x="179" y="869"/>
                    </a:lnTo>
                    <a:lnTo>
                      <a:pt x="179" y="860"/>
                    </a:lnTo>
                    <a:lnTo>
                      <a:pt x="179" y="859"/>
                    </a:lnTo>
                    <a:lnTo>
                      <a:pt x="179" y="856"/>
                    </a:lnTo>
                    <a:lnTo>
                      <a:pt x="179" y="852"/>
                    </a:lnTo>
                    <a:lnTo>
                      <a:pt x="179" y="846"/>
                    </a:lnTo>
                    <a:lnTo>
                      <a:pt x="179" y="833"/>
                    </a:lnTo>
                    <a:lnTo>
                      <a:pt x="179" y="821"/>
                    </a:lnTo>
                    <a:lnTo>
                      <a:pt x="179" y="821"/>
                    </a:lnTo>
                    <a:lnTo>
                      <a:pt x="179" y="631"/>
                    </a:lnTo>
                    <a:lnTo>
                      <a:pt x="180" y="628"/>
                    </a:lnTo>
                    <a:lnTo>
                      <a:pt x="179" y="628"/>
                    </a:lnTo>
                    <a:lnTo>
                      <a:pt x="179" y="622"/>
                    </a:lnTo>
                    <a:lnTo>
                      <a:pt x="176" y="615"/>
                    </a:lnTo>
                    <a:lnTo>
                      <a:pt x="175" y="610"/>
                    </a:lnTo>
                    <a:lnTo>
                      <a:pt x="171" y="606"/>
                    </a:lnTo>
                    <a:lnTo>
                      <a:pt x="168" y="602"/>
                    </a:lnTo>
                    <a:lnTo>
                      <a:pt x="164" y="600"/>
                    </a:lnTo>
                    <a:lnTo>
                      <a:pt x="161" y="598"/>
                    </a:lnTo>
                    <a:lnTo>
                      <a:pt x="157" y="598"/>
                    </a:lnTo>
                    <a:lnTo>
                      <a:pt x="151" y="598"/>
                    </a:lnTo>
                    <a:lnTo>
                      <a:pt x="146" y="601"/>
                    </a:lnTo>
                    <a:lnTo>
                      <a:pt x="145" y="601"/>
                    </a:lnTo>
                    <a:lnTo>
                      <a:pt x="144" y="602"/>
                    </a:lnTo>
                    <a:lnTo>
                      <a:pt x="140" y="604"/>
                    </a:lnTo>
                    <a:lnTo>
                      <a:pt x="136" y="606"/>
                    </a:lnTo>
                    <a:lnTo>
                      <a:pt x="132" y="609"/>
                    </a:lnTo>
                    <a:lnTo>
                      <a:pt x="117" y="615"/>
                    </a:lnTo>
                    <a:lnTo>
                      <a:pt x="100" y="622"/>
                    </a:lnTo>
                    <a:lnTo>
                      <a:pt x="90" y="626"/>
                    </a:lnTo>
                    <a:lnTo>
                      <a:pt x="79" y="627"/>
                    </a:lnTo>
                    <a:lnTo>
                      <a:pt x="58" y="623"/>
                    </a:lnTo>
                    <a:lnTo>
                      <a:pt x="39" y="614"/>
                    </a:lnTo>
                    <a:lnTo>
                      <a:pt x="22" y="601"/>
                    </a:lnTo>
                    <a:lnTo>
                      <a:pt x="10" y="583"/>
                    </a:lnTo>
                    <a:lnTo>
                      <a:pt x="2" y="562"/>
                    </a:lnTo>
                    <a:lnTo>
                      <a:pt x="0" y="538"/>
                    </a:lnTo>
                    <a:lnTo>
                      <a:pt x="2" y="514"/>
                    </a:lnTo>
                    <a:lnTo>
                      <a:pt x="10" y="494"/>
                    </a:lnTo>
                    <a:lnTo>
                      <a:pt x="22" y="475"/>
                    </a:lnTo>
                    <a:lnTo>
                      <a:pt x="39" y="461"/>
                    </a:lnTo>
                    <a:lnTo>
                      <a:pt x="58" y="452"/>
                    </a:lnTo>
                    <a:lnTo>
                      <a:pt x="79" y="449"/>
                    </a:lnTo>
                    <a:lnTo>
                      <a:pt x="90" y="450"/>
                    </a:lnTo>
                    <a:lnTo>
                      <a:pt x="100" y="453"/>
                    </a:lnTo>
                    <a:lnTo>
                      <a:pt x="123" y="462"/>
                    </a:lnTo>
                    <a:lnTo>
                      <a:pt x="132" y="467"/>
                    </a:lnTo>
                    <a:lnTo>
                      <a:pt x="140" y="471"/>
                    </a:lnTo>
                    <a:lnTo>
                      <a:pt x="144" y="474"/>
                    </a:lnTo>
                    <a:lnTo>
                      <a:pt x="146" y="475"/>
                    </a:lnTo>
                    <a:lnTo>
                      <a:pt x="151" y="477"/>
                    </a:lnTo>
                    <a:lnTo>
                      <a:pt x="157" y="478"/>
                    </a:lnTo>
                    <a:lnTo>
                      <a:pt x="161" y="477"/>
                    </a:lnTo>
                    <a:lnTo>
                      <a:pt x="164" y="475"/>
                    </a:lnTo>
                    <a:lnTo>
                      <a:pt x="168" y="474"/>
                    </a:lnTo>
                    <a:lnTo>
                      <a:pt x="171" y="470"/>
                    </a:lnTo>
                    <a:lnTo>
                      <a:pt x="176" y="461"/>
                    </a:lnTo>
                    <a:lnTo>
                      <a:pt x="179" y="448"/>
                    </a:lnTo>
                    <a:lnTo>
                      <a:pt x="179" y="442"/>
                    </a:lnTo>
                    <a:lnTo>
                      <a:pt x="179" y="352"/>
                    </a:lnTo>
                    <a:lnTo>
                      <a:pt x="179" y="352"/>
                    </a:lnTo>
                    <a:lnTo>
                      <a:pt x="179" y="249"/>
                    </a:lnTo>
                    <a:lnTo>
                      <a:pt x="179" y="242"/>
                    </a:lnTo>
                    <a:lnTo>
                      <a:pt x="179" y="230"/>
                    </a:lnTo>
                    <a:lnTo>
                      <a:pt x="179" y="216"/>
                    </a:lnTo>
                    <a:lnTo>
                      <a:pt x="179" y="203"/>
                    </a:lnTo>
                    <a:lnTo>
                      <a:pt x="179" y="192"/>
                    </a:lnTo>
                    <a:lnTo>
                      <a:pt x="179" y="189"/>
                    </a:lnTo>
                    <a:lnTo>
                      <a:pt x="179" y="179"/>
                    </a:lnTo>
                    <a:lnTo>
                      <a:pt x="433" y="179"/>
                    </a:lnTo>
                    <a:lnTo>
                      <a:pt x="437" y="179"/>
                    </a:lnTo>
                    <a:lnTo>
                      <a:pt x="437" y="179"/>
                    </a:lnTo>
                    <a:lnTo>
                      <a:pt x="443" y="179"/>
                    </a:lnTo>
                    <a:lnTo>
                      <a:pt x="450" y="177"/>
                    </a:lnTo>
                    <a:lnTo>
                      <a:pt x="455" y="174"/>
                    </a:lnTo>
                    <a:lnTo>
                      <a:pt x="459" y="172"/>
                    </a:lnTo>
                    <a:lnTo>
                      <a:pt x="463" y="169"/>
                    </a:lnTo>
                    <a:lnTo>
                      <a:pt x="464" y="165"/>
                    </a:lnTo>
                    <a:lnTo>
                      <a:pt x="467" y="161"/>
                    </a:lnTo>
                    <a:lnTo>
                      <a:pt x="467" y="157"/>
                    </a:lnTo>
                    <a:lnTo>
                      <a:pt x="466" y="152"/>
                    </a:lnTo>
                    <a:lnTo>
                      <a:pt x="464" y="145"/>
                    </a:lnTo>
                    <a:lnTo>
                      <a:pt x="463" y="143"/>
                    </a:lnTo>
                    <a:lnTo>
                      <a:pt x="459" y="136"/>
                    </a:lnTo>
                    <a:lnTo>
                      <a:pt x="455" y="126"/>
                    </a:lnTo>
                    <a:lnTo>
                      <a:pt x="450" y="114"/>
                    </a:lnTo>
                    <a:lnTo>
                      <a:pt x="446" y="101"/>
                    </a:lnTo>
                    <a:lnTo>
                      <a:pt x="445" y="93"/>
                    </a:lnTo>
                    <a:lnTo>
                      <a:pt x="443" y="86"/>
                    </a:lnTo>
                    <a:lnTo>
                      <a:pt x="443" y="80"/>
                    </a:lnTo>
                    <a:lnTo>
                      <a:pt x="446" y="59"/>
                    </a:lnTo>
                    <a:lnTo>
                      <a:pt x="454" y="39"/>
                    </a:lnTo>
                    <a:lnTo>
                      <a:pt x="467" y="22"/>
                    </a:lnTo>
                    <a:lnTo>
                      <a:pt x="484" y="10"/>
                    </a:lnTo>
                    <a:lnTo>
                      <a:pt x="504" y="3"/>
                    </a:lnTo>
                    <a:lnTo>
                      <a:pt x="52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4" name="Freeform 2239"/>
              <p:cNvSpPr>
                <a:spLocks noEditPoints="1"/>
              </p:cNvSpPr>
              <p:nvPr/>
            </p:nvSpPr>
            <p:spPr bwMode="auto">
              <a:xfrm>
                <a:off x="4549775" y="3624263"/>
                <a:ext cx="1006475" cy="1103313"/>
              </a:xfrm>
              <a:custGeom>
                <a:avLst/>
                <a:gdLst>
                  <a:gd name="T0" fmla="*/ 403 w 634"/>
                  <a:gd name="T1" fmla="*/ 0 h 695"/>
                  <a:gd name="T2" fmla="*/ 634 w 634"/>
                  <a:gd name="T3" fmla="*/ 255 h 695"/>
                  <a:gd name="T4" fmla="*/ 619 w 634"/>
                  <a:gd name="T5" fmla="*/ 289 h 695"/>
                  <a:gd name="T6" fmla="*/ 592 w 634"/>
                  <a:gd name="T7" fmla="*/ 288 h 695"/>
                  <a:gd name="T8" fmla="*/ 539 w 634"/>
                  <a:gd name="T9" fmla="*/ 267 h 695"/>
                  <a:gd name="T10" fmla="*/ 463 w 634"/>
                  <a:gd name="T11" fmla="*/ 310 h 695"/>
                  <a:gd name="T12" fmla="*/ 491 w 634"/>
                  <a:gd name="T13" fmla="*/ 435 h 695"/>
                  <a:gd name="T14" fmla="*/ 556 w 634"/>
                  <a:gd name="T15" fmla="*/ 441 h 695"/>
                  <a:gd name="T16" fmla="*/ 600 w 634"/>
                  <a:gd name="T17" fmla="*/ 422 h 695"/>
                  <a:gd name="T18" fmla="*/ 628 w 634"/>
                  <a:gd name="T19" fmla="*/ 435 h 695"/>
                  <a:gd name="T20" fmla="*/ 632 w 634"/>
                  <a:gd name="T21" fmla="*/ 457 h 695"/>
                  <a:gd name="T22" fmla="*/ 403 w 634"/>
                  <a:gd name="T23" fmla="*/ 695 h 695"/>
                  <a:gd name="T24" fmla="*/ 385 w 634"/>
                  <a:gd name="T25" fmla="*/ 689 h 695"/>
                  <a:gd name="T26" fmla="*/ 374 w 634"/>
                  <a:gd name="T27" fmla="*/ 661 h 695"/>
                  <a:gd name="T28" fmla="*/ 395 w 634"/>
                  <a:gd name="T29" fmla="*/ 604 h 695"/>
                  <a:gd name="T30" fmla="*/ 373 w 634"/>
                  <a:gd name="T31" fmla="*/ 530 h 695"/>
                  <a:gd name="T32" fmla="*/ 253 w 634"/>
                  <a:gd name="T33" fmla="*/ 530 h 695"/>
                  <a:gd name="T34" fmla="*/ 232 w 634"/>
                  <a:gd name="T35" fmla="*/ 604 h 695"/>
                  <a:gd name="T36" fmla="*/ 251 w 634"/>
                  <a:gd name="T37" fmla="*/ 661 h 695"/>
                  <a:gd name="T38" fmla="*/ 244 w 634"/>
                  <a:gd name="T39" fmla="*/ 687 h 695"/>
                  <a:gd name="T40" fmla="*/ 223 w 634"/>
                  <a:gd name="T41" fmla="*/ 695 h 695"/>
                  <a:gd name="T42" fmla="*/ 58 w 634"/>
                  <a:gd name="T43" fmla="*/ 695 h 695"/>
                  <a:gd name="T44" fmla="*/ 24 w 634"/>
                  <a:gd name="T45" fmla="*/ 678 h 695"/>
                  <a:gd name="T46" fmla="*/ 185 w 634"/>
                  <a:gd name="T47" fmla="*/ 678 h 695"/>
                  <a:gd name="T48" fmla="*/ 223 w 634"/>
                  <a:gd name="T49" fmla="*/ 678 h 695"/>
                  <a:gd name="T50" fmla="*/ 237 w 634"/>
                  <a:gd name="T51" fmla="*/ 669 h 695"/>
                  <a:gd name="T52" fmla="*/ 224 w 634"/>
                  <a:gd name="T53" fmla="*/ 635 h 695"/>
                  <a:gd name="T54" fmla="*/ 227 w 634"/>
                  <a:gd name="T55" fmla="*/ 537 h 695"/>
                  <a:gd name="T56" fmla="*/ 364 w 634"/>
                  <a:gd name="T57" fmla="*/ 504 h 695"/>
                  <a:gd name="T58" fmla="*/ 411 w 634"/>
                  <a:gd name="T59" fmla="*/ 607 h 695"/>
                  <a:gd name="T60" fmla="*/ 390 w 634"/>
                  <a:gd name="T61" fmla="*/ 669 h 695"/>
                  <a:gd name="T62" fmla="*/ 402 w 634"/>
                  <a:gd name="T63" fmla="*/ 678 h 695"/>
                  <a:gd name="T64" fmla="*/ 617 w 634"/>
                  <a:gd name="T65" fmla="*/ 457 h 695"/>
                  <a:gd name="T66" fmla="*/ 614 w 634"/>
                  <a:gd name="T67" fmla="*/ 443 h 695"/>
                  <a:gd name="T68" fmla="*/ 600 w 634"/>
                  <a:gd name="T69" fmla="*/ 440 h 695"/>
                  <a:gd name="T70" fmla="*/ 550 w 634"/>
                  <a:gd name="T71" fmla="*/ 460 h 695"/>
                  <a:gd name="T72" fmla="*/ 449 w 634"/>
                  <a:gd name="T73" fmla="*/ 410 h 695"/>
                  <a:gd name="T74" fmla="*/ 482 w 634"/>
                  <a:gd name="T75" fmla="*/ 264 h 695"/>
                  <a:gd name="T76" fmla="*/ 585 w 634"/>
                  <a:gd name="T77" fmla="*/ 267 h 695"/>
                  <a:gd name="T78" fmla="*/ 607 w 634"/>
                  <a:gd name="T79" fmla="*/ 276 h 695"/>
                  <a:gd name="T80" fmla="*/ 614 w 634"/>
                  <a:gd name="T81" fmla="*/ 271 h 695"/>
                  <a:gd name="T82" fmla="*/ 617 w 634"/>
                  <a:gd name="T83" fmla="*/ 42 h 695"/>
                  <a:gd name="T84" fmla="*/ 393 w 634"/>
                  <a:gd name="T85" fmla="*/ 20 h 695"/>
                  <a:gd name="T86" fmla="*/ 391 w 634"/>
                  <a:gd name="T87" fmla="*/ 35 h 695"/>
                  <a:gd name="T88" fmla="*/ 414 w 634"/>
                  <a:gd name="T89" fmla="*/ 100 h 695"/>
                  <a:gd name="T90" fmla="*/ 339 w 634"/>
                  <a:gd name="T91" fmla="*/ 200 h 695"/>
                  <a:gd name="T92" fmla="*/ 216 w 634"/>
                  <a:gd name="T93" fmla="*/ 136 h 695"/>
                  <a:gd name="T94" fmla="*/ 232 w 634"/>
                  <a:gd name="T95" fmla="*/ 41 h 695"/>
                  <a:gd name="T96" fmla="*/ 236 w 634"/>
                  <a:gd name="T97" fmla="*/ 22 h 695"/>
                  <a:gd name="T98" fmla="*/ 221 w 634"/>
                  <a:gd name="T99" fmla="*/ 17 h 695"/>
                  <a:gd name="T100" fmla="*/ 224 w 634"/>
                  <a:gd name="T101" fmla="*/ 1 h 695"/>
                  <a:gd name="T102" fmla="*/ 245 w 634"/>
                  <a:gd name="T103" fmla="*/ 9 h 695"/>
                  <a:gd name="T104" fmla="*/ 249 w 634"/>
                  <a:gd name="T105" fmla="*/ 43 h 695"/>
                  <a:gd name="T106" fmla="*/ 230 w 634"/>
                  <a:gd name="T107" fmla="*/ 92 h 695"/>
                  <a:gd name="T108" fmla="*/ 253 w 634"/>
                  <a:gd name="T109" fmla="*/ 165 h 695"/>
                  <a:gd name="T110" fmla="*/ 373 w 634"/>
                  <a:gd name="T111" fmla="*/ 165 h 695"/>
                  <a:gd name="T112" fmla="*/ 395 w 634"/>
                  <a:gd name="T113" fmla="*/ 92 h 695"/>
                  <a:gd name="T114" fmla="*/ 374 w 634"/>
                  <a:gd name="T115" fmla="*/ 34 h 695"/>
                  <a:gd name="T116" fmla="*/ 382 w 634"/>
                  <a:gd name="T117" fmla="*/ 8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34" h="695">
                    <a:moveTo>
                      <a:pt x="619" y="289"/>
                    </a:moveTo>
                    <a:lnTo>
                      <a:pt x="619" y="289"/>
                    </a:lnTo>
                    <a:lnTo>
                      <a:pt x="619" y="289"/>
                    </a:lnTo>
                    <a:lnTo>
                      <a:pt x="619" y="289"/>
                    </a:lnTo>
                    <a:close/>
                    <a:moveTo>
                      <a:pt x="402" y="0"/>
                    </a:moveTo>
                    <a:lnTo>
                      <a:pt x="403" y="0"/>
                    </a:lnTo>
                    <a:lnTo>
                      <a:pt x="408" y="1"/>
                    </a:lnTo>
                    <a:lnTo>
                      <a:pt x="632" y="1"/>
                    </a:lnTo>
                    <a:lnTo>
                      <a:pt x="632" y="42"/>
                    </a:lnTo>
                    <a:lnTo>
                      <a:pt x="632" y="55"/>
                    </a:lnTo>
                    <a:lnTo>
                      <a:pt x="632" y="255"/>
                    </a:lnTo>
                    <a:lnTo>
                      <a:pt x="634" y="255"/>
                    </a:lnTo>
                    <a:lnTo>
                      <a:pt x="632" y="264"/>
                    </a:lnTo>
                    <a:lnTo>
                      <a:pt x="631" y="272"/>
                    </a:lnTo>
                    <a:lnTo>
                      <a:pt x="628" y="279"/>
                    </a:lnTo>
                    <a:lnTo>
                      <a:pt x="626" y="283"/>
                    </a:lnTo>
                    <a:lnTo>
                      <a:pt x="623" y="287"/>
                    </a:lnTo>
                    <a:lnTo>
                      <a:pt x="619" y="289"/>
                    </a:lnTo>
                    <a:lnTo>
                      <a:pt x="614" y="292"/>
                    </a:lnTo>
                    <a:lnTo>
                      <a:pt x="607" y="292"/>
                    </a:lnTo>
                    <a:lnTo>
                      <a:pt x="602" y="292"/>
                    </a:lnTo>
                    <a:lnTo>
                      <a:pt x="597" y="291"/>
                    </a:lnTo>
                    <a:lnTo>
                      <a:pt x="592" y="288"/>
                    </a:lnTo>
                    <a:lnTo>
                      <a:pt x="592" y="288"/>
                    </a:lnTo>
                    <a:lnTo>
                      <a:pt x="588" y="285"/>
                    </a:lnTo>
                    <a:lnTo>
                      <a:pt x="580" y="283"/>
                    </a:lnTo>
                    <a:lnTo>
                      <a:pt x="569" y="278"/>
                    </a:lnTo>
                    <a:lnTo>
                      <a:pt x="558" y="274"/>
                    </a:lnTo>
                    <a:lnTo>
                      <a:pt x="546" y="270"/>
                    </a:lnTo>
                    <a:lnTo>
                      <a:pt x="539" y="267"/>
                    </a:lnTo>
                    <a:lnTo>
                      <a:pt x="534" y="267"/>
                    </a:lnTo>
                    <a:lnTo>
                      <a:pt x="529" y="266"/>
                    </a:lnTo>
                    <a:lnTo>
                      <a:pt x="509" y="270"/>
                    </a:lnTo>
                    <a:lnTo>
                      <a:pt x="491" y="278"/>
                    </a:lnTo>
                    <a:lnTo>
                      <a:pt x="475" y="292"/>
                    </a:lnTo>
                    <a:lnTo>
                      <a:pt x="463" y="310"/>
                    </a:lnTo>
                    <a:lnTo>
                      <a:pt x="456" y="333"/>
                    </a:lnTo>
                    <a:lnTo>
                      <a:pt x="453" y="356"/>
                    </a:lnTo>
                    <a:lnTo>
                      <a:pt x="456" y="381"/>
                    </a:lnTo>
                    <a:lnTo>
                      <a:pt x="463" y="403"/>
                    </a:lnTo>
                    <a:lnTo>
                      <a:pt x="475" y="422"/>
                    </a:lnTo>
                    <a:lnTo>
                      <a:pt x="491" y="435"/>
                    </a:lnTo>
                    <a:lnTo>
                      <a:pt x="509" y="444"/>
                    </a:lnTo>
                    <a:lnTo>
                      <a:pt x="529" y="446"/>
                    </a:lnTo>
                    <a:lnTo>
                      <a:pt x="534" y="446"/>
                    </a:lnTo>
                    <a:lnTo>
                      <a:pt x="539" y="445"/>
                    </a:lnTo>
                    <a:lnTo>
                      <a:pt x="546" y="444"/>
                    </a:lnTo>
                    <a:lnTo>
                      <a:pt x="556" y="441"/>
                    </a:lnTo>
                    <a:lnTo>
                      <a:pt x="567" y="437"/>
                    </a:lnTo>
                    <a:lnTo>
                      <a:pt x="579" y="432"/>
                    </a:lnTo>
                    <a:lnTo>
                      <a:pt x="588" y="428"/>
                    </a:lnTo>
                    <a:lnTo>
                      <a:pt x="592" y="426"/>
                    </a:lnTo>
                    <a:lnTo>
                      <a:pt x="592" y="426"/>
                    </a:lnTo>
                    <a:lnTo>
                      <a:pt x="600" y="422"/>
                    </a:lnTo>
                    <a:lnTo>
                      <a:pt x="607" y="420"/>
                    </a:lnTo>
                    <a:lnTo>
                      <a:pt x="614" y="422"/>
                    </a:lnTo>
                    <a:lnTo>
                      <a:pt x="619" y="424"/>
                    </a:lnTo>
                    <a:lnTo>
                      <a:pt x="623" y="427"/>
                    </a:lnTo>
                    <a:lnTo>
                      <a:pt x="626" y="431"/>
                    </a:lnTo>
                    <a:lnTo>
                      <a:pt x="628" y="435"/>
                    </a:lnTo>
                    <a:lnTo>
                      <a:pt x="631" y="443"/>
                    </a:lnTo>
                    <a:lnTo>
                      <a:pt x="632" y="450"/>
                    </a:lnTo>
                    <a:lnTo>
                      <a:pt x="632" y="450"/>
                    </a:lnTo>
                    <a:lnTo>
                      <a:pt x="632" y="452"/>
                    </a:lnTo>
                    <a:lnTo>
                      <a:pt x="632" y="453"/>
                    </a:lnTo>
                    <a:lnTo>
                      <a:pt x="632" y="457"/>
                    </a:lnTo>
                    <a:lnTo>
                      <a:pt x="632" y="457"/>
                    </a:lnTo>
                    <a:lnTo>
                      <a:pt x="632" y="695"/>
                    </a:lnTo>
                    <a:lnTo>
                      <a:pt x="408" y="695"/>
                    </a:lnTo>
                    <a:lnTo>
                      <a:pt x="403" y="695"/>
                    </a:lnTo>
                    <a:lnTo>
                      <a:pt x="403" y="695"/>
                    </a:lnTo>
                    <a:lnTo>
                      <a:pt x="403" y="695"/>
                    </a:lnTo>
                    <a:lnTo>
                      <a:pt x="403" y="695"/>
                    </a:lnTo>
                    <a:lnTo>
                      <a:pt x="401" y="694"/>
                    </a:lnTo>
                    <a:lnTo>
                      <a:pt x="397" y="694"/>
                    </a:lnTo>
                    <a:lnTo>
                      <a:pt x="391" y="693"/>
                    </a:lnTo>
                    <a:lnTo>
                      <a:pt x="388" y="691"/>
                    </a:lnTo>
                    <a:lnTo>
                      <a:pt x="385" y="689"/>
                    </a:lnTo>
                    <a:lnTo>
                      <a:pt x="381" y="686"/>
                    </a:lnTo>
                    <a:lnTo>
                      <a:pt x="377" y="682"/>
                    </a:lnTo>
                    <a:lnTo>
                      <a:pt x="376" y="678"/>
                    </a:lnTo>
                    <a:lnTo>
                      <a:pt x="374" y="674"/>
                    </a:lnTo>
                    <a:lnTo>
                      <a:pt x="373" y="669"/>
                    </a:lnTo>
                    <a:lnTo>
                      <a:pt x="374" y="661"/>
                    </a:lnTo>
                    <a:lnTo>
                      <a:pt x="377" y="653"/>
                    </a:lnTo>
                    <a:lnTo>
                      <a:pt x="380" y="648"/>
                    </a:lnTo>
                    <a:lnTo>
                      <a:pt x="382" y="640"/>
                    </a:lnTo>
                    <a:lnTo>
                      <a:pt x="388" y="630"/>
                    </a:lnTo>
                    <a:lnTo>
                      <a:pt x="391" y="617"/>
                    </a:lnTo>
                    <a:lnTo>
                      <a:pt x="395" y="604"/>
                    </a:lnTo>
                    <a:lnTo>
                      <a:pt x="397" y="597"/>
                    </a:lnTo>
                    <a:lnTo>
                      <a:pt x="398" y="590"/>
                    </a:lnTo>
                    <a:lnTo>
                      <a:pt x="398" y="585"/>
                    </a:lnTo>
                    <a:lnTo>
                      <a:pt x="395" y="564"/>
                    </a:lnTo>
                    <a:lnTo>
                      <a:pt x="386" y="546"/>
                    </a:lnTo>
                    <a:lnTo>
                      <a:pt x="373" y="530"/>
                    </a:lnTo>
                    <a:lnTo>
                      <a:pt x="356" y="518"/>
                    </a:lnTo>
                    <a:lnTo>
                      <a:pt x="336" y="511"/>
                    </a:lnTo>
                    <a:lnTo>
                      <a:pt x="313" y="508"/>
                    </a:lnTo>
                    <a:lnTo>
                      <a:pt x="291" y="511"/>
                    </a:lnTo>
                    <a:lnTo>
                      <a:pt x="270" y="518"/>
                    </a:lnTo>
                    <a:lnTo>
                      <a:pt x="253" y="530"/>
                    </a:lnTo>
                    <a:lnTo>
                      <a:pt x="240" y="546"/>
                    </a:lnTo>
                    <a:lnTo>
                      <a:pt x="232" y="564"/>
                    </a:lnTo>
                    <a:lnTo>
                      <a:pt x="228" y="585"/>
                    </a:lnTo>
                    <a:lnTo>
                      <a:pt x="229" y="590"/>
                    </a:lnTo>
                    <a:lnTo>
                      <a:pt x="229" y="597"/>
                    </a:lnTo>
                    <a:lnTo>
                      <a:pt x="232" y="604"/>
                    </a:lnTo>
                    <a:lnTo>
                      <a:pt x="238" y="624"/>
                    </a:lnTo>
                    <a:lnTo>
                      <a:pt x="242" y="638"/>
                    </a:lnTo>
                    <a:lnTo>
                      <a:pt x="247" y="648"/>
                    </a:lnTo>
                    <a:lnTo>
                      <a:pt x="249" y="653"/>
                    </a:lnTo>
                    <a:lnTo>
                      <a:pt x="249" y="653"/>
                    </a:lnTo>
                    <a:lnTo>
                      <a:pt x="251" y="661"/>
                    </a:lnTo>
                    <a:lnTo>
                      <a:pt x="253" y="669"/>
                    </a:lnTo>
                    <a:lnTo>
                      <a:pt x="253" y="673"/>
                    </a:lnTo>
                    <a:lnTo>
                      <a:pt x="251" y="678"/>
                    </a:lnTo>
                    <a:lnTo>
                      <a:pt x="249" y="682"/>
                    </a:lnTo>
                    <a:lnTo>
                      <a:pt x="246" y="685"/>
                    </a:lnTo>
                    <a:lnTo>
                      <a:pt x="244" y="687"/>
                    </a:lnTo>
                    <a:lnTo>
                      <a:pt x="241" y="690"/>
                    </a:lnTo>
                    <a:lnTo>
                      <a:pt x="234" y="693"/>
                    </a:lnTo>
                    <a:lnTo>
                      <a:pt x="230" y="694"/>
                    </a:lnTo>
                    <a:lnTo>
                      <a:pt x="230" y="695"/>
                    </a:lnTo>
                    <a:lnTo>
                      <a:pt x="223" y="695"/>
                    </a:lnTo>
                    <a:lnTo>
                      <a:pt x="223" y="695"/>
                    </a:lnTo>
                    <a:lnTo>
                      <a:pt x="221" y="695"/>
                    </a:lnTo>
                    <a:lnTo>
                      <a:pt x="217" y="695"/>
                    </a:lnTo>
                    <a:lnTo>
                      <a:pt x="161" y="695"/>
                    </a:lnTo>
                    <a:lnTo>
                      <a:pt x="128" y="695"/>
                    </a:lnTo>
                    <a:lnTo>
                      <a:pt x="93" y="695"/>
                    </a:lnTo>
                    <a:lnTo>
                      <a:pt x="58" y="695"/>
                    </a:lnTo>
                    <a:lnTo>
                      <a:pt x="28" y="695"/>
                    </a:lnTo>
                    <a:lnTo>
                      <a:pt x="4" y="695"/>
                    </a:lnTo>
                    <a:lnTo>
                      <a:pt x="0" y="695"/>
                    </a:lnTo>
                    <a:lnTo>
                      <a:pt x="0" y="678"/>
                    </a:lnTo>
                    <a:lnTo>
                      <a:pt x="4" y="678"/>
                    </a:lnTo>
                    <a:lnTo>
                      <a:pt x="24" y="678"/>
                    </a:lnTo>
                    <a:lnTo>
                      <a:pt x="47" y="678"/>
                    </a:lnTo>
                    <a:lnTo>
                      <a:pt x="75" y="678"/>
                    </a:lnTo>
                    <a:lnTo>
                      <a:pt x="105" y="678"/>
                    </a:lnTo>
                    <a:lnTo>
                      <a:pt x="134" y="678"/>
                    </a:lnTo>
                    <a:lnTo>
                      <a:pt x="161" y="678"/>
                    </a:lnTo>
                    <a:lnTo>
                      <a:pt x="185" y="678"/>
                    </a:lnTo>
                    <a:lnTo>
                      <a:pt x="204" y="678"/>
                    </a:lnTo>
                    <a:lnTo>
                      <a:pt x="217" y="678"/>
                    </a:lnTo>
                    <a:lnTo>
                      <a:pt x="221" y="678"/>
                    </a:lnTo>
                    <a:lnTo>
                      <a:pt x="221" y="678"/>
                    </a:lnTo>
                    <a:lnTo>
                      <a:pt x="223" y="678"/>
                    </a:lnTo>
                    <a:lnTo>
                      <a:pt x="223" y="678"/>
                    </a:lnTo>
                    <a:lnTo>
                      <a:pt x="227" y="678"/>
                    </a:lnTo>
                    <a:lnTo>
                      <a:pt x="230" y="677"/>
                    </a:lnTo>
                    <a:lnTo>
                      <a:pt x="233" y="676"/>
                    </a:lnTo>
                    <a:lnTo>
                      <a:pt x="236" y="673"/>
                    </a:lnTo>
                    <a:lnTo>
                      <a:pt x="237" y="672"/>
                    </a:lnTo>
                    <a:lnTo>
                      <a:pt x="237" y="669"/>
                    </a:lnTo>
                    <a:lnTo>
                      <a:pt x="236" y="665"/>
                    </a:lnTo>
                    <a:lnTo>
                      <a:pt x="234" y="660"/>
                    </a:lnTo>
                    <a:lnTo>
                      <a:pt x="234" y="660"/>
                    </a:lnTo>
                    <a:lnTo>
                      <a:pt x="232" y="655"/>
                    </a:lnTo>
                    <a:lnTo>
                      <a:pt x="229" y="647"/>
                    </a:lnTo>
                    <a:lnTo>
                      <a:pt x="224" y="635"/>
                    </a:lnTo>
                    <a:lnTo>
                      <a:pt x="220" y="622"/>
                    </a:lnTo>
                    <a:lnTo>
                      <a:pt x="216" y="607"/>
                    </a:lnTo>
                    <a:lnTo>
                      <a:pt x="213" y="596"/>
                    </a:lnTo>
                    <a:lnTo>
                      <a:pt x="212" y="585"/>
                    </a:lnTo>
                    <a:lnTo>
                      <a:pt x="216" y="559"/>
                    </a:lnTo>
                    <a:lnTo>
                      <a:pt x="227" y="537"/>
                    </a:lnTo>
                    <a:lnTo>
                      <a:pt x="242" y="518"/>
                    </a:lnTo>
                    <a:lnTo>
                      <a:pt x="263" y="504"/>
                    </a:lnTo>
                    <a:lnTo>
                      <a:pt x="287" y="495"/>
                    </a:lnTo>
                    <a:lnTo>
                      <a:pt x="313" y="492"/>
                    </a:lnTo>
                    <a:lnTo>
                      <a:pt x="339" y="495"/>
                    </a:lnTo>
                    <a:lnTo>
                      <a:pt x="364" y="504"/>
                    </a:lnTo>
                    <a:lnTo>
                      <a:pt x="385" y="518"/>
                    </a:lnTo>
                    <a:lnTo>
                      <a:pt x="401" y="537"/>
                    </a:lnTo>
                    <a:lnTo>
                      <a:pt x="411" y="559"/>
                    </a:lnTo>
                    <a:lnTo>
                      <a:pt x="414" y="585"/>
                    </a:lnTo>
                    <a:lnTo>
                      <a:pt x="414" y="596"/>
                    </a:lnTo>
                    <a:lnTo>
                      <a:pt x="411" y="607"/>
                    </a:lnTo>
                    <a:lnTo>
                      <a:pt x="403" y="631"/>
                    </a:lnTo>
                    <a:lnTo>
                      <a:pt x="399" y="644"/>
                    </a:lnTo>
                    <a:lnTo>
                      <a:pt x="394" y="655"/>
                    </a:lnTo>
                    <a:lnTo>
                      <a:pt x="391" y="660"/>
                    </a:lnTo>
                    <a:lnTo>
                      <a:pt x="390" y="665"/>
                    </a:lnTo>
                    <a:lnTo>
                      <a:pt x="390" y="669"/>
                    </a:lnTo>
                    <a:lnTo>
                      <a:pt x="390" y="672"/>
                    </a:lnTo>
                    <a:lnTo>
                      <a:pt x="391" y="673"/>
                    </a:lnTo>
                    <a:lnTo>
                      <a:pt x="393" y="674"/>
                    </a:lnTo>
                    <a:lnTo>
                      <a:pt x="394" y="676"/>
                    </a:lnTo>
                    <a:lnTo>
                      <a:pt x="398" y="677"/>
                    </a:lnTo>
                    <a:lnTo>
                      <a:pt x="402" y="678"/>
                    </a:lnTo>
                    <a:lnTo>
                      <a:pt x="405" y="678"/>
                    </a:lnTo>
                    <a:lnTo>
                      <a:pt x="405" y="678"/>
                    </a:lnTo>
                    <a:lnTo>
                      <a:pt x="405" y="678"/>
                    </a:lnTo>
                    <a:lnTo>
                      <a:pt x="408" y="678"/>
                    </a:lnTo>
                    <a:lnTo>
                      <a:pt x="617" y="678"/>
                    </a:lnTo>
                    <a:lnTo>
                      <a:pt x="617" y="457"/>
                    </a:lnTo>
                    <a:lnTo>
                      <a:pt x="617" y="457"/>
                    </a:lnTo>
                    <a:lnTo>
                      <a:pt x="617" y="452"/>
                    </a:lnTo>
                    <a:lnTo>
                      <a:pt x="617" y="452"/>
                    </a:lnTo>
                    <a:lnTo>
                      <a:pt x="617" y="452"/>
                    </a:lnTo>
                    <a:lnTo>
                      <a:pt x="615" y="446"/>
                    </a:lnTo>
                    <a:lnTo>
                      <a:pt x="614" y="443"/>
                    </a:lnTo>
                    <a:lnTo>
                      <a:pt x="613" y="439"/>
                    </a:lnTo>
                    <a:lnTo>
                      <a:pt x="611" y="437"/>
                    </a:lnTo>
                    <a:lnTo>
                      <a:pt x="610" y="437"/>
                    </a:lnTo>
                    <a:lnTo>
                      <a:pt x="607" y="437"/>
                    </a:lnTo>
                    <a:lnTo>
                      <a:pt x="605" y="437"/>
                    </a:lnTo>
                    <a:lnTo>
                      <a:pt x="600" y="440"/>
                    </a:lnTo>
                    <a:lnTo>
                      <a:pt x="600" y="440"/>
                    </a:lnTo>
                    <a:lnTo>
                      <a:pt x="596" y="441"/>
                    </a:lnTo>
                    <a:lnTo>
                      <a:pt x="588" y="445"/>
                    </a:lnTo>
                    <a:lnTo>
                      <a:pt x="576" y="450"/>
                    </a:lnTo>
                    <a:lnTo>
                      <a:pt x="564" y="456"/>
                    </a:lnTo>
                    <a:lnTo>
                      <a:pt x="550" y="460"/>
                    </a:lnTo>
                    <a:lnTo>
                      <a:pt x="539" y="462"/>
                    </a:lnTo>
                    <a:lnTo>
                      <a:pt x="529" y="463"/>
                    </a:lnTo>
                    <a:lnTo>
                      <a:pt x="504" y="460"/>
                    </a:lnTo>
                    <a:lnTo>
                      <a:pt x="482" y="448"/>
                    </a:lnTo>
                    <a:lnTo>
                      <a:pt x="463" y="432"/>
                    </a:lnTo>
                    <a:lnTo>
                      <a:pt x="449" y="410"/>
                    </a:lnTo>
                    <a:lnTo>
                      <a:pt x="440" y="385"/>
                    </a:lnTo>
                    <a:lnTo>
                      <a:pt x="436" y="356"/>
                    </a:lnTo>
                    <a:lnTo>
                      <a:pt x="440" y="329"/>
                    </a:lnTo>
                    <a:lnTo>
                      <a:pt x="449" y="304"/>
                    </a:lnTo>
                    <a:lnTo>
                      <a:pt x="463" y="282"/>
                    </a:lnTo>
                    <a:lnTo>
                      <a:pt x="482" y="264"/>
                    </a:lnTo>
                    <a:lnTo>
                      <a:pt x="504" y="254"/>
                    </a:lnTo>
                    <a:lnTo>
                      <a:pt x="529" y="250"/>
                    </a:lnTo>
                    <a:lnTo>
                      <a:pt x="539" y="251"/>
                    </a:lnTo>
                    <a:lnTo>
                      <a:pt x="550" y="254"/>
                    </a:lnTo>
                    <a:lnTo>
                      <a:pt x="572" y="261"/>
                    </a:lnTo>
                    <a:lnTo>
                      <a:pt x="585" y="267"/>
                    </a:lnTo>
                    <a:lnTo>
                      <a:pt x="594" y="271"/>
                    </a:lnTo>
                    <a:lnTo>
                      <a:pt x="600" y="274"/>
                    </a:lnTo>
                    <a:lnTo>
                      <a:pt x="600" y="274"/>
                    </a:lnTo>
                    <a:lnTo>
                      <a:pt x="602" y="275"/>
                    </a:lnTo>
                    <a:lnTo>
                      <a:pt x="605" y="276"/>
                    </a:lnTo>
                    <a:lnTo>
                      <a:pt x="607" y="276"/>
                    </a:lnTo>
                    <a:lnTo>
                      <a:pt x="610" y="276"/>
                    </a:lnTo>
                    <a:lnTo>
                      <a:pt x="611" y="275"/>
                    </a:lnTo>
                    <a:lnTo>
                      <a:pt x="611" y="275"/>
                    </a:lnTo>
                    <a:lnTo>
                      <a:pt x="611" y="275"/>
                    </a:lnTo>
                    <a:lnTo>
                      <a:pt x="613" y="274"/>
                    </a:lnTo>
                    <a:lnTo>
                      <a:pt x="614" y="271"/>
                    </a:lnTo>
                    <a:lnTo>
                      <a:pt x="615" y="268"/>
                    </a:lnTo>
                    <a:lnTo>
                      <a:pt x="617" y="263"/>
                    </a:lnTo>
                    <a:lnTo>
                      <a:pt x="617" y="262"/>
                    </a:lnTo>
                    <a:lnTo>
                      <a:pt x="617" y="258"/>
                    </a:lnTo>
                    <a:lnTo>
                      <a:pt x="617" y="55"/>
                    </a:lnTo>
                    <a:lnTo>
                      <a:pt x="617" y="42"/>
                    </a:lnTo>
                    <a:lnTo>
                      <a:pt x="617" y="17"/>
                    </a:lnTo>
                    <a:lnTo>
                      <a:pt x="407" y="17"/>
                    </a:lnTo>
                    <a:lnTo>
                      <a:pt x="403" y="17"/>
                    </a:lnTo>
                    <a:lnTo>
                      <a:pt x="401" y="17"/>
                    </a:lnTo>
                    <a:lnTo>
                      <a:pt x="397" y="18"/>
                    </a:lnTo>
                    <a:lnTo>
                      <a:pt x="393" y="20"/>
                    </a:lnTo>
                    <a:lnTo>
                      <a:pt x="390" y="22"/>
                    </a:lnTo>
                    <a:lnTo>
                      <a:pt x="390" y="24"/>
                    </a:lnTo>
                    <a:lnTo>
                      <a:pt x="389" y="26"/>
                    </a:lnTo>
                    <a:lnTo>
                      <a:pt x="390" y="30"/>
                    </a:lnTo>
                    <a:lnTo>
                      <a:pt x="391" y="35"/>
                    </a:lnTo>
                    <a:lnTo>
                      <a:pt x="391" y="35"/>
                    </a:lnTo>
                    <a:lnTo>
                      <a:pt x="394" y="41"/>
                    </a:lnTo>
                    <a:lnTo>
                      <a:pt x="398" y="48"/>
                    </a:lnTo>
                    <a:lnTo>
                      <a:pt x="402" y="60"/>
                    </a:lnTo>
                    <a:lnTo>
                      <a:pt x="407" y="73"/>
                    </a:lnTo>
                    <a:lnTo>
                      <a:pt x="411" y="88"/>
                    </a:lnTo>
                    <a:lnTo>
                      <a:pt x="414" y="100"/>
                    </a:lnTo>
                    <a:lnTo>
                      <a:pt x="414" y="111"/>
                    </a:lnTo>
                    <a:lnTo>
                      <a:pt x="411" y="136"/>
                    </a:lnTo>
                    <a:lnTo>
                      <a:pt x="401" y="158"/>
                    </a:lnTo>
                    <a:lnTo>
                      <a:pt x="384" y="178"/>
                    </a:lnTo>
                    <a:lnTo>
                      <a:pt x="364" y="191"/>
                    </a:lnTo>
                    <a:lnTo>
                      <a:pt x="339" y="200"/>
                    </a:lnTo>
                    <a:lnTo>
                      <a:pt x="313" y="203"/>
                    </a:lnTo>
                    <a:lnTo>
                      <a:pt x="287" y="200"/>
                    </a:lnTo>
                    <a:lnTo>
                      <a:pt x="262" y="191"/>
                    </a:lnTo>
                    <a:lnTo>
                      <a:pt x="242" y="178"/>
                    </a:lnTo>
                    <a:lnTo>
                      <a:pt x="227" y="158"/>
                    </a:lnTo>
                    <a:lnTo>
                      <a:pt x="216" y="136"/>
                    </a:lnTo>
                    <a:lnTo>
                      <a:pt x="212" y="111"/>
                    </a:lnTo>
                    <a:lnTo>
                      <a:pt x="213" y="100"/>
                    </a:lnTo>
                    <a:lnTo>
                      <a:pt x="215" y="88"/>
                    </a:lnTo>
                    <a:lnTo>
                      <a:pt x="223" y="66"/>
                    </a:lnTo>
                    <a:lnTo>
                      <a:pt x="228" y="51"/>
                    </a:lnTo>
                    <a:lnTo>
                      <a:pt x="232" y="41"/>
                    </a:lnTo>
                    <a:lnTo>
                      <a:pt x="234" y="35"/>
                    </a:lnTo>
                    <a:lnTo>
                      <a:pt x="234" y="35"/>
                    </a:lnTo>
                    <a:lnTo>
                      <a:pt x="236" y="30"/>
                    </a:lnTo>
                    <a:lnTo>
                      <a:pt x="237" y="26"/>
                    </a:lnTo>
                    <a:lnTo>
                      <a:pt x="236" y="24"/>
                    </a:lnTo>
                    <a:lnTo>
                      <a:pt x="236" y="22"/>
                    </a:lnTo>
                    <a:lnTo>
                      <a:pt x="234" y="21"/>
                    </a:lnTo>
                    <a:lnTo>
                      <a:pt x="233" y="20"/>
                    </a:lnTo>
                    <a:lnTo>
                      <a:pt x="229" y="18"/>
                    </a:lnTo>
                    <a:lnTo>
                      <a:pt x="227" y="17"/>
                    </a:lnTo>
                    <a:lnTo>
                      <a:pt x="224" y="17"/>
                    </a:lnTo>
                    <a:lnTo>
                      <a:pt x="221" y="17"/>
                    </a:lnTo>
                    <a:lnTo>
                      <a:pt x="219" y="17"/>
                    </a:lnTo>
                    <a:lnTo>
                      <a:pt x="0" y="17"/>
                    </a:lnTo>
                    <a:lnTo>
                      <a:pt x="0" y="1"/>
                    </a:lnTo>
                    <a:lnTo>
                      <a:pt x="219" y="1"/>
                    </a:lnTo>
                    <a:lnTo>
                      <a:pt x="223" y="1"/>
                    </a:lnTo>
                    <a:lnTo>
                      <a:pt x="224" y="1"/>
                    </a:lnTo>
                    <a:lnTo>
                      <a:pt x="225" y="1"/>
                    </a:lnTo>
                    <a:lnTo>
                      <a:pt x="225" y="1"/>
                    </a:lnTo>
                    <a:lnTo>
                      <a:pt x="230" y="1"/>
                    </a:lnTo>
                    <a:lnTo>
                      <a:pt x="237" y="4"/>
                    </a:lnTo>
                    <a:lnTo>
                      <a:pt x="241" y="7"/>
                    </a:lnTo>
                    <a:lnTo>
                      <a:pt x="245" y="9"/>
                    </a:lnTo>
                    <a:lnTo>
                      <a:pt x="249" y="14"/>
                    </a:lnTo>
                    <a:lnTo>
                      <a:pt x="251" y="18"/>
                    </a:lnTo>
                    <a:lnTo>
                      <a:pt x="253" y="22"/>
                    </a:lnTo>
                    <a:lnTo>
                      <a:pt x="253" y="26"/>
                    </a:lnTo>
                    <a:lnTo>
                      <a:pt x="251" y="34"/>
                    </a:lnTo>
                    <a:lnTo>
                      <a:pt x="249" y="43"/>
                    </a:lnTo>
                    <a:lnTo>
                      <a:pt x="249" y="43"/>
                    </a:lnTo>
                    <a:lnTo>
                      <a:pt x="247" y="47"/>
                    </a:lnTo>
                    <a:lnTo>
                      <a:pt x="244" y="55"/>
                    </a:lnTo>
                    <a:lnTo>
                      <a:pt x="240" y="67"/>
                    </a:lnTo>
                    <a:lnTo>
                      <a:pt x="234" y="79"/>
                    </a:lnTo>
                    <a:lnTo>
                      <a:pt x="230" y="92"/>
                    </a:lnTo>
                    <a:lnTo>
                      <a:pt x="229" y="98"/>
                    </a:lnTo>
                    <a:lnTo>
                      <a:pt x="229" y="105"/>
                    </a:lnTo>
                    <a:lnTo>
                      <a:pt x="228" y="111"/>
                    </a:lnTo>
                    <a:lnTo>
                      <a:pt x="232" y="132"/>
                    </a:lnTo>
                    <a:lnTo>
                      <a:pt x="240" y="151"/>
                    </a:lnTo>
                    <a:lnTo>
                      <a:pt x="253" y="165"/>
                    </a:lnTo>
                    <a:lnTo>
                      <a:pt x="270" y="177"/>
                    </a:lnTo>
                    <a:lnTo>
                      <a:pt x="291" y="185"/>
                    </a:lnTo>
                    <a:lnTo>
                      <a:pt x="313" y="187"/>
                    </a:lnTo>
                    <a:lnTo>
                      <a:pt x="336" y="185"/>
                    </a:lnTo>
                    <a:lnTo>
                      <a:pt x="356" y="177"/>
                    </a:lnTo>
                    <a:lnTo>
                      <a:pt x="373" y="165"/>
                    </a:lnTo>
                    <a:lnTo>
                      <a:pt x="386" y="151"/>
                    </a:lnTo>
                    <a:lnTo>
                      <a:pt x="395" y="132"/>
                    </a:lnTo>
                    <a:lnTo>
                      <a:pt x="398" y="111"/>
                    </a:lnTo>
                    <a:lnTo>
                      <a:pt x="398" y="105"/>
                    </a:lnTo>
                    <a:lnTo>
                      <a:pt x="397" y="98"/>
                    </a:lnTo>
                    <a:lnTo>
                      <a:pt x="395" y="92"/>
                    </a:lnTo>
                    <a:lnTo>
                      <a:pt x="389" y="71"/>
                    </a:lnTo>
                    <a:lnTo>
                      <a:pt x="384" y="58"/>
                    </a:lnTo>
                    <a:lnTo>
                      <a:pt x="380" y="47"/>
                    </a:lnTo>
                    <a:lnTo>
                      <a:pt x="377" y="43"/>
                    </a:lnTo>
                    <a:lnTo>
                      <a:pt x="377" y="43"/>
                    </a:lnTo>
                    <a:lnTo>
                      <a:pt x="374" y="34"/>
                    </a:lnTo>
                    <a:lnTo>
                      <a:pt x="373" y="26"/>
                    </a:lnTo>
                    <a:lnTo>
                      <a:pt x="373" y="22"/>
                    </a:lnTo>
                    <a:lnTo>
                      <a:pt x="374" y="17"/>
                    </a:lnTo>
                    <a:lnTo>
                      <a:pt x="377" y="13"/>
                    </a:lnTo>
                    <a:lnTo>
                      <a:pt x="380" y="11"/>
                    </a:lnTo>
                    <a:lnTo>
                      <a:pt x="382" y="8"/>
                    </a:lnTo>
                    <a:lnTo>
                      <a:pt x="386" y="5"/>
                    </a:lnTo>
                    <a:lnTo>
                      <a:pt x="391" y="3"/>
                    </a:lnTo>
                    <a:lnTo>
                      <a:pt x="398" y="1"/>
                    </a:lnTo>
                    <a:lnTo>
                      <a:pt x="402" y="1"/>
                    </a:lnTo>
                    <a:lnTo>
                      <a:pt x="40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5" name="Freeform 2241"/>
              <p:cNvSpPr>
                <a:spLocks noEditPoints="1"/>
              </p:cNvSpPr>
              <p:nvPr/>
            </p:nvSpPr>
            <p:spPr bwMode="auto">
              <a:xfrm>
                <a:off x="6653213" y="3632200"/>
                <a:ext cx="993775" cy="1100138"/>
              </a:xfrm>
              <a:custGeom>
                <a:avLst/>
                <a:gdLst>
                  <a:gd name="T0" fmla="*/ 14 w 626"/>
                  <a:gd name="T1" fmla="*/ 424 h 693"/>
                  <a:gd name="T2" fmla="*/ 385 w 626"/>
                  <a:gd name="T3" fmla="*/ 47 h 693"/>
                  <a:gd name="T4" fmla="*/ 622 w 626"/>
                  <a:gd name="T5" fmla="*/ 17 h 693"/>
                  <a:gd name="T6" fmla="*/ 448 w 626"/>
                  <a:gd name="T7" fmla="*/ 17 h 693"/>
                  <a:gd name="T8" fmla="*/ 415 w 626"/>
                  <a:gd name="T9" fmla="*/ 17 h 693"/>
                  <a:gd name="T10" fmla="*/ 404 w 626"/>
                  <a:gd name="T11" fmla="*/ 20 h 693"/>
                  <a:gd name="T12" fmla="*/ 399 w 626"/>
                  <a:gd name="T13" fmla="*/ 41 h 693"/>
                  <a:gd name="T14" fmla="*/ 414 w 626"/>
                  <a:gd name="T15" fmla="*/ 79 h 693"/>
                  <a:gd name="T16" fmla="*/ 391 w 626"/>
                  <a:gd name="T17" fmla="*/ 184 h 693"/>
                  <a:gd name="T18" fmla="*/ 249 w 626"/>
                  <a:gd name="T19" fmla="*/ 184 h 693"/>
                  <a:gd name="T20" fmla="*/ 230 w 626"/>
                  <a:gd name="T21" fmla="*/ 70 h 693"/>
                  <a:gd name="T22" fmla="*/ 243 w 626"/>
                  <a:gd name="T23" fmla="*/ 32 h 693"/>
                  <a:gd name="T24" fmla="*/ 230 w 626"/>
                  <a:gd name="T25" fmla="*/ 17 h 693"/>
                  <a:gd name="T26" fmla="*/ 17 w 626"/>
                  <a:gd name="T27" fmla="*/ 263 h 693"/>
                  <a:gd name="T28" fmla="*/ 23 w 626"/>
                  <a:gd name="T29" fmla="*/ 278 h 693"/>
                  <a:gd name="T30" fmla="*/ 34 w 626"/>
                  <a:gd name="T31" fmla="*/ 277 h 693"/>
                  <a:gd name="T32" fmla="*/ 94 w 626"/>
                  <a:gd name="T33" fmla="*/ 253 h 693"/>
                  <a:gd name="T34" fmla="*/ 194 w 626"/>
                  <a:gd name="T35" fmla="*/ 330 h 693"/>
                  <a:gd name="T36" fmla="*/ 129 w 626"/>
                  <a:gd name="T37" fmla="*/ 460 h 693"/>
                  <a:gd name="T38" fmla="*/ 39 w 626"/>
                  <a:gd name="T39" fmla="*/ 443 h 693"/>
                  <a:gd name="T40" fmla="*/ 22 w 626"/>
                  <a:gd name="T41" fmla="*/ 439 h 693"/>
                  <a:gd name="T42" fmla="*/ 17 w 626"/>
                  <a:gd name="T43" fmla="*/ 453 h 693"/>
                  <a:gd name="T44" fmla="*/ 229 w 626"/>
                  <a:gd name="T45" fmla="*/ 677 h 693"/>
                  <a:gd name="T46" fmla="*/ 242 w 626"/>
                  <a:gd name="T47" fmla="*/ 672 h 693"/>
                  <a:gd name="T48" fmla="*/ 235 w 626"/>
                  <a:gd name="T49" fmla="*/ 644 h 693"/>
                  <a:gd name="T50" fmla="*/ 222 w 626"/>
                  <a:gd name="T51" fmla="*/ 558 h 693"/>
                  <a:gd name="T52" fmla="*/ 347 w 626"/>
                  <a:gd name="T53" fmla="*/ 491 h 693"/>
                  <a:gd name="T54" fmla="*/ 420 w 626"/>
                  <a:gd name="T55" fmla="*/ 595 h 693"/>
                  <a:gd name="T56" fmla="*/ 399 w 626"/>
                  <a:gd name="T57" fmla="*/ 657 h 693"/>
                  <a:gd name="T58" fmla="*/ 400 w 626"/>
                  <a:gd name="T59" fmla="*/ 674 h 693"/>
                  <a:gd name="T60" fmla="*/ 412 w 626"/>
                  <a:gd name="T61" fmla="*/ 677 h 693"/>
                  <a:gd name="T62" fmla="*/ 414 w 626"/>
                  <a:gd name="T63" fmla="*/ 693 h 693"/>
                  <a:gd name="T64" fmla="*/ 396 w 626"/>
                  <a:gd name="T65" fmla="*/ 690 h 693"/>
                  <a:gd name="T66" fmla="*/ 381 w 626"/>
                  <a:gd name="T67" fmla="*/ 672 h 693"/>
                  <a:gd name="T68" fmla="*/ 394 w 626"/>
                  <a:gd name="T69" fmla="*/ 627 h 693"/>
                  <a:gd name="T70" fmla="*/ 402 w 626"/>
                  <a:gd name="T71" fmla="*/ 563 h 693"/>
                  <a:gd name="T72" fmla="*/ 297 w 626"/>
                  <a:gd name="T73" fmla="*/ 507 h 693"/>
                  <a:gd name="T74" fmla="*/ 235 w 626"/>
                  <a:gd name="T75" fmla="*/ 589 h 693"/>
                  <a:gd name="T76" fmla="*/ 256 w 626"/>
                  <a:gd name="T77" fmla="*/ 651 h 693"/>
                  <a:gd name="T78" fmla="*/ 252 w 626"/>
                  <a:gd name="T79" fmla="*/ 684 h 693"/>
                  <a:gd name="T80" fmla="*/ 230 w 626"/>
                  <a:gd name="T81" fmla="*/ 693 h 693"/>
                  <a:gd name="T82" fmla="*/ 1 w 626"/>
                  <a:gd name="T83" fmla="*/ 453 h 693"/>
                  <a:gd name="T84" fmla="*/ 10 w 626"/>
                  <a:gd name="T85" fmla="*/ 427 h 693"/>
                  <a:gd name="T86" fmla="*/ 46 w 626"/>
                  <a:gd name="T87" fmla="*/ 428 h 693"/>
                  <a:gd name="T88" fmla="*/ 99 w 626"/>
                  <a:gd name="T89" fmla="*/ 447 h 693"/>
                  <a:gd name="T90" fmla="*/ 178 w 626"/>
                  <a:gd name="T91" fmla="*/ 383 h 693"/>
                  <a:gd name="T92" fmla="*/ 124 w 626"/>
                  <a:gd name="T93" fmla="*/ 271 h 693"/>
                  <a:gd name="T94" fmla="*/ 67 w 626"/>
                  <a:gd name="T95" fmla="*/ 279 h 693"/>
                  <a:gd name="T96" fmla="*/ 31 w 626"/>
                  <a:gd name="T97" fmla="*/ 294 h 693"/>
                  <a:gd name="T98" fmla="*/ 5 w 626"/>
                  <a:gd name="T99" fmla="*/ 282 h 693"/>
                  <a:gd name="T100" fmla="*/ 1 w 626"/>
                  <a:gd name="T101" fmla="*/ 51 h 693"/>
                  <a:gd name="T102" fmla="*/ 238 w 626"/>
                  <a:gd name="T103" fmla="*/ 3 h 693"/>
                  <a:gd name="T104" fmla="*/ 259 w 626"/>
                  <a:gd name="T105" fmla="*/ 26 h 693"/>
                  <a:gd name="T106" fmla="*/ 251 w 626"/>
                  <a:gd name="T107" fmla="*/ 61 h 693"/>
                  <a:gd name="T108" fmla="*/ 235 w 626"/>
                  <a:gd name="T109" fmla="*/ 114 h 693"/>
                  <a:gd name="T110" fmla="*/ 321 w 626"/>
                  <a:gd name="T111" fmla="*/ 195 h 693"/>
                  <a:gd name="T112" fmla="*/ 406 w 626"/>
                  <a:gd name="T113" fmla="*/ 114 h 693"/>
                  <a:gd name="T114" fmla="*/ 386 w 626"/>
                  <a:gd name="T115" fmla="*/ 53 h 693"/>
                  <a:gd name="T116" fmla="*/ 385 w 626"/>
                  <a:gd name="T117" fmla="*/ 17 h 693"/>
                  <a:gd name="T118" fmla="*/ 408 w 626"/>
                  <a:gd name="T119" fmla="*/ 0 h 693"/>
                  <a:gd name="T120" fmla="*/ 419 w 626"/>
                  <a:gd name="T121" fmla="*/ 0 h 693"/>
                  <a:gd name="T122" fmla="*/ 568 w 626"/>
                  <a:gd name="T123" fmla="*/ 0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26" h="693">
                    <a:moveTo>
                      <a:pt x="385" y="651"/>
                    </a:moveTo>
                    <a:lnTo>
                      <a:pt x="385" y="651"/>
                    </a:lnTo>
                    <a:lnTo>
                      <a:pt x="385" y="651"/>
                    </a:lnTo>
                    <a:lnTo>
                      <a:pt x="385" y="651"/>
                    </a:lnTo>
                    <a:close/>
                    <a:moveTo>
                      <a:pt x="14" y="424"/>
                    </a:moveTo>
                    <a:lnTo>
                      <a:pt x="14" y="424"/>
                    </a:lnTo>
                    <a:lnTo>
                      <a:pt x="14" y="424"/>
                    </a:lnTo>
                    <a:lnTo>
                      <a:pt x="14" y="424"/>
                    </a:lnTo>
                    <a:close/>
                    <a:moveTo>
                      <a:pt x="385" y="47"/>
                    </a:moveTo>
                    <a:lnTo>
                      <a:pt x="385" y="47"/>
                    </a:lnTo>
                    <a:lnTo>
                      <a:pt x="385" y="47"/>
                    </a:lnTo>
                    <a:lnTo>
                      <a:pt x="385" y="47"/>
                    </a:lnTo>
                    <a:close/>
                    <a:moveTo>
                      <a:pt x="568" y="0"/>
                    </a:moveTo>
                    <a:lnTo>
                      <a:pt x="595" y="0"/>
                    </a:lnTo>
                    <a:lnTo>
                      <a:pt x="622" y="0"/>
                    </a:lnTo>
                    <a:lnTo>
                      <a:pt x="626" y="0"/>
                    </a:lnTo>
                    <a:lnTo>
                      <a:pt x="626" y="17"/>
                    </a:lnTo>
                    <a:lnTo>
                      <a:pt x="622" y="17"/>
                    </a:lnTo>
                    <a:lnTo>
                      <a:pt x="595" y="17"/>
                    </a:lnTo>
                    <a:lnTo>
                      <a:pt x="568" y="17"/>
                    </a:lnTo>
                    <a:lnTo>
                      <a:pt x="535" y="17"/>
                    </a:lnTo>
                    <a:lnTo>
                      <a:pt x="504" y="17"/>
                    </a:lnTo>
                    <a:lnTo>
                      <a:pt x="474" y="17"/>
                    </a:lnTo>
                    <a:lnTo>
                      <a:pt x="448" y="17"/>
                    </a:lnTo>
                    <a:lnTo>
                      <a:pt x="428" y="17"/>
                    </a:lnTo>
                    <a:lnTo>
                      <a:pt x="423" y="17"/>
                    </a:lnTo>
                    <a:lnTo>
                      <a:pt x="417" y="17"/>
                    </a:lnTo>
                    <a:lnTo>
                      <a:pt x="415" y="17"/>
                    </a:lnTo>
                    <a:lnTo>
                      <a:pt x="415" y="17"/>
                    </a:lnTo>
                    <a:lnTo>
                      <a:pt x="415" y="17"/>
                    </a:lnTo>
                    <a:lnTo>
                      <a:pt x="411" y="17"/>
                    </a:lnTo>
                    <a:lnTo>
                      <a:pt x="410" y="17"/>
                    </a:lnTo>
                    <a:lnTo>
                      <a:pt x="410" y="17"/>
                    </a:lnTo>
                    <a:lnTo>
                      <a:pt x="408" y="17"/>
                    </a:lnTo>
                    <a:lnTo>
                      <a:pt x="407" y="19"/>
                    </a:lnTo>
                    <a:lnTo>
                      <a:pt x="404" y="20"/>
                    </a:lnTo>
                    <a:lnTo>
                      <a:pt x="400" y="23"/>
                    </a:lnTo>
                    <a:lnTo>
                      <a:pt x="398" y="26"/>
                    </a:lnTo>
                    <a:lnTo>
                      <a:pt x="396" y="29"/>
                    </a:lnTo>
                    <a:lnTo>
                      <a:pt x="396" y="32"/>
                    </a:lnTo>
                    <a:lnTo>
                      <a:pt x="398" y="36"/>
                    </a:lnTo>
                    <a:lnTo>
                      <a:pt x="399" y="41"/>
                    </a:lnTo>
                    <a:lnTo>
                      <a:pt x="399" y="41"/>
                    </a:lnTo>
                    <a:lnTo>
                      <a:pt x="399" y="41"/>
                    </a:lnTo>
                    <a:lnTo>
                      <a:pt x="402" y="45"/>
                    </a:lnTo>
                    <a:lnTo>
                      <a:pt x="404" y="54"/>
                    </a:lnTo>
                    <a:lnTo>
                      <a:pt x="410" y="66"/>
                    </a:lnTo>
                    <a:lnTo>
                      <a:pt x="414" y="79"/>
                    </a:lnTo>
                    <a:lnTo>
                      <a:pt x="417" y="92"/>
                    </a:lnTo>
                    <a:lnTo>
                      <a:pt x="420" y="104"/>
                    </a:lnTo>
                    <a:lnTo>
                      <a:pt x="421" y="114"/>
                    </a:lnTo>
                    <a:lnTo>
                      <a:pt x="417" y="140"/>
                    </a:lnTo>
                    <a:lnTo>
                      <a:pt x="407" y="164"/>
                    </a:lnTo>
                    <a:lnTo>
                      <a:pt x="391" y="184"/>
                    </a:lnTo>
                    <a:lnTo>
                      <a:pt x="372" y="198"/>
                    </a:lnTo>
                    <a:lnTo>
                      <a:pt x="347" y="208"/>
                    </a:lnTo>
                    <a:lnTo>
                      <a:pt x="321" y="211"/>
                    </a:lnTo>
                    <a:lnTo>
                      <a:pt x="293" y="208"/>
                    </a:lnTo>
                    <a:lnTo>
                      <a:pt x="270" y="198"/>
                    </a:lnTo>
                    <a:lnTo>
                      <a:pt x="249" y="184"/>
                    </a:lnTo>
                    <a:lnTo>
                      <a:pt x="233" y="164"/>
                    </a:lnTo>
                    <a:lnTo>
                      <a:pt x="222" y="140"/>
                    </a:lnTo>
                    <a:lnTo>
                      <a:pt x="220" y="114"/>
                    </a:lnTo>
                    <a:lnTo>
                      <a:pt x="220" y="104"/>
                    </a:lnTo>
                    <a:lnTo>
                      <a:pt x="222" y="92"/>
                    </a:lnTo>
                    <a:lnTo>
                      <a:pt x="230" y="70"/>
                    </a:lnTo>
                    <a:lnTo>
                      <a:pt x="234" y="57"/>
                    </a:lnTo>
                    <a:lnTo>
                      <a:pt x="239" y="46"/>
                    </a:lnTo>
                    <a:lnTo>
                      <a:pt x="242" y="41"/>
                    </a:lnTo>
                    <a:lnTo>
                      <a:pt x="242" y="41"/>
                    </a:lnTo>
                    <a:lnTo>
                      <a:pt x="243" y="36"/>
                    </a:lnTo>
                    <a:lnTo>
                      <a:pt x="243" y="32"/>
                    </a:lnTo>
                    <a:lnTo>
                      <a:pt x="243" y="28"/>
                    </a:lnTo>
                    <a:lnTo>
                      <a:pt x="241" y="24"/>
                    </a:lnTo>
                    <a:lnTo>
                      <a:pt x="237" y="20"/>
                    </a:lnTo>
                    <a:lnTo>
                      <a:pt x="233" y="17"/>
                    </a:lnTo>
                    <a:lnTo>
                      <a:pt x="230" y="17"/>
                    </a:lnTo>
                    <a:lnTo>
                      <a:pt x="230" y="17"/>
                    </a:lnTo>
                    <a:lnTo>
                      <a:pt x="226" y="17"/>
                    </a:lnTo>
                    <a:lnTo>
                      <a:pt x="17" y="17"/>
                    </a:lnTo>
                    <a:lnTo>
                      <a:pt x="17" y="67"/>
                    </a:lnTo>
                    <a:lnTo>
                      <a:pt x="17" y="67"/>
                    </a:lnTo>
                    <a:lnTo>
                      <a:pt x="17" y="259"/>
                    </a:lnTo>
                    <a:lnTo>
                      <a:pt x="17" y="263"/>
                    </a:lnTo>
                    <a:lnTo>
                      <a:pt x="17" y="266"/>
                    </a:lnTo>
                    <a:lnTo>
                      <a:pt x="18" y="270"/>
                    </a:lnTo>
                    <a:lnTo>
                      <a:pt x="19" y="274"/>
                    </a:lnTo>
                    <a:lnTo>
                      <a:pt x="21" y="277"/>
                    </a:lnTo>
                    <a:lnTo>
                      <a:pt x="22" y="278"/>
                    </a:lnTo>
                    <a:lnTo>
                      <a:pt x="23" y="278"/>
                    </a:lnTo>
                    <a:lnTo>
                      <a:pt x="26" y="278"/>
                    </a:lnTo>
                    <a:lnTo>
                      <a:pt x="27" y="278"/>
                    </a:lnTo>
                    <a:lnTo>
                      <a:pt x="31" y="278"/>
                    </a:lnTo>
                    <a:lnTo>
                      <a:pt x="34" y="277"/>
                    </a:lnTo>
                    <a:lnTo>
                      <a:pt x="34" y="277"/>
                    </a:lnTo>
                    <a:lnTo>
                      <a:pt x="34" y="277"/>
                    </a:lnTo>
                    <a:lnTo>
                      <a:pt x="38" y="274"/>
                    </a:lnTo>
                    <a:lnTo>
                      <a:pt x="46" y="270"/>
                    </a:lnTo>
                    <a:lnTo>
                      <a:pt x="57" y="265"/>
                    </a:lnTo>
                    <a:lnTo>
                      <a:pt x="69" y="261"/>
                    </a:lnTo>
                    <a:lnTo>
                      <a:pt x="84" y="256"/>
                    </a:lnTo>
                    <a:lnTo>
                      <a:pt x="94" y="253"/>
                    </a:lnTo>
                    <a:lnTo>
                      <a:pt x="105" y="253"/>
                    </a:lnTo>
                    <a:lnTo>
                      <a:pt x="129" y="257"/>
                    </a:lnTo>
                    <a:lnTo>
                      <a:pt x="152" y="267"/>
                    </a:lnTo>
                    <a:lnTo>
                      <a:pt x="170" y="284"/>
                    </a:lnTo>
                    <a:lnTo>
                      <a:pt x="184" y="305"/>
                    </a:lnTo>
                    <a:lnTo>
                      <a:pt x="194" y="330"/>
                    </a:lnTo>
                    <a:lnTo>
                      <a:pt x="198" y="358"/>
                    </a:lnTo>
                    <a:lnTo>
                      <a:pt x="194" y="386"/>
                    </a:lnTo>
                    <a:lnTo>
                      <a:pt x="184" y="411"/>
                    </a:lnTo>
                    <a:lnTo>
                      <a:pt x="170" y="432"/>
                    </a:lnTo>
                    <a:lnTo>
                      <a:pt x="152" y="449"/>
                    </a:lnTo>
                    <a:lnTo>
                      <a:pt x="129" y="460"/>
                    </a:lnTo>
                    <a:lnTo>
                      <a:pt x="105" y="464"/>
                    </a:lnTo>
                    <a:lnTo>
                      <a:pt x="94" y="462"/>
                    </a:lnTo>
                    <a:lnTo>
                      <a:pt x="84" y="460"/>
                    </a:lnTo>
                    <a:lnTo>
                      <a:pt x="61" y="453"/>
                    </a:lnTo>
                    <a:lnTo>
                      <a:pt x="48" y="447"/>
                    </a:lnTo>
                    <a:lnTo>
                      <a:pt x="39" y="443"/>
                    </a:lnTo>
                    <a:lnTo>
                      <a:pt x="34" y="440"/>
                    </a:lnTo>
                    <a:lnTo>
                      <a:pt x="29" y="439"/>
                    </a:lnTo>
                    <a:lnTo>
                      <a:pt x="26" y="438"/>
                    </a:lnTo>
                    <a:lnTo>
                      <a:pt x="23" y="438"/>
                    </a:lnTo>
                    <a:lnTo>
                      <a:pt x="22" y="439"/>
                    </a:lnTo>
                    <a:lnTo>
                      <a:pt x="22" y="439"/>
                    </a:lnTo>
                    <a:lnTo>
                      <a:pt x="21" y="440"/>
                    </a:lnTo>
                    <a:lnTo>
                      <a:pt x="19" y="443"/>
                    </a:lnTo>
                    <a:lnTo>
                      <a:pt x="18" y="447"/>
                    </a:lnTo>
                    <a:lnTo>
                      <a:pt x="17" y="452"/>
                    </a:lnTo>
                    <a:lnTo>
                      <a:pt x="17" y="452"/>
                    </a:lnTo>
                    <a:lnTo>
                      <a:pt x="17" y="453"/>
                    </a:lnTo>
                    <a:lnTo>
                      <a:pt x="17" y="453"/>
                    </a:lnTo>
                    <a:lnTo>
                      <a:pt x="17" y="457"/>
                    </a:lnTo>
                    <a:lnTo>
                      <a:pt x="17" y="677"/>
                    </a:lnTo>
                    <a:lnTo>
                      <a:pt x="225" y="677"/>
                    </a:lnTo>
                    <a:lnTo>
                      <a:pt x="229" y="677"/>
                    </a:lnTo>
                    <a:lnTo>
                      <a:pt x="229" y="677"/>
                    </a:lnTo>
                    <a:lnTo>
                      <a:pt x="229" y="677"/>
                    </a:lnTo>
                    <a:lnTo>
                      <a:pt x="230" y="677"/>
                    </a:lnTo>
                    <a:lnTo>
                      <a:pt x="233" y="676"/>
                    </a:lnTo>
                    <a:lnTo>
                      <a:pt x="237" y="676"/>
                    </a:lnTo>
                    <a:lnTo>
                      <a:pt x="239" y="673"/>
                    </a:lnTo>
                    <a:lnTo>
                      <a:pt x="242" y="672"/>
                    </a:lnTo>
                    <a:lnTo>
                      <a:pt x="243" y="669"/>
                    </a:lnTo>
                    <a:lnTo>
                      <a:pt x="243" y="667"/>
                    </a:lnTo>
                    <a:lnTo>
                      <a:pt x="243" y="663"/>
                    </a:lnTo>
                    <a:lnTo>
                      <a:pt x="241" y="657"/>
                    </a:lnTo>
                    <a:lnTo>
                      <a:pt x="239" y="654"/>
                    </a:lnTo>
                    <a:lnTo>
                      <a:pt x="235" y="644"/>
                    </a:lnTo>
                    <a:lnTo>
                      <a:pt x="232" y="634"/>
                    </a:lnTo>
                    <a:lnTo>
                      <a:pt x="226" y="621"/>
                    </a:lnTo>
                    <a:lnTo>
                      <a:pt x="222" y="606"/>
                    </a:lnTo>
                    <a:lnTo>
                      <a:pt x="220" y="595"/>
                    </a:lnTo>
                    <a:lnTo>
                      <a:pt x="218" y="584"/>
                    </a:lnTo>
                    <a:lnTo>
                      <a:pt x="222" y="558"/>
                    </a:lnTo>
                    <a:lnTo>
                      <a:pt x="233" y="534"/>
                    </a:lnTo>
                    <a:lnTo>
                      <a:pt x="249" y="516"/>
                    </a:lnTo>
                    <a:lnTo>
                      <a:pt x="270" y="500"/>
                    </a:lnTo>
                    <a:lnTo>
                      <a:pt x="293" y="491"/>
                    </a:lnTo>
                    <a:lnTo>
                      <a:pt x="321" y="487"/>
                    </a:lnTo>
                    <a:lnTo>
                      <a:pt x="347" y="491"/>
                    </a:lnTo>
                    <a:lnTo>
                      <a:pt x="370" y="500"/>
                    </a:lnTo>
                    <a:lnTo>
                      <a:pt x="391" y="516"/>
                    </a:lnTo>
                    <a:lnTo>
                      <a:pt x="407" y="534"/>
                    </a:lnTo>
                    <a:lnTo>
                      <a:pt x="417" y="558"/>
                    </a:lnTo>
                    <a:lnTo>
                      <a:pt x="421" y="584"/>
                    </a:lnTo>
                    <a:lnTo>
                      <a:pt x="420" y="595"/>
                    </a:lnTo>
                    <a:lnTo>
                      <a:pt x="417" y="606"/>
                    </a:lnTo>
                    <a:lnTo>
                      <a:pt x="411" y="629"/>
                    </a:lnTo>
                    <a:lnTo>
                      <a:pt x="406" y="643"/>
                    </a:lnTo>
                    <a:lnTo>
                      <a:pt x="402" y="652"/>
                    </a:lnTo>
                    <a:lnTo>
                      <a:pt x="399" y="657"/>
                    </a:lnTo>
                    <a:lnTo>
                      <a:pt x="399" y="657"/>
                    </a:lnTo>
                    <a:lnTo>
                      <a:pt x="396" y="663"/>
                    </a:lnTo>
                    <a:lnTo>
                      <a:pt x="396" y="667"/>
                    </a:lnTo>
                    <a:lnTo>
                      <a:pt x="396" y="669"/>
                    </a:lnTo>
                    <a:lnTo>
                      <a:pt x="398" y="671"/>
                    </a:lnTo>
                    <a:lnTo>
                      <a:pt x="399" y="673"/>
                    </a:lnTo>
                    <a:lnTo>
                      <a:pt x="400" y="674"/>
                    </a:lnTo>
                    <a:lnTo>
                      <a:pt x="404" y="676"/>
                    </a:lnTo>
                    <a:lnTo>
                      <a:pt x="407" y="676"/>
                    </a:lnTo>
                    <a:lnTo>
                      <a:pt x="411" y="677"/>
                    </a:lnTo>
                    <a:lnTo>
                      <a:pt x="411" y="677"/>
                    </a:lnTo>
                    <a:lnTo>
                      <a:pt x="412" y="677"/>
                    </a:lnTo>
                    <a:lnTo>
                      <a:pt x="412" y="677"/>
                    </a:lnTo>
                    <a:lnTo>
                      <a:pt x="414" y="677"/>
                    </a:lnTo>
                    <a:lnTo>
                      <a:pt x="414" y="677"/>
                    </a:lnTo>
                    <a:lnTo>
                      <a:pt x="626" y="677"/>
                    </a:lnTo>
                    <a:lnTo>
                      <a:pt x="626" y="693"/>
                    </a:lnTo>
                    <a:lnTo>
                      <a:pt x="415" y="693"/>
                    </a:lnTo>
                    <a:lnTo>
                      <a:pt x="414" y="693"/>
                    </a:lnTo>
                    <a:lnTo>
                      <a:pt x="412" y="693"/>
                    </a:lnTo>
                    <a:lnTo>
                      <a:pt x="411" y="693"/>
                    </a:lnTo>
                    <a:lnTo>
                      <a:pt x="411" y="693"/>
                    </a:lnTo>
                    <a:lnTo>
                      <a:pt x="402" y="693"/>
                    </a:lnTo>
                    <a:lnTo>
                      <a:pt x="402" y="691"/>
                    </a:lnTo>
                    <a:lnTo>
                      <a:pt x="396" y="690"/>
                    </a:lnTo>
                    <a:lnTo>
                      <a:pt x="394" y="689"/>
                    </a:lnTo>
                    <a:lnTo>
                      <a:pt x="390" y="686"/>
                    </a:lnTo>
                    <a:lnTo>
                      <a:pt x="387" y="684"/>
                    </a:lnTo>
                    <a:lnTo>
                      <a:pt x="383" y="680"/>
                    </a:lnTo>
                    <a:lnTo>
                      <a:pt x="382" y="676"/>
                    </a:lnTo>
                    <a:lnTo>
                      <a:pt x="381" y="672"/>
                    </a:lnTo>
                    <a:lnTo>
                      <a:pt x="381" y="667"/>
                    </a:lnTo>
                    <a:lnTo>
                      <a:pt x="381" y="659"/>
                    </a:lnTo>
                    <a:lnTo>
                      <a:pt x="385" y="651"/>
                    </a:lnTo>
                    <a:lnTo>
                      <a:pt x="386" y="647"/>
                    </a:lnTo>
                    <a:lnTo>
                      <a:pt x="390" y="639"/>
                    </a:lnTo>
                    <a:lnTo>
                      <a:pt x="394" y="627"/>
                    </a:lnTo>
                    <a:lnTo>
                      <a:pt x="398" y="616"/>
                    </a:lnTo>
                    <a:lnTo>
                      <a:pt x="402" y="602"/>
                    </a:lnTo>
                    <a:lnTo>
                      <a:pt x="404" y="596"/>
                    </a:lnTo>
                    <a:lnTo>
                      <a:pt x="404" y="589"/>
                    </a:lnTo>
                    <a:lnTo>
                      <a:pt x="406" y="584"/>
                    </a:lnTo>
                    <a:lnTo>
                      <a:pt x="402" y="563"/>
                    </a:lnTo>
                    <a:lnTo>
                      <a:pt x="394" y="544"/>
                    </a:lnTo>
                    <a:lnTo>
                      <a:pt x="381" y="527"/>
                    </a:lnTo>
                    <a:lnTo>
                      <a:pt x="362" y="515"/>
                    </a:lnTo>
                    <a:lnTo>
                      <a:pt x="343" y="507"/>
                    </a:lnTo>
                    <a:lnTo>
                      <a:pt x="321" y="503"/>
                    </a:lnTo>
                    <a:lnTo>
                      <a:pt x="297" y="507"/>
                    </a:lnTo>
                    <a:lnTo>
                      <a:pt x="277" y="515"/>
                    </a:lnTo>
                    <a:lnTo>
                      <a:pt x="260" y="527"/>
                    </a:lnTo>
                    <a:lnTo>
                      <a:pt x="247" y="544"/>
                    </a:lnTo>
                    <a:lnTo>
                      <a:pt x="238" y="563"/>
                    </a:lnTo>
                    <a:lnTo>
                      <a:pt x="235" y="584"/>
                    </a:lnTo>
                    <a:lnTo>
                      <a:pt x="235" y="589"/>
                    </a:lnTo>
                    <a:lnTo>
                      <a:pt x="237" y="596"/>
                    </a:lnTo>
                    <a:lnTo>
                      <a:pt x="238" y="602"/>
                    </a:lnTo>
                    <a:lnTo>
                      <a:pt x="245" y="623"/>
                    </a:lnTo>
                    <a:lnTo>
                      <a:pt x="250" y="637"/>
                    </a:lnTo>
                    <a:lnTo>
                      <a:pt x="254" y="646"/>
                    </a:lnTo>
                    <a:lnTo>
                      <a:pt x="256" y="651"/>
                    </a:lnTo>
                    <a:lnTo>
                      <a:pt x="259" y="659"/>
                    </a:lnTo>
                    <a:lnTo>
                      <a:pt x="260" y="667"/>
                    </a:lnTo>
                    <a:lnTo>
                      <a:pt x="259" y="672"/>
                    </a:lnTo>
                    <a:lnTo>
                      <a:pt x="258" y="677"/>
                    </a:lnTo>
                    <a:lnTo>
                      <a:pt x="255" y="681"/>
                    </a:lnTo>
                    <a:lnTo>
                      <a:pt x="252" y="684"/>
                    </a:lnTo>
                    <a:lnTo>
                      <a:pt x="250" y="686"/>
                    </a:lnTo>
                    <a:lnTo>
                      <a:pt x="246" y="689"/>
                    </a:lnTo>
                    <a:lnTo>
                      <a:pt x="239" y="691"/>
                    </a:lnTo>
                    <a:lnTo>
                      <a:pt x="234" y="693"/>
                    </a:lnTo>
                    <a:lnTo>
                      <a:pt x="230" y="693"/>
                    </a:lnTo>
                    <a:lnTo>
                      <a:pt x="230" y="693"/>
                    </a:lnTo>
                    <a:lnTo>
                      <a:pt x="230" y="693"/>
                    </a:lnTo>
                    <a:lnTo>
                      <a:pt x="229" y="693"/>
                    </a:lnTo>
                    <a:lnTo>
                      <a:pt x="225" y="693"/>
                    </a:lnTo>
                    <a:lnTo>
                      <a:pt x="1" y="693"/>
                    </a:lnTo>
                    <a:lnTo>
                      <a:pt x="1" y="458"/>
                    </a:lnTo>
                    <a:lnTo>
                      <a:pt x="1" y="453"/>
                    </a:lnTo>
                    <a:lnTo>
                      <a:pt x="0" y="451"/>
                    </a:lnTo>
                    <a:lnTo>
                      <a:pt x="0" y="451"/>
                    </a:lnTo>
                    <a:lnTo>
                      <a:pt x="2" y="443"/>
                    </a:lnTo>
                    <a:lnTo>
                      <a:pt x="5" y="435"/>
                    </a:lnTo>
                    <a:lnTo>
                      <a:pt x="6" y="431"/>
                    </a:lnTo>
                    <a:lnTo>
                      <a:pt x="10" y="427"/>
                    </a:lnTo>
                    <a:lnTo>
                      <a:pt x="14" y="424"/>
                    </a:lnTo>
                    <a:lnTo>
                      <a:pt x="19" y="422"/>
                    </a:lnTo>
                    <a:lnTo>
                      <a:pt x="26" y="422"/>
                    </a:lnTo>
                    <a:lnTo>
                      <a:pt x="34" y="423"/>
                    </a:lnTo>
                    <a:lnTo>
                      <a:pt x="40" y="426"/>
                    </a:lnTo>
                    <a:lnTo>
                      <a:pt x="46" y="428"/>
                    </a:lnTo>
                    <a:lnTo>
                      <a:pt x="52" y="431"/>
                    </a:lnTo>
                    <a:lnTo>
                      <a:pt x="63" y="436"/>
                    </a:lnTo>
                    <a:lnTo>
                      <a:pt x="74" y="440"/>
                    </a:lnTo>
                    <a:lnTo>
                      <a:pt x="88" y="444"/>
                    </a:lnTo>
                    <a:lnTo>
                      <a:pt x="94" y="447"/>
                    </a:lnTo>
                    <a:lnTo>
                      <a:pt x="99" y="447"/>
                    </a:lnTo>
                    <a:lnTo>
                      <a:pt x="105" y="448"/>
                    </a:lnTo>
                    <a:lnTo>
                      <a:pt x="124" y="444"/>
                    </a:lnTo>
                    <a:lnTo>
                      <a:pt x="143" y="435"/>
                    </a:lnTo>
                    <a:lnTo>
                      <a:pt x="158" y="422"/>
                    </a:lnTo>
                    <a:lnTo>
                      <a:pt x="170" y="403"/>
                    </a:lnTo>
                    <a:lnTo>
                      <a:pt x="178" y="383"/>
                    </a:lnTo>
                    <a:lnTo>
                      <a:pt x="180" y="358"/>
                    </a:lnTo>
                    <a:lnTo>
                      <a:pt x="178" y="334"/>
                    </a:lnTo>
                    <a:lnTo>
                      <a:pt x="170" y="313"/>
                    </a:lnTo>
                    <a:lnTo>
                      <a:pt x="158" y="295"/>
                    </a:lnTo>
                    <a:lnTo>
                      <a:pt x="143" y="280"/>
                    </a:lnTo>
                    <a:lnTo>
                      <a:pt x="124" y="271"/>
                    </a:lnTo>
                    <a:lnTo>
                      <a:pt x="105" y="269"/>
                    </a:lnTo>
                    <a:lnTo>
                      <a:pt x="99" y="269"/>
                    </a:lnTo>
                    <a:lnTo>
                      <a:pt x="94" y="270"/>
                    </a:lnTo>
                    <a:lnTo>
                      <a:pt x="88" y="271"/>
                    </a:lnTo>
                    <a:lnTo>
                      <a:pt x="77" y="275"/>
                    </a:lnTo>
                    <a:lnTo>
                      <a:pt x="67" y="279"/>
                    </a:lnTo>
                    <a:lnTo>
                      <a:pt x="55" y="283"/>
                    </a:lnTo>
                    <a:lnTo>
                      <a:pt x="46" y="288"/>
                    </a:lnTo>
                    <a:lnTo>
                      <a:pt x="40" y="291"/>
                    </a:lnTo>
                    <a:lnTo>
                      <a:pt x="40" y="291"/>
                    </a:lnTo>
                    <a:lnTo>
                      <a:pt x="36" y="292"/>
                    </a:lnTo>
                    <a:lnTo>
                      <a:pt x="31" y="294"/>
                    </a:lnTo>
                    <a:lnTo>
                      <a:pt x="26" y="295"/>
                    </a:lnTo>
                    <a:lnTo>
                      <a:pt x="19" y="294"/>
                    </a:lnTo>
                    <a:lnTo>
                      <a:pt x="14" y="292"/>
                    </a:lnTo>
                    <a:lnTo>
                      <a:pt x="10" y="288"/>
                    </a:lnTo>
                    <a:lnTo>
                      <a:pt x="8" y="286"/>
                    </a:lnTo>
                    <a:lnTo>
                      <a:pt x="5" y="282"/>
                    </a:lnTo>
                    <a:lnTo>
                      <a:pt x="2" y="275"/>
                    </a:lnTo>
                    <a:lnTo>
                      <a:pt x="1" y="267"/>
                    </a:lnTo>
                    <a:lnTo>
                      <a:pt x="0" y="258"/>
                    </a:lnTo>
                    <a:lnTo>
                      <a:pt x="1" y="258"/>
                    </a:lnTo>
                    <a:lnTo>
                      <a:pt x="1" y="51"/>
                    </a:lnTo>
                    <a:lnTo>
                      <a:pt x="1" y="51"/>
                    </a:lnTo>
                    <a:lnTo>
                      <a:pt x="1" y="0"/>
                    </a:lnTo>
                    <a:lnTo>
                      <a:pt x="225" y="0"/>
                    </a:lnTo>
                    <a:lnTo>
                      <a:pt x="230" y="0"/>
                    </a:lnTo>
                    <a:lnTo>
                      <a:pt x="232" y="0"/>
                    </a:lnTo>
                    <a:lnTo>
                      <a:pt x="234" y="2"/>
                    </a:lnTo>
                    <a:lnTo>
                      <a:pt x="238" y="3"/>
                    </a:lnTo>
                    <a:lnTo>
                      <a:pt x="245" y="6"/>
                    </a:lnTo>
                    <a:lnTo>
                      <a:pt x="249" y="9"/>
                    </a:lnTo>
                    <a:lnTo>
                      <a:pt x="252" y="13"/>
                    </a:lnTo>
                    <a:lnTo>
                      <a:pt x="256" y="19"/>
                    </a:lnTo>
                    <a:lnTo>
                      <a:pt x="259" y="23"/>
                    </a:lnTo>
                    <a:lnTo>
                      <a:pt x="259" y="26"/>
                    </a:lnTo>
                    <a:lnTo>
                      <a:pt x="260" y="32"/>
                    </a:lnTo>
                    <a:lnTo>
                      <a:pt x="259" y="40"/>
                    </a:lnTo>
                    <a:lnTo>
                      <a:pt x="256" y="47"/>
                    </a:lnTo>
                    <a:lnTo>
                      <a:pt x="256" y="47"/>
                    </a:lnTo>
                    <a:lnTo>
                      <a:pt x="254" y="51"/>
                    </a:lnTo>
                    <a:lnTo>
                      <a:pt x="251" y="61"/>
                    </a:lnTo>
                    <a:lnTo>
                      <a:pt x="246" y="71"/>
                    </a:lnTo>
                    <a:lnTo>
                      <a:pt x="242" y="83"/>
                    </a:lnTo>
                    <a:lnTo>
                      <a:pt x="238" y="96"/>
                    </a:lnTo>
                    <a:lnTo>
                      <a:pt x="237" y="102"/>
                    </a:lnTo>
                    <a:lnTo>
                      <a:pt x="235" y="109"/>
                    </a:lnTo>
                    <a:lnTo>
                      <a:pt x="235" y="114"/>
                    </a:lnTo>
                    <a:lnTo>
                      <a:pt x="238" y="136"/>
                    </a:lnTo>
                    <a:lnTo>
                      <a:pt x="247" y="155"/>
                    </a:lnTo>
                    <a:lnTo>
                      <a:pt x="260" y="172"/>
                    </a:lnTo>
                    <a:lnTo>
                      <a:pt x="277" y="184"/>
                    </a:lnTo>
                    <a:lnTo>
                      <a:pt x="297" y="193"/>
                    </a:lnTo>
                    <a:lnTo>
                      <a:pt x="321" y="195"/>
                    </a:lnTo>
                    <a:lnTo>
                      <a:pt x="343" y="193"/>
                    </a:lnTo>
                    <a:lnTo>
                      <a:pt x="364" y="184"/>
                    </a:lnTo>
                    <a:lnTo>
                      <a:pt x="381" y="172"/>
                    </a:lnTo>
                    <a:lnTo>
                      <a:pt x="394" y="155"/>
                    </a:lnTo>
                    <a:lnTo>
                      <a:pt x="402" y="136"/>
                    </a:lnTo>
                    <a:lnTo>
                      <a:pt x="406" y="114"/>
                    </a:lnTo>
                    <a:lnTo>
                      <a:pt x="404" y="109"/>
                    </a:lnTo>
                    <a:lnTo>
                      <a:pt x="404" y="102"/>
                    </a:lnTo>
                    <a:lnTo>
                      <a:pt x="402" y="96"/>
                    </a:lnTo>
                    <a:lnTo>
                      <a:pt x="395" y="75"/>
                    </a:lnTo>
                    <a:lnTo>
                      <a:pt x="391" y="62"/>
                    </a:lnTo>
                    <a:lnTo>
                      <a:pt x="386" y="53"/>
                    </a:lnTo>
                    <a:lnTo>
                      <a:pt x="385" y="47"/>
                    </a:lnTo>
                    <a:lnTo>
                      <a:pt x="382" y="40"/>
                    </a:lnTo>
                    <a:lnTo>
                      <a:pt x="381" y="32"/>
                    </a:lnTo>
                    <a:lnTo>
                      <a:pt x="381" y="26"/>
                    </a:lnTo>
                    <a:lnTo>
                      <a:pt x="382" y="21"/>
                    </a:lnTo>
                    <a:lnTo>
                      <a:pt x="385" y="17"/>
                    </a:lnTo>
                    <a:lnTo>
                      <a:pt x="387" y="13"/>
                    </a:lnTo>
                    <a:lnTo>
                      <a:pt x="391" y="9"/>
                    </a:lnTo>
                    <a:lnTo>
                      <a:pt x="395" y="6"/>
                    </a:lnTo>
                    <a:lnTo>
                      <a:pt x="400" y="3"/>
                    </a:lnTo>
                    <a:lnTo>
                      <a:pt x="404" y="2"/>
                    </a:lnTo>
                    <a:lnTo>
                      <a:pt x="408" y="0"/>
                    </a:lnTo>
                    <a:lnTo>
                      <a:pt x="408" y="0"/>
                    </a:lnTo>
                    <a:lnTo>
                      <a:pt x="410" y="0"/>
                    </a:lnTo>
                    <a:lnTo>
                      <a:pt x="411" y="0"/>
                    </a:lnTo>
                    <a:lnTo>
                      <a:pt x="415" y="0"/>
                    </a:lnTo>
                    <a:lnTo>
                      <a:pt x="415" y="0"/>
                    </a:lnTo>
                    <a:lnTo>
                      <a:pt x="419" y="0"/>
                    </a:lnTo>
                    <a:lnTo>
                      <a:pt x="432" y="0"/>
                    </a:lnTo>
                    <a:lnTo>
                      <a:pt x="451" y="0"/>
                    </a:lnTo>
                    <a:lnTo>
                      <a:pt x="478" y="0"/>
                    </a:lnTo>
                    <a:lnTo>
                      <a:pt x="506" y="0"/>
                    </a:lnTo>
                    <a:lnTo>
                      <a:pt x="537" y="0"/>
                    </a:lnTo>
                    <a:lnTo>
                      <a:pt x="5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6" name="Freeform 2243"/>
              <p:cNvSpPr>
                <a:spLocks/>
              </p:cNvSpPr>
              <p:nvPr/>
            </p:nvSpPr>
            <p:spPr bwMode="auto">
              <a:xfrm>
                <a:off x="4549775" y="2717800"/>
                <a:ext cx="1003300" cy="1189038"/>
              </a:xfrm>
              <a:custGeom>
                <a:avLst/>
                <a:gdLst>
                  <a:gd name="T0" fmla="*/ 632 w 632"/>
                  <a:gd name="T1" fmla="*/ 143 h 749"/>
                  <a:gd name="T2" fmla="*/ 626 w 632"/>
                  <a:gd name="T3" fmla="*/ 163 h 749"/>
                  <a:gd name="T4" fmla="*/ 607 w 632"/>
                  <a:gd name="T5" fmla="*/ 172 h 749"/>
                  <a:gd name="T6" fmla="*/ 581 w 632"/>
                  <a:gd name="T7" fmla="*/ 163 h 749"/>
                  <a:gd name="T8" fmla="*/ 539 w 632"/>
                  <a:gd name="T9" fmla="*/ 148 h 749"/>
                  <a:gd name="T10" fmla="*/ 491 w 632"/>
                  <a:gd name="T11" fmla="*/ 159 h 749"/>
                  <a:gd name="T12" fmla="*/ 453 w 632"/>
                  <a:gd name="T13" fmla="*/ 232 h 749"/>
                  <a:gd name="T14" fmla="*/ 491 w 632"/>
                  <a:gd name="T15" fmla="*/ 305 h 749"/>
                  <a:gd name="T16" fmla="*/ 539 w 632"/>
                  <a:gd name="T17" fmla="*/ 316 h 749"/>
                  <a:gd name="T18" fmla="*/ 579 w 632"/>
                  <a:gd name="T19" fmla="*/ 303 h 749"/>
                  <a:gd name="T20" fmla="*/ 597 w 632"/>
                  <a:gd name="T21" fmla="*/ 294 h 749"/>
                  <a:gd name="T22" fmla="*/ 619 w 632"/>
                  <a:gd name="T23" fmla="*/ 295 h 749"/>
                  <a:gd name="T24" fmla="*/ 626 w 632"/>
                  <a:gd name="T25" fmla="*/ 301 h 749"/>
                  <a:gd name="T26" fmla="*/ 632 w 632"/>
                  <a:gd name="T27" fmla="*/ 318 h 749"/>
                  <a:gd name="T28" fmla="*/ 632 w 632"/>
                  <a:gd name="T29" fmla="*/ 325 h 749"/>
                  <a:gd name="T30" fmla="*/ 403 w 632"/>
                  <a:gd name="T31" fmla="*/ 568 h 749"/>
                  <a:gd name="T32" fmla="*/ 368 w 632"/>
                  <a:gd name="T33" fmla="*/ 588 h 749"/>
                  <a:gd name="T34" fmla="*/ 371 w 632"/>
                  <a:gd name="T35" fmla="*/ 619 h 749"/>
                  <a:gd name="T36" fmla="*/ 390 w 632"/>
                  <a:gd name="T37" fmla="*/ 673 h 749"/>
                  <a:gd name="T38" fmla="*/ 368 w 632"/>
                  <a:gd name="T39" fmla="*/ 729 h 749"/>
                  <a:gd name="T40" fmla="*/ 293 w 632"/>
                  <a:gd name="T41" fmla="*/ 746 h 749"/>
                  <a:gd name="T42" fmla="*/ 238 w 632"/>
                  <a:gd name="T43" fmla="*/ 698 h 749"/>
                  <a:gd name="T44" fmla="*/ 240 w 632"/>
                  <a:gd name="T45" fmla="*/ 657 h 749"/>
                  <a:gd name="T46" fmla="*/ 255 w 632"/>
                  <a:gd name="T47" fmla="*/ 619 h 749"/>
                  <a:gd name="T48" fmla="*/ 259 w 632"/>
                  <a:gd name="T49" fmla="*/ 595 h 749"/>
                  <a:gd name="T50" fmla="*/ 247 w 632"/>
                  <a:gd name="T51" fmla="*/ 576 h 749"/>
                  <a:gd name="T52" fmla="*/ 219 w 632"/>
                  <a:gd name="T53" fmla="*/ 568 h 749"/>
                  <a:gd name="T54" fmla="*/ 0 w 632"/>
                  <a:gd name="T55" fmla="*/ 551 h 749"/>
                  <a:gd name="T56" fmla="*/ 229 w 632"/>
                  <a:gd name="T57" fmla="*/ 553 h 749"/>
                  <a:gd name="T58" fmla="*/ 274 w 632"/>
                  <a:gd name="T59" fmla="*/ 584 h 749"/>
                  <a:gd name="T60" fmla="*/ 270 w 632"/>
                  <a:gd name="T61" fmla="*/ 626 h 749"/>
                  <a:gd name="T62" fmla="*/ 253 w 632"/>
                  <a:gd name="T63" fmla="*/ 673 h 749"/>
                  <a:gd name="T64" fmla="*/ 261 w 632"/>
                  <a:gd name="T65" fmla="*/ 706 h 749"/>
                  <a:gd name="T66" fmla="*/ 313 w 632"/>
                  <a:gd name="T67" fmla="*/ 732 h 749"/>
                  <a:gd name="T68" fmla="*/ 367 w 632"/>
                  <a:gd name="T69" fmla="*/ 706 h 749"/>
                  <a:gd name="T70" fmla="*/ 373 w 632"/>
                  <a:gd name="T71" fmla="*/ 673 h 749"/>
                  <a:gd name="T72" fmla="*/ 363 w 632"/>
                  <a:gd name="T73" fmla="*/ 639 h 749"/>
                  <a:gd name="T74" fmla="*/ 351 w 632"/>
                  <a:gd name="T75" fmla="*/ 588 h 749"/>
                  <a:gd name="T76" fmla="*/ 402 w 632"/>
                  <a:gd name="T77" fmla="*/ 551 h 749"/>
                  <a:gd name="T78" fmla="*/ 403 w 632"/>
                  <a:gd name="T79" fmla="*/ 551 h 749"/>
                  <a:gd name="T80" fmla="*/ 617 w 632"/>
                  <a:gd name="T81" fmla="*/ 325 h 749"/>
                  <a:gd name="T82" fmla="*/ 615 w 632"/>
                  <a:gd name="T83" fmla="*/ 316 h 749"/>
                  <a:gd name="T84" fmla="*/ 611 w 632"/>
                  <a:gd name="T85" fmla="*/ 309 h 749"/>
                  <a:gd name="T86" fmla="*/ 602 w 632"/>
                  <a:gd name="T87" fmla="*/ 309 h 749"/>
                  <a:gd name="T88" fmla="*/ 587 w 632"/>
                  <a:gd name="T89" fmla="*/ 316 h 749"/>
                  <a:gd name="T90" fmla="*/ 539 w 632"/>
                  <a:gd name="T91" fmla="*/ 331 h 749"/>
                  <a:gd name="T92" fmla="*/ 463 w 632"/>
                  <a:gd name="T93" fmla="*/ 303 h 749"/>
                  <a:gd name="T94" fmla="*/ 440 w 632"/>
                  <a:gd name="T95" fmla="*/ 205 h 749"/>
                  <a:gd name="T96" fmla="*/ 504 w 632"/>
                  <a:gd name="T97" fmla="*/ 134 h 749"/>
                  <a:gd name="T98" fmla="*/ 572 w 632"/>
                  <a:gd name="T99" fmla="*/ 142 h 749"/>
                  <a:gd name="T100" fmla="*/ 605 w 632"/>
                  <a:gd name="T101" fmla="*/ 155 h 749"/>
                  <a:gd name="T102" fmla="*/ 613 w 632"/>
                  <a:gd name="T103" fmla="*/ 153 h 749"/>
                  <a:gd name="T104" fmla="*/ 617 w 632"/>
                  <a:gd name="T105" fmla="*/ 143 h 749"/>
                  <a:gd name="T106" fmla="*/ 632 w 632"/>
                  <a:gd name="T107" fmla="*/ 0 h 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32" h="749">
                    <a:moveTo>
                      <a:pt x="632" y="0"/>
                    </a:moveTo>
                    <a:lnTo>
                      <a:pt x="632" y="136"/>
                    </a:lnTo>
                    <a:lnTo>
                      <a:pt x="632" y="142"/>
                    </a:lnTo>
                    <a:lnTo>
                      <a:pt x="632" y="143"/>
                    </a:lnTo>
                    <a:lnTo>
                      <a:pt x="632" y="144"/>
                    </a:lnTo>
                    <a:lnTo>
                      <a:pt x="631" y="151"/>
                    </a:lnTo>
                    <a:lnTo>
                      <a:pt x="628" y="159"/>
                    </a:lnTo>
                    <a:lnTo>
                      <a:pt x="626" y="163"/>
                    </a:lnTo>
                    <a:lnTo>
                      <a:pt x="623" y="165"/>
                    </a:lnTo>
                    <a:lnTo>
                      <a:pt x="619" y="169"/>
                    </a:lnTo>
                    <a:lnTo>
                      <a:pt x="614" y="170"/>
                    </a:lnTo>
                    <a:lnTo>
                      <a:pt x="607" y="172"/>
                    </a:lnTo>
                    <a:lnTo>
                      <a:pt x="600" y="170"/>
                    </a:lnTo>
                    <a:lnTo>
                      <a:pt x="593" y="168"/>
                    </a:lnTo>
                    <a:lnTo>
                      <a:pt x="588" y="165"/>
                    </a:lnTo>
                    <a:lnTo>
                      <a:pt x="581" y="163"/>
                    </a:lnTo>
                    <a:lnTo>
                      <a:pt x="571" y="157"/>
                    </a:lnTo>
                    <a:lnTo>
                      <a:pt x="559" y="153"/>
                    </a:lnTo>
                    <a:lnTo>
                      <a:pt x="546" y="150"/>
                    </a:lnTo>
                    <a:lnTo>
                      <a:pt x="539" y="148"/>
                    </a:lnTo>
                    <a:lnTo>
                      <a:pt x="534" y="147"/>
                    </a:lnTo>
                    <a:lnTo>
                      <a:pt x="529" y="147"/>
                    </a:lnTo>
                    <a:lnTo>
                      <a:pt x="508" y="150"/>
                    </a:lnTo>
                    <a:lnTo>
                      <a:pt x="491" y="159"/>
                    </a:lnTo>
                    <a:lnTo>
                      <a:pt x="475" y="172"/>
                    </a:lnTo>
                    <a:lnTo>
                      <a:pt x="463" y="189"/>
                    </a:lnTo>
                    <a:lnTo>
                      <a:pt x="456" y="208"/>
                    </a:lnTo>
                    <a:lnTo>
                      <a:pt x="453" y="232"/>
                    </a:lnTo>
                    <a:lnTo>
                      <a:pt x="456" y="254"/>
                    </a:lnTo>
                    <a:lnTo>
                      <a:pt x="463" y="275"/>
                    </a:lnTo>
                    <a:lnTo>
                      <a:pt x="475" y="292"/>
                    </a:lnTo>
                    <a:lnTo>
                      <a:pt x="491" y="305"/>
                    </a:lnTo>
                    <a:lnTo>
                      <a:pt x="508" y="313"/>
                    </a:lnTo>
                    <a:lnTo>
                      <a:pt x="529" y="317"/>
                    </a:lnTo>
                    <a:lnTo>
                      <a:pt x="534" y="316"/>
                    </a:lnTo>
                    <a:lnTo>
                      <a:pt x="539" y="316"/>
                    </a:lnTo>
                    <a:lnTo>
                      <a:pt x="546" y="314"/>
                    </a:lnTo>
                    <a:lnTo>
                      <a:pt x="556" y="311"/>
                    </a:lnTo>
                    <a:lnTo>
                      <a:pt x="567" y="307"/>
                    </a:lnTo>
                    <a:lnTo>
                      <a:pt x="579" y="303"/>
                    </a:lnTo>
                    <a:lnTo>
                      <a:pt x="588" y="299"/>
                    </a:lnTo>
                    <a:lnTo>
                      <a:pt x="593" y="296"/>
                    </a:lnTo>
                    <a:lnTo>
                      <a:pt x="593" y="296"/>
                    </a:lnTo>
                    <a:lnTo>
                      <a:pt x="597" y="294"/>
                    </a:lnTo>
                    <a:lnTo>
                      <a:pt x="602" y="292"/>
                    </a:lnTo>
                    <a:lnTo>
                      <a:pt x="607" y="292"/>
                    </a:lnTo>
                    <a:lnTo>
                      <a:pt x="614" y="292"/>
                    </a:lnTo>
                    <a:lnTo>
                      <a:pt x="619" y="295"/>
                    </a:lnTo>
                    <a:lnTo>
                      <a:pt x="619" y="295"/>
                    </a:lnTo>
                    <a:lnTo>
                      <a:pt x="619" y="295"/>
                    </a:lnTo>
                    <a:lnTo>
                      <a:pt x="623" y="297"/>
                    </a:lnTo>
                    <a:lnTo>
                      <a:pt x="626" y="301"/>
                    </a:lnTo>
                    <a:lnTo>
                      <a:pt x="628" y="304"/>
                    </a:lnTo>
                    <a:lnTo>
                      <a:pt x="631" y="311"/>
                    </a:lnTo>
                    <a:lnTo>
                      <a:pt x="632" y="318"/>
                    </a:lnTo>
                    <a:lnTo>
                      <a:pt x="632" y="318"/>
                    </a:lnTo>
                    <a:lnTo>
                      <a:pt x="632" y="320"/>
                    </a:lnTo>
                    <a:lnTo>
                      <a:pt x="632" y="320"/>
                    </a:lnTo>
                    <a:lnTo>
                      <a:pt x="632" y="322"/>
                    </a:lnTo>
                    <a:lnTo>
                      <a:pt x="632" y="325"/>
                    </a:lnTo>
                    <a:lnTo>
                      <a:pt x="632" y="516"/>
                    </a:lnTo>
                    <a:lnTo>
                      <a:pt x="632" y="568"/>
                    </a:lnTo>
                    <a:lnTo>
                      <a:pt x="407" y="568"/>
                    </a:lnTo>
                    <a:lnTo>
                      <a:pt x="403" y="568"/>
                    </a:lnTo>
                    <a:lnTo>
                      <a:pt x="403" y="568"/>
                    </a:lnTo>
                    <a:lnTo>
                      <a:pt x="388" y="571"/>
                    </a:lnTo>
                    <a:lnTo>
                      <a:pt x="376" y="579"/>
                    </a:lnTo>
                    <a:lnTo>
                      <a:pt x="368" y="588"/>
                    </a:lnTo>
                    <a:lnTo>
                      <a:pt x="365" y="601"/>
                    </a:lnTo>
                    <a:lnTo>
                      <a:pt x="367" y="606"/>
                    </a:lnTo>
                    <a:lnTo>
                      <a:pt x="368" y="613"/>
                    </a:lnTo>
                    <a:lnTo>
                      <a:pt x="371" y="619"/>
                    </a:lnTo>
                    <a:lnTo>
                      <a:pt x="377" y="633"/>
                    </a:lnTo>
                    <a:lnTo>
                      <a:pt x="384" y="650"/>
                    </a:lnTo>
                    <a:lnTo>
                      <a:pt x="389" y="665"/>
                    </a:lnTo>
                    <a:lnTo>
                      <a:pt x="390" y="673"/>
                    </a:lnTo>
                    <a:lnTo>
                      <a:pt x="390" y="680"/>
                    </a:lnTo>
                    <a:lnTo>
                      <a:pt x="388" y="698"/>
                    </a:lnTo>
                    <a:lnTo>
                      <a:pt x="380" y="715"/>
                    </a:lnTo>
                    <a:lnTo>
                      <a:pt x="368" y="729"/>
                    </a:lnTo>
                    <a:lnTo>
                      <a:pt x="352" y="740"/>
                    </a:lnTo>
                    <a:lnTo>
                      <a:pt x="334" y="746"/>
                    </a:lnTo>
                    <a:lnTo>
                      <a:pt x="313" y="749"/>
                    </a:lnTo>
                    <a:lnTo>
                      <a:pt x="293" y="746"/>
                    </a:lnTo>
                    <a:lnTo>
                      <a:pt x="275" y="740"/>
                    </a:lnTo>
                    <a:lnTo>
                      <a:pt x="259" y="729"/>
                    </a:lnTo>
                    <a:lnTo>
                      <a:pt x="246" y="715"/>
                    </a:lnTo>
                    <a:lnTo>
                      <a:pt x="238" y="698"/>
                    </a:lnTo>
                    <a:lnTo>
                      <a:pt x="236" y="680"/>
                    </a:lnTo>
                    <a:lnTo>
                      <a:pt x="236" y="673"/>
                    </a:lnTo>
                    <a:lnTo>
                      <a:pt x="238" y="665"/>
                    </a:lnTo>
                    <a:lnTo>
                      <a:pt x="240" y="657"/>
                    </a:lnTo>
                    <a:lnTo>
                      <a:pt x="244" y="650"/>
                    </a:lnTo>
                    <a:lnTo>
                      <a:pt x="249" y="633"/>
                    </a:lnTo>
                    <a:lnTo>
                      <a:pt x="255" y="619"/>
                    </a:lnTo>
                    <a:lnTo>
                      <a:pt x="255" y="619"/>
                    </a:lnTo>
                    <a:lnTo>
                      <a:pt x="258" y="613"/>
                    </a:lnTo>
                    <a:lnTo>
                      <a:pt x="259" y="606"/>
                    </a:lnTo>
                    <a:lnTo>
                      <a:pt x="261" y="601"/>
                    </a:lnTo>
                    <a:lnTo>
                      <a:pt x="259" y="595"/>
                    </a:lnTo>
                    <a:lnTo>
                      <a:pt x="258" y="589"/>
                    </a:lnTo>
                    <a:lnTo>
                      <a:pt x="255" y="584"/>
                    </a:lnTo>
                    <a:lnTo>
                      <a:pt x="253" y="580"/>
                    </a:lnTo>
                    <a:lnTo>
                      <a:pt x="247" y="576"/>
                    </a:lnTo>
                    <a:lnTo>
                      <a:pt x="241" y="572"/>
                    </a:lnTo>
                    <a:lnTo>
                      <a:pt x="234" y="570"/>
                    </a:lnTo>
                    <a:lnTo>
                      <a:pt x="227" y="568"/>
                    </a:lnTo>
                    <a:lnTo>
                      <a:pt x="219" y="568"/>
                    </a:lnTo>
                    <a:lnTo>
                      <a:pt x="215" y="568"/>
                    </a:lnTo>
                    <a:lnTo>
                      <a:pt x="203" y="568"/>
                    </a:lnTo>
                    <a:lnTo>
                      <a:pt x="0" y="568"/>
                    </a:lnTo>
                    <a:lnTo>
                      <a:pt x="0" y="551"/>
                    </a:lnTo>
                    <a:lnTo>
                      <a:pt x="203" y="551"/>
                    </a:lnTo>
                    <a:lnTo>
                      <a:pt x="215" y="551"/>
                    </a:lnTo>
                    <a:lnTo>
                      <a:pt x="220" y="551"/>
                    </a:lnTo>
                    <a:lnTo>
                      <a:pt x="229" y="553"/>
                    </a:lnTo>
                    <a:lnTo>
                      <a:pt x="238" y="554"/>
                    </a:lnTo>
                    <a:lnTo>
                      <a:pt x="251" y="559"/>
                    </a:lnTo>
                    <a:lnTo>
                      <a:pt x="264" y="568"/>
                    </a:lnTo>
                    <a:lnTo>
                      <a:pt x="274" y="584"/>
                    </a:lnTo>
                    <a:lnTo>
                      <a:pt x="276" y="601"/>
                    </a:lnTo>
                    <a:lnTo>
                      <a:pt x="275" y="614"/>
                    </a:lnTo>
                    <a:lnTo>
                      <a:pt x="270" y="626"/>
                    </a:lnTo>
                    <a:lnTo>
                      <a:pt x="270" y="626"/>
                    </a:lnTo>
                    <a:lnTo>
                      <a:pt x="264" y="639"/>
                    </a:lnTo>
                    <a:lnTo>
                      <a:pt x="258" y="655"/>
                    </a:lnTo>
                    <a:lnTo>
                      <a:pt x="254" y="669"/>
                    </a:lnTo>
                    <a:lnTo>
                      <a:pt x="253" y="673"/>
                    </a:lnTo>
                    <a:lnTo>
                      <a:pt x="251" y="677"/>
                    </a:lnTo>
                    <a:lnTo>
                      <a:pt x="251" y="680"/>
                    </a:lnTo>
                    <a:lnTo>
                      <a:pt x="254" y="694"/>
                    </a:lnTo>
                    <a:lnTo>
                      <a:pt x="261" y="706"/>
                    </a:lnTo>
                    <a:lnTo>
                      <a:pt x="270" y="716"/>
                    </a:lnTo>
                    <a:lnTo>
                      <a:pt x="281" y="726"/>
                    </a:lnTo>
                    <a:lnTo>
                      <a:pt x="297" y="731"/>
                    </a:lnTo>
                    <a:lnTo>
                      <a:pt x="313" y="732"/>
                    </a:lnTo>
                    <a:lnTo>
                      <a:pt x="330" y="731"/>
                    </a:lnTo>
                    <a:lnTo>
                      <a:pt x="344" y="726"/>
                    </a:lnTo>
                    <a:lnTo>
                      <a:pt x="357" y="716"/>
                    </a:lnTo>
                    <a:lnTo>
                      <a:pt x="367" y="706"/>
                    </a:lnTo>
                    <a:lnTo>
                      <a:pt x="372" y="694"/>
                    </a:lnTo>
                    <a:lnTo>
                      <a:pt x="374" y="680"/>
                    </a:lnTo>
                    <a:lnTo>
                      <a:pt x="374" y="677"/>
                    </a:lnTo>
                    <a:lnTo>
                      <a:pt x="373" y="673"/>
                    </a:lnTo>
                    <a:lnTo>
                      <a:pt x="373" y="669"/>
                    </a:lnTo>
                    <a:lnTo>
                      <a:pt x="371" y="663"/>
                    </a:lnTo>
                    <a:lnTo>
                      <a:pt x="368" y="655"/>
                    </a:lnTo>
                    <a:lnTo>
                      <a:pt x="363" y="639"/>
                    </a:lnTo>
                    <a:lnTo>
                      <a:pt x="356" y="626"/>
                    </a:lnTo>
                    <a:lnTo>
                      <a:pt x="351" y="614"/>
                    </a:lnTo>
                    <a:lnTo>
                      <a:pt x="350" y="601"/>
                    </a:lnTo>
                    <a:lnTo>
                      <a:pt x="351" y="588"/>
                    </a:lnTo>
                    <a:lnTo>
                      <a:pt x="356" y="576"/>
                    </a:lnTo>
                    <a:lnTo>
                      <a:pt x="364" y="567"/>
                    </a:lnTo>
                    <a:lnTo>
                      <a:pt x="381" y="557"/>
                    </a:lnTo>
                    <a:lnTo>
                      <a:pt x="402" y="551"/>
                    </a:lnTo>
                    <a:lnTo>
                      <a:pt x="402" y="551"/>
                    </a:lnTo>
                    <a:lnTo>
                      <a:pt x="402" y="551"/>
                    </a:lnTo>
                    <a:lnTo>
                      <a:pt x="403" y="551"/>
                    </a:lnTo>
                    <a:lnTo>
                      <a:pt x="403" y="551"/>
                    </a:lnTo>
                    <a:lnTo>
                      <a:pt x="407" y="551"/>
                    </a:lnTo>
                    <a:lnTo>
                      <a:pt x="617" y="551"/>
                    </a:lnTo>
                    <a:lnTo>
                      <a:pt x="617" y="516"/>
                    </a:lnTo>
                    <a:lnTo>
                      <a:pt x="617" y="325"/>
                    </a:lnTo>
                    <a:lnTo>
                      <a:pt x="617" y="322"/>
                    </a:lnTo>
                    <a:lnTo>
                      <a:pt x="617" y="320"/>
                    </a:lnTo>
                    <a:lnTo>
                      <a:pt x="617" y="320"/>
                    </a:lnTo>
                    <a:lnTo>
                      <a:pt x="615" y="316"/>
                    </a:lnTo>
                    <a:lnTo>
                      <a:pt x="614" y="312"/>
                    </a:lnTo>
                    <a:lnTo>
                      <a:pt x="613" y="311"/>
                    </a:lnTo>
                    <a:lnTo>
                      <a:pt x="611" y="309"/>
                    </a:lnTo>
                    <a:lnTo>
                      <a:pt x="611" y="309"/>
                    </a:lnTo>
                    <a:lnTo>
                      <a:pt x="610" y="308"/>
                    </a:lnTo>
                    <a:lnTo>
                      <a:pt x="607" y="308"/>
                    </a:lnTo>
                    <a:lnTo>
                      <a:pt x="605" y="308"/>
                    </a:lnTo>
                    <a:lnTo>
                      <a:pt x="602" y="309"/>
                    </a:lnTo>
                    <a:lnTo>
                      <a:pt x="600" y="311"/>
                    </a:lnTo>
                    <a:lnTo>
                      <a:pt x="600" y="311"/>
                    </a:lnTo>
                    <a:lnTo>
                      <a:pt x="596" y="313"/>
                    </a:lnTo>
                    <a:lnTo>
                      <a:pt x="587" y="316"/>
                    </a:lnTo>
                    <a:lnTo>
                      <a:pt x="576" y="321"/>
                    </a:lnTo>
                    <a:lnTo>
                      <a:pt x="563" y="325"/>
                    </a:lnTo>
                    <a:lnTo>
                      <a:pt x="550" y="330"/>
                    </a:lnTo>
                    <a:lnTo>
                      <a:pt x="539" y="331"/>
                    </a:lnTo>
                    <a:lnTo>
                      <a:pt x="529" y="333"/>
                    </a:lnTo>
                    <a:lnTo>
                      <a:pt x="504" y="329"/>
                    </a:lnTo>
                    <a:lnTo>
                      <a:pt x="482" y="318"/>
                    </a:lnTo>
                    <a:lnTo>
                      <a:pt x="463" y="303"/>
                    </a:lnTo>
                    <a:lnTo>
                      <a:pt x="449" y="283"/>
                    </a:lnTo>
                    <a:lnTo>
                      <a:pt x="440" y="258"/>
                    </a:lnTo>
                    <a:lnTo>
                      <a:pt x="436" y="232"/>
                    </a:lnTo>
                    <a:lnTo>
                      <a:pt x="440" y="205"/>
                    </a:lnTo>
                    <a:lnTo>
                      <a:pt x="449" y="181"/>
                    </a:lnTo>
                    <a:lnTo>
                      <a:pt x="463" y="160"/>
                    </a:lnTo>
                    <a:lnTo>
                      <a:pt x="482" y="144"/>
                    </a:lnTo>
                    <a:lnTo>
                      <a:pt x="504" y="134"/>
                    </a:lnTo>
                    <a:lnTo>
                      <a:pt x="529" y="131"/>
                    </a:lnTo>
                    <a:lnTo>
                      <a:pt x="539" y="131"/>
                    </a:lnTo>
                    <a:lnTo>
                      <a:pt x="550" y="134"/>
                    </a:lnTo>
                    <a:lnTo>
                      <a:pt x="572" y="142"/>
                    </a:lnTo>
                    <a:lnTo>
                      <a:pt x="585" y="147"/>
                    </a:lnTo>
                    <a:lnTo>
                      <a:pt x="594" y="151"/>
                    </a:lnTo>
                    <a:lnTo>
                      <a:pt x="600" y="153"/>
                    </a:lnTo>
                    <a:lnTo>
                      <a:pt x="605" y="155"/>
                    </a:lnTo>
                    <a:lnTo>
                      <a:pt x="607" y="155"/>
                    </a:lnTo>
                    <a:lnTo>
                      <a:pt x="610" y="155"/>
                    </a:lnTo>
                    <a:lnTo>
                      <a:pt x="611" y="155"/>
                    </a:lnTo>
                    <a:lnTo>
                      <a:pt x="613" y="153"/>
                    </a:lnTo>
                    <a:lnTo>
                      <a:pt x="614" y="151"/>
                    </a:lnTo>
                    <a:lnTo>
                      <a:pt x="615" y="147"/>
                    </a:lnTo>
                    <a:lnTo>
                      <a:pt x="617" y="143"/>
                    </a:lnTo>
                    <a:lnTo>
                      <a:pt x="617" y="143"/>
                    </a:lnTo>
                    <a:lnTo>
                      <a:pt x="617" y="142"/>
                    </a:lnTo>
                    <a:lnTo>
                      <a:pt x="617" y="136"/>
                    </a:lnTo>
                    <a:lnTo>
                      <a:pt x="617" y="9"/>
                    </a:lnTo>
                    <a:lnTo>
                      <a:pt x="63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7" name="Freeform 2245"/>
              <p:cNvSpPr>
                <a:spLocks/>
              </p:cNvSpPr>
              <p:nvPr/>
            </p:nvSpPr>
            <p:spPr bwMode="auto">
              <a:xfrm>
                <a:off x="4549775" y="4445000"/>
                <a:ext cx="1003300" cy="1316038"/>
              </a:xfrm>
              <a:custGeom>
                <a:avLst/>
                <a:gdLst>
                  <a:gd name="T0" fmla="*/ 368 w 632"/>
                  <a:gd name="T1" fmla="*/ 22 h 829"/>
                  <a:gd name="T2" fmla="*/ 390 w 632"/>
                  <a:gd name="T3" fmla="*/ 81 h 829"/>
                  <a:gd name="T4" fmla="*/ 377 w 632"/>
                  <a:gd name="T5" fmla="*/ 121 h 829"/>
                  <a:gd name="T6" fmla="*/ 365 w 632"/>
                  <a:gd name="T7" fmla="*/ 153 h 829"/>
                  <a:gd name="T8" fmla="*/ 373 w 632"/>
                  <a:gd name="T9" fmla="*/ 173 h 829"/>
                  <a:gd name="T10" fmla="*/ 422 w 632"/>
                  <a:gd name="T11" fmla="*/ 186 h 829"/>
                  <a:gd name="T12" fmla="*/ 597 w 632"/>
                  <a:gd name="T13" fmla="*/ 186 h 829"/>
                  <a:gd name="T14" fmla="*/ 615 w 632"/>
                  <a:gd name="T15" fmla="*/ 186 h 829"/>
                  <a:gd name="T16" fmla="*/ 624 w 632"/>
                  <a:gd name="T17" fmla="*/ 186 h 829"/>
                  <a:gd name="T18" fmla="*/ 627 w 632"/>
                  <a:gd name="T19" fmla="*/ 186 h 829"/>
                  <a:gd name="T20" fmla="*/ 632 w 632"/>
                  <a:gd name="T21" fmla="*/ 190 h 829"/>
                  <a:gd name="T22" fmla="*/ 632 w 632"/>
                  <a:gd name="T23" fmla="*/ 206 h 829"/>
                  <a:gd name="T24" fmla="*/ 632 w 632"/>
                  <a:gd name="T25" fmla="*/ 225 h 829"/>
                  <a:gd name="T26" fmla="*/ 632 w 632"/>
                  <a:gd name="T27" fmla="*/ 435 h 829"/>
                  <a:gd name="T28" fmla="*/ 628 w 632"/>
                  <a:gd name="T29" fmla="*/ 449 h 829"/>
                  <a:gd name="T30" fmla="*/ 614 w 632"/>
                  <a:gd name="T31" fmla="*/ 461 h 829"/>
                  <a:gd name="T32" fmla="*/ 593 w 632"/>
                  <a:gd name="T33" fmla="*/ 458 h 829"/>
                  <a:gd name="T34" fmla="*/ 571 w 632"/>
                  <a:gd name="T35" fmla="*/ 448 h 829"/>
                  <a:gd name="T36" fmla="*/ 534 w 632"/>
                  <a:gd name="T37" fmla="*/ 437 h 829"/>
                  <a:gd name="T38" fmla="*/ 475 w 632"/>
                  <a:gd name="T39" fmla="*/ 462 h 829"/>
                  <a:gd name="T40" fmla="*/ 456 w 632"/>
                  <a:gd name="T41" fmla="*/ 545 h 829"/>
                  <a:gd name="T42" fmla="*/ 508 w 632"/>
                  <a:gd name="T43" fmla="*/ 604 h 829"/>
                  <a:gd name="T44" fmla="*/ 546 w 632"/>
                  <a:gd name="T45" fmla="*/ 604 h 829"/>
                  <a:gd name="T46" fmla="*/ 588 w 632"/>
                  <a:gd name="T47" fmla="*/ 589 h 829"/>
                  <a:gd name="T48" fmla="*/ 614 w 632"/>
                  <a:gd name="T49" fmla="*/ 583 h 829"/>
                  <a:gd name="T50" fmla="*/ 628 w 632"/>
                  <a:gd name="T51" fmla="*/ 596 h 829"/>
                  <a:gd name="T52" fmla="*/ 632 w 632"/>
                  <a:gd name="T53" fmla="*/ 611 h 829"/>
                  <a:gd name="T54" fmla="*/ 617 w 632"/>
                  <a:gd name="T55" fmla="*/ 829 h 829"/>
                  <a:gd name="T56" fmla="*/ 617 w 632"/>
                  <a:gd name="T57" fmla="*/ 611 h 829"/>
                  <a:gd name="T58" fmla="*/ 611 w 632"/>
                  <a:gd name="T59" fmla="*/ 600 h 829"/>
                  <a:gd name="T60" fmla="*/ 600 w 632"/>
                  <a:gd name="T61" fmla="*/ 601 h 829"/>
                  <a:gd name="T62" fmla="*/ 563 w 632"/>
                  <a:gd name="T63" fmla="*/ 615 h 829"/>
                  <a:gd name="T64" fmla="*/ 504 w 632"/>
                  <a:gd name="T65" fmla="*/ 619 h 829"/>
                  <a:gd name="T66" fmla="*/ 440 w 632"/>
                  <a:gd name="T67" fmla="*/ 549 h 829"/>
                  <a:gd name="T68" fmla="*/ 463 w 632"/>
                  <a:gd name="T69" fmla="*/ 450 h 829"/>
                  <a:gd name="T70" fmla="*/ 539 w 632"/>
                  <a:gd name="T71" fmla="*/ 422 h 829"/>
                  <a:gd name="T72" fmla="*/ 594 w 632"/>
                  <a:gd name="T73" fmla="*/ 441 h 829"/>
                  <a:gd name="T74" fmla="*/ 602 w 632"/>
                  <a:gd name="T75" fmla="*/ 445 h 829"/>
                  <a:gd name="T76" fmla="*/ 611 w 632"/>
                  <a:gd name="T77" fmla="*/ 445 h 829"/>
                  <a:gd name="T78" fmla="*/ 617 w 632"/>
                  <a:gd name="T79" fmla="*/ 433 h 829"/>
                  <a:gd name="T80" fmla="*/ 617 w 632"/>
                  <a:gd name="T81" fmla="*/ 225 h 829"/>
                  <a:gd name="T82" fmla="*/ 605 w 632"/>
                  <a:gd name="T83" fmla="*/ 202 h 829"/>
                  <a:gd name="T84" fmla="*/ 593 w 632"/>
                  <a:gd name="T85" fmla="*/ 202 h 829"/>
                  <a:gd name="T86" fmla="*/ 393 w 632"/>
                  <a:gd name="T87" fmla="*/ 200 h 829"/>
                  <a:gd name="T88" fmla="*/ 351 w 632"/>
                  <a:gd name="T89" fmla="*/ 165 h 829"/>
                  <a:gd name="T90" fmla="*/ 363 w 632"/>
                  <a:gd name="T91" fmla="*/ 114 h 829"/>
                  <a:gd name="T92" fmla="*/ 374 w 632"/>
                  <a:gd name="T93" fmla="*/ 76 h 829"/>
                  <a:gd name="T94" fmla="*/ 356 w 632"/>
                  <a:gd name="T95" fmla="*/ 34 h 829"/>
                  <a:gd name="T96" fmla="*/ 297 w 632"/>
                  <a:gd name="T97" fmla="*/ 18 h 829"/>
                  <a:gd name="T98" fmla="*/ 254 w 632"/>
                  <a:gd name="T99" fmla="*/ 60 h 829"/>
                  <a:gd name="T100" fmla="*/ 254 w 632"/>
                  <a:gd name="T101" fmla="*/ 84 h 829"/>
                  <a:gd name="T102" fmla="*/ 270 w 632"/>
                  <a:gd name="T103" fmla="*/ 127 h 829"/>
                  <a:gd name="T104" fmla="*/ 268 w 632"/>
                  <a:gd name="T105" fmla="*/ 181 h 829"/>
                  <a:gd name="T106" fmla="*/ 230 w 632"/>
                  <a:gd name="T107" fmla="*/ 202 h 829"/>
                  <a:gd name="T108" fmla="*/ 219 w 632"/>
                  <a:gd name="T109" fmla="*/ 186 h 829"/>
                  <a:gd name="T110" fmla="*/ 245 w 632"/>
                  <a:gd name="T111" fmla="*/ 179 h 829"/>
                  <a:gd name="T112" fmla="*/ 259 w 632"/>
                  <a:gd name="T113" fmla="*/ 160 h 829"/>
                  <a:gd name="T114" fmla="*/ 255 w 632"/>
                  <a:gd name="T115" fmla="*/ 135 h 829"/>
                  <a:gd name="T116" fmla="*/ 236 w 632"/>
                  <a:gd name="T117" fmla="*/ 81 h 829"/>
                  <a:gd name="T118" fmla="*/ 258 w 632"/>
                  <a:gd name="T119" fmla="*/ 22 h 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32" h="829">
                    <a:moveTo>
                      <a:pt x="313" y="0"/>
                    </a:moveTo>
                    <a:lnTo>
                      <a:pt x="334" y="3"/>
                    </a:lnTo>
                    <a:lnTo>
                      <a:pt x="352" y="11"/>
                    </a:lnTo>
                    <a:lnTo>
                      <a:pt x="368" y="22"/>
                    </a:lnTo>
                    <a:lnTo>
                      <a:pt x="380" y="38"/>
                    </a:lnTo>
                    <a:lnTo>
                      <a:pt x="388" y="55"/>
                    </a:lnTo>
                    <a:lnTo>
                      <a:pt x="390" y="73"/>
                    </a:lnTo>
                    <a:lnTo>
                      <a:pt x="390" y="81"/>
                    </a:lnTo>
                    <a:lnTo>
                      <a:pt x="389" y="88"/>
                    </a:lnTo>
                    <a:lnTo>
                      <a:pt x="386" y="96"/>
                    </a:lnTo>
                    <a:lnTo>
                      <a:pt x="384" y="105"/>
                    </a:lnTo>
                    <a:lnTo>
                      <a:pt x="377" y="121"/>
                    </a:lnTo>
                    <a:lnTo>
                      <a:pt x="371" y="135"/>
                    </a:lnTo>
                    <a:lnTo>
                      <a:pt x="368" y="142"/>
                    </a:lnTo>
                    <a:lnTo>
                      <a:pt x="367" y="147"/>
                    </a:lnTo>
                    <a:lnTo>
                      <a:pt x="365" y="153"/>
                    </a:lnTo>
                    <a:lnTo>
                      <a:pt x="367" y="159"/>
                    </a:lnTo>
                    <a:lnTo>
                      <a:pt x="368" y="164"/>
                    </a:lnTo>
                    <a:lnTo>
                      <a:pt x="369" y="168"/>
                    </a:lnTo>
                    <a:lnTo>
                      <a:pt x="373" y="173"/>
                    </a:lnTo>
                    <a:lnTo>
                      <a:pt x="378" y="177"/>
                    </a:lnTo>
                    <a:lnTo>
                      <a:pt x="393" y="183"/>
                    </a:lnTo>
                    <a:lnTo>
                      <a:pt x="408" y="186"/>
                    </a:lnTo>
                    <a:lnTo>
                      <a:pt x="422" y="186"/>
                    </a:lnTo>
                    <a:lnTo>
                      <a:pt x="446" y="186"/>
                    </a:lnTo>
                    <a:lnTo>
                      <a:pt x="593" y="186"/>
                    </a:lnTo>
                    <a:lnTo>
                      <a:pt x="594" y="186"/>
                    </a:lnTo>
                    <a:lnTo>
                      <a:pt x="597" y="186"/>
                    </a:lnTo>
                    <a:lnTo>
                      <a:pt x="601" y="186"/>
                    </a:lnTo>
                    <a:lnTo>
                      <a:pt x="605" y="186"/>
                    </a:lnTo>
                    <a:lnTo>
                      <a:pt x="610" y="186"/>
                    </a:lnTo>
                    <a:lnTo>
                      <a:pt x="615" y="186"/>
                    </a:lnTo>
                    <a:lnTo>
                      <a:pt x="619" y="186"/>
                    </a:lnTo>
                    <a:lnTo>
                      <a:pt x="623" y="186"/>
                    </a:lnTo>
                    <a:lnTo>
                      <a:pt x="624" y="186"/>
                    </a:lnTo>
                    <a:lnTo>
                      <a:pt x="624" y="186"/>
                    </a:lnTo>
                    <a:lnTo>
                      <a:pt x="624" y="186"/>
                    </a:lnTo>
                    <a:lnTo>
                      <a:pt x="626" y="186"/>
                    </a:lnTo>
                    <a:lnTo>
                      <a:pt x="626" y="186"/>
                    </a:lnTo>
                    <a:lnTo>
                      <a:pt x="627" y="186"/>
                    </a:lnTo>
                    <a:lnTo>
                      <a:pt x="627" y="186"/>
                    </a:lnTo>
                    <a:lnTo>
                      <a:pt x="628" y="187"/>
                    </a:lnTo>
                    <a:lnTo>
                      <a:pt x="630" y="189"/>
                    </a:lnTo>
                    <a:lnTo>
                      <a:pt x="632" y="190"/>
                    </a:lnTo>
                    <a:lnTo>
                      <a:pt x="632" y="193"/>
                    </a:lnTo>
                    <a:lnTo>
                      <a:pt x="632" y="194"/>
                    </a:lnTo>
                    <a:lnTo>
                      <a:pt x="632" y="198"/>
                    </a:lnTo>
                    <a:lnTo>
                      <a:pt x="632" y="206"/>
                    </a:lnTo>
                    <a:lnTo>
                      <a:pt x="632" y="215"/>
                    </a:lnTo>
                    <a:lnTo>
                      <a:pt x="632" y="223"/>
                    </a:lnTo>
                    <a:lnTo>
                      <a:pt x="632" y="225"/>
                    </a:lnTo>
                    <a:lnTo>
                      <a:pt x="632" y="225"/>
                    </a:lnTo>
                    <a:lnTo>
                      <a:pt x="632" y="237"/>
                    </a:lnTo>
                    <a:lnTo>
                      <a:pt x="632" y="428"/>
                    </a:lnTo>
                    <a:lnTo>
                      <a:pt x="632" y="432"/>
                    </a:lnTo>
                    <a:lnTo>
                      <a:pt x="632" y="435"/>
                    </a:lnTo>
                    <a:lnTo>
                      <a:pt x="632" y="435"/>
                    </a:lnTo>
                    <a:lnTo>
                      <a:pt x="632" y="436"/>
                    </a:lnTo>
                    <a:lnTo>
                      <a:pt x="631" y="443"/>
                    </a:lnTo>
                    <a:lnTo>
                      <a:pt x="628" y="449"/>
                    </a:lnTo>
                    <a:lnTo>
                      <a:pt x="626" y="453"/>
                    </a:lnTo>
                    <a:lnTo>
                      <a:pt x="623" y="457"/>
                    </a:lnTo>
                    <a:lnTo>
                      <a:pt x="619" y="460"/>
                    </a:lnTo>
                    <a:lnTo>
                      <a:pt x="614" y="461"/>
                    </a:lnTo>
                    <a:lnTo>
                      <a:pt x="607" y="462"/>
                    </a:lnTo>
                    <a:lnTo>
                      <a:pt x="602" y="461"/>
                    </a:lnTo>
                    <a:lnTo>
                      <a:pt x="597" y="460"/>
                    </a:lnTo>
                    <a:lnTo>
                      <a:pt x="593" y="458"/>
                    </a:lnTo>
                    <a:lnTo>
                      <a:pt x="593" y="458"/>
                    </a:lnTo>
                    <a:lnTo>
                      <a:pt x="588" y="456"/>
                    </a:lnTo>
                    <a:lnTo>
                      <a:pt x="581" y="453"/>
                    </a:lnTo>
                    <a:lnTo>
                      <a:pt x="571" y="448"/>
                    </a:lnTo>
                    <a:lnTo>
                      <a:pt x="559" y="444"/>
                    </a:lnTo>
                    <a:lnTo>
                      <a:pt x="546" y="440"/>
                    </a:lnTo>
                    <a:lnTo>
                      <a:pt x="539" y="439"/>
                    </a:lnTo>
                    <a:lnTo>
                      <a:pt x="534" y="437"/>
                    </a:lnTo>
                    <a:lnTo>
                      <a:pt x="529" y="437"/>
                    </a:lnTo>
                    <a:lnTo>
                      <a:pt x="508" y="440"/>
                    </a:lnTo>
                    <a:lnTo>
                      <a:pt x="491" y="449"/>
                    </a:lnTo>
                    <a:lnTo>
                      <a:pt x="475" y="462"/>
                    </a:lnTo>
                    <a:lnTo>
                      <a:pt x="463" y="479"/>
                    </a:lnTo>
                    <a:lnTo>
                      <a:pt x="456" y="499"/>
                    </a:lnTo>
                    <a:lnTo>
                      <a:pt x="453" y="522"/>
                    </a:lnTo>
                    <a:lnTo>
                      <a:pt x="456" y="545"/>
                    </a:lnTo>
                    <a:lnTo>
                      <a:pt x="463" y="566"/>
                    </a:lnTo>
                    <a:lnTo>
                      <a:pt x="475" y="583"/>
                    </a:lnTo>
                    <a:lnTo>
                      <a:pt x="491" y="596"/>
                    </a:lnTo>
                    <a:lnTo>
                      <a:pt x="508" y="604"/>
                    </a:lnTo>
                    <a:lnTo>
                      <a:pt x="529" y="608"/>
                    </a:lnTo>
                    <a:lnTo>
                      <a:pt x="534" y="606"/>
                    </a:lnTo>
                    <a:lnTo>
                      <a:pt x="539" y="606"/>
                    </a:lnTo>
                    <a:lnTo>
                      <a:pt x="546" y="604"/>
                    </a:lnTo>
                    <a:lnTo>
                      <a:pt x="556" y="601"/>
                    </a:lnTo>
                    <a:lnTo>
                      <a:pt x="567" y="597"/>
                    </a:lnTo>
                    <a:lnTo>
                      <a:pt x="579" y="593"/>
                    </a:lnTo>
                    <a:lnTo>
                      <a:pt x="588" y="589"/>
                    </a:lnTo>
                    <a:lnTo>
                      <a:pt x="593" y="587"/>
                    </a:lnTo>
                    <a:lnTo>
                      <a:pt x="600" y="584"/>
                    </a:lnTo>
                    <a:lnTo>
                      <a:pt x="607" y="583"/>
                    </a:lnTo>
                    <a:lnTo>
                      <a:pt x="614" y="583"/>
                    </a:lnTo>
                    <a:lnTo>
                      <a:pt x="619" y="585"/>
                    </a:lnTo>
                    <a:lnTo>
                      <a:pt x="623" y="588"/>
                    </a:lnTo>
                    <a:lnTo>
                      <a:pt x="626" y="592"/>
                    </a:lnTo>
                    <a:lnTo>
                      <a:pt x="628" y="596"/>
                    </a:lnTo>
                    <a:lnTo>
                      <a:pt x="631" y="602"/>
                    </a:lnTo>
                    <a:lnTo>
                      <a:pt x="632" y="610"/>
                    </a:lnTo>
                    <a:lnTo>
                      <a:pt x="632" y="611"/>
                    </a:lnTo>
                    <a:lnTo>
                      <a:pt x="632" y="611"/>
                    </a:lnTo>
                    <a:lnTo>
                      <a:pt x="632" y="613"/>
                    </a:lnTo>
                    <a:lnTo>
                      <a:pt x="632" y="618"/>
                    </a:lnTo>
                    <a:lnTo>
                      <a:pt x="632" y="829"/>
                    </a:lnTo>
                    <a:lnTo>
                      <a:pt x="617" y="829"/>
                    </a:lnTo>
                    <a:lnTo>
                      <a:pt x="617" y="617"/>
                    </a:lnTo>
                    <a:lnTo>
                      <a:pt x="617" y="613"/>
                    </a:lnTo>
                    <a:lnTo>
                      <a:pt x="617" y="611"/>
                    </a:lnTo>
                    <a:lnTo>
                      <a:pt x="617" y="611"/>
                    </a:lnTo>
                    <a:lnTo>
                      <a:pt x="615" y="608"/>
                    </a:lnTo>
                    <a:lnTo>
                      <a:pt x="614" y="604"/>
                    </a:lnTo>
                    <a:lnTo>
                      <a:pt x="613" y="601"/>
                    </a:lnTo>
                    <a:lnTo>
                      <a:pt x="611" y="600"/>
                    </a:lnTo>
                    <a:lnTo>
                      <a:pt x="610" y="598"/>
                    </a:lnTo>
                    <a:lnTo>
                      <a:pt x="607" y="598"/>
                    </a:lnTo>
                    <a:lnTo>
                      <a:pt x="605" y="600"/>
                    </a:lnTo>
                    <a:lnTo>
                      <a:pt x="600" y="601"/>
                    </a:lnTo>
                    <a:lnTo>
                      <a:pt x="596" y="604"/>
                    </a:lnTo>
                    <a:lnTo>
                      <a:pt x="587" y="606"/>
                    </a:lnTo>
                    <a:lnTo>
                      <a:pt x="576" y="611"/>
                    </a:lnTo>
                    <a:lnTo>
                      <a:pt x="563" y="615"/>
                    </a:lnTo>
                    <a:lnTo>
                      <a:pt x="550" y="619"/>
                    </a:lnTo>
                    <a:lnTo>
                      <a:pt x="539" y="622"/>
                    </a:lnTo>
                    <a:lnTo>
                      <a:pt x="529" y="623"/>
                    </a:lnTo>
                    <a:lnTo>
                      <a:pt x="504" y="619"/>
                    </a:lnTo>
                    <a:lnTo>
                      <a:pt x="482" y="609"/>
                    </a:lnTo>
                    <a:lnTo>
                      <a:pt x="463" y="593"/>
                    </a:lnTo>
                    <a:lnTo>
                      <a:pt x="449" y="574"/>
                    </a:lnTo>
                    <a:lnTo>
                      <a:pt x="440" y="549"/>
                    </a:lnTo>
                    <a:lnTo>
                      <a:pt x="436" y="522"/>
                    </a:lnTo>
                    <a:lnTo>
                      <a:pt x="440" y="495"/>
                    </a:lnTo>
                    <a:lnTo>
                      <a:pt x="449" y="471"/>
                    </a:lnTo>
                    <a:lnTo>
                      <a:pt x="463" y="450"/>
                    </a:lnTo>
                    <a:lnTo>
                      <a:pt x="482" y="435"/>
                    </a:lnTo>
                    <a:lnTo>
                      <a:pt x="504" y="424"/>
                    </a:lnTo>
                    <a:lnTo>
                      <a:pt x="529" y="422"/>
                    </a:lnTo>
                    <a:lnTo>
                      <a:pt x="539" y="422"/>
                    </a:lnTo>
                    <a:lnTo>
                      <a:pt x="550" y="424"/>
                    </a:lnTo>
                    <a:lnTo>
                      <a:pt x="572" y="432"/>
                    </a:lnTo>
                    <a:lnTo>
                      <a:pt x="585" y="437"/>
                    </a:lnTo>
                    <a:lnTo>
                      <a:pt x="594" y="441"/>
                    </a:lnTo>
                    <a:lnTo>
                      <a:pt x="600" y="444"/>
                    </a:lnTo>
                    <a:lnTo>
                      <a:pt x="600" y="444"/>
                    </a:lnTo>
                    <a:lnTo>
                      <a:pt x="600" y="444"/>
                    </a:lnTo>
                    <a:lnTo>
                      <a:pt x="602" y="445"/>
                    </a:lnTo>
                    <a:lnTo>
                      <a:pt x="605" y="445"/>
                    </a:lnTo>
                    <a:lnTo>
                      <a:pt x="607" y="445"/>
                    </a:lnTo>
                    <a:lnTo>
                      <a:pt x="610" y="445"/>
                    </a:lnTo>
                    <a:lnTo>
                      <a:pt x="611" y="445"/>
                    </a:lnTo>
                    <a:lnTo>
                      <a:pt x="613" y="444"/>
                    </a:lnTo>
                    <a:lnTo>
                      <a:pt x="614" y="441"/>
                    </a:lnTo>
                    <a:lnTo>
                      <a:pt x="615" y="439"/>
                    </a:lnTo>
                    <a:lnTo>
                      <a:pt x="617" y="433"/>
                    </a:lnTo>
                    <a:lnTo>
                      <a:pt x="617" y="432"/>
                    </a:lnTo>
                    <a:lnTo>
                      <a:pt x="617" y="428"/>
                    </a:lnTo>
                    <a:lnTo>
                      <a:pt x="617" y="237"/>
                    </a:lnTo>
                    <a:lnTo>
                      <a:pt x="617" y="225"/>
                    </a:lnTo>
                    <a:lnTo>
                      <a:pt x="617" y="202"/>
                    </a:lnTo>
                    <a:lnTo>
                      <a:pt x="615" y="202"/>
                    </a:lnTo>
                    <a:lnTo>
                      <a:pt x="610" y="202"/>
                    </a:lnTo>
                    <a:lnTo>
                      <a:pt x="605" y="202"/>
                    </a:lnTo>
                    <a:lnTo>
                      <a:pt x="601" y="202"/>
                    </a:lnTo>
                    <a:lnTo>
                      <a:pt x="597" y="202"/>
                    </a:lnTo>
                    <a:lnTo>
                      <a:pt x="594" y="202"/>
                    </a:lnTo>
                    <a:lnTo>
                      <a:pt x="593" y="202"/>
                    </a:lnTo>
                    <a:lnTo>
                      <a:pt x="446" y="202"/>
                    </a:lnTo>
                    <a:lnTo>
                      <a:pt x="422" y="202"/>
                    </a:lnTo>
                    <a:lnTo>
                      <a:pt x="408" y="202"/>
                    </a:lnTo>
                    <a:lnTo>
                      <a:pt x="393" y="200"/>
                    </a:lnTo>
                    <a:lnTo>
                      <a:pt x="378" y="195"/>
                    </a:lnTo>
                    <a:lnTo>
                      <a:pt x="365" y="187"/>
                    </a:lnTo>
                    <a:lnTo>
                      <a:pt x="355" y="176"/>
                    </a:lnTo>
                    <a:lnTo>
                      <a:pt x="351" y="165"/>
                    </a:lnTo>
                    <a:lnTo>
                      <a:pt x="350" y="153"/>
                    </a:lnTo>
                    <a:lnTo>
                      <a:pt x="351" y="140"/>
                    </a:lnTo>
                    <a:lnTo>
                      <a:pt x="356" y="127"/>
                    </a:lnTo>
                    <a:lnTo>
                      <a:pt x="363" y="114"/>
                    </a:lnTo>
                    <a:lnTo>
                      <a:pt x="368" y="100"/>
                    </a:lnTo>
                    <a:lnTo>
                      <a:pt x="373" y="84"/>
                    </a:lnTo>
                    <a:lnTo>
                      <a:pt x="373" y="80"/>
                    </a:lnTo>
                    <a:lnTo>
                      <a:pt x="374" y="76"/>
                    </a:lnTo>
                    <a:lnTo>
                      <a:pt x="374" y="73"/>
                    </a:lnTo>
                    <a:lnTo>
                      <a:pt x="372" y="60"/>
                    </a:lnTo>
                    <a:lnTo>
                      <a:pt x="367" y="46"/>
                    </a:lnTo>
                    <a:lnTo>
                      <a:pt x="356" y="34"/>
                    </a:lnTo>
                    <a:lnTo>
                      <a:pt x="344" y="25"/>
                    </a:lnTo>
                    <a:lnTo>
                      <a:pt x="330" y="18"/>
                    </a:lnTo>
                    <a:lnTo>
                      <a:pt x="313" y="16"/>
                    </a:lnTo>
                    <a:lnTo>
                      <a:pt x="297" y="18"/>
                    </a:lnTo>
                    <a:lnTo>
                      <a:pt x="283" y="25"/>
                    </a:lnTo>
                    <a:lnTo>
                      <a:pt x="270" y="34"/>
                    </a:lnTo>
                    <a:lnTo>
                      <a:pt x="261" y="46"/>
                    </a:lnTo>
                    <a:lnTo>
                      <a:pt x="254" y="60"/>
                    </a:lnTo>
                    <a:lnTo>
                      <a:pt x="251" y="73"/>
                    </a:lnTo>
                    <a:lnTo>
                      <a:pt x="251" y="76"/>
                    </a:lnTo>
                    <a:lnTo>
                      <a:pt x="253" y="80"/>
                    </a:lnTo>
                    <a:lnTo>
                      <a:pt x="254" y="84"/>
                    </a:lnTo>
                    <a:lnTo>
                      <a:pt x="255" y="92"/>
                    </a:lnTo>
                    <a:lnTo>
                      <a:pt x="258" y="100"/>
                    </a:lnTo>
                    <a:lnTo>
                      <a:pt x="264" y="114"/>
                    </a:lnTo>
                    <a:lnTo>
                      <a:pt x="270" y="127"/>
                    </a:lnTo>
                    <a:lnTo>
                      <a:pt x="275" y="140"/>
                    </a:lnTo>
                    <a:lnTo>
                      <a:pt x="276" y="153"/>
                    </a:lnTo>
                    <a:lnTo>
                      <a:pt x="275" y="168"/>
                    </a:lnTo>
                    <a:lnTo>
                      <a:pt x="268" y="181"/>
                    </a:lnTo>
                    <a:lnTo>
                      <a:pt x="257" y="191"/>
                    </a:lnTo>
                    <a:lnTo>
                      <a:pt x="245" y="198"/>
                    </a:lnTo>
                    <a:lnTo>
                      <a:pt x="237" y="200"/>
                    </a:lnTo>
                    <a:lnTo>
                      <a:pt x="230" y="202"/>
                    </a:lnTo>
                    <a:lnTo>
                      <a:pt x="219" y="202"/>
                    </a:lnTo>
                    <a:lnTo>
                      <a:pt x="0" y="202"/>
                    </a:lnTo>
                    <a:lnTo>
                      <a:pt x="0" y="186"/>
                    </a:lnTo>
                    <a:lnTo>
                      <a:pt x="219" y="186"/>
                    </a:lnTo>
                    <a:lnTo>
                      <a:pt x="228" y="185"/>
                    </a:lnTo>
                    <a:lnTo>
                      <a:pt x="233" y="185"/>
                    </a:lnTo>
                    <a:lnTo>
                      <a:pt x="238" y="182"/>
                    </a:lnTo>
                    <a:lnTo>
                      <a:pt x="245" y="179"/>
                    </a:lnTo>
                    <a:lnTo>
                      <a:pt x="250" y="176"/>
                    </a:lnTo>
                    <a:lnTo>
                      <a:pt x="255" y="170"/>
                    </a:lnTo>
                    <a:lnTo>
                      <a:pt x="258" y="165"/>
                    </a:lnTo>
                    <a:lnTo>
                      <a:pt x="259" y="160"/>
                    </a:lnTo>
                    <a:lnTo>
                      <a:pt x="261" y="153"/>
                    </a:lnTo>
                    <a:lnTo>
                      <a:pt x="259" y="147"/>
                    </a:lnTo>
                    <a:lnTo>
                      <a:pt x="258" y="142"/>
                    </a:lnTo>
                    <a:lnTo>
                      <a:pt x="255" y="135"/>
                    </a:lnTo>
                    <a:lnTo>
                      <a:pt x="249" y="121"/>
                    </a:lnTo>
                    <a:lnTo>
                      <a:pt x="244" y="105"/>
                    </a:lnTo>
                    <a:lnTo>
                      <a:pt x="238" y="88"/>
                    </a:lnTo>
                    <a:lnTo>
                      <a:pt x="236" y="81"/>
                    </a:lnTo>
                    <a:lnTo>
                      <a:pt x="236" y="73"/>
                    </a:lnTo>
                    <a:lnTo>
                      <a:pt x="238" y="55"/>
                    </a:lnTo>
                    <a:lnTo>
                      <a:pt x="246" y="38"/>
                    </a:lnTo>
                    <a:lnTo>
                      <a:pt x="258" y="22"/>
                    </a:lnTo>
                    <a:lnTo>
                      <a:pt x="274" y="11"/>
                    </a:lnTo>
                    <a:lnTo>
                      <a:pt x="292" y="3"/>
                    </a:lnTo>
                    <a:lnTo>
                      <a:pt x="3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pic>
        <p:nvPicPr>
          <p:cNvPr id="53" name="Picture 4" descr="ÐÐ°ÑÑÐ¸Ð½ÐºÐ¸ Ð¿Ð¾ Ð·Ð°Ð¿ÑÐ¾ÑÑ debatin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3507971" y="1884996"/>
            <a:ext cx="5137265" cy="180649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073325" y="4088239"/>
            <a:ext cx="2046705" cy="707886"/>
          </a:xfrm>
          <a:prstGeom prst="rect">
            <a:avLst/>
          </a:prstGeom>
          <a:noFill/>
        </p:spPr>
        <p:txBody>
          <a:bodyPr wrap="square" rtlCol="0">
            <a:spAutoFit/>
          </a:bodyPr>
          <a:lstStyle/>
          <a:p>
            <a:pPr algn="ctr"/>
            <a:r>
              <a:rPr lang="ru-RU" sz="2000" b="1" dirty="0" smtClean="0">
                <a:solidFill>
                  <a:schemeClr val="bg1"/>
                </a:solidFill>
                <a:latin typeface="Times New Roman" panose="02020603050405020304" pitchFamily="18" charset="0"/>
                <a:cs typeface="Times New Roman" panose="02020603050405020304" pitchFamily="18" charset="0"/>
              </a:rPr>
              <a:t>УЧИТЕЛЬ - МОДЕРАТОР</a:t>
            </a:r>
            <a:endParaRPr lang="ru-RU" sz="2000" b="1" dirty="0">
              <a:solidFill>
                <a:schemeClr val="bg1"/>
              </a:solidFill>
              <a:latin typeface="Times New Roman" panose="02020603050405020304" pitchFamily="18" charset="0"/>
              <a:cs typeface="Times New Roman" panose="02020603050405020304" pitchFamily="18" charset="0"/>
            </a:endParaRPr>
          </a:p>
        </p:txBody>
      </p:sp>
      <p:sp>
        <p:nvSpPr>
          <p:cNvPr id="55" name="TextBox 54"/>
          <p:cNvSpPr txBox="1"/>
          <p:nvPr/>
        </p:nvSpPr>
        <p:spPr>
          <a:xfrm>
            <a:off x="1799630" y="4263019"/>
            <a:ext cx="2046705" cy="400110"/>
          </a:xfrm>
          <a:prstGeom prst="rect">
            <a:avLst/>
          </a:prstGeom>
          <a:noFill/>
        </p:spPr>
        <p:txBody>
          <a:bodyPr wrap="square" rtlCol="0">
            <a:spAutoFit/>
          </a:bodyPr>
          <a:lstStyle/>
          <a:p>
            <a:pPr algn="ctr"/>
            <a:r>
              <a:rPr lang="ru-RU" sz="2000" b="1" dirty="0" smtClean="0">
                <a:solidFill>
                  <a:schemeClr val="bg1"/>
                </a:solidFill>
                <a:latin typeface="Times New Roman" panose="02020603050405020304" pitchFamily="18" charset="0"/>
                <a:cs typeface="Times New Roman" panose="02020603050405020304" pitchFamily="18" charset="0"/>
              </a:rPr>
              <a:t>ТЕЗИС</a:t>
            </a:r>
            <a:endParaRPr lang="ru-RU" sz="2000" b="1" dirty="0">
              <a:solidFill>
                <a:schemeClr val="bg1"/>
              </a:solidFill>
              <a:latin typeface="Times New Roman" panose="02020603050405020304" pitchFamily="18" charset="0"/>
              <a:cs typeface="Times New Roman" panose="02020603050405020304" pitchFamily="18" charset="0"/>
            </a:endParaRPr>
          </a:p>
        </p:txBody>
      </p:sp>
      <p:sp>
        <p:nvSpPr>
          <p:cNvPr id="56" name="TextBox 55"/>
          <p:cNvSpPr txBox="1"/>
          <p:nvPr/>
        </p:nvSpPr>
        <p:spPr>
          <a:xfrm>
            <a:off x="5073325" y="5785159"/>
            <a:ext cx="2046705" cy="400110"/>
          </a:xfrm>
          <a:prstGeom prst="rect">
            <a:avLst/>
          </a:prstGeom>
          <a:noFill/>
        </p:spPr>
        <p:txBody>
          <a:bodyPr wrap="square" rtlCol="0">
            <a:spAutoFit/>
          </a:bodyPr>
          <a:lstStyle/>
          <a:p>
            <a:pPr algn="ctr"/>
            <a:r>
              <a:rPr lang="ru-RU" sz="2000" b="1" dirty="0">
                <a:solidFill>
                  <a:schemeClr val="bg1"/>
                </a:solidFill>
                <a:latin typeface="Times New Roman" panose="02020603050405020304" pitchFamily="18" charset="0"/>
                <a:cs typeface="Times New Roman" panose="02020603050405020304" pitchFamily="18" charset="0"/>
              </a:rPr>
              <a:t>Р</a:t>
            </a:r>
            <a:r>
              <a:rPr lang="ru-RU" sz="2000" b="1" dirty="0" smtClean="0">
                <a:solidFill>
                  <a:schemeClr val="bg1"/>
                </a:solidFill>
                <a:latin typeface="Times New Roman" panose="02020603050405020304" pitchFamily="18" charset="0"/>
                <a:cs typeface="Times New Roman" panose="02020603050405020304" pitchFamily="18" charset="0"/>
              </a:rPr>
              <a:t>ЕГЛАМЕНТ</a:t>
            </a:r>
            <a:endParaRPr lang="ru-RU" sz="2000" b="1" dirty="0">
              <a:solidFill>
                <a:schemeClr val="bg1"/>
              </a:solidFill>
              <a:latin typeface="Times New Roman" panose="02020603050405020304" pitchFamily="18" charset="0"/>
              <a:cs typeface="Times New Roman" panose="02020603050405020304" pitchFamily="18" charset="0"/>
            </a:endParaRPr>
          </a:p>
        </p:txBody>
      </p:sp>
      <p:sp>
        <p:nvSpPr>
          <p:cNvPr id="57" name="TextBox 56"/>
          <p:cNvSpPr txBox="1"/>
          <p:nvPr/>
        </p:nvSpPr>
        <p:spPr>
          <a:xfrm>
            <a:off x="8404692" y="5618344"/>
            <a:ext cx="2046705" cy="707886"/>
          </a:xfrm>
          <a:prstGeom prst="rect">
            <a:avLst/>
          </a:prstGeom>
          <a:noFill/>
        </p:spPr>
        <p:txBody>
          <a:bodyPr wrap="square" rtlCol="0">
            <a:spAutoFit/>
          </a:bodyPr>
          <a:lstStyle/>
          <a:p>
            <a:pPr algn="ctr"/>
            <a:r>
              <a:rPr lang="ru-RU" sz="2000" b="1" dirty="0" smtClean="0">
                <a:solidFill>
                  <a:schemeClr val="bg1"/>
                </a:solidFill>
                <a:latin typeface="Times New Roman" panose="02020603050405020304" pitchFamily="18" charset="0"/>
                <a:cs typeface="Times New Roman" panose="02020603050405020304" pitchFamily="18" charset="0"/>
              </a:rPr>
              <a:t>ОТКРЫТЫЙ</a:t>
            </a:r>
            <a:br>
              <a:rPr lang="ru-RU" sz="2000" b="1" dirty="0" smtClean="0">
                <a:solidFill>
                  <a:schemeClr val="bg1"/>
                </a:solidFill>
                <a:latin typeface="Times New Roman" panose="02020603050405020304" pitchFamily="18" charset="0"/>
                <a:cs typeface="Times New Roman" panose="02020603050405020304" pitchFamily="18" charset="0"/>
              </a:rPr>
            </a:br>
            <a:r>
              <a:rPr lang="ru-RU" sz="2000" b="1" dirty="0" smtClean="0">
                <a:solidFill>
                  <a:schemeClr val="bg1"/>
                </a:solidFill>
                <a:latin typeface="Times New Roman" panose="02020603050405020304" pitchFamily="18" charset="0"/>
                <a:cs typeface="Times New Roman" panose="02020603050405020304" pitchFamily="18" charset="0"/>
              </a:rPr>
              <a:t> ФИНАЛ</a:t>
            </a:r>
            <a:endParaRPr lang="ru-RU" sz="2000" b="1" dirty="0">
              <a:solidFill>
                <a:schemeClr val="bg1"/>
              </a:solidFill>
              <a:latin typeface="Times New Roman" panose="02020603050405020304" pitchFamily="18" charset="0"/>
              <a:cs typeface="Times New Roman" panose="02020603050405020304" pitchFamily="18" charset="0"/>
            </a:endParaRPr>
          </a:p>
        </p:txBody>
      </p:sp>
      <p:sp>
        <p:nvSpPr>
          <p:cNvPr id="58" name="TextBox 57"/>
          <p:cNvSpPr txBox="1"/>
          <p:nvPr/>
        </p:nvSpPr>
        <p:spPr>
          <a:xfrm>
            <a:off x="1714722" y="5788082"/>
            <a:ext cx="2046705" cy="400110"/>
          </a:xfrm>
          <a:prstGeom prst="rect">
            <a:avLst/>
          </a:prstGeom>
          <a:noFill/>
        </p:spPr>
        <p:txBody>
          <a:bodyPr wrap="square" rtlCol="0">
            <a:spAutoFit/>
          </a:bodyPr>
          <a:lstStyle/>
          <a:p>
            <a:pPr algn="ctr"/>
            <a:r>
              <a:rPr lang="ru-RU" sz="2000" b="1" dirty="0" smtClean="0">
                <a:solidFill>
                  <a:schemeClr val="bg1"/>
                </a:solidFill>
                <a:latin typeface="Times New Roman" panose="02020603050405020304" pitchFamily="18" charset="0"/>
                <a:cs typeface="Times New Roman" panose="02020603050405020304" pitchFamily="18" charset="0"/>
              </a:rPr>
              <a:t>АРГУМЕНТЫ</a:t>
            </a:r>
            <a:endParaRPr lang="ru-RU" sz="2000" b="1" dirty="0">
              <a:solidFill>
                <a:schemeClr val="bg1"/>
              </a:solidFill>
              <a:latin typeface="Times New Roman" panose="02020603050405020304" pitchFamily="18" charset="0"/>
              <a:cs typeface="Times New Roman" panose="02020603050405020304" pitchFamily="18" charset="0"/>
            </a:endParaRPr>
          </a:p>
        </p:txBody>
      </p:sp>
      <p:sp>
        <p:nvSpPr>
          <p:cNvPr id="59" name="TextBox 58"/>
          <p:cNvSpPr txBox="1"/>
          <p:nvPr/>
        </p:nvSpPr>
        <p:spPr>
          <a:xfrm>
            <a:off x="8404691" y="4263019"/>
            <a:ext cx="2046705" cy="400110"/>
          </a:xfrm>
          <a:prstGeom prst="rect">
            <a:avLst/>
          </a:prstGeom>
          <a:noFill/>
        </p:spPr>
        <p:txBody>
          <a:bodyPr wrap="square" rtlCol="0">
            <a:spAutoFit/>
          </a:bodyPr>
          <a:lstStyle/>
          <a:p>
            <a:pPr algn="ctr"/>
            <a:r>
              <a:rPr lang="ru-RU" sz="2000" b="1" dirty="0" smtClean="0">
                <a:solidFill>
                  <a:schemeClr val="bg1"/>
                </a:solidFill>
                <a:latin typeface="Times New Roman" panose="02020603050405020304" pitchFamily="18" charset="0"/>
                <a:cs typeface="Times New Roman" panose="02020603050405020304" pitchFamily="18" charset="0"/>
              </a:rPr>
              <a:t>РЕФЛЕКСИЯ</a:t>
            </a:r>
            <a:endParaRPr lang="ru-RU" sz="2000" b="1" dirty="0">
              <a:solidFill>
                <a:schemeClr val="bg1"/>
              </a:solidFill>
              <a:latin typeface="Times New Roman" panose="02020603050405020304" pitchFamily="18" charset="0"/>
              <a:cs typeface="Times New Roman" panose="02020603050405020304" pitchFamily="18" charset="0"/>
            </a:endParaRPr>
          </a:p>
        </p:txBody>
      </p:sp>
      <p:pic>
        <p:nvPicPr>
          <p:cNvPr id="60" name="Picture 4" descr="http://msemmaland.com/wp-content/uploads/2018/08/logo-b434ig-975x1024.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29" name="Заголовок 9"/>
          <p:cNvSpPr txBox="1">
            <a:spLocks/>
          </p:cNvSpPr>
          <p:nvPr/>
        </p:nvSpPr>
        <p:spPr>
          <a:xfrm>
            <a:off x="0" y="-314484"/>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3600" dirty="0" smtClean="0">
                <a:latin typeface="Times New Roman" panose="02020603050405020304" pitchFamily="18" charset="0"/>
                <a:cs typeface="Times New Roman" panose="02020603050405020304" pitchFamily="18" charset="0"/>
              </a:rPr>
              <a:t>УСЛОВИЯ ПРОВЕДЕНИЯ ДЕБАТОВ</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72370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16"/>
          <p:cNvSpPr/>
          <p:nvPr/>
        </p:nvSpPr>
        <p:spPr>
          <a:xfrm rot="5400000">
            <a:off x="672103" y="2677345"/>
            <a:ext cx="3380399" cy="2592390"/>
          </a:xfrm>
          <a:custGeom>
            <a:avLst/>
            <a:gdLst>
              <a:gd name="connsiteX0" fmla="*/ 0 w 3671887"/>
              <a:gd name="connsiteY0" fmla="*/ 2449518 h 2592390"/>
              <a:gd name="connsiteX1" fmla="*/ 0 w 3671887"/>
              <a:gd name="connsiteY1" fmla="*/ 1878014 h 2592390"/>
              <a:gd name="connsiteX2" fmla="*/ 11227 w 3671887"/>
              <a:gd name="connsiteY2" fmla="*/ 1822405 h 2592390"/>
              <a:gd name="connsiteX3" fmla="*/ 142877 w 3671887"/>
              <a:gd name="connsiteY3" fmla="*/ 1735141 h 2592390"/>
              <a:gd name="connsiteX4" fmla="*/ 714371 w 3671887"/>
              <a:gd name="connsiteY4" fmla="*/ 1735141 h 2592390"/>
              <a:gd name="connsiteX5" fmla="*/ 857249 w 3671887"/>
              <a:gd name="connsiteY5" fmla="*/ 1878019 h 2592390"/>
              <a:gd name="connsiteX6" fmla="*/ 857249 w 3671887"/>
              <a:gd name="connsiteY6" fmla="*/ 1878018 h 2592390"/>
              <a:gd name="connsiteX7" fmla="*/ 714371 w 3671887"/>
              <a:gd name="connsiteY7" fmla="*/ 1735140 h 2592390"/>
              <a:gd name="connsiteX8" fmla="*/ 142877 w 3671887"/>
              <a:gd name="connsiteY8" fmla="*/ 1735140 h 2592390"/>
              <a:gd name="connsiteX9" fmla="*/ 11227 w 3671887"/>
              <a:gd name="connsiteY9" fmla="*/ 1822404 h 2592390"/>
              <a:gd name="connsiteX10" fmla="*/ 0 w 3671887"/>
              <a:gd name="connsiteY10" fmla="*/ 1878013 h 2592390"/>
              <a:gd name="connsiteX11" fmla="*/ 0 w 3671887"/>
              <a:gd name="connsiteY11" fmla="*/ 0 h 2592390"/>
              <a:gd name="connsiteX12" fmla="*/ 3671887 w 3671887"/>
              <a:gd name="connsiteY12" fmla="*/ 2592389 h 2592390"/>
              <a:gd name="connsiteX13" fmla="*/ 714381 w 3671887"/>
              <a:gd name="connsiteY13" fmla="*/ 2592389 h 2592390"/>
              <a:gd name="connsiteX14" fmla="*/ 714376 w 3671887"/>
              <a:gd name="connsiteY14" fmla="*/ 2592390 h 2592390"/>
              <a:gd name="connsiteX15" fmla="*/ 142872 w 3671887"/>
              <a:gd name="connsiteY15" fmla="*/ 2592390 h 2592390"/>
              <a:gd name="connsiteX16" fmla="*/ 87263 w 3671887"/>
              <a:gd name="connsiteY16" fmla="*/ 2581163 h 2592390"/>
              <a:gd name="connsiteX17" fmla="*/ 11227 w 3671887"/>
              <a:gd name="connsiteY17" fmla="*/ 2505127 h 2592390"/>
              <a:gd name="connsiteX0" fmla="*/ 0 w 3671887"/>
              <a:gd name="connsiteY0" fmla="*/ 2449518 h 2592390"/>
              <a:gd name="connsiteX1" fmla="*/ 0 w 3671887"/>
              <a:gd name="connsiteY1" fmla="*/ 1878014 h 2592390"/>
              <a:gd name="connsiteX2" fmla="*/ 11227 w 3671887"/>
              <a:gd name="connsiteY2" fmla="*/ 1822405 h 2592390"/>
              <a:gd name="connsiteX3" fmla="*/ 142877 w 3671887"/>
              <a:gd name="connsiteY3" fmla="*/ 1735141 h 2592390"/>
              <a:gd name="connsiteX4" fmla="*/ 714371 w 3671887"/>
              <a:gd name="connsiteY4" fmla="*/ 1735141 h 2592390"/>
              <a:gd name="connsiteX5" fmla="*/ 857249 w 3671887"/>
              <a:gd name="connsiteY5" fmla="*/ 1878019 h 2592390"/>
              <a:gd name="connsiteX6" fmla="*/ 857249 w 3671887"/>
              <a:gd name="connsiteY6" fmla="*/ 1878018 h 2592390"/>
              <a:gd name="connsiteX7" fmla="*/ 714371 w 3671887"/>
              <a:gd name="connsiteY7" fmla="*/ 1735140 h 2592390"/>
              <a:gd name="connsiteX8" fmla="*/ 142877 w 3671887"/>
              <a:gd name="connsiteY8" fmla="*/ 1735140 h 2592390"/>
              <a:gd name="connsiteX9" fmla="*/ 11227 w 3671887"/>
              <a:gd name="connsiteY9" fmla="*/ 1822404 h 2592390"/>
              <a:gd name="connsiteX10" fmla="*/ 0 w 3671887"/>
              <a:gd name="connsiteY10" fmla="*/ 1878013 h 2592390"/>
              <a:gd name="connsiteX11" fmla="*/ 0 w 3671887"/>
              <a:gd name="connsiteY11" fmla="*/ 0 h 2592390"/>
              <a:gd name="connsiteX12" fmla="*/ 3671887 w 3671887"/>
              <a:gd name="connsiteY12" fmla="*/ 2592389 h 2592390"/>
              <a:gd name="connsiteX13" fmla="*/ 714381 w 3671887"/>
              <a:gd name="connsiteY13" fmla="*/ 2592389 h 2592390"/>
              <a:gd name="connsiteX14" fmla="*/ 142872 w 3671887"/>
              <a:gd name="connsiteY14" fmla="*/ 2592390 h 2592390"/>
              <a:gd name="connsiteX15" fmla="*/ 87263 w 3671887"/>
              <a:gd name="connsiteY15" fmla="*/ 2581163 h 2592390"/>
              <a:gd name="connsiteX16" fmla="*/ 11227 w 3671887"/>
              <a:gd name="connsiteY16" fmla="*/ 2505127 h 2592390"/>
              <a:gd name="connsiteX17" fmla="*/ 0 w 3671887"/>
              <a:gd name="connsiteY17" fmla="*/ 2449518 h 2592390"/>
              <a:gd name="connsiteX0" fmla="*/ 0 w 3671887"/>
              <a:gd name="connsiteY0" fmla="*/ 2449518 h 2592390"/>
              <a:gd name="connsiteX1" fmla="*/ 0 w 3671887"/>
              <a:gd name="connsiteY1" fmla="*/ 1878014 h 2592390"/>
              <a:gd name="connsiteX2" fmla="*/ 11227 w 3671887"/>
              <a:gd name="connsiteY2" fmla="*/ 1822405 h 2592390"/>
              <a:gd name="connsiteX3" fmla="*/ 142877 w 3671887"/>
              <a:gd name="connsiteY3" fmla="*/ 1735141 h 2592390"/>
              <a:gd name="connsiteX4" fmla="*/ 714371 w 3671887"/>
              <a:gd name="connsiteY4" fmla="*/ 1735141 h 2592390"/>
              <a:gd name="connsiteX5" fmla="*/ 857249 w 3671887"/>
              <a:gd name="connsiteY5" fmla="*/ 1878019 h 2592390"/>
              <a:gd name="connsiteX6" fmla="*/ 857249 w 3671887"/>
              <a:gd name="connsiteY6" fmla="*/ 1878018 h 2592390"/>
              <a:gd name="connsiteX7" fmla="*/ 714371 w 3671887"/>
              <a:gd name="connsiteY7" fmla="*/ 1735140 h 2592390"/>
              <a:gd name="connsiteX8" fmla="*/ 142877 w 3671887"/>
              <a:gd name="connsiteY8" fmla="*/ 1735140 h 2592390"/>
              <a:gd name="connsiteX9" fmla="*/ 11227 w 3671887"/>
              <a:gd name="connsiteY9" fmla="*/ 1822404 h 2592390"/>
              <a:gd name="connsiteX10" fmla="*/ 0 w 3671887"/>
              <a:gd name="connsiteY10" fmla="*/ 1878013 h 2592390"/>
              <a:gd name="connsiteX11" fmla="*/ 0 w 3671887"/>
              <a:gd name="connsiteY11" fmla="*/ 0 h 2592390"/>
              <a:gd name="connsiteX12" fmla="*/ 3671887 w 3671887"/>
              <a:gd name="connsiteY12" fmla="*/ 2592389 h 2592390"/>
              <a:gd name="connsiteX13" fmla="*/ 142872 w 3671887"/>
              <a:gd name="connsiteY13" fmla="*/ 2592390 h 2592390"/>
              <a:gd name="connsiteX14" fmla="*/ 87263 w 3671887"/>
              <a:gd name="connsiteY14" fmla="*/ 2581163 h 2592390"/>
              <a:gd name="connsiteX15" fmla="*/ 11227 w 3671887"/>
              <a:gd name="connsiteY15" fmla="*/ 2505127 h 2592390"/>
              <a:gd name="connsiteX16" fmla="*/ 0 w 3671887"/>
              <a:gd name="connsiteY16" fmla="*/ 2449518 h 2592390"/>
              <a:gd name="connsiteX0" fmla="*/ 0 w 3671887"/>
              <a:gd name="connsiteY0" fmla="*/ 2449518 h 2592390"/>
              <a:gd name="connsiteX1" fmla="*/ 0 w 3671887"/>
              <a:gd name="connsiteY1" fmla="*/ 1878014 h 2592390"/>
              <a:gd name="connsiteX2" fmla="*/ 11227 w 3671887"/>
              <a:gd name="connsiteY2" fmla="*/ 1822405 h 2592390"/>
              <a:gd name="connsiteX3" fmla="*/ 142877 w 3671887"/>
              <a:gd name="connsiteY3" fmla="*/ 1735141 h 2592390"/>
              <a:gd name="connsiteX4" fmla="*/ 714371 w 3671887"/>
              <a:gd name="connsiteY4" fmla="*/ 1735141 h 2592390"/>
              <a:gd name="connsiteX5" fmla="*/ 857249 w 3671887"/>
              <a:gd name="connsiteY5" fmla="*/ 1878019 h 2592390"/>
              <a:gd name="connsiteX6" fmla="*/ 714371 w 3671887"/>
              <a:gd name="connsiteY6" fmla="*/ 1735140 h 2592390"/>
              <a:gd name="connsiteX7" fmla="*/ 142877 w 3671887"/>
              <a:gd name="connsiteY7" fmla="*/ 1735140 h 2592390"/>
              <a:gd name="connsiteX8" fmla="*/ 11227 w 3671887"/>
              <a:gd name="connsiteY8" fmla="*/ 1822404 h 2592390"/>
              <a:gd name="connsiteX9" fmla="*/ 0 w 3671887"/>
              <a:gd name="connsiteY9" fmla="*/ 1878013 h 2592390"/>
              <a:gd name="connsiteX10" fmla="*/ 0 w 3671887"/>
              <a:gd name="connsiteY10" fmla="*/ 0 h 2592390"/>
              <a:gd name="connsiteX11" fmla="*/ 3671887 w 3671887"/>
              <a:gd name="connsiteY11" fmla="*/ 2592389 h 2592390"/>
              <a:gd name="connsiteX12" fmla="*/ 142872 w 3671887"/>
              <a:gd name="connsiteY12" fmla="*/ 2592390 h 2592390"/>
              <a:gd name="connsiteX13" fmla="*/ 87263 w 3671887"/>
              <a:gd name="connsiteY13" fmla="*/ 2581163 h 2592390"/>
              <a:gd name="connsiteX14" fmla="*/ 11227 w 3671887"/>
              <a:gd name="connsiteY14" fmla="*/ 2505127 h 2592390"/>
              <a:gd name="connsiteX15" fmla="*/ 0 w 3671887"/>
              <a:gd name="connsiteY15" fmla="*/ 2449518 h 2592390"/>
              <a:gd name="connsiteX0" fmla="*/ 0 w 3671887"/>
              <a:gd name="connsiteY0" fmla="*/ 2449518 h 2592390"/>
              <a:gd name="connsiteX1" fmla="*/ 0 w 3671887"/>
              <a:gd name="connsiteY1" fmla="*/ 1878014 h 2592390"/>
              <a:gd name="connsiteX2" fmla="*/ 11227 w 3671887"/>
              <a:gd name="connsiteY2" fmla="*/ 1822405 h 2592390"/>
              <a:gd name="connsiteX3" fmla="*/ 142877 w 3671887"/>
              <a:gd name="connsiteY3" fmla="*/ 1735141 h 2592390"/>
              <a:gd name="connsiteX4" fmla="*/ 714371 w 3671887"/>
              <a:gd name="connsiteY4" fmla="*/ 1735141 h 2592390"/>
              <a:gd name="connsiteX5" fmla="*/ 714371 w 3671887"/>
              <a:gd name="connsiteY5" fmla="*/ 1735140 h 2592390"/>
              <a:gd name="connsiteX6" fmla="*/ 142877 w 3671887"/>
              <a:gd name="connsiteY6" fmla="*/ 1735140 h 2592390"/>
              <a:gd name="connsiteX7" fmla="*/ 11227 w 3671887"/>
              <a:gd name="connsiteY7" fmla="*/ 1822404 h 2592390"/>
              <a:gd name="connsiteX8" fmla="*/ 0 w 3671887"/>
              <a:gd name="connsiteY8" fmla="*/ 1878013 h 2592390"/>
              <a:gd name="connsiteX9" fmla="*/ 0 w 3671887"/>
              <a:gd name="connsiteY9" fmla="*/ 0 h 2592390"/>
              <a:gd name="connsiteX10" fmla="*/ 3671887 w 3671887"/>
              <a:gd name="connsiteY10" fmla="*/ 2592389 h 2592390"/>
              <a:gd name="connsiteX11" fmla="*/ 142872 w 3671887"/>
              <a:gd name="connsiteY11" fmla="*/ 2592390 h 2592390"/>
              <a:gd name="connsiteX12" fmla="*/ 87263 w 3671887"/>
              <a:gd name="connsiteY12" fmla="*/ 2581163 h 2592390"/>
              <a:gd name="connsiteX13" fmla="*/ 11227 w 3671887"/>
              <a:gd name="connsiteY13" fmla="*/ 2505127 h 2592390"/>
              <a:gd name="connsiteX14" fmla="*/ 0 w 3671887"/>
              <a:gd name="connsiteY14" fmla="*/ 2449518 h 2592390"/>
              <a:gd name="connsiteX0" fmla="*/ 0 w 3671887"/>
              <a:gd name="connsiteY0" fmla="*/ 2449518 h 2592390"/>
              <a:gd name="connsiteX1" fmla="*/ 0 w 3671887"/>
              <a:gd name="connsiteY1" fmla="*/ 1878014 h 2592390"/>
              <a:gd name="connsiteX2" fmla="*/ 11227 w 3671887"/>
              <a:gd name="connsiteY2" fmla="*/ 1822405 h 2592390"/>
              <a:gd name="connsiteX3" fmla="*/ 142877 w 3671887"/>
              <a:gd name="connsiteY3" fmla="*/ 1735141 h 2592390"/>
              <a:gd name="connsiteX4" fmla="*/ 714371 w 3671887"/>
              <a:gd name="connsiteY4" fmla="*/ 1735141 h 2592390"/>
              <a:gd name="connsiteX5" fmla="*/ 142877 w 3671887"/>
              <a:gd name="connsiteY5" fmla="*/ 1735140 h 2592390"/>
              <a:gd name="connsiteX6" fmla="*/ 11227 w 3671887"/>
              <a:gd name="connsiteY6" fmla="*/ 1822404 h 2592390"/>
              <a:gd name="connsiteX7" fmla="*/ 0 w 3671887"/>
              <a:gd name="connsiteY7" fmla="*/ 1878013 h 2592390"/>
              <a:gd name="connsiteX8" fmla="*/ 0 w 3671887"/>
              <a:gd name="connsiteY8" fmla="*/ 0 h 2592390"/>
              <a:gd name="connsiteX9" fmla="*/ 3671887 w 3671887"/>
              <a:gd name="connsiteY9" fmla="*/ 2592389 h 2592390"/>
              <a:gd name="connsiteX10" fmla="*/ 142872 w 3671887"/>
              <a:gd name="connsiteY10" fmla="*/ 2592390 h 2592390"/>
              <a:gd name="connsiteX11" fmla="*/ 87263 w 3671887"/>
              <a:gd name="connsiteY11" fmla="*/ 2581163 h 2592390"/>
              <a:gd name="connsiteX12" fmla="*/ 11227 w 3671887"/>
              <a:gd name="connsiteY12" fmla="*/ 2505127 h 2592390"/>
              <a:gd name="connsiteX13" fmla="*/ 0 w 3671887"/>
              <a:gd name="connsiteY13" fmla="*/ 2449518 h 2592390"/>
              <a:gd name="connsiteX0" fmla="*/ 0 w 3671887"/>
              <a:gd name="connsiteY0" fmla="*/ 2449518 h 2592390"/>
              <a:gd name="connsiteX1" fmla="*/ 0 w 3671887"/>
              <a:gd name="connsiteY1" fmla="*/ 1878014 h 2592390"/>
              <a:gd name="connsiteX2" fmla="*/ 11227 w 3671887"/>
              <a:gd name="connsiteY2" fmla="*/ 1822405 h 2592390"/>
              <a:gd name="connsiteX3" fmla="*/ 142877 w 3671887"/>
              <a:gd name="connsiteY3" fmla="*/ 1735141 h 2592390"/>
              <a:gd name="connsiteX4" fmla="*/ 142877 w 3671887"/>
              <a:gd name="connsiteY4" fmla="*/ 1735140 h 2592390"/>
              <a:gd name="connsiteX5" fmla="*/ 11227 w 3671887"/>
              <a:gd name="connsiteY5" fmla="*/ 1822404 h 2592390"/>
              <a:gd name="connsiteX6" fmla="*/ 0 w 3671887"/>
              <a:gd name="connsiteY6" fmla="*/ 1878013 h 2592390"/>
              <a:gd name="connsiteX7" fmla="*/ 0 w 3671887"/>
              <a:gd name="connsiteY7" fmla="*/ 0 h 2592390"/>
              <a:gd name="connsiteX8" fmla="*/ 3671887 w 3671887"/>
              <a:gd name="connsiteY8" fmla="*/ 2592389 h 2592390"/>
              <a:gd name="connsiteX9" fmla="*/ 142872 w 3671887"/>
              <a:gd name="connsiteY9" fmla="*/ 2592390 h 2592390"/>
              <a:gd name="connsiteX10" fmla="*/ 87263 w 3671887"/>
              <a:gd name="connsiteY10" fmla="*/ 2581163 h 2592390"/>
              <a:gd name="connsiteX11" fmla="*/ 11227 w 3671887"/>
              <a:gd name="connsiteY11" fmla="*/ 2505127 h 2592390"/>
              <a:gd name="connsiteX12" fmla="*/ 0 w 3671887"/>
              <a:gd name="connsiteY12" fmla="*/ 2449518 h 2592390"/>
              <a:gd name="connsiteX0" fmla="*/ 0 w 3671887"/>
              <a:gd name="connsiteY0" fmla="*/ 2449518 h 2592390"/>
              <a:gd name="connsiteX1" fmla="*/ 0 w 3671887"/>
              <a:gd name="connsiteY1" fmla="*/ 1878014 h 2592390"/>
              <a:gd name="connsiteX2" fmla="*/ 11227 w 3671887"/>
              <a:gd name="connsiteY2" fmla="*/ 1822405 h 2592390"/>
              <a:gd name="connsiteX3" fmla="*/ 142877 w 3671887"/>
              <a:gd name="connsiteY3" fmla="*/ 1735141 h 2592390"/>
              <a:gd name="connsiteX4" fmla="*/ 11227 w 3671887"/>
              <a:gd name="connsiteY4" fmla="*/ 1822404 h 2592390"/>
              <a:gd name="connsiteX5" fmla="*/ 0 w 3671887"/>
              <a:gd name="connsiteY5" fmla="*/ 1878013 h 2592390"/>
              <a:gd name="connsiteX6" fmla="*/ 0 w 3671887"/>
              <a:gd name="connsiteY6" fmla="*/ 0 h 2592390"/>
              <a:gd name="connsiteX7" fmla="*/ 3671887 w 3671887"/>
              <a:gd name="connsiteY7" fmla="*/ 2592389 h 2592390"/>
              <a:gd name="connsiteX8" fmla="*/ 142872 w 3671887"/>
              <a:gd name="connsiteY8" fmla="*/ 2592390 h 2592390"/>
              <a:gd name="connsiteX9" fmla="*/ 87263 w 3671887"/>
              <a:gd name="connsiteY9" fmla="*/ 2581163 h 2592390"/>
              <a:gd name="connsiteX10" fmla="*/ 11227 w 3671887"/>
              <a:gd name="connsiteY10" fmla="*/ 2505127 h 2592390"/>
              <a:gd name="connsiteX11" fmla="*/ 0 w 3671887"/>
              <a:gd name="connsiteY11" fmla="*/ 2449518 h 2592390"/>
              <a:gd name="connsiteX0" fmla="*/ 0 w 3671887"/>
              <a:gd name="connsiteY0" fmla="*/ 2449518 h 2592390"/>
              <a:gd name="connsiteX1" fmla="*/ 0 w 3671887"/>
              <a:gd name="connsiteY1" fmla="*/ 1878014 h 2592390"/>
              <a:gd name="connsiteX2" fmla="*/ 11227 w 3671887"/>
              <a:gd name="connsiteY2" fmla="*/ 1822405 h 2592390"/>
              <a:gd name="connsiteX3" fmla="*/ 11227 w 3671887"/>
              <a:gd name="connsiteY3" fmla="*/ 1822404 h 2592390"/>
              <a:gd name="connsiteX4" fmla="*/ 0 w 3671887"/>
              <a:gd name="connsiteY4" fmla="*/ 1878013 h 2592390"/>
              <a:gd name="connsiteX5" fmla="*/ 0 w 3671887"/>
              <a:gd name="connsiteY5" fmla="*/ 0 h 2592390"/>
              <a:gd name="connsiteX6" fmla="*/ 3671887 w 3671887"/>
              <a:gd name="connsiteY6" fmla="*/ 2592389 h 2592390"/>
              <a:gd name="connsiteX7" fmla="*/ 142872 w 3671887"/>
              <a:gd name="connsiteY7" fmla="*/ 2592390 h 2592390"/>
              <a:gd name="connsiteX8" fmla="*/ 87263 w 3671887"/>
              <a:gd name="connsiteY8" fmla="*/ 2581163 h 2592390"/>
              <a:gd name="connsiteX9" fmla="*/ 11227 w 3671887"/>
              <a:gd name="connsiteY9" fmla="*/ 2505127 h 2592390"/>
              <a:gd name="connsiteX10" fmla="*/ 0 w 3671887"/>
              <a:gd name="connsiteY10" fmla="*/ 2449518 h 2592390"/>
              <a:gd name="connsiteX0" fmla="*/ 0 w 3671887"/>
              <a:gd name="connsiteY0" fmla="*/ 2449518 h 2592390"/>
              <a:gd name="connsiteX1" fmla="*/ 0 w 3671887"/>
              <a:gd name="connsiteY1" fmla="*/ 1878014 h 2592390"/>
              <a:gd name="connsiteX2" fmla="*/ 11227 w 3671887"/>
              <a:gd name="connsiteY2" fmla="*/ 1822405 h 2592390"/>
              <a:gd name="connsiteX3" fmla="*/ 0 w 3671887"/>
              <a:gd name="connsiteY3" fmla="*/ 1878013 h 2592390"/>
              <a:gd name="connsiteX4" fmla="*/ 0 w 3671887"/>
              <a:gd name="connsiteY4" fmla="*/ 0 h 2592390"/>
              <a:gd name="connsiteX5" fmla="*/ 3671887 w 3671887"/>
              <a:gd name="connsiteY5" fmla="*/ 2592389 h 2592390"/>
              <a:gd name="connsiteX6" fmla="*/ 142872 w 3671887"/>
              <a:gd name="connsiteY6" fmla="*/ 2592390 h 2592390"/>
              <a:gd name="connsiteX7" fmla="*/ 87263 w 3671887"/>
              <a:gd name="connsiteY7" fmla="*/ 2581163 h 2592390"/>
              <a:gd name="connsiteX8" fmla="*/ 11227 w 3671887"/>
              <a:gd name="connsiteY8" fmla="*/ 2505127 h 2592390"/>
              <a:gd name="connsiteX9" fmla="*/ 0 w 3671887"/>
              <a:gd name="connsiteY9" fmla="*/ 2449518 h 2592390"/>
              <a:gd name="connsiteX0" fmla="*/ 0 w 3671887"/>
              <a:gd name="connsiteY0" fmla="*/ 2449518 h 2592390"/>
              <a:gd name="connsiteX1" fmla="*/ 0 w 3671887"/>
              <a:gd name="connsiteY1" fmla="*/ 1878014 h 2592390"/>
              <a:gd name="connsiteX2" fmla="*/ 0 w 3671887"/>
              <a:gd name="connsiteY2" fmla="*/ 1878013 h 2592390"/>
              <a:gd name="connsiteX3" fmla="*/ 0 w 3671887"/>
              <a:gd name="connsiteY3" fmla="*/ 0 h 2592390"/>
              <a:gd name="connsiteX4" fmla="*/ 3671887 w 3671887"/>
              <a:gd name="connsiteY4" fmla="*/ 2592389 h 2592390"/>
              <a:gd name="connsiteX5" fmla="*/ 142872 w 3671887"/>
              <a:gd name="connsiteY5" fmla="*/ 2592390 h 2592390"/>
              <a:gd name="connsiteX6" fmla="*/ 87263 w 3671887"/>
              <a:gd name="connsiteY6" fmla="*/ 2581163 h 2592390"/>
              <a:gd name="connsiteX7" fmla="*/ 11227 w 3671887"/>
              <a:gd name="connsiteY7" fmla="*/ 2505127 h 2592390"/>
              <a:gd name="connsiteX8" fmla="*/ 0 w 3671887"/>
              <a:gd name="connsiteY8" fmla="*/ 2449518 h 2592390"/>
              <a:gd name="connsiteX0" fmla="*/ 0 w 3671887"/>
              <a:gd name="connsiteY0" fmla="*/ 2449518 h 2592390"/>
              <a:gd name="connsiteX1" fmla="*/ 0 w 3671887"/>
              <a:gd name="connsiteY1" fmla="*/ 1878014 h 2592390"/>
              <a:gd name="connsiteX2" fmla="*/ 0 w 3671887"/>
              <a:gd name="connsiteY2" fmla="*/ 0 h 2592390"/>
              <a:gd name="connsiteX3" fmla="*/ 3671887 w 3671887"/>
              <a:gd name="connsiteY3" fmla="*/ 2592389 h 2592390"/>
              <a:gd name="connsiteX4" fmla="*/ 142872 w 3671887"/>
              <a:gd name="connsiteY4" fmla="*/ 2592390 h 2592390"/>
              <a:gd name="connsiteX5" fmla="*/ 87263 w 3671887"/>
              <a:gd name="connsiteY5" fmla="*/ 2581163 h 2592390"/>
              <a:gd name="connsiteX6" fmla="*/ 11227 w 3671887"/>
              <a:gd name="connsiteY6" fmla="*/ 2505127 h 2592390"/>
              <a:gd name="connsiteX7" fmla="*/ 0 w 3671887"/>
              <a:gd name="connsiteY7" fmla="*/ 2449518 h 2592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71887" h="2592390">
                <a:moveTo>
                  <a:pt x="0" y="2449518"/>
                </a:moveTo>
                <a:lnTo>
                  <a:pt x="0" y="1878014"/>
                </a:lnTo>
                <a:lnTo>
                  <a:pt x="0" y="0"/>
                </a:lnTo>
                <a:lnTo>
                  <a:pt x="3671887" y="2592389"/>
                </a:lnTo>
                <a:lnTo>
                  <a:pt x="142872" y="2592390"/>
                </a:lnTo>
                <a:lnTo>
                  <a:pt x="87263" y="2581163"/>
                </a:lnTo>
                <a:cubicBezTo>
                  <a:pt x="53075" y="2566702"/>
                  <a:pt x="25687" y="2539314"/>
                  <a:pt x="11227" y="2505127"/>
                </a:cubicBezTo>
                <a:lnTo>
                  <a:pt x="0" y="2449518"/>
                </a:lnTo>
                <a:close/>
              </a:path>
            </a:pathLst>
          </a:custGeom>
          <a:gradFill flip="none" rotWithShape="1">
            <a:gsLst>
              <a:gs pos="0">
                <a:schemeClr val="bg1">
                  <a:alpha val="20000"/>
                </a:schemeClr>
              </a:gs>
              <a:gs pos="75000">
                <a:srgbClr val="FFFFFF">
                  <a:alpha val="0"/>
                </a:srgb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fontAlgn="auto">
              <a:spcBef>
                <a:spcPts val="0"/>
              </a:spcBef>
              <a:spcAft>
                <a:spcPts val="0"/>
              </a:spcAft>
              <a:defRPr/>
            </a:pPr>
            <a:endParaRPr lang="fr-FR"/>
          </a:p>
        </p:txBody>
      </p:sp>
      <p:pic>
        <p:nvPicPr>
          <p:cNvPr id="1026" name="Picture 2" descr="C:\Users\esafiullina\Desktop\3.PNG"/>
          <p:cNvPicPr>
            <a:picLocks noChangeAspect="1" noChangeArrowheads="1"/>
          </p:cNvPicPr>
          <p:nvPr/>
        </p:nvPicPr>
        <p:blipFill rotWithShape="1">
          <a:blip r:embed="rId3">
            <a:extLst>
              <a:ext uri="{28A0092B-C50C-407E-A947-70E740481C1C}">
                <a14:useLocalDpi xmlns:a14="http://schemas.microsoft.com/office/drawing/2010/main" val="0"/>
              </a:ext>
            </a:extLst>
          </a:blip>
          <a:srcRect l="9920" t="6812" r="11484" b="22734"/>
          <a:stretch/>
        </p:blipFill>
        <p:spPr bwMode="auto">
          <a:xfrm>
            <a:off x="5951912" y="1512971"/>
            <a:ext cx="6240088" cy="5120584"/>
          </a:xfrm>
          <a:prstGeom prst="rect">
            <a:avLst/>
          </a:prstGeom>
          <a:noFill/>
          <a:extLst>
            <a:ext uri="{909E8E84-426E-40DD-AFC4-6F175D3DCCD1}">
              <a14:hiddenFill xmlns:a14="http://schemas.microsoft.com/office/drawing/2010/main">
                <a:solidFill>
                  <a:srgbClr val="FFFFFF"/>
                </a:solidFill>
              </a14:hiddenFill>
            </a:ext>
          </a:extLst>
        </p:spPr>
      </p:pic>
      <p:sp>
        <p:nvSpPr>
          <p:cNvPr id="14" name="Прямоугольник 13"/>
          <p:cNvSpPr/>
          <p:nvPr/>
        </p:nvSpPr>
        <p:spPr>
          <a:xfrm>
            <a:off x="6171712" y="2237579"/>
            <a:ext cx="5599110" cy="3539430"/>
          </a:xfrm>
          <a:prstGeom prst="rect">
            <a:avLst/>
          </a:prstGeom>
        </p:spPr>
        <p:txBody>
          <a:bodyPr wrap="square">
            <a:spAutoFit/>
          </a:bodyPr>
          <a:lstStyle/>
          <a:p>
            <a:pPr marL="285750" indent="-285750">
              <a:buFont typeface="Arial" panose="020B0604020202020204" pitchFamily="34" charset="0"/>
              <a:buChar char="•"/>
            </a:pPr>
            <a:r>
              <a:rPr lang="ru-RU" sz="3200" b="1" i="1" u="sng" dirty="0" smtClean="0">
                <a:solidFill>
                  <a:srgbClr val="FF0000"/>
                </a:solidFill>
                <a:latin typeface="Times New Roman" pitchFamily="18" charset="0"/>
                <a:cs typeface="Times New Roman" pitchFamily="18" charset="0"/>
              </a:rPr>
              <a:t>Согласие</a:t>
            </a:r>
          </a:p>
          <a:p>
            <a:pPr marL="285750" indent="-285750">
              <a:buFont typeface="Arial" panose="020B0604020202020204" pitchFamily="34" charset="0"/>
              <a:buChar char="•"/>
            </a:pPr>
            <a:r>
              <a:rPr lang="ru-RU" sz="2400" b="1" i="1" dirty="0" smtClean="0">
                <a:solidFill>
                  <a:srgbClr val="002060"/>
                </a:solidFill>
                <a:latin typeface="Times New Roman" pitchFamily="18" charset="0"/>
                <a:cs typeface="Times New Roman" pitchFamily="18" charset="0"/>
              </a:rPr>
              <a:t>Верно.</a:t>
            </a:r>
            <a:endParaRPr lang="en-US" sz="2400" b="1" i="1" dirty="0">
              <a:solidFill>
                <a:srgbClr val="002060"/>
              </a:solidFill>
              <a:latin typeface="Times New Roman" pitchFamily="18" charset="0"/>
              <a:cs typeface="Times New Roman" pitchFamily="18" charset="0"/>
            </a:endParaRPr>
          </a:p>
          <a:p>
            <a:pPr marL="285750" indent="-285750">
              <a:buFont typeface="Arial" panose="020B0604020202020204" pitchFamily="34" charset="0"/>
              <a:buChar char="•"/>
            </a:pPr>
            <a:r>
              <a:rPr lang="ru-RU" sz="2400" b="1" i="1" dirty="0" smtClean="0">
                <a:solidFill>
                  <a:srgbClr val="002060"/>
                </a:solidFill>
                <a:latin typeface="Times New Roman" pitchFamily="18" charset="0"/>
                <a:cs typeface="Times New Roman" pitchFamily="18" charset="0"/>
              </a:rPr>
              <a:t>Верно замечено.</a:t>
            </a:r>
            <a:endParaRPr lang="en-US" sz="2400" b="1" i="1" dirty="0">
              <a:solidFill>
                <a:srgbClr val="002060"/>
              </a:solidFill>
              <a:latin typeface="Times New Roman" pitchFamily="18" charset="0"/>
              <a:cs typeface="Times New Roman" pitchFamily="18" charset="0"/>
            </a:endParaRPr>
          </a:p>
          <a:p>
            <a:pPr marL="285750" indent="-285750">
              <a:buFont typeface="Arial" panose="020B0604020202020204" pitchFamily="34" charset="0"/>
              <a:buChar char="•"/>
            </a:pPr>
            <a:r>
              <a:rPr lang="ru-RU" sz="2400" b="1" i="1" dirty="0" smtClean="0">
                <a:solidFill>
                  <a:srgbClr val="002060"/>
                </a:solidFill>
                <a:latin typeface="Times New Roman" pitchFamily="18" charset="0"/>
                <a:cs typeface="Times New Roman" pitchFamily="18" charset="0"/>
              </a:rPr>
              <a:t>Я полностью согласен.</a:t>
            </a:r>
            <a:endParaRPr lang="en-US" sz="2400" b="1" i="1" dirty="0">
              <a:solidFill>
                <a:srgbClr val="002060"/>
              </a:solidFill>
              <a:latin typeface="Times New Roman" pitchFamily="18" charset="0"/>
              <a:cs typeface="Times New Roman" pitchFamily="18" charset="0"/>
            </a:endParaRPr>
          </a:p>
          <a:p>
            <a:pPr marL="285750" indent="-285750">
              <a:buFont typeface="Arial" panose="020B0604020202020204" pitchFamily="34" charset="0"/>
              <a:buChar char="•"/>
            </a:pPr>
            <a:r>
              <a:rPr lang="ru-RU" sz="2400" b="1" i="1" dirty="0" smtClean="0">
                <a:solidFill>
                  <a:srgbClr val="002060"/>
                </a:solidFill>
                <a:latin typeface="Times New Roman" pitchFamily="18" charset="0"/>
                <a:cs typeface="Times New Roman" pitchFamily="18" charset="0"/>
              </a:rPr>
              <a:t>Именно так я думал!</a:t>
            </a:r>
            <a:endParaRPr lang="en-US" sz="2400" b="1" i="1" dirty="0">
              <a:solidFill>
                <a:srgbClr val="002060"/>
              </a:solidFill>
              <a:latin typeface="Times New Roman" pitchFamily="18" charset="0"/>
              <a:cs typeface="Times New Roman" pitchFamily="18" charset="0"/>
            </a:endParaRPr>
          </a:p>
          <a:p>
            <a:pPr marL="285750" indent="-285750">
              <a:buFont typeface="Arial" panose="020B0604020202020204" pitchFamily="34" charset="0"/>
              <a:buChar char="•"/>
            </a:pPr>
            <a:r>
              <a:rPr lang="ru-RU" sz="2400" b="1" i="1" dirty="0" smtClean="0">
                <a:solidFill>
                  <a:srgbClr val="002060"/>
                </a:solidFill>
                <a:latin typeface="Times New Roman" pitchFamily="18" charset="0"/>
                <a:cs typeface="Times New Roman" pitchFamily="18" charset="0"/>
              </a:rPr>
              <a:t>Именно это я собирался сказать!</a:t>
            </a:r>
            <a:endParaRPr lang="en-US" sz="2400" b="1" i="1" dirty="0">
              <a:solidFill>
                <a:srgbClr val="002060"/>
              </a:solidFill>
              <a:latin typeface="Times New Roman" pitchFamily="18" charset="0"/>
              <a:cs typeface="Times New Roman" pitchFamily="18" charset="0"/>
            </a:endParaRPr>
          </a:p>
          <a:p>
            <a:pPr marL="285750" indent="-285750">
              <a:buFont typeface="Arial" panose="020B0604020202020204" pitchFamily="34" charset="0"/>
              <a:buChar char="•"/>
            </a:pPr>
            <a:r>
              <a:rPr lang="ru-RU" sz="2400" b="1" i="1" dirty="0" smtClean="0">
                <a:solidFill>
                  <a:srgbClr val="002060"/>
                </a:solidFill>
                <a:latin typeface="Times New Roman" pitchFamily="18" charset="0"/>
                <a:cs typeface="Times New Roman" pitchFamily="18" charset="0"/>
              </a:rPr>
              <a:t>Именно об этом я думал.</a:t>
            </a:r>
            <a:endParaRPr lang="en-US" sz="2400" b="1" i="1" dirty="0">
              <a:solidFill>
                <a:srgbClr val="002060"/>
              </a:solidFill>
              <a:latin typeface="Times New Roman" pitchFamily="18" charset="0"/>
              <a:cs typeface="Times New Roman" pitchFamily="18" charset="0"/>
            </a:endParaRPr>
          </a:p>
          <a:p>
            <a:pPr marL="285750" indent="-285750">
              <a:buFont typeface="Arial" panose="020B0604020202020204" pitchFamily="34" charset="0"/>
              <a:buChar char="•"/>
            </a:pPr>
            <a:r>
              <a:rPr lang="ru-RU" sz="2400" b="1" i="1" dirty="0" smtClean="0">
                <a:solidFill>
                  <a:srgbClr val="002060"/>
                </a:solidFill>
                <a:latin typeface="Times New Roman" pitchFamily="18" charset="0"/>
                <a:cs typeface="Times New Roman" pitchFamily="18" charset="0"/>
              </a:rPr>
              <a:t>Не могу не согласиться.</a:t>
            </a:r>
            <a:endParaRPr lang="en-US" b="1" i="1" dirty="0">
              <a:solidFill>
                <a:srgbClr val="002060"/>
              </a:solidFill>
              <a:latin typeface="Times New Roman" pitchFamily="18" charset="0"/>
              <a:cs typeface="Times New Roman" pitchFamily="18" charset="0"/>
            </a:endParaRPr>
          </a:p>
          <a:p>
            <a:pPr marL="285750" indent="-285750">
              <a:buFont typeface="Arial" panose="020B0604020202020204" pitchFamily="34" charset="0"/>
              <a:buChar char="•"/>
            </a:pPr>
            <a:r>
              <a:rPr lang="ru-RU" sz="2400" b="1" i="1" dirty="0" smtClean="0">
                <a:solidFill>
                  <a:srgbClr val="002060"/>
                </a:solidFill>
                <a:latin typeface="Times New Roman" pitchFamily="18" charset="0"/>
                <a:cs typeface="Times New Roman" pitchFamily="18" charset="0"/>
              </a:rPr>
              <a:t>Вы абсолютно правы.</a:t>
            </a:r>
            <a:endParaRPr lang="en-US" sz="2400" b="1" i="1" dirty="0">
              <a:solidFill>
                <a:srgbClr val="002060"/>
              </a:solidFill>
              <a:latin typeface="Times New Roman" pitchFamily="18" charset="0"/>
              <a:cs typeface="Times New Roman" pitchFamily="18" charset="0"/>
            </a:endParaRPr>
          </a:p>
        </p:txBody>
      </p:sp>
      <p:sp>
        <p:nvSpPr>
          <p:cNvPr id="8" name="Прямоугольник 7"/>
          <p:cNvSpPr/>
          <p:nvPr/>
        </p:nvSpPr>
        <p:spPr>
          <a:xfrm>
            <a:off x="166255" y="1512971"/>
            <a:ext cx="5785657" cy="44056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6" name="Picture 2" descr="C:\Users\esafiullina\Desktop\3.PNG"/>
          <p:cNvPicPr>
            <a:picLocks noChangeAspect="1" noChangeArrowheads="1"/>
          </p:cNvPicPr>
          <p:nvPr/>
        </p:nvPicPr>
        <p:blipFill rotWithShape="1">
          <a:blip r:embed="rId3">
            <a:extLst>
              <a:ext uri="{28A0092B-C50C-407E-A947-70E740481C1C}">
                <a14:useLocalDpi xmlns:a14="http://schemas.microsoft.com/office/drawing/2010/main" val="0"/>
              </a:ext>
            </a:extLst>
          </a:blip>
          <a:srcRect l="9920" t="6812" r="11484" b="22734"/>
          <a:stretch/>
        </p:blipFill>
        <p:spPr bwMode="auto">
          <a:xfrm flipH="1">
            <a:off x="-1" y="1512970"/>
            <a:ext cx="5785657" cy="5120585"/>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064029" y="2237579"/>
            <a:ext cx="4887883" cy="3539430"/>
          </a:xfrm>
          <a:prstGeom prst="rect">
            <a:avLst/>
          </a:prstGeom>
        </p:spPr>
        <p:txBody>
          <a:bodyPr wrap="square">
            <a:spAutoFit/>
          </a:bodyPr>
          <a:lstStyle/>
          <a:p>
            <a:pPr marL="285750" indent="-285750">
              <a:buFont typeface="Arial" panose="020B0604020202020204" pitchFamily="34" charset="0"/>
              <a:buChar char="•"/>
            </a:pPr>
            <a:r>
              <a:rPr lang="en-US" sz="3200" b="1" i="1" u="sng" dirty="0" smtClean="0">
                <a:solidFill>
                  <a:srgbClr val="FF0000"/>
                </a:solidFill>
                <a:latin typeface="Times New Roman" pitchFamily="18" charset="0"/>
                <a:cs typeface="Times New Roman" pitchFamily="18" charset="0"/>
              </a:rPr>
              <a:t>Agreeing</a:t>
            </a:r>
            <a:endParaRPr lang="ru-RU" sz="3200" b="1" i="1" u="sng" dirty="0" smtClean="0">
              <a:solidFill>
                <a:srgbClr val="FF0000"/>
              </a:solidFill>
              <a:latin typeface="Times New Roman" pitchFamily="18" charset="0"/>
              <a:cs typeface="Times New Roman" pitchFamily="18" charset="0"/>
            </a:endParaRPr>
          </a:p>
          <a:p>
            <a:pPr marL="285750" indent="-285750">
              <a:buFont typeface="Arial" panose="020B0604020202020204" pitchFamily="34" charset="0"/>
              <a:buChar char="•"/>
            </a:pPr>
            <a:r>
              <a:rPr lang="en-US" sz="2400" b="1" i="1" dirty="0" smtClean="0">
                <a:solidFill>
                  <a:srgbClr val="002060"/>
                </a:solidFill>
                <a:latin typeface="Times New Roman" pitchFamily="18" charset="0"/>
                <a:cs typeface="Times New Roman" pitchFamily="18" charset="0"/>
              </a:rPr>
              <a:t>Right</a:t>
            </a:r>
            <a:r>
              <a:rPr lang="en-US" sz="2400" b="1" i="1" dirty="0">
                <a:solidFill>
                  <a:srgbClr val="002060"/>
                </a:solidFill>
                <a:latin typeface="Times New Roman" pitchFamily="18" charset="0"/>
                <a:cs typeface="Times New Roman" pitchFamily="18" charset="0"/>
              </a:rPr>
              <a:t>.</a:t>
            </a:r>
          </a:p>
          <a:p>
            <a:pPr marL="285750" indent="-285750">
              <a:buFont typeface="Arial" panose="020B0604020202020204" pitchFamily="34" charset="0"/>
              <a:buChar char="•"/>
            </a:pPr>
            <a:r>
              <a:rPr lang="en-US" sz="2400" b="1" i="1" dirty="0">
                <a:solidFill>
                  <a:srgbClr val="002060"/>
                </a:solidFill>
                <a:latin typeface="Times New Roman" pitchFamily="18" charset="0"/>
                <a:cs typeface="Times New Roman" pitchFamily="18" charset="0"/>
              </a:rPr>
              <a:t>Good point.</a:t>
            </a:r>
          </a:p>
          <a:p>
            <a:pPr marL="285750" indent="-285750">
              <a:buFont typeface="Arial" panose="020B0604020202020204" pitchFamily="34" charset="0"/>
              <a:buChar char="•"/>
            </a:pPr>
            <a:r>
              <a:rPr lang="en-US" sz="2400" b="1" i="1" dirty="0">
                <a:solidFill>
                  <a:srgbClr val="002060"/>
                </a:solidFill>
                <a:latin typeface="Times New Roman" pitchFamily="18" charset="0"/>
                <a:cs typeface="Times New Roman" pitchFamily="18" charset="0"/>
              </a:rPr>
              <a:t>I fully agree.</a:t>
            </a:r>
          </a:p>
          <a:p>
            <a:pPr marL="285750" indent="-285750">
              <a:buFont typeface="Arial" panose="020B0604020202020204" pitchFamily="34" charset="0"/>
              <a:buChar char="•"/>
            </a:pPr>
            <a:r>
              <a:rPr lang="en-US" sz="2400" b="1" i="1" dirty="0">
                <a:solidFill>
                  <a:srgbClr val="002060"/>
                </a:solidFill>
                <a:latin typeface="Times New Roman" pitchFamily="18" charset="0"/>
                <a:cs typeface="Times New Roman" pitchFamily="18" charset="0"/>
              </a:rPr>
              <a:t>I was just thinking that!</a:t>
            </a:r>
          </a:p>
          <a:p>
            <a:pPr marL="285750" indent="-285750">
              <a:buFont typeface="Arial" panose="020B0604020202020204" pitchFamily="34" charset="0"/>
              <a:buChar char="•"/>
            </a:pPr>
            <a:r>
              <a:rPr lang="en-US" sz="2400" b="1" i="1" dirty="0">
                <a:solidFill>
                  <a:srgbClr val="002060"/>
                </a:solidFill>
                <a:latin typeface="Times New Roman" pitchFamily="18" charset="0"/>
                <a:cs typeface="Times New Roman" pitchFamily="18" charset="0"/>
              </a:rPr>
              <a:t>I was just going to say that!</a:t>
            </a:r>
          </a:p>
          <a:p>
            <a:pPr marL="285750" indent="-285750">
              <a:buFont typeface="Arial" panose="020B0604020202020204" pitchFamily="34" charset="0"/>
              <a:buChar char="•"/>
            </a:pPr>
            <a:r>
              <a:rPr lang="en-US" sz="2400" b="1" i="1" dirty="0">
                <a:solidFill>
                  <a:srgbClr val="002060"/>
                </a:solidFill>
                <a:latin typeface="Times New Roman" pitchFamily="18" charset="0"/>
                <a:cs typeface="Times New Roman" pitchFamily="18" charset="0"/>
              </a:rPr>
              <a:t>That's just what I was thinking.</a:t>
            </a:r>
          </a:p>
          <a:p>
            <a:pPr marL="285750" indent="-285750">
              <a:buFont typeface="Arial" panose="020B0604020202020204" pitchFamily="34" charset="0"/>
              <a:buChar char="•"/>
            </a:pPr>
            <a:r>
              <a:rPr lang="en-US" sz="2400" b="1" i="1" dirty="0">
                <a:solidFill>
                  <a:srgbClr val="002060"/>
                </a:solidFill>
                <a:latin typeface="Times New Roman" pitchFamily="18" charset="0"/>
                <a:cs typeface="Times New Roman" pitchFamily="18" charset="0"/>
              </a:rPr>
              <a:t>I couldn't agree more</a:t>
            </a:r>
            <a:r>
              <a:rPr lang="en-US" b="1" i="1" dirty="0">
                <a:solidFill>
                  <a:srgbClr val="002060"/>
                </a:solidFill>
                <a:latin typeface="Times New Roman" pitchFamily="18" charset="0"/>
                <a:cs typeface="Times New Roman" pitchFamily="18" charset="0"/>
              </a:rPr>
              <a:t>.</a:t>
            </a:r>
          </a:p>
          <a:p>
            <a:pPr marL="285750" indent="-285750">
              <a:buFont typeface="Arial" panose="020B0604020202020204" pitchFamily="34" charset="0"/>
              <a:buChar char="•"/>
            </a:pPr>
            <a:r>
              <a:rPr lang="en-US" sz="2400" b="1" i="1" dirty="0">
                <a:solidFill>
                  <a:srgbClr val="002060"/>
                </a:solidFill>
                <a:latin typeface="Times New Roman" pitchFamily="18" charset="0"/>
                <a:cs typeface="Times New Roman" pitchFamily="18" charset="0"/>
              </a:rPr>
              <a:t>You're totally right</a:t>
            </a:r>
            <a:r>
              <a:rPr lang="en-US" sz="2400" b="1" i="1" dirty="0" smtClean="0">
                <a:solidFill>
                  <a:srgbClr val="002060"/>
                </a:solidFill>
                <a:latin typeface="Times New Roman" pitchFamily="18" charset="0"/>
                <a:cs typeface="Times New Roman" pitchFamily="18" charset="0"/>
              </a:rPr>
              <a:t>.</a:t>
            </a:r>
            <a:endParaRPr lang="en-US" sz="2400" b="1" i="1" dirty="0">
              <a:solidFill>
                <a:srgbClr val="002060"/>
              </a:solidFill>
              <a:latin typeface="Times New Roman" pitchFamily="18" charset="0"/>
              <a:cs typeface="Times New Roman" pitchFamily="18" charset="0"/>
            </a:endParaRPr>
          </a:p>
        </p:txBody>
      </p:sp>
      <p:pic>
        <p:nvPicPr>
          <p:cNvPr id="18" name="Picture 4" descr="http://msemmaland.com/wp-content/uploads/2018/08/logo-b434ig-975x102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9" name="Заголовок 9"/>
          <p:cNvSpPr txBox="1">
            <a:spLocks/>
          </p:cNvSpPr>
          <p:nvPr/>
        </p:nvSpPr>
        <p:spPr>
          <a:xfrm>
            <a:off x="0" y="-162274"/>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3600" dirty="0" smtClean="0">
                <a:latin typeface="Times New Roman" panose="02020603050405020304" pitchFamily="18" charset="0"/>
                <a:cs typeface="Times New Roman" panose="02020603050405020304" pitchFamily="18" charset="0"/>
              </a:rPr>
              <a:t>ВЫРАЖЕНИЕ АРГУМЕНТОВ </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88492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16"/>
          <p:cNvSpPr/>
          <p:nvPr/>
        </p:nvSpPr>
        <p:spPr>
          <a:xfrm rot="5400000">
            <a:off x="672103" y="2677345"/>
            <a:ext cx="3380399" cy="2592390"/>
          </a:xfrm>
          <a:custGeom>
            <a:avLst/>
            <a:gdLst>
              <a:gd name="connsiteX0" fmla="*/ 0 w 3671887"/>
              <a:gd name="connsiteY0" fmla="*/ 2449518 h 2592390"/>
              <a:gd name="connsiteX1" fmla="*/ 0 w 3671887"/>
              <a:gd name="connsiteY1" fmla="*/ 1878014 h 2592390"/>
              <a:gd name="connsiteX2" fmla="*/ 11227 w 3671887"/>
              <a:gd name="connsiteY2" fmla="*/ 1822405 h 2592390"/>
              <a:gd name="connsiteX3" fmla="*/ 142877 w 3671887"/>
              <a:gd name="connsiteY3" fmla="*/ 1735141 h 2592390"/>
              <a:gd name="connsiteX4" fmla="*/ 714371 w 3671887"/>
              <a:gd name="connsiteY4" fmla="*/ 1735141 h 2592390"/>
              <a:gd name="connsiteX5" fmla="*/ 857249 w 3671887"/>
              <a:gd name="connsiteY5" fmla="*/ 1878019 h 2592390"/>
              <a:gd name="connsiteX6" fmla="*/ 857249 w 3671887"/>
              <a:gd name="connsiteY6" fmla="*/ 1878018 h 2592390"/>
              <a:gd name="connsiteX7" fmla="*/ 714371 w 3671887"/>
              <a:gd name="connsiteY7" fmla="*/ 1735140 h 2592390"/>
              <a:gd name="connsiteX8" fmla="*/ 142877 w 3671887"/>
              <a:gd name="connsiteY8" fmla="*/ 1735140 h 2592390"/>
              <a:gd name="connsiteX9" fmla="*/ 11227 w 3671887"/>
              <a:gd name="connsiteY9" fmla="*/ 1822404 h 2592390"/>
              <a:gd name="connsiteX10" fmla="*/ 0 w 3671887"/>
              <a:gd name="connsiteY10" fmla="*/ 1878013 h 2592390"/>
              <a:gd name="connsiteX11" fmla="*/ 0 w 3671887"/>
              <a:gd name="connsiteY11" fmla="*/ 0 h 2592390"/>
              <a:gd name="connsiteX12" fmla="*/ 3671887 w 3671887"/>
              <a:gd name="connsiteY12" fmla="*/ 2592389 h 2592390"/>
              <a:gd name="connsiteX13" fmla="*/ 714381 w 3671887"/>
              <a:gd name="connsiteY13" fmla="*/ 2592389 h 2592390"/>
              <a:gd name="connsiteX14" fmla="*/ 714376 w 3671887"/>
              <a:gd name="connsiteY14" fmla="*/ 2592390 h 2592390"/>
              <a:gd name="connsiteX15" fmla="*/ 142872 w 3671887"/>
              <a:gd name="connsiteY15" fmla="*/ 2592390 h 2592390"/>
              <a:gd name="connsiteX16" fmla="*/ 87263 w 3671887"/>
              <a:gd name="connsiteY16" fmla="*/ 2581163 h 2592390"/>
              <a:gd name="connsiteX17" fmla="*/ 11227 w 3671887"/>
              <a:gd name="connsiteY17" fmla="*/ 2505127 h 2592390"/>
              <a:gd name="connsiteX0" fmla="*/ 0 w 3671887"/>
              <a:gd name="connsiteY0" fmla="*/ 2449518 h 2592390"/>
              <a:gd name="connsiteX1" fmla="*/ 0 w 3671887"/>
              <a:gd name="connsiteY1" fmla="*/ 1878014 h 2592390"/>
              <a:gd name="connsiteX2" fmla="*/ 11227 w 3671887"/>
              <a:gd name="connsiteY2" fmla="*/ 1822405 h 2592390"/>
              <a:gd name="connsiteX3" fmla="*/ 142877 w 3671887"/>
              <a:gd name="connsiteY3" fmla="*/ 1735141 h 2592390"/>
              <a:gd name="connsiteX4" fmla="*/ 714371 w 3671887"/>
              <a:gd name="connsiteY4" fmla="*/ 1735141 h 2592390"/>
              <a:gd name="connsiteX5" fmla="*/ 857249 w 3671887"/>
              <a:gd name="connsiteY5" fmla="*/ 1878019 h 2592390"/>
              <a:gd name="connsiteX6" fmla="*/ 857249 w 3671887"/>
              <a:gd name="connsiteY6" fmla="*/ 1878018 h 2592390"/>
              <a:gd name="connsiteX7" fmla="*/ 714371 w 3671887"/>
              <a:gd name="connsiteY7" fmla="*/ 1735140 h 2592390"/>
              <a:gd name="connsiteX8" fmla="*/ 142877 w 3671887"/>
              <a:gd name="connsiteY8" fmla="*/ 1735140 h 2592390"/>
              <a:gd name="connsiteX9" fmla="*/ 11227 w 3671887"/>
              <a:gd name="connsiteY9" fmla="*/ 1822404 h 2592390"/>
              <a:gd name="connsiteX10" fmla="*/ 0 w 3671887"/>
              <a:gd name="connsiteY10" fmla="*/ 1878013 h 2592390"/>
              <a:gd name="connsiteX11" fmla="*/ 0 w 3671887"/>
              <a:gd name="connsiteY11" fmla="*/ 0 h 2592390"/>
              <a:gd name="connsiteX12" fmla="*/ 3671887 w 3671887"/>
              <a:gd name="connsiteY12" fmla="*/ 2592389 h 2592390"/>
              <a:gd name="connsiteX13" fmla="*/ 714381 w 3671887"/>
              <a:gd name="connsiteY13" fmla="*/ 2592389 h 2592390"/>
              <a:gd name="connsiteX14" fmla="*/ 142872 w 3671887"/>
              <a:gd name="connsiteY14" fmla="*/ 2592390 h 2592390"/>
              <a:gd name="connsiteX15" fmla="*/ 87263 w 3671887"/>
              <a:gd name="connsiteY15" fmla="*/ 2581163 h 2592390"/>
              <a:gd name="connsiteX16" fmla="*/ 11227 w 3671887"/>
              <a:gd name="connsiteY16" fmla="*/ 2505127 h 2592390"/>
              <a:gd name="connsiteX17" fmla="*/ 0 w 3671887"/>
              <a:gd name="connsiteY17" fmla="*/ 2449518 h 2592390"/>
              <a:gd name="connsiteX0" fmla="*/ 0 w 3671887"/>
              <a:gd name="connsiteY0" fmla="*/ 2449518 h 2592390"/>
              <a:gd name="connsiteX1" fmla="*/ 0 w 3671887"/>
              <a:gd name="connsiteY1" fmla="*/ 1878014 h 2592390"/>
              <a:gd name="connsiteX2" fmla="*/ 11227 w 3671887"/>
              <a:gd name="connsiteY2" fmla="*/ 1822405 h 2592390"/>
              <a:gd name="connsiteX3" fmla="*/ 142877 w 3671887"/>
              <a:gd name="connsiteY3" fmla="*/ 1735141 h 2592390"/>
              <a:gd name="connsiteX4" fmla="*/ 714371 w 3671887"/>
              <a:gd name="connsiteY4" fmla="*/ 1735141 h 2592390"/>
              <a:gd name="connsiteX5" fmla="*/ 857249 w 3671887"/>
              <a:gd name="connsiteY5" fmla="*/ 1878019 h 2592390"/>
              <a:gd name="connsiteX6" fmla="*/ 857249 w 3671887"/>
              <a:gd name="connsiteY6" fmla="*/ 1878018 h 2592390"/>
              <a:gd name="connsiteX7" fmla="*/ 714371 w 3671887"/>
              <a:gd name="connsiteY7" fmla="*/ 1735140 h 2592390"/>
              <a:gd name="connsiteX8" fmla="*/ 142877 w 3671887"/>
              <a:gd name="connsiteY8" fmla="*/ 1735140 h 2592390"/>
              <a:gd name="connsiteX9" fmla="*/ 11227 w 3671887"/>
              <a:gd name="connsiteY9" fmla="*/ 1822404 h 2592390"/>
              <a:gd name="connsiteX10" fmla="*/ 0 w 3671887"/>
              <a:gd name="connsiteY10" fmla="*/ 1878013 h 2592390"/>
              <a:gd name="connsiteX11" fmla="*/ 0 w 3671887"/>
              <a:gd name="connsiteY11" fmla="*/ 0 h 2592390"/>
              <a:gd name="connsiteX12" fmla="*/ 3671887 w 3671887"/>
              <a:gd name="connsiteY12" fmla="*/ 2592389 h 2592390"/>
              <a:gd name="connsiteX13" fmla="*/ 142872 w 3671887"/>
              <a:gd name="connsiteY13" fmla="*/ 2592390 h 2592390"/>
              <a:gd name="connsiteX14" fmla="*/ 87263 w 3671887"/>
              <a:gd name="connsiteY14" fmla="*/ 2581163 h 2592390"/>
              <a:gd name="connsiteX15" fmla="*/ 11227 w 3671887"/>
              <a:gd name="connsiteY15" fmla="*/ 2505127 h 2592390"/>
              <a:gd name="connsiteX16" fmla="*/ 0 w 3671887"/>
              <a:gd name="connsiteY16" fmla="*/ 2449518 h 2592390"/>
              <a:gd name="connsiteX0" fmla="*/ 0 w 3671887"/>
              <a:gd name="connsiteY0" fmla="*/ 2449518 h 2592390"/>
              <a:gd name="connsiteX1" fmla="*/ 0 w 3671887"/>
              <a:gd name="connsiteY1" fmla="*/ 1878014 h 2592390"/>
              <a:gd name="connsiteX2" fmla="*/ 11227 w 3671887"/>
              <a:gd name="connsiteY2" fmla="*/ 1822405 h 2592390"/>
              <a:gd name="connsiteX3" fmla="*/ 142877 w 3671887"/>
              <a:gd name="connsiteY3" fmla="*/ 1735141 h 2592390"/>
              <a:gd name="connsiteX4" fmla="*/ 714371 w 3671887"/>
              <a:gd name="connsiteY4" fmla="*/ 1735141 h 2592390"/>
              <a:gd name="connsiteX5" fmla="*/ 857249 w 3671887"/>
              <a:gd name="connsiteY5" fmla="*/ 1878019 h 2592390"/>
              <a:gd name="connsiteX6" fmla="*/ 714371 w 3671887"/>
              <a:gd name="connsiteY6" fmla="*/ 1735140 h 2592390"/>
              <a:gd name="connsiteX7" fmla="*/ 142877 w 3671887"/>
              <a:gd name="connsiteY7" fmla="*/ 1735140 h 2592390"/>
              <a:gd name="connsiteX8" fmla="*/ 11227 w 3671887"/>
              <a:gd name="connsiteY8" fmla="*/ 1822404 h 2592390"/>
              <a:gd name="connsiteX9" fmla="*/ 0 w 3671887"/>
              <a:gd name="connsiteY9" fmla="*/ 1878013 h 2592390"/>
              <a:gd name="connsiteX10" fmla="*/ 0 w 3671887"/>
              <a:gd name="connsiteY10" fmla="*/ 0 h 2592390"/>
              <a:gd name="connsiteX11" fmla="*/ 3671887 w 3671887"/>
              <a:gd name="connsiteY11" fmla="*/ 2592389 h 2592390"/>
              <a:gd name="connsiteX12" fmla="*/ 142872 w 3671887"/>
              <a:gd name="connsiteY12" fmla="*/ 2592390 h 2592390"/>
              <a:gd name="connsiteX13" fmla="*/ 87263 w 3671887"/>
              <a:gd name="connsiteY13" fmla="*/ 2581163 h 2592390"/>
              <a:gd name="connsiteX14" fmla="*/ 11227 w 3671887"/>
              <a:gd name="connsiteY14" fmla="*/ 2505127 h 2592390"/>
              <a:gd name="connsiteX15" fmla="*/ 0 w 3671887"/>
              <a:gd name="connsiteY15" fmla="*/ 2449518 h 2592390"/>
              <a:gd name="connsiteX0" fmla="*/ 0 w 3671887"/>
              <a:gd name="connsiteY0" fmla="*/ 2449518 h 2592390"/>
              <a:gd name="connsiteX1" fmla="*/ 0 w 3671887"/>
              <a:gd name="connsiteY1" fmla="*/ 1878014 h 2592390"/>
              <a:gd name="connsiteX2" fmla="*/ 11227 w 3671887"/>
              <a:gd name="connsiteY2" fmla="*/ 1822405 h 2592390"/>
              <a:gd name="connsiteX3" fmla="*/ 142877 w 3671887"/>
              <a:gd name="connsiteY3" fmla="*/ 1735141 h 2592390"/>
              <a:gd name="connsiteX4" fmla="*/ 714371 w 3671887"/>
              <a:gd name="connsiteY4" fmla="*/ 1735141 h 2592390"/>
              <a:gd name="connsiteX5" fmla="*/ 714371 w 3671887"/>
              <a:gd name="connsiteY5" fmla="*/ 1735140 h 2592390"/>
              <a:gd name="connsiteX6" fmla="*/ 142877 w 3671887"/>
              <a:gd name="connsiteY6" fmla="*/ 1735140 h 2592390"/>
              <a:gd name="connsiteX7" fmla="*/ 11227 w 3671887"/>
              <a:gd name="connsiteY7" fmla="*/ 1822404 h 2592390"/>
              <a:gd name="connsiteX8" fmla="*/ 0 w 3671887"/>
              <a:gd name="connsiteY8" fmla="*/ 1878013 h 2592390"/>
              <a:gd name="connsiteX9" fmla="*/ 0 w 3671887"/>
              <a:gd name="connsiteY9" fmla="*/ 0 h 2592390"/>
              <a:gd name="connsiteX10" fmla="*/ 3671887 w 3671887"/>
              <a:gd name="connsiteY10" fmla="*/ 2592389 h 2592390"/>
              <a:gd name="connsiteX11" fmla="*/ 142872 w 3671887"/>
              <a:gd name="connsiteY11" fmla="*/ 2592390 h 2592390"/>
              <a:gd name="connsiteX12" fmla="*/ 87263 w 3671887"/>
              <a:gd name="connsiteY12" fmla="*/ 2581163 h 2592390"/>
              <a:gd name="connsiteX13" fmla="*/ 11227 w 3671887"/>
              <a:gd name="connsiteY13" fmla="*/ 2505127 h 2592390"/>
              <a:gd name="connsiteX14" fmla="*/ 0 w 3671887"/>
              <a:gd name="connsiteY14" fmla="*/ 2449518 h 2592390"/>
              <a:gd name="connsiteX0" fmla="*/ 0 w 3671887"/>
              <a:gd name="connsiteY0" fmla="*/ 2449518 h 2592390"/>
              <a:gd name="connsiteX1" fmla="*/ 0 w 3671887"/>
              <a:gd name="connsiteY1" fmla="*/ 1878014 h 2592390"/>
              <a:gd name="connsiteX2" fmla="*/ 11227 w 3671887"/>
              <a:gd name="connsiteY2" fmla="*/ 1822405 h 2592390"/>
              <a:gd name="connsiteX3" fmla="*/ 142877 w 3671887"/>
              <a:gd name="connsiteY3" fmla="*/ 1735141 h 2592390"/>
              <a:gd name="connsiteX4" fmla="*/ 714371 w 3671887"/>
              <a:gd name="connsiteY4" fmla="*/ 1735141 h 2592390"/>
              <a:gd name="connsiteX5" fmla="*/ 142877 w 3671887"/>
              <a:gd name="connsiteY5" fmla="*/ 1735140 h 2592390"/>
              <a:gd name="connsiteX6" fmla="*/ 11227 w 3671887"/>
              <a:gd name="connsiteY6" fmla="*/ 1822404 h 2592390"/>
              <a:gd name="connsiteX7" fmla="*/ 0 w 3671887"/>
              <a:gd name="connsiteY7" fmla="*/ 1878013 h 2592390"/>
              <a:gd name="connsiteX8" fmla="*/ 0 w 3671887"/>
              <a:gd name="connsiteY8" fmla="*/ 0 h 2592390"/>
              <a:gd name="connsiteX9" fmla="*/ 3671887 w 3671887"/>
              <a:gd name="connsiteY9" fmla="*/ 2592389 h 2592390"/>
              <a:gd name="connsiteX10" fmla="*/ 142872 w 3671887"/>
              <a:gd name="connsiteY10" fmla="*/ 2592390 h 2592390"/>
              <a:gd name="connsiteX11" fmla="*/ 87263 w 3671887"/>
              <a:gd name="connsiteY11" fmla="*/ 2581163 h 2592390"/>
              <a:gd name="connsiteX12" fmla="*/ 11227 w 3671887"/>
              <a:gd name="connsiteY12" fmla="*/ 2505127 h 2592390"/>
              <a:gd name="connsiteX13" fmla="*/ 0 w 3671887"/>
              <a:gd name="connsiteY13" fmla="*/ 2449518 h 2592390"/>
              <a:gd name="connsiteX0" fmla="*/ 0 w 3671887"/>
              <a:gd name="connsiteY0" fmla="*/ 2449518 h 2592390"/>
              <a:gd name="connsiteX1" fmla="*/ 0 w 3671887"/>
              <a:gd name="connsiteY1" fmla="*/ 1878014 h 2592390"/>
              <a:gd name="connsiteX2" fmla="*/ 11227 w 3671887"/>
              <a:gd name="connsiteY2" fmla="*/ 1822405 h 2592390"/>
              <a:gd name="connsiteX3" fmla="*/ 142877 w 3671887"/>
              <a:gd name="connsiteY3" fmla="*/ 1735141 h 2592390"/>
              <a:gd name="connsiteX4" fmla="*/ 142877 w 3671887"/>
              <a:gd name="connsiteY4" fmla="*/ 1735140 h 2592390"/>
              <a:gd name="connsiteX5" fmla="*/ 11227 w 3671887"/>
              <a:gd name="connsiteY5" fmla="*/ 1822404 h 2592390"/>
              <a:gd name="connsiteX6" fmla="*/ 0 w 3671887"/>
              <a:gd name="connsiteY6" fmla="*/ 1878013 h 2592390"/>
              <a:gd name="connsiteX7" fmla="*/ 0 w 3671887"/>
              <a:gd name="connsiteY7" fmla="*/ 0 h 2592390"/>
              <a:gd name="connsiteX8" fmla="*/ 3671887 w 3671887"/>
              <a:gd name="connsiteY8" fmla="*/ 2592389 h 2592390"/>
              <a:gd name="connsiteX9" fmla="*/ 142872 w 3671887"/>
              <a:gd name="connsiteY9" fmla="*/ 2592390 h 2592390"/>
              <a:gd name="connsiteX10" fmla="*/ 87263 w 3671887"/>
              <a:gd name="connsiteY10" fmla="*/ 2581163 h 2592390"/>
              <a:gd name="connsiteX11" fmla="*/ 11227 w 3671887"/>
              <a:gd name="connsiteY11" fmla="*/ 2505127 h 2592390"/>
              <a:gd name="connsiteX12" fmla="*/ 0 w 3671887"/>
              <a:gd name="connsiteY12" fmla="*/ 2449518 h 2592390"/>
              <a:gd name="connsiteX0" fmla="*/ 0 w 3671887"/>
              <a:gd name="connsiteY0" fmla="*/ 2449518 h 2592390"/>
              <a:gd name="connsiteX1" fmla="*/ 0 w 3671887"/>
              <a:gd name="connsiteY1" fmla="*/ 1878014 h 2592390"/>
              <a:gd name="connsiteX2" fmla="*/ 11227 w 3671887"/>
              <a:gd name="connsiteY2" fmla="*/ 1822405 h 2592390"/>
              <a:gd name="connsiteX3" fmla="*/ 142877 w 3671887"/>
              <a:gd name="connsiteY3" fmla="*/ 1735141 h 2592390"/>
              <a:gd name="connsiteX4" fmla="*/ 11227 w 3671887"/>
              <a:gd name="connsiteY4" fmla="*/ 1822404 h 2592390"/>
              <a:gd name="connsiteX5" fmla="*/ 0 w 3671887"/>
              <a:gd name="connsiteY5" fmla="*/ 1878013 h 2592390"/>
              <a:gd name="connsiteX6" fmla="*/ 0 w 3671887"/>
              <a:gd name="connsiteY6" fmla="*/ 0 h 2592390"/>
              <a:gd name="connsiteX7" fmla="*/ 3671887 w 3671887"/>
              <a:gd name="connsiteY7" fmla="*/ 2592389 h 2592390"/>
              <a:gd name="connsiteX8" fmla="*/ 142872 w 3671887"/>
              <a:gd name="connsiteY8" fmla="*/ 2592390 h 2592390"/>
              <a:gd name="connsiteX9" fmla="*/ 87263 w 3671887"/>
              <a:gd name="connsiteY9" fmla="*/ 2581163 h 2592390"/>
              <a:gd name="connsiteX10" fmla="*/ 11227 w 3671887"/>
              <a:gd name="connsiteY10" fmla="*/ 2505127 h 2592390"/>
              <a:gd name="connsiteX11" fmla="*/ 0 w 3671887"/>
              <a:gd name="connsiteY11" fmla="*/ 2449518 h 2592390"/>
              <a:gd name="connsiteX0" fmla="*/ 0 w 3671887"/>
              <a:gd name="connsiteY0" fmla="*/ 2449518 h 2592390"/>
              <a:gd name="connsiteX1" fmla="*/ 0 w 3671887"/>
              <a:gd name="connsiteY1" fmla="*/ 1878014 h 2592390"/>
              <a:gd name="connsiteX2" fmla="*/ 11227 w 3671887"/>
              <a:gd name="connsiteY2" fmla="*/ 1822405 h 2592390"/>
              <a:gd name="connsiteX3" fmla="*/ 11227 w 3671887"/>
              <a:gd name="connsiteY3" fmla="*/ 1822404 h 2592390"/>
              <a:gd name="connsiteX4" fmla="*/ 0 w 3671887"/>
              <a:gd name="connsiteY4" fmla="*/ 1878013 h 2592390"/>
              <a:gd name="connsiteX5" fmla="*/ 0 w 3671887"/>
              <a:gd name="connsiteY5" fmla="*/ 0 h 2592390"/>
              <a:gd name="connsiteX6" fmla="*/ 3671887 w 3671887"/>
              <a:gd name="connsiteY6" fmla="*/ 2592389 h 2592390"/>
              <a:gd name="connsiteX7" fmla="*/ 142872 w 3671887"/>
              <a:gd name="connsiteY7" fmla="*/ 2592390 h 2592390"/>
              <a:gd name="connsiteX8" fmla="*/ 87263 w 3671887"/>
              <a:gd name="connsiteY8" fmla="*/ 2581163 h 2592390"/>
              <a:gd name="connsiteX9" fmla="*/ 11227 w 3671887"/>
              <a:gd name="connsiteY9" fmla="*/ 2505127 h 2592390"/>
              <a:gd name="connsiteX10" fmla="*/ 0 w 3671887"/>
              <a:gd name="connsiteY10" fmla="*/ 2449518 h 2592390"/>
              <a:gd name="connsiteX0" fmla="*/ 0 w 3671887"/>
              <a:gd name="connsiteY0" fmla="*/ 2449518 h 2592390"/>
              <a:gd name="connsiteX1" fmla="*/ 0 w 3671887"/>
              <a:gd name="connsiteY1" fmla="*/ 1878014 h 2592390"/>
              <a:gd name="connsiteX2" fmla="*/ 11227 w 3671887"/>
              <a:gd name="connsiteY2" fmla="*/ 1822405 h 2592390"/>
              <a:gd name="connsiteX3" fmla="*/ 0 w 3671887"/>
              <a:gd name="connsiteY3" fmla="*/ 1878013 h 2592390"/>
              <a:gd name="connsiteX4" fmla="*/ 0 w 3671887"/>
              <a:gd name="connsiteY4" fmla="*/ 0 h 2592390"/>
              <a:gd name="connsiteX5" fmla="*/ 3671887 w 3671887"/>
              <a:gd name="connsiteY5" fmla="*/ 2592389 h 2592390"/>
              <a:gd name="connsiteX6" fmla="*/ 142872 w 3671887"/>
              <a:gd name="connsiteY6" fmla="*/ 2592390 h 2592390"/>
              <a:gd name="connsiteX7" fmla="*/ 87263 w 3671887"/>
              <a:gd name="connsiteY7" fmla="*/ 2581163 h 2592390"/>
              <a:gd name="connsiteX8" fmla="*/ 11227 w 3671887"/>
              <a:gd name="connsiteY8" fmla="*/ 2505127 h 2592390"/>
              <a:gd name="connsiteX9" fmla="*/ 0 w 3671887"/>
              <a:gd name="connsiteY9" fmla="*/ 2449518 h 2592390"/>
              <a:gd name="connsiteX0" fmla="*/ 0 w 3671887"/>
              <a:gd name="connsiteY0" fmla="*/ 2449518 h 2592390"/>
              <a:gd name="connsiteX1" fmla="*/ 0 w 3671887"/>
              <a:gd name="connsiteY1" fmla="*/ 1878014 h 2592390"/>
              <a:gd name="connsiteX2" fmla="*/ 0 w 3671887"/>
              <a:gd name="connsiteY2" fmla="*/ 1878013 h 2592390"/>
              <a:gd name="connsiteX3" fmla="*/ 0 w 3671887"/>
              <a:gd name="connsiteY3" fmla="*/ 0 h 2592390"/>
              <a:gd name="connsiteX4" fmla="*/ 3671887 w 3671887"/>
              <a:gd name="connsiteY4" fmla="*/ 2592389 h 2592390"/>
              <a:gd name="connsiteX5" fmla="*/ 142872 w 3671887"/>
              <a:gd name="connsiteY5" fmla="*/ 2592390 h 2592390"/>
              <a:gd name="connsiteX6" fmla="*/ 87263 w 3671887"/>
              <a:gd name="connsiteY6" fmla="*/ 2581163 h 2592390"/>
              <a:gd name="connsiteX7" fmla="*/ 11227 w 3671887"/>
              <a:gd name="connsiteY7" fmla="*/ 2505127 h 2592390"/>
              <a:gd name="connsiteX8" fmla="*/ 0 w 3671887"/>
              <a:gd name="connsiteY8" fmla="*/ 2449518 h 2592390"/>
              <a:gd name="connsiteX0" fmla="*/ 0 w 3671887"/>
              <a:gd name="connsiteY0" fmla="*/ 2449518 h 2592390"/>
              <a:gd name="connsiteX1" fmla="*/ 0 w 3671887"/>
              <a:gd name="connsiteY1" fmla="*/ 1878014 h 2592390"/>
              <a:gd name="connsiteX2" fmla="*/ 0 w 3671887"/>
              <a:gd name="connsiteY2" fmla="*/ 0 h 2592390"/>
              <a:gd name="connsiteX3" fmla="*/ 3671887 w 3671887"/>
              <a:gd name="connsiteY3" fmla="*/ 2592389 h 2592390"/>
              <a:gd name="connsiteX4" fmla="*/ 142872 w 3671887"/>
              <a:gd name="connsiteY4" fmla="*/ 2592390 h 2592390"/>
              <a:gd name="connsiteX5" fmla="*/ 87263 w 3671887"/>
              <a:gd name="connsiteY5" fmla="*/ 2581163 h 2592390"/>
              <a:gd name="connsiteX6" fmla="*/ 11227 w 3671887"/>
              <a:gd name="connsiteY6" fmla="*/ 2505127 h 2592390"/>
              <a:gd name="connsiteX7" fmla="*/ 0 w 3671887"/>
              <a:gd name="connsiteY7" fmla="*/ 2449518 h 2592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71887" h="2592390">
                <a:moveTo>
                  <a:pt x="0" y="2449518"/>
                </a:moveTo>
                <a:lnTo>
                  <a:pt x="0" y="1878014"/>
                </a:lnTo>
                <a:lnTo>
                  <a:pt x="0" y="0"/>
                </a:lnTo>
                <a:lnTo>
                  <a:pt x="3671887" y="2592389"/>
                </a:lnTo>
                <a:lnTo>
                  <a:pt x="142872" y="2592390"/>
                </a:lnTo>
                <a:lnTo>
                  <a:pt x="87263" y="2581163"/>
                </a:lnTo>
                <a:cubicBezTo>
                  <a:pt x="53075" y="2566702"/>
                  <a:pt x="25687" y="2539314"/>
                  <a:pt x="11227" y="2505127"/>
                </a:cubicBezTo>
                <a:lnTo>
                  <a:pt x="0" y="2449518"/>
                </a:lnTo>
                <a:close/>
              </a:path>
            </a:pathLst>
          </a:custGeom>
          <a:gradFill flip="none" rotWithShape="1">
            <a:gsLst>
              <a:gs pos="0">
                <a:schemeClr val="bg1">
                  <a:alpha val="20000"/>
                </a:schemeClr>
              </a:gs>
              <a:gs pos="75000">
                <a:srgbClr val="FFFFFF">
                  <a:alpha val="0"/>
                </a:srgb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fontAlgn="auto">
              <a:spcBef>
                <a:spcPts val="0"/>
              </a:spcBef>
              <a:spcAft>
                <a:spcPts val="0"/>
              </a:spcAft>
              <a:defRPr/>
            </a:pPr>
            <a:endParaRPr lang="fr-FR"/>
          </a:p>
        </p:txBody>
      </p:sp>
      <p:pic>
        <p:nvPicPr>
          <p:cNvPr id="1026" name="Picture 2" descr="C:\Users\esafiullina\Desktop\3.PNG"/>
          <p:cNvPicPr>
            <a:picLocks noChangeAspect="1" noChangeArrowheads="1"/>
          </p:cNvPicPr>
          <p:nvPr/>
        </p:nvPicPr>
        <p:blipFill rotWithShape="1">
          <a:blip r:embed="rId3">
            <a:extLst>
              <a:ext uri="{28A0092B-C50C-407E-A947-70E740481C1C}">
                <a14:useLocalDpi xmlns:a14="http://schemas.microsoft.com/office/drawing/2010/main" val="0"/>
              </a:ext>
            </a:extLst>
          </a:blip>
          <a:srcRect l="9920" t="6812" r="11484" b="22734"/>
          <a:stretch/>
        </p:blipFill>
        <p:spPr bwMode="auto">
          <a:xfrm>
            <a:off x="5951911" y="1120133"/>
            <a:ext cx="6240088" cy="5513422"/>
          </a:xfrm>
          <a:prstGeom prst="rect">
            <a:avLst/>
          </a:prstGeom>
          <a:noFill/>
          <a:extLst>
            <a:ext uri="{909E8E84-426E-40DD-AFC4-6F175D3DCCD1}">
              <a14:hiddenFill xmlns:a14="http://schemas.microsoft.com/office/drawing/2010/main">
                <a:solidFill>
                  <a:srgbClr val="FFFFFF"/>
                </a:solidFill>
              </a14:hiddenFill>
            </a:ext>
          </a:extLst>
        </p:spPr>
      </p:pic>
      <p:sp>
        <p:nvSpPr>
          <p:cNvPr id="14" name="Прямоугольник 13"/>
          <p:cNvSpPr/>
          <p:nvPr/>
        </p:nvSpPr>
        <p:spPr>
          <a:xfrm>
            <a:off x="6171710" y="2007656"/>
            <a:ext cx="5116973" cy="3354765"/>
          </a:xfrm>
          <a:prstGeom prst="rect">
            <a:avLst/>
          </a:prstGeom>
        </p:spPr>
        <p:txBody>
          <a:bodyPr wrap="square">
            <a:spAutoFit/>
          </a:bodyPr>
          <a:lstStyle/>
          <a:p>
            <a:pPr marL="285750" indent="-285750">
              <a:buFont typeface="Arial" panose="020B0604020202020204" pitchFamily="34" charset="0"/>
              <a:buChar char="•"/>
            </a:pPr>
            <a:r>
              <a:rPr lang="ru-RU" sz="2400" b="1" i="1" u="sng" dirty="0" smtClean="0">
                <a:solidFill>
                  <a:srgbClr val="FF0000"/>
                </a:solidFill>
                <a:latin typeface="Times New Roman" pitchFamily="18" charset="0"/>
                <a:cs typeface="Times New Roman" pitchFamily="18" charset="0"/>
              </a:rPr>
              <a:t>Несо</a:t>
            </a:r>
            <a:r>
              <a:rPr lang="ru-RU" sz="2350" b="1" i="1" u="sng" dirty="0" smtClean="0">
                <a:solidFill>
                  <a:srgbClr val="FF0000"/>
                </a:solidFill>
                <a:latin typeface="Times New Roman" pitchFamily="18" charset="0"/>
                <a:cs typeface="Times New Roman" pitchFamily="18" charset="0"/>
              </a:rPr>
              <a:t>гласие (аргументы)</a:t>
            </a:r>
          </a:p>
          <a:p>
            <a:pPr marL="285750" indent="-285750">
              <a:buFont typeface="Arial" panose="020B0604020202020204" pitchFamily="34" charset="0"/>
              <a:buChar char="•"/>
            </a:pPr>
            <a:r>
              <a:rPr lang="ru-RU" sz="2350" b="1" i="1" dirty="0" smtClean="0">
                <a:solidFill>
                  <a:srgbClr val="002060"/>
                </a:solidFill>
                <a:latin typeface="Times New Roman" pitchFamily="18" charset="0"/>
                <a:cs typeface="Times New Roman" pitchFamily="18" charset="0"/>
              </a:rPr>
              <a:t>Возможно, но что по поводу…?</a:t>
            </a:r>
            <a:endParaRPr lang="en-US" sz="2350" b="1" i="1" dirty="0">
              <a:solidFill>
                <a:srgbClr val="002060"/>
              </a:solidFill>
              <a:latin typeface="Times New Roman" pitchFamily="18" charset="0"/>
              <a:cs typeface="Times New Roman" pitchFamily="18" charset="0"/>
            </a:endParaRPr>
          </a:p>
          <a:p>
            <a:pPr marL="285750" indent="-285750">
              <a:buFont typeface="Arial" panose="020B0604020202020204" pitchFamily="34" charset="0"/>
              <a:buChar char="•"/>
            </a:pPr>
            <a:r>
              <a:rPr lang="ru-RU" sz="2350" b="1" i="1" dirty="0" smtClean="0">
                <a:solidFill>
                  <a:srgbClr val="002060"/>
                </a:solidFill>
                <a:latin typeface="Times New Roman" pitchFamily="18" charset="0"/>
                <a:cs typeface="Times New Roman" pitchFamily="18" charset="0"/>
              </a:rPr>
              <a:t>Полагаю, было бы лучше…</a:t>
            </a:r>
            <a:endParaRPr lang="en-US" sz="2350" b="1" i="1" dirty="0">
              <a:solidFill>
                <a:srgbClr val="002060"/>
              </a:solidFill>
              <a:latin typeface="Times New Roman" pitchFamily="18" charset="0"/>
              <a:cs typeface="Times New Roman" pitchFamily="18" charset="0"/>
            </a:endParaRPr>
          </a:p>
          <a:p>
            <a:pPr marL="285750" indent="-285750">
              <a:buFont typeface="Arial" panose="020B0604020202020204" pitchFamily="34" charset="0"/>
              <a:buChar char="•"/>
            </a:pPr>
            <a:r>
              <a:rPr lang="ru-RU" sz="2350" b="1" i="1" dirty="0" smtClean="0">
                <a:solidFill>
                  <a:srgbClr val="002060"/>
                </a:solidFill>
                <a:latin typeface="Times New Roman" pitchFamily="18" charset="0"/>
                <a:cs typeface="Times New Roman" pitchFamily="18" charset="0"/>
              </a:rPr>
              <a:t>Я не в восторге.</a:t>
            </a:r>
            <a:endParaRPr lang="en-US" sz="2350" b="1" i="1" dirty="0">
              <a:solidFill>
                <a:srgbClr val="002060"/>
              </a:solidFill>
              <a:latin typeface="Times New Roman" pitchFamily="18" charset="0"/>
              <a:cs typeface="Times New Roman" pitchFamily="18" charset="0"/>
            </a:endParaRPr>
          </a:p>
          <a:p>
            <a:pPr marL="285750" indent="-285750">
              <a:buFont typeface="Arial" panose="020B0604020202020204" pitchFamily="34" charset="0"/>
              <a:buChar char="•"/>
            </a:pPr>
            <a:r>
              <a:rPr lang="ru-RU" sz="2350" b="1" i="1" dirty="0" smtClean="0">
                <a:solidFill>
                  <a:srgbClr val="002060"/>
                </a:solidFill>
                <a:latin typeface="Times New Roman" pitchFamily="18" charset="0"/>
                <a:cs typeface="Times New Roman" pitchFamily="18" charset="0"/>
              </a:rPr>
              <a:t>Я совершенно с Вами не согласен.</a:t>
            </a:r>
            <a:endParaRPr lang="en-US" sz="2350" b="1" i="1" dirty="0">
              <a:solidFill>
                <a:srgbClr val="002060"/>
              </a:solidFill>
              <a:latin typeface="Times New Roman" pitchFamily="18" charset="0"/>
              <a:cs typeface="Times New Roman" pitchFamily="18" charset="0"/>
            </a:endParaRPr>
          </a:p>
          <a:p>
            <a:pPr marL="285750" indent="-285750">
              <a:buFont typeface="Arial" panose="020B0604020202020204" pitchFamily="34" charset="0"/>
              <a:buChar char="•"/>
            </a:pPr>
            <a:r>
              <a:rPr lang="ru-RU" sz="2350" b="1" i="1" dirty="0" smtClean="0">
                <a:solidFill>
                  <a:srgbClr val="002060"/>
                </a:solidFill>
                <a:latin typeface="Times New Roman" pitchFamily="18" charset="0"/>
                <a:cs typeface="Times New Roman" pitchFamily="18" charset="0"/>
              </a:rPr>
              <a:t>Да, но, дело в том, что…</a:t>
            </a:r>
            <a:endParaRPr lang="en-US" sz="2350" b="1" i="1" dirty="0">
              <a:solidFill>
                <a:srgbClr val="002060"/>
              </a:solidFill>
              <a:latin typeface="Times New Roman" pitchFamily="18" charset="0"/>
              <a:cs typeface="Times New Roman" pitchFamily="18" charset="0"/>
            </a:endParaRPr>
          </a:p>
          <a:p>
            <a:pPr marL="285750" indent="-285750">
              <a:buFont typeface="Arial" panose="020B0604020202020204" pitchFamily="34" charset="0"/>
              <a:buChar char="•"/>
            </a:pPr>
            <a:r>
              <a:rPr lang="ru-RU" sz="2350" b="1" i="1" dirty="0" smtClean="0">
                <a:solidFill>
                  <a:srgbClr val="002060"/>
                </a:solidFill>
                <a:latin typeface="Times New Roman" pitchFamily="18" charset="0"/>
                <a:cs typeface="Times New Roman" pitchFamily="18" charset="0"/>
              </a:rPr>
              <a:t>Я не согласен с Вами…</a:t>
            </a:r>
            <a:endParaRPr lang="en-US" sz="2350" b="1" i="1" dirty="0">
              <a:solidFill>
                <a:srgbClr val="002060"/>
              </a:solidFill>
              <a:latin typeface="Times New Roman" pitchFamily="18" charset="0"/>
              <a:cs typeface="Times New Roman" pitchFamily="18" charset="0"/>
            </a:endParaRPr>
          </a:p>
          <a:p>
            <a:pPr marL="285750" indent="-285750">
              <a:buFont typeface="Arial" panose="020B0604020202020204" pitchFamily="34" charset="0"/>
              <a:buChar char="•"/>
            </a:pPr>
            <a:r>
              <a:rPr lang="ru-RU" sz="2350" b="1" i="1" dirty="0" smtClean="0">
                <a:solidFill>
                  <a:srgbClr val="002060"/>
                </a:solidFill>
                <a:latin typeface="Times New Roman" pitchFamily="18" charset="0"/>
                <a:cs typeface="Times New Roman" pitchFamily="18" charset="0"/>
              </a:rPr>
              <a:t>С одной стороны,… (аргумент 1).</a:t>
            </a:r>
            <a:br>
              <a:rPr lang="ru-RU" sz="2350" b="1" i="1" dirty="0" smtClean="0">
                <a:solidFill>
                  <a:srgbClr val="002060"/>
                </a:solidFill>
                <a:latin typeface="Times New Roman" pitchFamily="18" charset="0"/>
                <a:cs typeface="Times New Roman" pitchFamily="18" charset="0"/>
              </a:rPr>
            </a:br>
            <a:r>
              <a:rPr lang="ru-RU" sz="2350" b="1" i="1" dirty="0" smtClean="0">
                <a:solidFill>
                  <a:srgbClr val="002060"/>
                </a:solidFill>
                <a:latin typeface="Times New Roman" pitchFamily="18" charset="0"/>
                <a:cs typeface="Times New Roman" pitchFamily="18" charset="0"/>
              </a:rPr>
              <a:t>С другой стороны,… (аргумент 2).</a:t>
            </a:r>
            <a:endParaRPr lang="en-US" sz="2350" b="1" i="1" dirty="0">
              <a:solidFill>
                <a:srgbClr val="002060"/>
              </a:solidFill>
              <a:latin typeface="Times New Roman" pitchFamily="18" charset="0"/>
              <a:cs typeface="Times New Roman" pitchFamily="18" charset="0"/>
            </a:endParaRPr>
          </a:p>
        </p:txBody>
      </p:sp>
      <p:sp>
        <p:nvSpPr>
          <p:cNvPr id="8" name="Прямоугольник 7"/>
          <p:cNvSpPr/>
          <p:nvPr/>
        </p:nvSpPr>
        <p:spPr>
          <a:xfrm>
            <a:off x="166255" y="1512971"/>
            <a:ext cx="5785657" cy="44056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6" name="Picture 2" descr="C:\Users\esafiullina\Desktop\3.PNG"/>
          <p:cNvPicPr>
            <a:picLocks noChangeAspect="1" noChangeArrowheads="1"/>
          </p:cNvPicPr>
          <p:nvPr/>
        </p:nvPicPr>
        <p:blipFill rotWithShape="1">
          <a:blip r:embed="rId3">
            <a:extLst>
              <a:ext uri="{28A0092B-C50C-407E-A947-70E740481C1C}">
                <a14:useLocalDpi xmlns:a14="http://schemas.microsoft.com/office/drawing/2010/main" val="0"/>
              </a:ext>
            </a:extLst>
          </a:blip>
          <a:srcRect l="9920" t="6812" r="11484" b="22734"/>
          <a:stretch/>
        </p:blipFill>
        <p:spPr bwMode="auto">
          <a:xfrm flipH="1">
            <a:off x="-1" y="1120133"/>
            <a:ext cx="5951912" cy="551342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931025" y="2007656"/>
            <a:ext cx="5240686" cy="3416320"/>
          </a:xfrm>
          <a:prstGeom prst="rect">
            <a:avLst/>
          </a:prstGeom>
        </p:spPr>
        <p:txBody>
          <a:bodyPr wrap="square">
            <a:spAutoFit/>
          </a:bodyPr>
          <a:lstStyle/>
          <a:p>
            <a:pPr marL="342900" indent="-342900">
              <a:buFont typeface="Arial" panose="020B0604020202020204" pitchFamily="34" charset="0"/>
              <a:buChar char="•"/>
            </a:pPr>
            <a:r>
              <a:rPr lang="en-US" sz="2350" b="1" i="1" u="sng" dirty="0">
                <a:solidFill>
                  <a:srgbClr val="FF0000"/>
                </a:solidFill>
                <a:latin typeface="Times New Roman" pitchFamily="18" charset="0"/>
                <a:cs typeface="Times New Roman" pitchFamily="18" charset="0"/>
              </a:rPr>
              <a:t>Disagreeing (with reasons)</a:t>
            </a:r>
          </a:p>
          <a:p>
            <a:pPr marL="342900" indent="-342900">
              <a:buFont typeface="Arial" panose="020B0604020202020204" pitchFamily="34" charset="0"/>
              <a:buChar char="•"/>
            </a:pPr>
            <a:r>
              <a:rPr lang="en-US" sz="2350" b="1" i="1" dirty="0">
                <a:solidFill>
                  <a:srgbClr val="002060"/>
                </a:solidFill>
                <a:latin typeface="Times New Roman" pitchFamily="18" charset="0"/>
                <a:cs typeface="Times New Roman" pitchFamily="18" charset="0"/>
              </a:rPr>
              <a:t>Maybe, but what about...?</a:t>
            </a:r>
          </a:p>
          <a:p>
            <a:pPr marL="342900" indent="-342900">
              <a:buFont typeface="Arial" panose="020B0604020202020204" pitchFamily="34" charset="0"/>
              <a:buChar char="•"/>
            </a:pPr>
            <a:r>
              <a:rPr lang="en-US" sz="2350" b="1" i="1" dirty="0">
                <a:solidFill>
                  <a:srgbClr val="002060"/>
                </a:solidFill>
                <a:latin typeface="Times New Roman" pitchFamily="18" charset="0"/>
                <a:cs typeface="Times New Roman" pitchFamily="18" charset="0"/>
              </a:rPr>
              <a:t>I think it would be better to...</a:t>
            </a:r>
          </a:p>
          <a:p>
            <a:pPr marL="342900" indent="-342900">
              <a:buFont typeface="Arial" panose="020B0604020202020204" pitchFamily="34" charset="0"/>
              <a:buChar char="•"/>
            </a:pPr>
            <a:r>
              <a:rPr lang="en-US" sz="2350" b="1" i="1" dirty="0">
                <a:solidFill>
                  <a:srgbClr val="002060"/>
                </a:solidFill>
                <a:latin typeface="Times New Roman" pitchFamily="18" charset="0"/>
                <a:cs typeface="Times New Roman" pitchFamily="18" charset="0"/>
              </a:rPr>
              <a:t>I'm not so keen on that.</a:t>
            </a:r>
          </a:p>
          <a:p>
            <a:pPr marL="342900" indent="-342900">
              <a:buFont typeface="Arial" panose="020B0604020202020204" pitchFamily="34" charset="0"/>
              <a:buChar char="•"/>
            </a:pPr>
            <a:r>
              <a:rPr lang="en-US" sz="2350" b="1" i="1" dirty="0">
                <a:solidFill>
                  <a:srgbClr val="002060"/>
                </a:solidFill>
                <a:latin typeface="Times New Roman" pitchFamily="18" charset="0"/>
                <a:cs typeface="Times New Roman" pitchFamily="18" charset="0"/>
              </a:rPr>
              <a:t>I don't really agree with you there.</a:t>
            </a:r>
          </a:p>
          <a:p>
            <a:pPr marL="342900" indent="-342900">
              <a:buFont typeface="Arial" panose="020B0604020202020204" pitchFamily="34" charset="0"/>
              <a:buChar char="•"/>
            </a:pPr>
            <a:r>
              <a:rPr lang="en-US" sz="2350" b="1" i="1" dirty="0" smtClean="0">
                <a:solidFill>
                  <a:srgbClr val="002060"/>
                </a:solidFill>
                <a:latin typeface="Times New Roman" pitchFamily="18" charset="0"/>
                <a:cs typeface="Times New Roman" pitchFamily="18" charset="0"/>
              </a:rPr>
              <a:t>Yeah</a:t>
            </a:r>
            <a:r>
              <a:rPr lang="en-US" sz="2350" b="1" i="1" dirty="0">
                <a:solidFill>
                  <a:srgbClr val="002060"/>
                </a:solidFill>
                <a:latin typeface="Times New Roman" pitchFamily="18" charset="0"/>
                <a:cs typeface="Times New Roman" pitchFamily="18" charset="0"/>
              </a:rPr>
              <a:t>, but, the thing is...</a:t>
            </a:r>
          </a:p>
          <a:p>
            <a:pPr marL="342900" indent="-342900">
              <a:buFont typeface="Arial" panose="020B0604020202020204" pitchFamily="34" charset="0"/>
              <a:buChar char="•"/>
            </a:pPr>
            <a:r>
              <a:rPr lang="en-US" sz="2350" b="1" i="1" dirty="0">
                <a:solidFill>
                  <a:srgbClr val="002060"/>
                </a:solidFill>
                <a:latin typeface="Times New Roman" pitchFamily="18" charset="0"/>
                <a:cs typeface="Times New Roman" pitchFamily="18" charset="0"/>
              </a:rPr>
              <a:t>The problem with what you said is...</a:t>
            </a:r>
          </a:p>
          <a:p>
            <a:pPr marL="342900" indent="-342900">
              <a:buFont typeface="Arial" panose="020B0604020202020204" pitchFamily="34" charset="0"/>
              <a:buChar char="•"/>
            </a:pPr>
            <a:r>
              <a:rPr lang="en-US" sz="2350" b="1" i="1" dirty="0">
                <a:solidFill>
                  <a:srgbClr val="002060"/>
                </a:solidFill>
                <a:latin typeface="Times New Roman" pitchFamily="18" charset="0"/>
                <a:cs typeface="Times New Roman" pitchFamily="18" charset="0"/>
              </a:rPr>
              <a:t>For one thing...[reason 1</a:t>
            </a:r>
            <a:r>
              <a:rPr lang="en-US" sz="2350" b="1" i="1" dirty="0" smtClean="0">
                <a:solidFill>
                  <a:srgbClr val="002060"/>
                </a:solidFill>
                <a:latin typeface="Times New Roman" pitchFamily="18" charset="0"/>
                <a:cs typeface="Times New Roman" pitchFamily="18" charset="0"/>
              </a:rPr>
              <a:t>].</a:t>
            </a:r>
            <a:br>
              <a:rPr lang="en-US" sz="2350" b="1" i="1" dirty="0" smtClean="0">
                <a:solidFill>
                  <a:srgbClr val="002060"/>
                </a:solidFill>
                <a:latin typeface="Times New Roman" pitchFamily="18" charset="0"/>
                <a:cs typeface="Times New Roman" pitchFamily="18" charset="0"/>
              </a:rPr>
            </a:br>
            <a:r>
              <a:rPr lang="en-US" sz="2350" b="1" i="1" dirty="0" smtClean="0">
                <a:solidFill>
                  <a:srgbClr val="002060"/>
                </a:solidFill>
                <a:latin typeface="Times New Roman" pitchFamily="18" charset="0"/>
                <a:cs typeface="Times New Roman" pitchFamily="18" charset="0"/>
              </a:rPr>
              <a:t> </a:t>
            </a:r>
            <a:r>
              <a:rPr lang="en-US" sz="2350" b="1" i="1" dirty="0">
                <a:solidFill>
                  <a:srgbClr val="002060"/>
                </a:solidFill>
                <a:latin typeface="Times New Roman" pitchFamily="18" charset="0"/>
                <a:cs typeface="Times New Roman" pitchFamily="18" charset="0"/>
              </a:rPr>
              <a:t>And for another... [reason 2]</a:t>
            </a:r>
          </a:p>
        </p:txBody>
      </p:sp>
      <p:pic>
        <p:nvPicPr>
          <p:cNvPr id="18" name="Picture 4" descr="http://msemmaland.com/wp-content/uploads/2018/08/logo-b434ig-975x102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9" name="Заголовок 9"/>
          <p:cNvSpPr txBox="1">
            <a:spLocks/>
          </p:cNvSpPr>
          <p:nvPr/>
        </p:nvSpPr>
        <p:spPr>
          <a:xfrm>
            <a:off x="0" y="-162274"/>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3600" dirty="0">
                <a:latin typeface="Times New Roman" panose="02020603050405020304" pitchFamily="18" charset="0"/>
                <a:cs typeface="Times New Roman" panose="02020603050405020304" pitchFamily="18" charset="0"/>
              </a:rPr>
              <a:t>ВЫРАЖЕНИЕ </a:t>
            </a:r>
            <a:r>
              <a:rPr lang="ru-RU" sz="3600" dirty="0" smtClean="0">
                <a:latin typeface="Times New Roman" panose="02020603050405020304" pitchFamily="18" charset="0"/>
                <a:cs typeface="Times New Roman" panose="02020603050405020304" pitchFamily="18" charset="0"/>
              </a:rPr>
              <a:t>КОНТРАРГУМЕНТОВ </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08649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ÐÐ¾ÑÐ¾Ð¶ÐµÐµ Ð¸Ð·Ð¾Ð±ÑÐ°Ð¶ÐµÐ½Ð¸Ðµ"/>
          <p:cNvPicPr>
            <a:picLocks noChangeAspect="1" noChangeArrowheads="1"/>
          </p:cNvPicPr>
          <p:nvPr/>
        </p:nvPicPr>
        <p:blipFill rotWithShape="1">
          <a:blip r:embed="rId2">
            <a:extLst>
              <a:ext uri="{28A0092B-C50C-407E-A947-70E740481C1C}">
                <a14:useLocalDpi xmlns:a14="http://schemas.microsoft.com/office/drawing/2010/main" val="0"/>
              </a:ext>
            </a:extLst>
          </a:blip>
          <a:srcRect l="19801" t="14489" r="11810"/>
          <a:stretch/>
        </p:blipFill>
        <p:spPr bwMode="auto">
          <a:xfrm>
            <a:off x="650797" y="1920692"/>
            <a:ext cx="3193142" cy="214507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7" name="Picture 6" descr="ÐÐ¾ÑÐ¾Ð¶ÐµÐµ Ð¸Ð·Ð¾Ð±ÑÐ°Ð¶ÐµÐ½Ð¸Ðµ"/>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8694"/>
          <a:stretch/>
        </p:blipFill>
        <p:spPr bwMode="auto">
          <a:xfrm>
            <a:off x="4309384" y="2718648"/>
            <a:ext cx="3340632" cy="214507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0" name="Picture 11" descr="C:\Users\esafiullina\Desktop\Учитель Года -2017-2018\РФ-2018\Мастер-класс\Фото\IMG_7125.JPG"/>
          <p:cNvPicPr>
            <a:picLocks noChangeAspect="1" noChangeArrowheads="1"/>
          </p:cNvPicPr>
          <p:nvPr/>
        </p:nvPicPr>
        <p:blipFill rotWithShape="1">
          <a:blip r:embed="rId4">
            <a:extLst>
              <a:ext uri="{28A0092B-C50C-407E-A947-70E740481C1C}">
                <a14:useLocalDpi xmlns:a14="http://schemas.microsoft.com/office/drawing/2010/main" val="0"/>
              </a:ext>
            </a:extLst>
          </a:blip>
          <a:srcRect l="5941" t="27045" r="19827" b="2500"/>
          <a:stretch/>
        </p:blipFill>
        <p:spPr bwMode="auto">
          <a:xfrm>
            <a:off x="8010526" y="3727469"/>
            <a:ext cx="4065955" cy="223354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1" name="Picture 4" descr="http://msemmaland.com/wp-content/uploads/2018/08/logo-b434ig-975x1024.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12" name="Заголовок 9"/>
          <p:cNvSpPr txBox="1">
            <a:spLocks/>
          </p:cNvSpPr>
          <p:nvPr/>
        </p:nvSpPr>
        <p:spPr>
          <a:xfrm>
            <a:off x="-958325" y="-434527"/>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3600" dirty="0" smtClean="0">
                <a:latin typeface="Times New Roman" panose="02020603050405020304" pitchFamily="18" charset="0"/>
                <a:cs typeface="Times New Roman" panose="02020603050405020304" pitchFamily="18" charset="0"/>
              </a:rPr>
              <a:t>ДЕБАТЫ</a:t>
            </a:r>
            <a:endParaRPr lang="ru-RU" sz="3600" dirty="0">
              <a:latin typeface="Times New Roman" panose="02020603050405020304" pitchFamily="18" charset="0"/>
              <a:cs typeface="Times New Roman" panose="02020603050405020304" pitchFamily="18" charset="0"/>
            </a:endParaRPr>
          </a:p>
        </p:txBody>
      </p:sp>
      <p:sp>
        <p:nvSpPr>
          <p:cNvPr id="13" name="Подзаголовок 10"/>
          <p:cNvSpPr txBox="1">
            <a:spLocks/>
          </p:cNvSpPr>
          <p:nvPr/>
        </p:nvSpPr>
        <p:spPr>
          <a:xfrm>
            <a:off x="2817853" y="514398"/>
            <a:ext cx="9144000" cy="11740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ru-RU" sz="2400" b="1" dirty="0" smtClean="0">
                <a:solidFill>
                  <a:schemeClr val="bg1"/>
                </a:solidFill>
                <a:latin typeface="Times New Roman" panose="02020603050405020304" pitchFamily="18" charset="0"/>
                <a:cs typeface="Times New Roman" panose="02020603050405020304" pitchFamily="18" charset="0"/>
              </a:rPr>
              <a:t>В НАЧАЛЬНОЙ ШКОЛЕ</a:t>
            </a:r>
            <a:endParaRPr lang="ru-RU" sz="2400" b="1" dirty="0">
              <a:solidFill>
                <a:schemeClr val="bg1"/>
              </a:solidFill>
              <a:latin typeface="Times New Roman" panose="02020603050405020304" pitchFamily="18" charset="0"/>
              <a:cs typeface="Times New Roman" panose="02020603050405020304" pitchFamily="18" charset="0"/>
            </a:endParaRPr>
          </a:p>
        </p:txBody>
      </p:sp>
      <p:sp>
        <p:nvSpPr>
          <p:cNvPr id="14" name="Подзаголовок 10"/>
          <p:cNvSpPr txBox="1">
            <a:spLocks/>
          </p:cNvSpPr>
          <p:nvPr/>
        </p:nvSpPr>
        <p:spPr>
          <a:xfrm>
            <a:off x="372010" y="1245006"/>
            <a:ext cx="3910427" cy="388023"/>
          </a:xfrm>
          <a:prstGeom prst="rect">
            <a:avLst/>
          </a:prstGeom>
          <a:ln>
            <a:solidFill>
              <a:schemeClr val="tx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ru-RU" sz="2400" b="1" dirty="0" smtClean="0">
                <a:latin typeface="Times New Roman" panose="02020603050405020304" pitchFamily="18" charset="0"/>
                <a:cs typeface="Times New Roman" panose="02020603050405020304" pitchFamily="18" charset="0"/>
              </a:rPr>
              <a:t>«ХОРОШО или ПЛОХО?»</a:t>
            </a:r>
            <a:endParaRPr lang="ru-RU" sz="2400" b="1" dirty="0">
              <a:latin typeface="Times New Roman" panose="02020603050405020304" pitchFamily="18" charset="0"/>
              <a:cs typeface="Times New Roman" panose="02020603050405020304" pitchFamily="18" charset="0"/>
            </a:endParaRPr>
          </a:p>
        </p:txBody>
      </p:sp>
      <p:sp>
        <p:nvSpPr>
          <p:cNvPr id="15" name="Подзаголовок 10"/>
          <p:cNvSpPr txBox="1">
            <a:spLocks/>
          </p:cNvSpPr>
          <p:nvPr/>
        </p:nvSpPr>
        <p:spPr>
          <a:xfrm>
            <a:off x="4093096" y="2133935"/>
            <a:ext cx="4208761" cy="388023"/>
          </a:xfrm>
          <a:prstGeom prst="rect">
            <a:avLst/>
          </a:prstGeom>
          <a:ln>
            <a:solidFill>
              <a:schemeClr val="tx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ru-RU" sz="2400" b="1" dirty="0" smtClean="0">
                <a:latin typeface="Times New Roman" panose="02020603050405020304" pitchFamily="18" charset="0"/>
                <a:cs typeface="Times New Roman" panose="02020603050405020304" pitchFamily="18" charset="0"/>
              </a:rPr>
              <a:t>«ВЕРНО или НЕВЕРНО?»</a:t>
            </a:r>
            <a:endParaRPr lang="ru-RU" sz="2400" b="1" dirty="0">
              <a:latin typeface="Times New Roman" panose="02020603050405020304" pitchFamily="18" charset="0"/>
              <a:cs typeface="Times New Roman" panose="02020603050405020304" pitchFamily="18" charset="0"/>
            </a:endParaRPr>
          </a:p>
        </p:txBody>
      </p:sp>
      <p:sp>
        <p:nvSpPr>
          <p:cNvPr id="16" name="Подзаголовок 10"/>
          <p:cNvSpPr txBox="1">
            <a:spLocks/>
          </p:cNvSpPr>
          <p:nvPr/>
        </p:nvSpPr>
        <p:spPr>
          <a:xfrm>
            <a:off x="416733" y="4247693"/>
            <a:ext cx="3661270" cy="759735"/>
          </a:xfrm>
          <a:prstGeom prst="rect">
            <a:avLst/>
          </a:prstGeom>
          <a:ln>
            <a:solidFill>
              <a:schemeClr val="tx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u-RU" sz="2400" b="1" dirty="0" smtClean="0">
                <a:latin typeface="Times New Roman" panose="02020603050405020304" pitchFamily="18" charset="0"/>
                <a:cs typeface="Times New Roman" panose="02020603050405020304" pitchFamily="18" charset="0"/>
              </a:rPr>
              <a:t>ФОНЕТИЧЕСКОЕ ЧТЕНИЕ ТЕКСТА</a:t>
            </a:r>
            <a:endParaRPr lang="ru-RU" sz="2400" b="1" dirty="0">
              <a:latin typeface="Times New Roman" panose="02020603050405020304" pitchFamily="18" charset="0"/>
              <a:cs typeface="Times New Roman" panose="02020603050405020304" pitchFamily="18" charset="0"/>
            </a:endParaRPr>
          </a:p>
        </p:txBody>
      </p:sp>
      <p:sp>
        <p:nvSpPr>
          <p:cNvPr id="17" name="Подзаголовок 10"/>
          <p:cNvSpPr txBox="1">
            <a:spLocks/>
          </p:cNvSpPr>
          <p:nvPr/>
        </p:nvSpPr>
        <p:spPr>
          <a:xfrm>
            <a:off x="8010526" y="3142678"/>
            <a:ext cx="4065955" cy="388023"/>
          </a:xfrm>
          <a:prstGeom prst="rect">
            <a:avLst/>
          </a:prstGeom>
          <a:ln>
            <a:solidFill>
              <a:schemeClr val="tx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ru-RU" sz="2000" b="1" dirty="0" smtClean="0">
                <a:latin typeface="Times New Roman" panose="02020603050405020304" pitchFamily="18" charset="0"/>
                <a:cs typeface="Times New Roman" panose="02020603050405020304" pitchFamily="18" charset="0"/>
              </a:rPr>
              <a:t>«КРАСИВО или НЕКРАСИВО?»</a:t>
            </a:r>
            <a:endParaRPr lang="ru-RU" sz="2000" b="1" dirty="0">
              <a:latin typeface="Times New Roman" panose="02020603050405020304" pitchFamily="18" charset="0"/>
              <a:cs typeface="Times New Roman" panose="02020603050405020304" pitchFamily="18" charset="0"/>
            </a:endParaRPr>
          </a:p>
        </p:txBody>
      </p:sp>
      <p:sp>
        <p:nvSpPr>
          <p:cNvPr id="18" name="Подзаголовок 10"/>
          <p:cNvSpPr txBox="1">
            <a:spLocks/>
          </p:cNvSpPr>
          <p:nvPr/>
        </p:nvSpPr>
        <p:spPr>
          <a:xfrm>
            <a:off x="4149065" y="5007428"/>
            <a:ext cx="3661270" cy="759735"/>
          </a:xfrm>
          <a:prstGeom prst="rect">
            <a:avLst/>
          </a:prstGeom>
          <a:ln>
            <a:solidFill>
              <a:schemeClr val="tx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u-RU" sz="2400" b="1" dirty="0" smtClean="0">
                <a:latin typeface="Times New Roman" panose="02020603050405020304" pitchFamily="18" charset="0"/>
                <a:cs typeface="Times New Roman" panose="02020603050405020304" pitchFamily="18" charset="0"/>
              </a:rPr>
              <a:t>ОБСУЖДЕНИЕ ПЕРСОНАЖЕЙ</a:t>
            </a:r>
            <a:endParaRPr lang="ru-RU" sz="2400" b="1" dirty="0">
              <a:latin typeface="Times New Roman" panose="02020603050405020304" pitchFamily="18" charset="0"/>
              <a:cs typeface="Times New Roman" panose="02020603050405020304" pitchFamily="18" charset="0"/>
            </a:endParaRPr>
          </a:p>
        </p:txBody>
      </p:sp>
      <p:sp>
        <p:nvSpPr>
          <p:cNvPr id="19" name="Подзаголовок 10"/>
          <p:cNvSpPr txBox="1">
            <a:spLocks/>
          </p:cNvSpPr>
          <p:nvPr/>
        </p:nvSpPr>
        <p:spPr>
          <a:xfrm>
            <a:off x="8212868" y="6158207"/>
            <a:ext cx="3661270" cy="379867"/>
          </a:xfrm>
          <a:prstGeom prst="rect">
            <a:avLst/>
          </a:prstGeom>
          <a:ln>
            <a:solidFill>
              <a:schemeClr val="tx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u-RU" sz="2400" b="1" dirty="0" smtClean="0">
                <a:latin typeface="Times New Roman" panose="02020603050405020304" pitchFamily="18" charset="0"/>
                <a:cs typeface="Times New Roman" panose="02020603050405020304" pitchFamily="18" charset="0"/>
              </a:rPr>
              <a:t>АРГУМЕНТАЦИЯ</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71785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4" descr="ÐÐ°ÑÑÐ¸Ð½ÐºÐ¸ Ð¿Ð¾ Ð·Ð°Ð¿ÑÐ¾ÑÑ puss in boot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2052"/>
          <a:stretch/>
        </p:blipFill>
        <p:spPr bwMode="auto">
          <a:xfrm>
            <a:off x="6042680" y="2204562"/>
            <a:ext cx="2009115" cy="250044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6" name="Picture 6" descr="ÐÐ°ÑÑÐ¸Ð½ÐºÐ¸ Ð¿Ð¾ Ð·Ð°Ð¿ÑÐ¾ÑÑ jack and the beanstalk"/>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7193"/>
          <a:stretch/>
        </p:blipFill>
        <p:spPr bwMode="auto">
          <a:xfrm>
            <a:off x="4089860" y="2259143"/>
            <a:ext cx="1829403" cy="244585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7" name="Picture 8" descr="ÐÐ°ÑÑÐ¸Ð½ÐºÐ¸ Ð¿Ð¾ Ð·Ð°Ð¿ÑÐ¾ÑÑ from the elephant pit"/>
          <p:cNvPicPr>
            <a:picLocks noChangeAspect="1" noChangeArrowheads="1"/>
          </p:cNvPicPr>
          <p:nvPr/>
        </p:nvPicPr>
        <p:blipFill rotWithShape="1">
          <a:blip r:embed="rId5">
            <a:extLst>
              <a:ext uri="{28A0092B-C50C-407E-A947-70E740481C1C}">
                <a14:useLocalDpi xmlns:a14="http://schemas.microsoft.com/office/drawing/2010/main" val="0"/>
              </a:ext>
            </a:extLst>
          </a:blip>
          <a:srcRect l="12331" r="13701"/>
          <a:stretch/>
        </p:blipFill>
        <p:spPr bwMode="auto">
          <a:xfrm>
            <a:off x="4089860" y="4828986"/>
            <a:ext cx="3961935" cy="184974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6" name="Скругленная прямоугольная выноска 5"/>
          <p:cNvSpPr/>
          <p:nvPr/>
        </p:nvSpPr>
        <p:spPr>
          <a:xfrm>
            <a:off x="9184990" y="1726999"/>
            <a:ext cx="2552581" cy="1938992"/>
          </a:xfrm>
          <a:prstGeom prst="wedgeRoundRectCallout">
            <a:avLst>
              <a:gd name="adj1" fmla="val -82585"/>
              <a:gd name="adj2" fmla="val 48123"/>
              <a:gd name="adj3" fmla="val 16667"/>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Скругленная прямоугольная выноска 27"/>
          <p:cNvSpPr/>
          <p:nvPr/>
        </p:nvSpPr>
        <p:spPr>
          <a:xfrm flipH="1">
            <a:off x="365758" y="1573110"/>
            <a:ext cx="2926082" cy="2246769"/>
          </a:xfrm>
          <a:prstGeom prst="wedgeRoundRectCallout">
            <a:avLst>
              <a:gd name="adj1" fmla="val -73774"/>
              <a:gd name="adj2" fmla="val 41861"/>
              <a:gd name="adj3" fmla="val 16667"/>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9184991" y="1726999"/>
            <a:ext cx="2395207" cy="1938992"/>
          </a:xfrm>
          <a:prstGeom prst="rect">
            <a:avLst/>
          </a:prstGeom>
          <a:noFill/>
        </p:spPr>
        <p:txBody>
          <a:bodyPr wrap="none" rtlCol="0">
            <a:spAutoFit/>
          </a:bodyPr>
          <a:lstStyle/>
          <a:p>
            <a:r>
              <a:rPr lang="en-US" sz="4000" b="1" i="1" dirty="0" smtClean="0">
                <a:solidFill>
                  <a:srgbClr val="002060"/>
                </a:solidFill>
                <a:latin typeface="Times New Roman" panose="02020603050405020304" pitchFamily="18" charset="0"/>
                <a:cs typeface="Times New Roman" panose="02020603050405020304" pitchFamily="18" charset="0"/>
              </a:rPr>
              <a:t>When Is</a:t>
            </a:r>
            <a:br>
              <a:rPr lang="en-US" sz="4000" b="1" i="1" dirty="0" smtClean="0">
                <a:solidFill>
                  <a:srgbClr val="002060"/>
                </a:solidFill>
                <a:latin typeface="Times New Roman" panose="02020603050405020304" pitchFamily="18" charset="0"/>
                <a:cs typeface="Times New Roman" panose="02020603050405020304" pitchFamily="18" charset="0"/>
              </a:rPr>
            </a:br>
            <a:r>
              <a:rPr lang="en-US" sz="4000" b="1" i="1" dirty="0" smtClean="0">
                <a:solidFill>
                  <a:srgbClr val="002060"/>
                </a:solidFill>
                <a:latin typeface="Times New Roman" panose="02020603050405020304" pitchFamily="18" charset="0"/>
                <a:cs typeface="Times New Roman" panose="02020603050405020304" pitchFamily="18" charset="0"/>
              </a:rPr>
              <a:t> Trickery</a:t>
            </a:r>
            <a:br>
              <a:rPr lang="en-US" sz="4000" b="1" i="1" dirty="0" smtClean="0">
                <a:solidFill>
                  <a:srgbClr val="002060"/>
                </a:solidFill>
                <a:latin typeface="Times New Roman" panose="02020603050405020304" pitchFamily="18" charset="0"/>
                <a:cs typeface="Times New Roman" panose="02020603050405020304" pitchFamily="18" charset="0"/>
              </a:rPr>
            </a:br>
            <a:r>
              <a:rPr lang="en-US" sz="4000" b="1" i="1" dirty="0" smtClean="0">
                <a:solidFill>
                  <a:srgbClr val="002060"/>
                </a:solidFill>
                <a:latin typeface="Times New Roman" panose="02020603050405020304" pitchFamily="18" charset="0"/>
                <a:cs typeface="Times New Roman" panose="02020603050405020304" pitchFamily="18" charset="0"/>
              </a:rPr>
              <a:t> Justified</a:t>
            </a:r>
            <a:r>
              <a:rPr lang="ru-RU" sz="4000" b="1" i="1" dirty="0" smtClean="0">
                <a:solidFill>
                  <a:srgbClr val="002060"/>
                </a:solidFill>
                <a:latin typeface="Times New Roman" panose="02020603050405020304" pitchFamily="18" charset="0"/>
                <a:cs typeface="Times New Roman" panose="02020603050405020304" pitchFamily="18" charset="0"/>
              </a:rPr>
              <a:t>?</a:t>
            </a:r>
            <a:endParaRPr lang="ru-RU" sz="4000" b="1" i="1" dirty="0">
              <a:solidFill>
                <a:srgbClr val="002060"/>
              </a:solidFill>
              <a:latin typeface="Times New Roman" panose="02020603050405020304" pitchFamily="18" charset="0"/>
              <a:cs typeface="Times New Roman" panose="02020603050405020304" pitchFamily="18" charset="0"/>
            </a:endParaRPr>
          </a:p>
        </p:txBody>
      </p:sp>
      <p:sp>
        <p:nvSpPr>
          <p:cNvPr id="30" name="TextBox 29"/>
          <p:cNvSpPr txBox="1"/>
          <p:nvPr/>
        </p:nvSpPr>
        <p:spPr>
          <a:xfrm>
            <a:off x="492648" y="1573110"/>
            <a:ext cx="2666187" cy="2246769"/>
          </a:xfrm>
          <a:prstGeom prst="rect">
            <a:avLst/>
          </a:prstGeom>
          <a:noFill/>
        </p:spPr>
        <p:txBody>
          <a:bodyPr wrap="square" rtlCol="0">
            <a:spAutoFit/>
          </a:bodyPr>
          <a:lstStyle/>
          <a:p>
            <a:pPr algn="ctr"/>
            <a:r>
              <a:rPr lang="en-US" sz="2800" b="1" i="1" dirty="0" smtClean="0">
                <a:solidFill>
                  <a:srgbClr val="002060"/>
                </a:solidFill>
                <a:latin typeface="Times New Roman" panose="02020603050405020304" pitchFamily="18" charset="0"/>
                <a:cs typeface="Times New Roman" panose="02020603050405020304" pitchFamily="18" charset="0"/>
              </a:rPr>
              <a:t>Is Taking</a:t>
            </a:r>
            <a:br>
              <a:rPr lang="en-US" sz="2800" b="1" i="1" dirty="0" smtClean="0">
                <a:solidFill>
                  <a:srgbClr val="002060"/>
                </a:solidFill>
                <a:latin typeface="Times New Roman" panose="02020603050405020304" pitchFamily="18" charset="0"/>
                <a:cs typeface="Times New Roman" panose="02020603050405020304" pitchFamily="18" charset="0"/>
              </a:rPr>
            </a:br>
            <a:r>
              <a:rPr lang="en-US" sz="2800" b="1" i="1" dirty="0" smtClean="0">
                <a:solidFill>
                  <a:srgbClr val="002060"/>
                </a:solidFill>
                <a:latin typeface="Times New Roman" panose="02020603050405020304" pitchFamily="18" charset="0"/>
                <a:cs typeface="Times New Roman" panose="02020603050405020304" pitchFamily="18" charset="0"/>
              </a:rPr>
              <a:t>A Goose and</a:t>
            </a:r>
            <a:br>
              <a:rPr lang="en-US" sz="2800" b="1" i="1" dirty="0" smtClean="0">
                <a:solidFill>
                  <a:srgbClr val="002060"/>
                </a:solidFill>
                <a:latin typeface="Times New Roman" panose="02020603050405020304" pitchFamily="18" charset="0"/>
                <a:cs typeface="Times New Roman" panose="02020603050405020304" pitchFamily="18" charset="0"/>
              </a:rPr>
            </a:br>
            <a:r>
              <a:rPr lang="en-US" sz="2800" b="1" i="1" dirty="0" smtClean="0">
                <a:solidFill>
                  <a:srgbClr val="002060"/>
                </a:solidFill>
                <a:latin typeface="Times New Roman" panose="02020603050405020304" pitchFamily="18" charset="0"/>
                <a:cs typeface="Times New Roman" panose="02020603050405020304" pitchFamily="18" charset="0"/>
              </a:rPr>
              <a:t>A Harp from an Evil Giant Stealing</a:t>
            </a:r>
            <a:r>
              <a:rPr lang="ru-RU" sz="2800" b="1" i="1" dirty="0" smtClean="0">
                <a:solidFill>
                  <a:srgbClr val="002060"/>
                </a:solidFill>
                <a:latin typeface="Times New Roman" panose="02020603050405020304" pitchFamily="18" charset="0"/>
                <a:cs typeface="Times New Roman" panose="02020603050405020304" pitchFamily="18" charset="0"/>
              </a:rPr>
              <a:t>?</a:t>
            </a:r>
            <a:endParaRPr lang="ru-RU" sz="2800" b="1" i="1" dirty="0">
              <a:solidFill>
                <a:srgbClr val="002060"/>
              </a:solidFill>
              <a:latin typeface="Times New Roman" panose="02020603050405020304" pitchFamily="18" charset="0"/>
              <a:cs typeface="Times New Roman" panose="02020603050405020304" pitchFamily="18" charset="0"/>
            </a:endParaRPr>
          </a:p>
        </p:txBody>
      </p:sp>
      <p:sp>
        <p:nvSpPr>
          <p:cNvPr id="32" name="Скругленная прямоугольная выноска 31"/>
          <p:cNvSpPr/>
          <p:nvPr/>
        </p:nvSpPr>
        <p:spPr>
          <a:xfrm>
            <a:off x="8981612" y="4705003"/>
            <a:ext cx="2959336" cy="1569661"/>
          </a:xfrm>
          <a:prstGeom prst="wedgeRoundRectCallout">
            <a:avLst>
              <a:gd name="adj1" fmla="val -88447"/>
              <a:gd name="adj2" fmla="val 964"/>
              <a:gd name="adj3" fmla="val 16667"/>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TextBox 30"/>
          <p:cNvSpPr txBox="1"/>
          <p:nvPr/>
        </p:nvSpPr>
        <p:spPr>
          <a:xfrm>
            <a:off x="8981612" y="4867916"/>
            <a:ext cx="3523785" cy="1200329"/>
          </a:xfrm>
          <a:prstGeom prst="rect">
            <a:avLst/>
          </a:prstGeom>
          <a:noFill/>
        </p:spPr>
        <p:txBody>
          <a:bodyPr wrap="square" rtlCol="0">
            <a:spAutoFit/>
          </a:bodyPr>
          <a:lstStyle/>
          <a:p>
            <a:r>
              <a:rPr lang="en-US" sz="3600" b="1" i="1" dirty="0" smtClean="0">
                <a:solidFill>
                  <a:srgbClr val="002060"/>
                </a:solidFill>
                <a:latin typeface="Times New Roman" panose="02020603050405020304" pitchFamily="18" charset="0"/>
                <a:cs typeface="Times New Roman" panose="02020603050405020304" pitchFamily="18" charset="0"/>
              </a:rPr>
              <a:t>Is</a:t>
            </a:r>
            <a:r>
              <a:rPr lang="ru-RU" sz="3600" b="1" i="1" dirty="0" smtClean="0">
                <a:solidFill>
                  <a:srgbClr val="002060"/>
                </a:solidFill>
                <a:latin typeface="Times New Roman" panose="02020603050405020304" pitchFamily="18" charset="0"/>
                <a:cs typeface="Times New Roman" panose="02020603050405020304" pitchFamily="18" charset="0"/>
              </a:rPr>
              <a:t> </a:t>
            </a:r>
            <a:r>
              <a:rPr lang="en-US" sz="3600" b="1" i="1" dirty="0" smtClean="0">
                <a:solidFill>
                  <a:srgbClr val="002060"/>
                </a:solidFill>
                <a:latin typeface="Times New Roman" panose="02020603050405020304" pitchFamily="18" charset="0"/>
                <a:cs typeface="Times New Roman" panose="02020603050405020304" pitchFamily="18" charset="0"/>
              </a:rPr>
              <a:t>Compassion Practical</a:t>
            </a:r>
            <a:r>
              <a:rPr lang="ru-RU" sz="3600" b="1" i="1" dirty="0" smtClean="0">
                <a:solidFill>
                  <a:srgbClr val="002060"/>
                </a:solidFill>
                <a:latin typeface="Times New Roman" panose="02020603050405020304" pitchFamily="18" charset="0"/>
                <a:cs typeface="Times New Roman" panose="02020603050405020304" pitchFamily="18" charset="0"/>
              </a:rPr>
              <a:t>?</a:t>
            </a:r>
            <a:endParaRPr lang="ru-RU" sz="3600" b="1" i="1" dirty="0">
              <a:solidFill>
                <a:srgbClr val="002060"/>
              </a:solidFill>
              <a:latin typeface="Times New Roman" panose="02020603050405020304" pitchFamily="18" charset="0"/>
              <a:cs typeface="Times New Roman" panose="02020603050405020304" pitchFamily="18" charset="0"/>
            </a:endParaRPr>
          </a:p>
        </p:txBody>
      </p:sp>
      <p:pic>
        <p:nvPicPr>
          <p:cNvPr id="33" name="Picture 2" descr="ÐÐ°ÑÑÐ¸Ð½ÐºÐ¸ Ð¿Ð¾ Ð·Ð°Ð¿ÑÐ¾ÑÑ Ð´ÐµÐ±Ð°ÑÑ Ð² Ð½Ð°ÑÐ°Ð»ÑÐ½Ð¾Ð¹ ÑÐºÐ¾Ð»Ðµ"/>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052" t="5199" r="28266"/>
          <a:stretch/>
        </p:blipFill>
        <p:spPr bwMode="auto">
          <a:xfrm>
            <a:off x="492648" y="4047570"/>
            <a:ext cx="2541724" cy="263115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34" name="Picture 4" descr="http://msemmaland.com/wp-content/uploads/2018/08/logo-b434ig-975x1024.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14" name="Заголовок 9"/>
          <p:cNvSpPr txBox="1">
            <a:spLocks/>
          </p:cNvSpPr>
          <p:nvPr/>
        </p:nvSpPr>
        <p:spPr>
          <a:xfrm>
            <a:off x="0" y="-459627"/>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3600" dirty="0" smtClean="0">
                <a:latin typeface="Times New Roman" panose="02020603050405020304" pitchFamily="18" charset="0"/>
                <a:cs typeface="Times New Roman" panose="02020603050405020304" pitchFamily="18" charset="0"/>
              </a:rPr>
              <a:t>ДЕБАТЫ О СКАЗКАХ</a:t>
            </a:r>
            <a:endParaRPr lang="ru-RU" sz="3600" dirty="0">
              <a:latin typeface="Times New Roman" panose="02020603050405020304" pitchFamily="18" charset="0"/>
              <a:cs typeface="Times New Roman" panose="02020603050405020304" pitchFamily="18" charset="0"/>
            </a:endParaRPr>
          </a:p>
        </p:txBody>
      </p:sp>
      <p:sp>
        <p:nvSpPr>
          <p:cNvPr id="15" name="Подзаголовок 10"/>
          <p:cNvSpPr txBox="1">
            <a:spLocks/>
          </p:cNvSpPr>
          <p:nvPr/>
        </p:nvSpPr>
        <p:spPr>
          <a:xfrm>
            <a:off x="2817853" y="514398"/>
            <a:ext cx="9144000" cy="11740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ru-RU" sz="2400" b="1" dirty="0" smtClean="0">
                <a:solidFill>
                  <a:schemeClr val="bg1"/>
                </a:solidFill>
                <a:latin typeface="Times New Roman" panose="02020603050405020304" pitchFamily="18" charset="0"/>
                <a:cs typeface="Times New Roman" panose="02020603050405020304" pitchFamily="18" charset="0"/>
              </a:rPr>
              <a:t>В НАЧАЛЬНОЙ ШКОЛЕ</a:t>
            </a:r>
            <a:endParaRPr lang="ru-RU" sz="2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68256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548640" y="1379913"/>
            <a:ext cx="6284422" cy="52037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0" name="Picture 2" descr="C:\Users\esafiullina\Desktop\4.PNG"/>
          <p:cNvPicPr>
            <a:picLocks noChangeAspect="1" noChangeArrowheads="1"/>
          </p:cNvPicPr>
          <p:nvPr/>
        </p:nvPicPr>
        <p:blipFill rotWithShape="1">
          <a:blip r:embed="rId3">
            <a:extLst>
              <a:ext uri="{28A0092B-C50C-407E-A947-70E740481C1C}">
                <a14:useLocalDpi xmlns:a14="http://schemas.microsoft.com/office/drawing/2010/main" val="0"/>
              </a:ext>
            </a:extLst>
          </a:blip>
          <a:srcRect l="1924" t="2999" r="3983"/>
          <a:stretch/>
        </p:blipFill>
        <p:spPr bwMode="auto">
          <a:xfrm>
            <a:off x="1080655" y="1379913"/>
            <a:ext cx="9925396" cy="535339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Учитель Года -2017-2018\УГ-РФ-2018\Методический семинар-18\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9048" y="1619799"/>
            <a:ext cx="8825414" cy="318495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H:\Учитель Года -2017-2018\УГ-РФ-2018\Методический семинар-18\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4902" y="1619799"/>
            <a:ext cx="8847072" cy="31849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H:\Учитель Года -2017-2018\УГ-РФ-2018\Методический семинар-18\4.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84902" y="1622367"/>
            <a:ext cx="8922742" cy="318248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descr="H:\Учитель Года -2017-2018\УГ-РФ-2018\Методический семинар-18\5.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84901" y="1622367"/>
            <a:ext cx="8915195" cy="318248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H:\Учитель Года -2017-2018\УГ-РФ-2018\Методический семинар-18\6.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80663" y="1622367"/>
            <a:ext cx="8912932" cy="318248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7" descr="H:\Учитель Года -2017-2018\УГ-РФ-2018\Методический семинар-18\7.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67862" y="1619798"/>
            <a:ext cx="8939177" cy="318495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ttp://msemmaland.com/wp-content/uploads/2018/08/logo-b434ig-975x1024.pn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12" name="Заголовок 9"/>
          <p:cNvSpPr txBox="1">
            <a:spLocks/>
          </p:cNvSpPr>
          <p:nvPr/>
        </p:nvSpPr>
        <p:spPr>
          <a:xfrm>
            <a:off x="0" y="-459627"/>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3600" dirty="0" smtClean="0">
                <a:latin typeface="Times New Roman" panose="02020603050405020304" pitchFamily="18" charset="0"/>
                <a:cs typeface="Times New Roman" panose="02020603050405020304" pitchFamily="18" charset="0"/>
              </a:rPr>
              <a:t>ДЕБАТЫ НА ИНТЕРНЕТ ПЛАТФОРМАХ</a:t>
            </a:r>
            <a:endParaRPr lang="ru-RU" sz="3600" dirty="0">
              <a:latin typeface="Times New Roman" panose="02020603050405020304" pitchFamily="18" charset="0"/>
              <a:cs typeface="Times New Roman" panose="02020603050405020304" pitchFamily="18" charset="0"/>
            </a:endParaRPr>
          </a:p>
        </p:txBody>
      </p:sp>
      <p:sp>
        <p:nvSpPr>
          <p:cNvPr id="13" name="Подзаголовок 10"/>
          <p:cNvSpPr txBox="1">
            <a:spLocks/>
          </p:cNvSpPr>
          <p:nvPr/>
        </p:nvSpPr>
        <p:spPr>
          <a:xfrm>
            <a:off x="2817853" y="514398"/>
            <a:ext cx="9144000" cy="11740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ru-RU" sz="2400" b="1" dirty="0" smtClean="0">
                <a:solidFill>
                  <a:schemeClr val="bg1"/>
                </a:solidFill>
                <a:latin typeface="Times New Roman" panose="02020603050405020304" pitchFamily="18" charset="0"/>
                <a:cs typeface="Times New Roman" panose="02020603050405020304" pitchFamily="18" charset="0"/>
              </a:rPr>
              <a:t>В НАЧАЛЬНОЙ ШКОЛЕ</a:t>
            </a:r>
            <a:endParaRPr lang="ru-RU" sz="2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8224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1500"/>
                            </p:stCondLst>
                            <p:childTnLst>
                              <p:par>
                                <p:cTn id="9" presetID="10" presetClass="entr" presetSubtype="0" fill="hold" nodeType="afterEffect">
                                  <p:stCondLst>
                                    <p:cond delay="100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3000"/>
                            </p:stCondLst>
                            <p:childTnLst>
                              <p:par>
                                <p:cTn id="13" presetID="10" presetClass="entr" presetSubtype="0" fill="hold" nodeType="afterEffect">
                                  <p:stCondLst>
                                    <p:cond delay="100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4500"/>
                            </p:stCondLst>
                            <p:childTnLst>
                              <p:par>
                                <p:cTn id="17" presetID="10" presetClass="entr" presetSubtype="0" fill="hold" nodeType="afterEffect">
                                  <p:stCondLst>
                                    <p:cond delay="100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6000"/>
                            </p:stCondLst>
                            <p:childTnLst>
                              <p:par>
                                <p:cTn id="21" presetID="10" presetClass="entr" presetSubtype="0" fill="hold" nodeType="afterEffect">
                                  <p:stCondLst>
                                    <p:cond delay="100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ÐÐ°ÑÑÐ¸Ð½ÐºÐ¸ Ð¿Ð¾ Ð·Ð°Ð¿ÑÐ¾ÑÑ starlight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787" y="1862722"/>
            <a:ext cx="2741268" cy="389421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1" name="Picture 4" descr="ÐÐ°ÑÑÐ¸Ð½ÐºÐ¸ Ð¿Ð¾ Ð·Ð°Ð¿ÑÐ¾ÑÑ starligh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45144" y="1868031"/>
            <a:ext cx="2739155" cy="388890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19" name="Скругленная прямоугольная выноска 18"/>
          <p:cNvSpPr/>
          <p:nvPr/>
        </p:nvSpPr>
        <p:spPr>
          <a:xfrm flipH="1">
            <a:off x="3440725" y="4060734"/>
            <a:ext cx="5470518" cy="2216440"/>
          </a:xfrm>
          <a:prstGeom prst="wedgeRoundRectCallout">
            <a:avLst>
              <a:gd name="adj1" fmla="val -63975"/>
              <a:gd name="adj2" fmla="val -44015"/>
              <a:gd name="adj3" fmla="val 16667"/>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TextBox 15"/>
          <p:cNvSpPr txBox="1"/>
          <p:nvPr/>
        </p:nvSpPr>
        <p:spPr>
          <a:xfrm>
            <a:off x="3826600" y="4060734"/>
            <a:ext cx="4278735" cy="830997"/>
          </a:xfrm>
          <a:prstGeom prst="rect">
            <a:avLst/>
          </a:prstGeom>
          <a:noFill/>
        </p:spPr>
        <p:txBody>
          <a:bodyPr wrap="non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Module</a:t>
            </a:r>
            <a:r>
              <a:rPr lang="ru-RU" sz="2400" b="1" dirty="0" smtClean="0">
                <a:solidFill>
                  <a:srgbClr val="FF0000"/>
                </a:solidFill>
                <a:latin typeface="Times New Roman" panose="02020603050405020304" pitchFamily="18" charset="0"/>
                <a:cs typeface="Times New Roman" panose="02020603050405020304" pitchFamily="18" charset="0"/>
              </a:rPr>
              <a:t> 1</a:t>
            </a:r>
            <a:r>
              <a:rPr lang="ru-RU" sz="2400" b="1" dirty="0" smtClean="0">
                <a:latin typeface="Times New Roman" panose="02020603050405020304" pitchFamily="18" charset="0"/>
                <a:cs typeface="Times New Roman" panose="02020603050405020304" pitchFamily="18" charset="0"/>
              </a:rPr>
              <a:t/>
            </a:r>
            <a:br>
              <a:rPr lang="ru-RU" sz="2400" b="1" dirty="0" smtClean="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a:t>
            </a:r>
            <a:r>
              <a:rPr lang="en-US" sz="2400" b="1" i="1" dirty="0" smtClean="0">
                <a:solidFill>
                  <a:srgbClr val="002060"/>
                </a:solidFill>
                <a:latin typeface="Times New Roman" panose="02020603050405020304" pitchFamily="18" charset="0"/>
                <a:cs typeface="Times New Roman" panose="02020603050405020304" pitchFamily="18" charset="0"/>
              </a:rPr>
              <a:t>Is sacrifice always a way out</a:t>
            </a:r>
            <a:r>
              <a:rPr lang="ru-RU" sz="2400" b="1" i="1" dirty="0" smtClean="0">
                <a:solidFill>
                  <a:srgbClr val="002060"/>
                </a:solidFill>
                <a:latin typeface="Times New Roman" panose="02020603050405020304" pitchFamily="18" charset="0"/>
                <a:cs typeface="Times New Roman" panose="02020603050405020304" pitchFamily="18" charset="0"/>
              </a:rPr>
              <a:t>?</a:t>
            </a:r>
            <a:r>
              <a:rPr lang="en-US" sz="2400" b="1" i="1" dirty="0" smtClean="0">
                <a:solidFill>
                  <a:srgbClr val="002060"/>
                </a:solidFill>
                <a:latin typeface="Times New Roman" panose="02020603050405020304" pitchFamily="18" charset="0"/>
                <a:cs typeface="Times New Roman" panose="02020603050405020304" pitchFamily="18" charset="0"/>
              </a:rPr>
              <a:t>”</a:t>
            </a:r>
            <a:endParaRPr lang="ru-RU" sz="2400" b="1" i="1" dirty="0">
              <a:solidFill>
                <a:srgbClr val="002060"/>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3817430" y="4753455"/>
            <a:ext cx="3177473" cy="830997"/>
          </a:xfrm>
          <a:prstGeom prst="rect">
            <a:avLst/>
          </a:prstGeom>
          <a:noFill/>
        </p:spPr>
        <p:txBody>
          <a:bodyPr wrap="non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Module</a:t>
            </a:r>
            <a:r>
              <a:rPr lang="ru-RU" sz="2400" b="1" dirty="0" smtClean="0">
                <a:solidFill>
                  <a:srgbClr val="FF0000"/>
                </a:solidFill>
                <a:latin typeface="Times New Roman" panose="02020603050405020304" pitchFamily="18" charset="0"/>
                <a:cs typeface="Times New Roman" panose="02020603050405020304" pitchFamily="18" charset="0"/>
              </a:rPr>
              <a:t> 4</a:t>
            </a:r>
            <a:r>
              <a:rPr lang="ru-RU" sz="2400" b="1" dirty="0" smtClean="0">
                <a:latin typeface="Times New Roman" panose="02020603050405020304" pitchFamily="18" charset="0"/>
                <a:cs typeface="Times New Roman" panose="02020603050405020304" pitchFamily="18" charset="0"/>
              </a:rPr>
              <a:t/>
            </a:r>
            <a:br>
              <a:rPr lang="ru-RU" sz="2400" b="1" dirty="0" smtClean="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a:t>
            </a:r>
            <a:r>
              <a:rPr lang="en-US" sz="2400" b="1" i="1" dirty="0" smtClean="0">
                <a:solidFill>
                  <a:srgbClr val="002060"/>
                </a:solidFill>
                <a:latin typeface="Times New Roman" panose="02020603050405020304" pitchFamily="18" charset="0"/>
                <a:cs typeface="Times New Roman" panose="02020603050405020304" pitchFamily="18" charset="0"/>
              </a:rPr>
              <a:t>Are aliens monsters</a:t>
            </a:r>
            <a:r>
              <a:rPr lang="ru-RU" sz="2400" b="1" i="1" dirty="0" smtClean="0">
                <a:solidFill>
                  <a:srgbClr val="002060"/>
                </a:solidFill>
                <a:latin typeface="Times New Roman" panose="02020603050405020304" pitchFamily="18" charset="0"/>
                <a:cs typeface="Times New Roman" panose="02020603050405020304" pitchFamily="18" charset="0"/>
              </a:rPr>
              <a:t>?</a:t>
            </a:r>
            <a:r>
              <a:rPr lang="en-US" sz="2400" b="1" i="1" dirty="0" smtClean="0">
                <a:solidFill>
                  <a:srgbClr val="002060"/>
                </a:solidFill>
                <a:latin typeface="Times New Roman" panose="02020603050405020304" pitchFamily="18" charset="0"/>
                <a:cs typeface="Times New Roman" panose="02020603050405020304" pitchFamily="18" charset="0"/>
              </a:rPr>
              <a:t>”</a:t>
            </a:r>
            <a:endParaRPr lang="ru-RU" sz="2400" b="1" i="1" dirty="0">
              <a:solidFill>
                <a:srgbClr val="002060"/>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3817430" y="5446177"/>
            <a:ext cx="5176417" cy="830997"/>
          </a:xfrm>
          <a:prstGeom prst="rect">
            <a:avLst/>
          </a:prstGeom>
          <a:noFill/>
        </p:spPr>
        <p:txBody>
          <a:bodyPr wrap="non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Module</a:t>
            </a:r>
            <a:r>
              <a:rPr lang="ru-RU" sz="2400" b="1" dirty="0" smtClean="0">
                <a:solidFill>
                  <a:srgbClr val="FF0000"/>
                </a:solidFill>
                <a:latin typeface="Times New Roman" panose="02020603050405020304" pitchFamily="18" charset="0"/>
                <a:cs typeface="Times New Roman" panose="02020603050405020304" pitchFamily="18" charset="0"/>
              </a:rPr>
              <a:t> 6</a:t>
            </a:r>
            <a:r>
              <a:rPr lang="ru-RU" sz="2400" b="1" dirty="0" smtClean="0">
                <a:latin typeface="Times New Roman" panose="02020603050405020304" pitchFamily="18" charset="0"/>
                <a:cs typeface="Times New Roman" panose="02020603050405020304" pitchFamily="18" charset="0"/>
              </a:rPr>
              <a:t/>
            </a:r>
            <a:br>
              <a:rPr lang="ru-RU" sz="2400" b="1" dirty="0" smtClean="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a:t>
            </a:r>
            <a:r>
              <a:rPr lang="en-US" sz="2400" b="1" i="1" dirty="0" smtClean="0">
                <a:solidFill>
                  <a:srgbClr val="002060"/>
                </a:solidFill>
                <a:latin typeface="Times New Roman" panose="02020603050405020304" pitchFamily="18" charset="0"/>
                <a:cs typeface="Times New Roman" panose="02020603050405020304" pitchFamily="18" charset="0"/>
              </a:rPr>
              <a:t>Do we really need a school uniform</a:t>
            </a:r>
            <a:r>
              <a:rPr lang="ru-RU" sz="2400" b="1" i="1" dirty="0" smtClean="0">
                <a:solidFill>
                  <a:srgbClr val="002060"/>
                </a:solidFill>
                <a:latin typeface="Times New Roman" panose="02020603050405020304" pitchFamily="18" charset="0"/>
                <a:cs typeface="Times New Roman" panose="02020603050405020304" pitchFamily="18" charset="0"/>
              </a:rPr>
              <a:t>?</a:t>
            </a:r>
            <a:r>
              <a:rPr lang="en-US" sz="2400" b="1" i="1" dirty="0" smtClean="0">
                <a:solidFill>
                  <a:srgbClr val="002060"/>
                </a:solidFill>
                <a:latin typeface="Times New Roman" panose="02020603050405020304" pitchFamily="18" charset="0"/>
                <a:cs typeface="Times New Roman" panose="02020603050405020304" pitchFamily="18" charset="0"/>
              </a:rPr>
              <a:t>”</a:t>
            </a:r>
            <a:endParaRPr lang="ru-RU" sz="2400" b="1" i="1" dirty="0">
              <a:solidFill>
                <a:srgbClr val="002060"/>
              </a:solidFill>
              <a:latin typeface="Times New Roman" panose="02020603050405020304" pitchFamily="18" charset="0"/>
              <a:cs typeface="Times New Roman" panose="02020603050405020304" pitchFamily="18" charset="0"/>
            </a:endParaRPr>
          </a:p>
        </p:txBody>
      </p:sp>
      <p:sp>
        <p:nvSpPr>
          <p:cNvPr id="9" name="Скругленная прямоугольная выноска 8"/>
          <p:cNvSpPr/>
          <p:nvPr/>
        </p:nvSpPr>
        <p:spPr>
          <a:xfrm>
            <a:off x="3445212" y="1596044"/>
            <a:ext cx="5466032" cy="2216440"/>
          </a:xfrm>
          <a:prstGeom prst="wedgeRoundRectCallout">
            <a:avLst>
              <a:gd name="adj1" fmla="val -68125"/>
              <a:gd name="adj2" fmla="val 50498"/>
              <a:gd name="adj3" fmla="val 16667"/>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TextBox 11"/>
          <p:cNvSpPr txBox="1"/>
          <p:nvPr/>
        </p:nvSpPr>
        <p:spPr>
          <a:xfrm>
            <a:off x="3440725" y="1650078"/>
            <a:ext cx="5604419" cy="830997"/>
          </a:xfrm>
          <a:prstGeom prst="rect">
            <a:avLst/>
          </a:prstGeom>
          <a:noFill/>
        </p:spPr>
        <p:txBody>
          <a:bodyPr wrap="none" rtlCol="0">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Module</a:t>
            </a:r>
            <a:r>
              <a:rPr lang="ru-RU" sz="2400" b="1" dirty="0" smtClean="0">
                <a:solidFill>
                  <a:srgbClr val="FF0000"/>
                </a:solidFill>
                <a:latin typeface="Times New Roman" panose="02020603050405020304" pitchFamily="18" charset="0"/>
                <a:cs typeface="Times New Roman" panose="02020603050405020304" pitchFamily="18" charset="0"/>
              </a:rPr>
              <a:t> 1</a:t>
            </a: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a:t>
            </a:r>
            <a:r>
              <a:rPr lang="en-US" sz="2400" b="1" i="1" dirty="0">
                <a:solidFill>
                  <a:srgbClr val="002060"/>
                </a:solidFill>
                <a:latin typeface="Times New Roman" panose="02020603050405020304" pitchFamily="18" charset="0"/>
                <a:cs typeface="Times New Roman" panose="02020603050405020304" pitchFamily="18" charset="0"/>
              </a:rPr>
              <a:t>A</a:t>
            </a:r>
            <a:r>
              <a:rPr lang="en-US" sz="2400" b="1" i="1" dirty="0" smtClean="0">
                <a:solidFill>
                  <a:srgbClr val="002060"/>
                </a:solidFill>
                <a:latin typeface="Times New Roman" panose="02020603050405020304" pitchFamily="18" charset="0"/>
                <a:cs typeface="Times New Roman" panose="02020603050405020304" pitchFamily="18" charset="0"/>
              </a:rPr>
              <a:t>dventure sports are good for teenagers</a:t>
            </a:r>
            <a:r>
              <a:rPr lang="en-US" sz="2400" dirty="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3505999" y="2296409"/>
            <a:ext cx="5115503" cy="830997"/>
          </a:xfrm>
          <a:prstGeom prst="rect">
            <a:avLst/>
          </a:prstGeom>
          <a:noFill/>
        </p:spPr>
        <p:txBody>
          <a:bodyPr wrap="non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Module</a:t>
            </a:r>
            <a:r>
              <a:rPr lang="ru-RU" sz="2400" b="1" dirty="0" smtClean="0">
                <a:solidFill>
                  <a:srgbClr val="FF0000"/>
                </a:solidFill>
                <a:latin typeface="Times New Roman" panose="02020603050405020304" pitchFamily="18" charset="0"/>
                <a:cs typeface="Times New Roman" panose="02020603050405020304" pitchFamily="18" charset="0"/>
              </a:rPr>
              <a:t> 3</a:t>
            </a: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a:t>
            </a:r>
            <a:r>
              <a:rPr lang="en-US" sz="2400" b="1" i="1" dirty="0">
                <a:solidFill>
                  <a:srgbClr val="002060"/>
                </a:solidFill>
                <a:latin typeface="Times New Roman" panose="02020603050405020304" pitchFamily="18" charset="0"/>
                <a:cs typeface="Times New Roman" panose="02020603050405020304" pitchFamily="18" charset="0"/>
              </a:rPr>
              <a:t>G</a:t>
            </a:r>
            <a:r>
              <a:rPr lang="en-US" sz="2400" b="1" i="1" dirty="0" smtClean="0">
                <a:solidFill>
                  <a:srgbClr val="002060"/>
                </a:solidFill>
                <a:latin typeface="Times New Roman" panose="02020603050405020304" pitchFamily="18" charset="0"/>
                <a:cs typeface="Times New Roman" panose="02020603050405020304" pitchFamily="18" charset="0"/>
              </a:rPr>
              <a:t>lobal warming is really happening</a:t>
            </a:r>
            <a:r>
              <a:rPr lang="en-US" sz="2400" b="1" i="1" dirty="0">
                <a:solidFill>
                  <a:srgbClr val="002060"/>
                </a:solidFill>
                <a:latin typeface="Times New Roman" panose="02020603050405020304" pitchFamily="18" charset="0"/>
                <a:cs typeface="Times New Roman" panose="02020603050405020304" pitchFamily="18" charset="0"/>
              </a:rPr>
              <a:t>.</a:t>
            </a:r>
            <a:r>
              <a:rPr lang="en-US" sz="2400" b="1" i="1" dirty="0" smtClean="0">
                <a:solidFill>
                  <a:srgbClr val="002060"/>
                </a:solidFill>
                <a:latin typeface="Times New Roman" panose="02020603050405020304" pitchFamily="18" charset="0"/>
                <a:cs typeface="Times New Roman" panose="02020603050405020304" pitchFamily="18" charset="0"/>
              </a:rPr>
              <a:t>”</a:t>
            </a:r>
            <a:endParaRPr lang="ru-RU" sz="2400" b="1" i="1" dirty="0">
              <a:solidFill>
                <a:srgbClr val="002060"/>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3505999" y="2968709"/>
            <a:ext cx="4594528" cy="830997"/>
          </a:xfrm>
          <a:prstGeom prst="rect">
            <a:avLst/>
          </a:prstGeom>
          <a:noFill/>
        </p:spPr>
        <p:txBody>
          <a:bodyPr wrap="non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Module</a:t>
            </a:r>
            <a:r>
              <a:rPr lang="ru-RU" sz="2400" b="1" dirty="0" smtClean="0">
                <a:solidFill>
                  <a:srgbClr val="FF0000"/>
                </a:solidFill>
                <a:latin typeface="Times New Roman" panose="02020603050405020304" pitchFamily="18" charset="0"/>
                <a:cs typeface="Times New Roman" panose="02020603050405020304" pitchFamily="18" charset="0"/>
              </a:rPr>
              <a:t> 5</a:t>
            </a: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a:t>
            </a:r>
            <a:r>
              <a:rPr lang="en-US" sz="2400" b="1" i="1" dirty="0" smtClean="0">
                <a:solidFill>
                  <a:srgbClr val="002060"/>
                </a:solidFill>
                <a:latin typeface="Times New Roman" panose="02020603050405020304" pitchFamily="18" charset="0"/>
                <a:cs typeface="Times New Roman" panose="02020603050405020304" pitchFamily="18" charset="0"/>
              </a:rPr>
              <a:t>It is a good idea to study abroad</a:t>
            </a:r>
            <a:r>
              <a:rPr lang="en-US" sz="2400" b="1" i="1" dirty="0">
                <a:solidFill>
                  <a:srgbClr val="002060"/>
                </a:solidFill>
                <a:latin typeface="Times New Roman" panose="02020603050405020304" pitchFamily="18" charset="0"/>
                <a:cs typeface="Times New Roman" panose="02020603050405020304" pitchFamily="18" charset="0"/>
              </a:rPr>
              <a:t>.</a:t>
            </a:r>
            <a:r>
              <a:rPr lang="en-US" sz="2400" b="1" i="1" dirty="0" smtClean="0">
                <a:solidFill>
                  <a:srgbClr val="002060"/>
                </a:solidFill>
                <a:latin typeface="Times New Roman" panose="02020603050405020304" pitchFamily="18" charset="0"/>
                <a:cs typeface="Times New Roman" panose="02020603050405020304" pitchFamily="18" charset="0"/>
              </a:rPr>
              <a:t>”</a:t>
            </a:r>
            <a:endParaRPr lang="ru-RU" sz="2400" b="1" i="1" dirty="0">
              <a:solidFill>
                <a:srgbClr val="002060"/>
              </a:solidFill>
              <a:latin typeface="Times New Roman" panose="02020603050405020304" pitchFamily="18" charset="0"/>
              <a:cs typeface="Times New Roman" panose="02020603050405020304" pitchFamily="18" charset="0"/>
            </a:endParaRPr>
          </a:p>
        </p:txBody>
      </p:sp>
      <p:pic>
        <p:nvPicPr>
          <p:cNvPr id="20" name="Picture 4" descr="http://msemmaland.com/wp-content/uploads/2018/08/logo-b434ig-975x1024.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21" name="Заголовок 9"/>
          <p:cNvSpPr txBox="1">
            <a:spLocks/>
          </p:cNvSpPr>
          <p:nvPr/>
        </p:nvSpPr>
        <p:spPr>
          <a:xfrm>
            <a:off x="-230147" y="-459627"/>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3600" dirty="0" smtClean="0">
                <a:latin typeface="Times New Roman" panose="02020603050405020304" pitchFamily="18" charset="0"/>
                <a:cs typeface="Times New Roman" panose="02020603050405020304" pitchFamily="18" charset="0"/>
              </a:rPr>
              <a:t>ТЕМЫ ДЕБАТОВ </a:t>
            </a:r>
            <a:endParaRPr lang="ru-RU" sz="3600" dirty="0">
              <a:latin typeface="Times New Roman" panose="02020603050405020304" pitchFamily="18" charset="0"/>
              <a:cs typeface="Times New Roman" panose="02020603050405020304" pitchFamily="18" charset="0"/>
            </a:endParaRPr>
          </a:p>
        </p:txBody>
      </p:sp>
      <p:sp>
        <p:nvSpPr>
          <p:cNvPr id="22" name="Подзаголовок 10"/>
          <p:cNvSpPr txBox="1">
            <a:spLocks/>
          </p:cNvSpPr>
          <p:nvPr/>
        </p:nvSpPr>
        <p:spPr>
          <a:xfrm>
            <a:off x="2817853" y="514398"/>
            <a:ext cx="9144000" cy="11740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ru-RU" sz="2400" b="1" dirty="0" smtClean="0">
                <a:solidFill>
                  <a:schemeClr val="bg1"/>
                </a:solidFill>
                <a:latin typeface="Times New Roman" panose="02020603050405020304" pitchFamily="18" charset="0"/>
                <a:cs typeface="Times New Roman" panose="02020603050405020304" pitchFamily="18" charset="0"/>
              </a:rPr>
              <a:t>В ОСНОВНОЙ ШКОЛЕ</a:t>
            </a:r>
            <a:endParaRPr lang="ru-RU" sz="2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91940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681678" y="464080"/>
            <a:ext cx="10515600" cy="673100"/>
          </a:xfrm>
        </p:spPr>
        <p:txBody>
          <a:bodyPr>
            <a:normAutofit fontScale="90000"/>
          </a:bodyPr>
          <a:lstStyle/>
          <a:p>
            <a:pPr algn="r"/>
            <a:r>
              <a:rPr lang="ru-RU" sz="3600" b="1" dirty="0">
                <a:latin typeface="Times New Roman" panose="02020603050405020304" pitchFamily="18" charset="0"/>
                <a:cs typeface="Times New Roman" panose="02020603050405020304" pitchFamily="18" charset="0"/>
              </a:rPr>
              <a:t>Список главных ролей в РОЛЕВЫХ ДЕБАТАХ</a:t>
            </a:r>
            <a:r>
              <a:rPr lang="ru-RU" b="1" dirty="0">
                <a:latin typeface="Times New Roman" panose="02020603050405020304" pitchFamily="18" charset="0"/>
                <a:cs typeface="Times New Roman" panose="02020603050405020304" pitchFamily="18" charset="0"/>
              </a:rPr>
              <a:t/>
            </a:r>
            <a:br>
              <a:rPr lang="ru-RU" b="1" dirty="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a:t>
            </a:r>
            <a:r>
              <a:rPr lang="en-US" b="1" i="1" dirty="0" smtClean="0">
                <a:latin typeface="Times New Roman" panose="02020603050405020304" pitchFamily="18" charset="0"/>
                <a:cs typeface="Times New Roman" panose="02020603050405020304" pitchFamily="18" charset="0"/>
              </a:rPr>
              <a:t>Do </a:t>
            </a:r>
            <a:r>
              <a:rPr lang="en-US" b="1" i="1" dirty="0">
                <a:latin typeface="Times New Roman" panose="02020603050405020304" pitchFamily="18" charset="0"/>
                <a:cs typeface="Times New Roman" panose="02020603050405020304" pitchFamily="18" charset="0"/>
              </a:rPr>
              <a:t>we really need a school </a:t>
            </a:r>
            <a:r>
              <a:rPr lang="en-US" b="1" i="1" dirty="0" smtClean="0">
                <a:latin typeface="Times New Roman" panose="02020603050405020304" pitchFamily="18" charset="0"/>
                <a:cs typeface="Times New Roman" panose="02020603050405020304" pitchFamily="18" charset="0"/>
              </a:rPr>
              <a:t>uniform</a:t>
            </a:r>
            <a:r>
              <a:rPr lang="ru-RU" b="1" i="1" dirty="0" smtClean="0">
                <a:latin typeface="Times New Roman" panose="02020603050405020304" pitchFamily="18" charset="0"/>
                <a:cs typeface="Times New Roman" panose="02020603050405020304" pitchFamily="18" charset="0"/>
              </a:rPr>
              <a:t>?</a:t>
            </a:r>
            <a:r>
              <a:rPr lang="en-US" b="1" i="1" dirty="0" smtClean="0">
                <a:latin typeface="Times New Roman" panose="02020603050405020304" pitchFamily="18" charset="0"/>
                <a:cs typeface="Times New Roman" panose="02020603050405020304" pitchFamily="18" charset="0"/>
              </a:rPr>
              <a:t>”</a:t>
            </a:r>
            <a:r>
              <a:rPr lang="ru-RU" b="1" i="1" dirty="0" smtClean="0">
                <a:latin typeface="Times New Roman" panose="02020603050405020304" pitchFamily="18" charset="0"/>
                <a:cs typeface="Times New Roman" panose="02020603050405020304" pitchFamily="18" charset="0"/>
              </a:rPr>
              <a:t/>
            </a:r>
            <a:br>
              <a:rPr lang="ru-RU" b="1" i="1" dirty="0" smtClean="0">
                <a:latin typeface="Times New Roman" panose="02020603050405020304" pitchFamily="18" charset="0"/>
                <a:cs typeface="Times New Roman" panose="02020603050405020304" pitchFamily="18" charset="0"/>
              </a:rPr>
            </a:br>
            <a:endParaRPr lang="en-US" sz="3600" b="1" i="1" dirty="0">
              <a:latin typeface="Times New Roman" panose="02020603050405020304" pitchFamily="18" charset="0"/>
              <a:cs typeface="Times New Roman" panose="02020603050405020304" pitchFamily="18" charset="0"/>
            </a:endParaRPr>
          </a:p>
        </p:txBody>
      </p:sp>
      <p:sp>
        <p:nvSpPr>
          <p:cNvPr id="12" name="Text Placeholder 11"/>
          <p:cNvSpPr>
            <a:spLocks noGrp="1"/>
          </p:cNvSpPr>
          <p:nvPr>
            <p:ph type="body" sz="quarter" idx="18"/>
          </p:nvPr>
        </p:nvSpPr>
        <p:spPr>
          <a:xfrm>
            <a:off x="944286" y="1383716"/>
            <a:ext cx="1848789" cy="431800"/>
          </a:xfrm>
        </p:spPr>
        <p:txBody>
          <a:bodyPr>
            <a:noAutofit/>
          </a:bodyPr>
          <a:lstStyle/>
          <a:p>
            <a:r>
              <a:rPr lang="ru-RU" sz="2400" b="1" dirty="0" smtClean="0">
                <a:solidFill>
                  <a:srgbClr val="002060"/>
                </a:solidFill>
                <a:latin typeface="Times New Roman" panose="02020603050405020304" pitchFamily="18" charset="0"/>
                <a:cs typeface="Times New Roman" panose="02020603050405020304" pitchFamily="18" charset="0"/>
              </a:rPr>
              <a:t>Учащийся школы</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2" name="Picture Placeholder 1"/>
          <p:cNvSpPr>
            <a:spLocks noGrp="1"/>
          </p:cNvSpPr>
          <p:nvPr>
            <p:ph type="pic" sz="quarter" idx="14"/>
          </p:nvPr>
        </p:nvSpPr>
        <p:spPr/>
      </p:sp>
      <p:sp>
        <p:nvSpPr>
          <p:cNvPr id="3" name="Picture Placeholder 2"/>
          <p:cNvSpPr>
            <a:spLocks noGrp="1"/>
          </p:cNvSpPr>
          <p:nvPr>
            <p:ph type="pic" sz="quarter" idx="25"/>
          </p:nvPr>
        </p:nvSpPr>
        <p:spPr/>
      </p:sp>
      <p:sp>
        <p:nvSpPr>
          <p:cNvPr id="8" name="Picture Placeholder 7"/>
          <p:cNvSpPr>
            <a:spLocks noGrp="1"/>
          </p:cNvSpPr>
          <p:nvPr>
            <p:ph type="pic" sz="quarter" idx="31"/>
          </p:nvPr>
        </p:nvSpPr>
        <p:spPr/>
      </p:sp>
      <p:sp>
        <p:nvSpPr>
          <p:cNvPr id="9" name="Picture Placeholder 8"/>
          <p:cNvSpPr>
            <a:spLocks noGrp="1"/>
          </p:cNvSpPr>
          <p:nvPr>
            <p:ph type="pic" sz="quarter" idx="23"/>
          </p:nvPr>
        </p:nvSpPr>
        <p:spPr/>
      </p:sp>
      <p:sp>
        <p:nvSpPr>
          <p:cNvPr id="22" name="Picture Placeholder 21"/>
          <p:cNvSpPr>
            <a:spLocks noGrp="1"/>
          </p:cNvSpPr>
          <p:nvPr>
            <p:ph type="pic" sz="quarter" idx="21"/>
          </p:nvPr>
        </p:nvSpPr>
        <p:spPr/>
      </p:sp>
      <p:sp>
        <p:nvSpPr>
          <p:cNvPr id="23" name="Picture Placeholder 22"/>
          <p:cNvSpPr>
            <a:spLocks noGrp="1"/>
          </p:cNvSpPr>
          <p:nvPr>
            <p:ph type="pic" sz="quarter" idx="29"/>
          </p:nvPr>
        </p:nvSpPr>
        <p:spPr/>
      </p:sp>
      <p:sp>
        <p:nvSpPr>
          <p:cNvPr id="24" name="Picture Placeholder 23"/>
          <p:cNvSpPr>
            <a:spLocks noGrp="1"/>
          </p:cNvSpPr>
          <p:nvPr>
            <p:ph type="pic" sz="quarter" idx="27"/>
          </p:nvPr>
        </p:nvSpPr>
        <p:spPr/>
      </p:sp>
      <p:sp>
        <p:nvSpPr>
          <p:cNvPr id="25" name="Picture Placeholder 24"/>
          <p:cNvSpPr>
            <a:spLocks noGrp="1"/>
          </p:cNvSpPr>
          <p:nvPr>
            <p:ph type="pic" sz="quarter" idx="19"/>
          </p:nvPr>
        </p:nvSpPr>
        <p:spPr/>
      </p:sp>
      <p:sp>
        <p:nvSpPr>
          <p:cNvPr id="26" name="Text Placeholder 11"/>
          <p:cNvSpPr txBox="1">
            <a:spLocks/>
          </p:cNvSpPr>
          <p:nvPr/>
        </p:nvSpPr>
        <p:spPr>
          <a:xfrm>
            <a:off x="3607129" y="1309703"/>
            <a:ext cx="1848789" cy="431800"/>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rgbClr val="324D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2400" b="1" dirty="0" smtClean="0">
                <a:solidFill>
                  <a:srgbClr val="002060"/>
                </a:solidFill>
                <a:latin typeface="Times New Roman" panose="02020603050405020304" pitchFamily="18" charset="0"/>
                <a:cs typeface="Times New Roman" panose="02020603050405020304" pitchFamily="18" charset="0"/>
              </a:rPr>
              <a:t>Родитель</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31" name="Text Placeholder 11"/>
          <p:cNvSpPr txBox="1">
            <a:spLocks/>
          </p:cNvSpPr>
          <p:nvPr/>
        </p:nvSpPr>
        <p:spPr>
          <a:xfrm>
            <a:off x="6303223" y="1309703"/>
            <a:ext cx="1848789" cy="431800"/>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rgbClr val="324D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2400" b="1" dirty="0" smtClean="0">
                <a:solidFill>
                  <a:srgbClr val="002060"/>
                </a:solidFill>
                <a:latin typeface="Times New Roman" panose="02020603050405020304" pitchFamily="18" charset="0"/>
                <a:cs typeface="Times New Roman" panose="02020603050405020304" pitchFamily="18" charset="0"/>
              </a:rPr>
              <a:t>Директор школы</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32" name="Text Placeholder 11"/>
          <p:cNvSpPr txBox="1">
            <a:spLocks/>
          </p:cNvSpPr>
          <p:nvPr/>
        </p:nvSpPr>
        <p:spPr>
          <a:xfrm>
            <a:off x="8531033" y="1309703"/>
            <a:ext cx="2641271" cy="431800"/>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rgbClr val="324D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2400" b="1" dirty="0" smtClean="0">
                <a:solidFill>
                  <a:srgbClr val="002060"/>
                </a:solidFill>
                <a:latin typeface="Times New Roman" panose="02020603050405020304" pitchFamily="18" charset="0"/>
                <a:cs typeface="Times New Roman" panose="02020603050405020304" pitchFamily="18" charset="0"/>
              </a:rPr>
              <a:t>Администрация</a:t>
            </a:r>
            <a:br>
              <a:rPr lang="ru-RU" sz="2400" b="1" dirty="0" smtClean="0">
                <a:solidFill>
                  <a:srgbClr val="002060"/>
                </a:solidFill>
                <a:latin typeface="Times New Roman" panose="02020603050405020304" pitchFamily="18" charset="0"/>
                <a:cs typeface="Times New Roman" panose="02020603050405020304" pitchFamily="18" charset="0"/>
              </a:rPr>
            </a:br>
            <a:r>
              <a:rPr lang="ru-RU" sz="2400" b="1" dirty="0" smtClean="0">
                <a:solidFill>
                  <a:srgbClr val="002060"/>
                </a:solidFill>
                <a:latin typeface="Times New Roman" panose="02020603050405020304" pitchFamily="18" charset="0"/>
                <a:cs typeface="Times New Roman" panose="02020603050405020304" pitchFamily="18" charset="0"/>
              </a:rPr>
              <a:t>города</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33" name="Text Placeholder 11"/>
          <p:cNvSpPr txBox="1">
            <a:spLocks/>
          </p:cNvSpPr>
          <p:nvPr/>
        </p:nvSpPr>
        <p:spPr>
          <a:xfrm>
            <a:off x="966452" y="3839543"/>
            <a:ext cx="1848789" cy="431800"/>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rgbClr val="324D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2400" b="1" dirty="0" smtClean="0">
                <a:solidFill>
                  <a:srgbClr val="002060"/>
                </a:solidFill>
                <a:latin typeface="Times New Roman" panose="02020603050405020304" pitchFamily="18" charset="0"/>
                <a:cs typeface="Times New Roman" panose="02020603050405020304" pitchFamily="18" charset="0"/>
              </a:rPr>
              <a:t>Учитель</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34" name="Text Placeholder 11"/>
          <p:cNvSpPr txBox="1">
            <a:spLocks/>
          </p:cNvSpPr>
          <p:nvPr/>
        </p:nvSpPr>
        <p:spPr>
          <a:xfrm>
            <a:off x="3037703" y="3853140"/>
            <a:ext cx="2959926" cy="431800"/>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rgbClr val="324D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2400" b="1" dirty="0" smtClean="0">
                <a:solidFill>
                  <a:srgbClr val="002060"/>
                </a:solidFill>
                <a:latin typeface="Times New Roman" panose="02020603050405020304" pitchFamily="18" charset="0"/>
                <a:cs typeface="Times New Roman" panose="02020603050405020304" pitchFamily="18" charset="0"/>
              </a:rPr>
              <a:t>Магазин школьной формы</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35" name="Text Placeholder 11"/>
          <p:cNvSpPr txBox="1">
            <a:spLocks/>
          </p:cNvSpPr>
          <p:nvPr/>
        </p:nvSpPr>
        <p:spPr>
          <a:xfrm>
            <a:off x="6303222" y="3839543"/>
            <a:ext cx="1848789" cy="431800"/>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rgbClr val="324D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2400" b="1" dirty="0" smtClean="0">
                <a:solidFill>
                  <a:srgbClr val="002060"/>
                </a:solidFill>
                <a:latin typeface="Times New Roman" panose="02020603050405020304" pitchFamily="18" charset="0"/>
                <a:cs typeface="Times New Roman" panose="02020603050405020304" pitchFamily="18" charset="0"/>
              </a:rPr>
              <a:t>Владелец</a:t>
            </a:r>
            <a:br>
              <a:rPr lang="ru-RU" sz="2400" b="1" dirty="0" smtClean="0">
                <a:solidFill>
                  <a:srgbClr val="002060"/>
                </a:solidFill>
                <a:latin typeface="Times New Roman" panose="02020603050405020304" pitchFamily="18" charset="0"/>
                <a:cs typeface="Times New Roman" panose="02020603050405020304" pitchFamily="18" charset="0"/>
              </a:rPr>
            </a:br>
            <a:r>
              <a:rPr lang="ru-RU" sz="2400" b="1" dirty="0" smtClean="0">
                <a:solidFill>
                  <a:srgbClr val="002060"/>
                </a:solidFill>
                <a:latin typeface="Times New Roman" panose="02020603050405020304" pitchFamily="18" charset="0"/>
                <a:cs typeface="Times New Roman" panose="02020603050405020304" pitchFamily="18" charset="0"/>
              </a:rPr>
              <a:t>прачечной</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36" name="Text Placeholder 11"/>
          <p:cNvSpPr txBox="1">
            <a:spLocks/>
          </p:cNvSpPr>
          <p:nvPr/>
        </p:nvSpPr>
        <p:spPr>
          <a:xfrm>
            <a:off x="8445729" y="3853140"/>
            <a:ext cx="2726575" cy="431800"/>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rgbClr val="324D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2400" b="1" dirty="0" smtClean="0">
                <a:solidFill>
                  <a:srgbClr val="002060"/>
                </a:solidFill>
                <a:latin typeface="Times New Roman" panose="02020603050405020304" pitchFamily="18" charset="0"/>
                <a:cs typeface="Times New Roman" panose="02020603050405020304" pitchFamily="18" charset="0"/>
              </a:rPr>
              <a:t>Второстепенные роли</a:t>
            </a:r>
            <a:endParaRPr lang="en-US" sz="2400" b="1" dirty="0">
              <a:solidFill>
                <a:srgbClr val="002060"/>
              </a:solidFill>
              <a:latin typeface="Times New Roman" panose="02020603050405020304" pitchFamily="18" charset="0"/>
              <a:cs typeface="Times New Roman" panose="02020603050405020304" pitchFamily="18" charset="0"/>
            </a:endParaRPr>
          </a:p>
        </p:txBody>
      </p:sp>
      <p:pic>
        <p:nvPicPr>
          <p:cNvPr id="37" name="Picture 4" descr="http://msemmaland.com/wp-content/uploads/2018/08/logo-b434ig-975x1024.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ÐÐ°ÑÑÐ¸Ð½ÐºÐ¸ Ð¿Ð¾ Ð·Ð°Ð¿ÑÐ¾ÑÑ ÑÑÐµÐ½Ð¸Ðº"/>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58852"/>
          <a:stretch/>
        </p:blipFill>
        <p:spPr bwMode="auto">
          <a:xfrm>
            <a:off x="955063" y="1915971"/>
            <a:ext cx="2082639" cy="1923572"/>
          </a:xfrm>
          <a:prstGeom prst="ellipse">
            <a:avLst/>
          </a:prstGeom>
          <a:noFill/>
          <a:extLst>
            <a:ext uri="{909E8E84-426E-40DD-AFC4-6F175D3DCCD1}">
              <a14:hiddenFill xmlns:a14="http://schemas.microsoft.com/office/drawing/2010/main">
                <a:solidFill>
                  <a:srgbClr val="FFFFFF"/>
                </a:solidFill>
              </a14:hiddenFill>
            </a:ext>
          </a:extLst>
        </p:spPr>
      </p:pic>
      <p:pic>
        <p:nvPicPr>
          <p:cNvPr id="6148" name="Picture 4" descr="ÐÐ°ÑÑÐ¸Ð½ÐºÐ¸ Ð¿Ð¾ Ð·Ð°Ð¿ÑÐ¾ÑÑ ÑÐ¾Ð´Ð¸ÑÐµÐ»Ñ ÑÐºÐ¾Ð»ÑÐ½Ð¸ÐºÐ°"/>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8008" t="-3495" b="12021"/>
          <a:stretch/>
        </p:blipFill>
        <p:spPr bwMode="auto">
          <a:xfrm>
            <a:off x="3559753" y="1801146"/>
            <a:ext cx="1943540" cy="1955270"/>
          </a:xfrm>
          <a:prstGeom prst="ellipse">
            <a:avLst/>
          </a:prstGeom>
          <a:noFill/>
          <a:extLst>
            <a:ext uri="{909E8E84-426E-40DD-AFC4-6F175D3DCCD1}">
              <a14:hiddenFill xmlns:a14="http://schemas.microsoft.com/office/drawing/2010/main">
                <a:solidFill>
                  <a:srgbClr val="FFFFFF"/>
                </a:solidFill>
              </a14:hiddenFill>
            </a:ext>
          </a:extLst>
        </p:spPr>
      </p:pic>
      <p:pic>
        <p:nvPicPr>
          <p:cNvPr id="6150" name="Picture 6" descr="ÐÐ°ÑÑÐ¸Ð½ÐºÐ¸ Ð¿Ð¾ Ð·Ð°Ð¿ÑÐ¾ÑÑ Ð´Ð¸ÑÐµÐºÑÐ¾Ñ ÑÐºÐ¾Ð»Ñ Ð¼ÑÐ»ÑÑÐ¸Ðº"/>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503" t="-7843" r="-2449" b="-9560"/>
          <a:stretch/>
        </p:blipFill>
        <p:spPr bwMode="auto">
          <a:xfrm>
            <a:off x="6065918" y="1829262"/>
            <a:ext cx="2465115" cy="2010281"/>
          </a:xfrm>
          <a:prstGeom prst="ellipse">
            <a:avLst/>
          </a:prstGeom>
          <a:noFill/>
          <a:extLst>
            <a:ext uri="{909E8E84-426E-40DD-AFC4-6F175D3DCCD1}">
              <a14:hiddenFill xmlns:a14="http://schemas.microsoft.com/office/drawing/2010/main">
                <a:solidFill>
                  <a:srgbClr val="FFFFFF"/>
                </a:solidFill>
              </a14:hiddenFill>
            </a:ext>
          </a:extLst>
        </p:spPr>
      </p:pic>
      <p:pic>
        <p:nvPicPr>
          <p:cNvPr id="6152" name="Picture 8" descr="ÐÐ¾ÑÐ¾Ð¶ÐµÐµ Ð¸Ð·Ð¾Ð±ÑÐ°Ð¶ÐµÐ½Ð¸Ðµ"/>
          <p:cNvPicPr>
            <a:picLocks noChangeAspect="1" noChangeArrowheads="1"/>
          </p:cNvPicPr>
          <p:nvPr/>
        </p:nvPicPr>
        <p:blipFill rotWithShape="1">
          <a:blip r:embed="rId7">
            <a:extLst>
              <a:ext uri="{28A0092B-C50C-407E-A947-70E740481C1C}">
                <a14:useLocalDpi xmlns:a14="http://schemas.microsoft.com/office/drawing/2010/main" val="0"/>
              </a:ext>
            </a:extLst>
          </a:blip>
          <a:srcRect l="10629" r="12365"/>
          <a:stretch/>
        </p:blipFill>
        <p:spPr bwMode="auto">
          <a:xfrm>
            <a:off x="8805405" y="1898236"/>
            <a:ext cx="2007222" cy="1941307"/>
          </a:xfrm>
          <a:prstGeom prst="ellipse">
            <a:avLst/>
          </a:prstGeom>
          <a:noFill/>
          <a:extLst>
            <a:ext uri="{909E8E84-426E-40DD-AFC4-6F175D3DCCD1}">
              <a14:hiddenFill xmlns:a14="http://schemas.microsoft.com/office/drawing/2010/main">
                <a:solidFill>
                  <a:srgbClr val="FFFFFF"/>
                </a:solidFill>
              </a14:hiddenFill>
            </a:ext>
          </a:extLst>
        </p:spPr>
      </p:pic>
      <p:pic>
        <p:nvPicPr>
          <p:cNvPr id="6154" name="Picture 10" descr="ÐÐ¾ÑÐ¾Ð¶ÐµÐµ Ð¸Ð·Ð¾Ð±ÑÐ°Ð¶ÐµÐ½Ð¸Ðµ"/>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1936" b="7423"/>
          <a:stretch/>
        </p:blipFill>
        <p:spPr bwMode="auto">
          <a:xfrm>
            <a:off x="862458" y="4284940"/>
            <a:ext cx="2038315" cy="2101100"/>
          </a:xfrm>
          <a:prstGeom prst="ellipse">
            <a:avLst/>
          </a:prstGeom>
          <a:noFill/>
          <a:extLst>
            <a:ext uri="{909E8E84-426E-40DD-AFC4-6F175D3DCCD1}">
              <a14:hiddenFill xmlns:a14="http://schemas.microsoft.com/office/drawing/2010/main">
                <a:solidFill>
                  <a:srgbClr val="FFFFFF"/>
                </a:solidFill>
              </a14:hiddenFill>
            </a:ext>
          </a:extLst>
        </p:spPr>
      </p:pic>
      <p:pic>
        <p:nvPicPr>
          <p:cNvPr id="6158" name="Picture 14" descr="ÐÐ°ÑÑÐ¸Ð½ÐºÐ¸ Ð¿Ð¾ Ð·Ð°Ð¿ÑÐ¾ÑÑ school uniform shop"/>
          <p:cNvPicPr>
            <a:picLocks noChangeAspect="1" noChangeArrowheads="1"/>
          </p:cNvPicPr>
          <p:nvPr/>
        </p:nvPicPr>
        <p:blipFill rotWithShape="1">
          <a:blip r:embed="rId9">
            <a:extLst>
              <a:ext uri="{28A0092B-C50C-407E-A947-70E740481C1C}">
                <a14:useLocalDpi xmlns:a14="http://schemas.microsoft.com/office/drawing/2010/main" val="0"/>
              </a:ext>
            </a:extLst>
          </a:blip>
          <a:srcRect t="-10217"/>
          <a:stretch/>
        </p:blipFill>
        <p:spPr bwMode="auto">
          <a:xfrm>
            <a:off x="3301194" y="4271342"/>
            <a:ext cx="2460658" cy="2114697"/>
          </a:xfrm>
          <a:prstGeom prst="ellipse">
            <a:avLst/>
          </a:prstGeom>
          <a:noFill/>
          <a:extLst>
            <a:ext uri="{909E8E84-426E-40DD-AFC4-6F175D3DCCD1}">
              <a14:hiddenFill xmlns:a14="http://schemas.microsoft.com/office/drawing/2010/main">
                <a:solidFill>
                  <a:srgbClr val="FFFFFF"/>
                </a:solidFill>
              </a14:hiddenFill>
            </a:ext>
          </a:extLst>
        </p:spPr>
      </p:pic>
      <p:pic>
        <p:nvPicPr>
          <p:cNvPr id="6160" name="Picture 16" descr="ÐÐ°ÑÑÐ¸Ð½ÐºÐ¸ Ð¿Ð¾ Ð·Ð°Ð¿ÑÐ¾ÑÑ laundry service"/>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145348" y="4420971"/>
            <a:ext cx="2164535" cy="2083091"/>
          </a:xfrm>
          <a:prstGeom prst="ellipse">
            <a:avLst/>
          </a:prstGeom>
          <a:noFill/>
          <a:extLst>
            <a:ext uri="{909E8E84-426E-40DD-AFC4-6F175D3DCCD1}">
              <a14:hiddenFill xmlns:a14="http://schemas.microsoft.com/office/drawing/2010/main">
                <a:solidFill>
                  <a:srgbClr val="FFFFFF"/>
                </a:solidFill>
              </a14:hiddenFill>
            </a:ext>
          </a:extLst>
        </p:spPr>
      </p:pic>
      <p:pic>
        <p:nvPicPr>
          <p:cNvPr id="6162" name="Picture 18" descr="ÐÐ¾ÑÐ¾Ð¶ÐµÐµ Ð¸Ð·Ð¾Ð±ÑÐ°Ð¶ÐµÐ½Ð¸Ðµ"/>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590" t="1914" r="-13064" b="-2422"/>
          <a:stretch/>
        </p:blipFill>
        <p:spPr bwMode="auto">
          <a:xfrm>
            <a:off x="8531033" y="4462537"/>
            <a:ext cx="2940531" cy="1888970"/>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26929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856203" y="1587255"/>
            <a:ext cx="4479593" cy="4477745"/>
            <a:chOff x="4489248" y="2086985"/>
            <a:chExt cx="3371498" cy="3370107"/>
          </a:xfrm>
        </p:grpSpPr>
        <p:sp>
          <p:nvSpPr>
            <p:cNvPr id="6" name="Freeform 78"/>
            <p:cNvSpPr>
              <a:spLocks/>
            </p:cNvSpPr>
            <p:nvPr/>
          </p:nvSpPr>
          <p:spPr bwMode="auto">
            <a:xfrm rot="1794316">
              <a:off x="4489248" y="2899233"/>
              <a:ext cx="1603769" cy="1602279"/>
            </a:xfrm>
            <a:custGeom>
              <a:avLst/>
              <a:gdLst/>
              <a:ahLst/>
              <a:cxnLst>
                <a:cxn ang="0">
                  <a:pos x="399" y="216"/>
                </a:cxn>
                <a:cxn ang="0">
                  <a:pos x="472" y="181"/>
                </a:cxn>
                <a:cxn ang="0">
                  <a:pos x="433" y="88"/>
                </a:cxn>
                <a:cxn ang="0">
                  <a:pos x="601" y="88"/>
                </a:cxn>
                <a:cxn ang="0">
                  <a:pos x="563" y="181"/>
                </a:cxn>
                <a:cxn ang="0">
                  <a:pos x="636" y="216"/>
                </a:cxn>
                <a:cxn ang="0">
                  <a:pos x="819" y="216"/>
                </a:cxn>
                <a:cxn ang="0">
                  <a:pos x="819" y="399"/>
                </a:cxn>
                <a:cxn ang="0">
                  <a:pos x="784" y="472"/>
                </a:cxn>
                <a:cxn ang="0">
                  <a:pos x="691" y="434"/>
                </a:cxn>
                <a:cxn ang="0">
                  <a:pos x="691" y="602"/>
                </a:cxn>
                <a:cxn ang="0">
                  <a:pos x="784" y="563"/>
                </a:cxn>
                <a:cxn ang="0">
                  <a:pos x="819" y="636"/>
                </a:cxn>
                <a:cxn ang="0">
                  <a:pos x="819" y="819"/>
                </a:cxn>
                <a:cxn ang="0">
                  <a:pos x="636" y="819"/>
                </a:cxn>
                <a:cxn ang="0">
                  <a:pos x="563" y="784"/>
                </a:cxn>
                <a:cxn ang="0">
                  <a:pos x="601" y="691"/>
                </a:cxn>
                <a:cxn ang="0">
                  <a:pos x="433" y="691"/>
                </a:cxn>
                <a:cxn ang="0">
                  <a:pos x="472" y="784"/>
                </a:cxn>
                <a:cxn ang="0">
                  <a:pos x="399" y="819"/>
                </a:cxn>
                <a:cxn ang="0">
                  <a:pos x="216" y="819"/>
                </a:cxn>
                <a:cxn ang="0">
                  <a:pos x="216" y="636"/>
                </a:cxn>
                <a:cxn ang="0">
                  <a:pos x="180" y="563"/>
                </a:cxn>
                <a:cxn ang="0">
                  <a:pos x="88" y="602"/>
                </a:cxn>
                <a:cxn ang="0">
                  <a:pos x="88" y="434"/>
                </a:cxn>
                <a:cxn ang="0">
                  <a:pos x="180" y="472"/>
                </a:cxn>
                <a:cxn ang="0">
                  <a:pos x="216" y="399"/>
                </a:cxn>
                <a:cxn ang="0">
                  <a:pos x="216" y="216"/>
                </a:cxn>
                <a:cxn ang="0">
                  <a:pos x="399" y="216"/>
                </a:cxn>
              </a:cxnLst>
              <a:rect l="0" t="0" r="r" b="b"/>
              <a:pathLst>
                <a:path w="819" h="819">
                  <a:moveTo>
                    <a:pt x="399" y="216"/>
                  </a:moveTo>
                  <a:cubicBezTo>
                    <a:pt x="465" y="216"/>
                    <a:pt x="480" y="200"/>
                    <a:pt x="472" y="181"/>
                  </a:cubicBezTo>
                  <a:cubicBezTo>
                    <a:pt x="455" y="144"/>
                    <a:pt x="425" y="139"/>
                    <a:pt x="433" y="88"/>
                  </a:cubicBezTo>
                  <a:cubicBezTo>
                    <a:pt x="447" y="0"/>
                    <a:pt x="588" y="0"/>
                    <a:pt x="601" y="88"/>
                  </a:cubicBezTo>
                  <a:cubicBezTo>
                    <a:pt x="609" y="139"/>
                    <a:pt x="580" y="144"/>
                    <a:pt x="563" y="181"/>
                  </a:cubicBezTo>
                  <a:cubicBezTo>
                    <a:pt x="554" y="200"/>
                    <a:pt x="570" y="216"/>
                    <a:pt x="636" y="216"/>
                  </a:cubicBezTo>
                  <a:cubicBezTo>
                    <a:pt x="819" y="216"/>
                    <a:pt x="819" y="216"/>
                    <a:pt x="819" y="216"/>
                  </a:cubicBezTo>
                  <a:cubicBezTo>
                    <a:pt x="819" y="399"/>
                    <a:pt x="819" y="399"/>
                    <a:pt x="819" y="399"/>
                  </a:cubicBezTo>
                  <a:cubicBezTo>
                    <a:pt x="819" y="465"/>
                    <a:pt x="803" y="481"/>
                    <a:pt x="784" y="472"/>
                  </a:cubicBezTo>
                  <a:cubicBezTo>
                    <a:pt x="747" y="455"/>
                    <a:pt x="742" y="426"/>
                    <a:pt x="691" y="434"/>
                  </a:cubicBezTo>
                  <a:cubicBezTo>
                    <a:pt x="603" y="447"/>
                    <a:pt x="603" y="588"/>
                    <a:pt x="691" y="602"/>
                  </a:cubicBezTo>
                  <a:cubicBezTo>
                    <a:pt x="742" y="610"/>
                    <a:pt x="747" y="580"/>
                    <a:pt x="784" y="563"/>
                  </a:cubicBezTo>
                  <a:cubicBezTo>
                    <a:pt x="803" y="555"/>
                    <a:pt x="819" y="570"/>
                    <a:pt x="819" y="636"/>
                  </a:cubicBezTo>
                  <a:cubicBezTo>
                    <a:pt x="819" y="819"/>
                    <a:pt x="819" y="819"/>
                    <a:pt x="819" y="819"/>
                  </a:cubicBezTo>
                  <a:cubicBezTo>
                    <a:pt x="636" y="819"/>
                    <a:pt x="636" y="819"/>
                    <a:pt x="636" y="819"/>
                  </a:cubicBezTo>
                  <a:cubicBezTo>
                    <a:pt x="570" y="819"/>
                    <a:pt x="554" y="803"/>
                    <a:pt x="563" y="784"/>
                  </a:cubicBezTo>
                  <a:cubicBezTo>
                    <a:pt x="580" y="747"/>
                    <a:pt x="609" y="743"/>
                    <a:pt x="601" y="691"/>
                  </a:cubicBezTo>
                  <a:cubicBezTo>
                    <a:pt x="588" y="603"/>
                    <a:pt x="447" y="603"/>
                    <a:pt x="433" y="691"/>
                  </a:cubicBezTo>
                  <a:cubicBezTo>
                    <a:pt x="425" y="743"/>
                    <a:pt x="455" y="747"/>
                    <a:pt x="472" y="784"/>
                  </a:cubicBezTo>
                  <a:cubicBezTo>
                    <a:pt x="480" y="803"/>
                    <a:pt x="465" y="819"/>
                    <a:pt x="399" y="819"/>
                  </a:cubicBezTo>
                  <a:cubicBezTo>
                    <a:pt x="216" y="819"/>
                    <a:pt x="216" y="819"/>
                    <a:pt x="216" y="819"/>
                  </a:cubicBezTo>
                  <a:cubicBezTo>
                    <a:pt x="216" y="636"/>
                    <a:pt x="216" y="636"/>
                    <a:pt x="216" y="636"/>
                  </a:cubicBezTo>
                  <a:cubicBezTo>
                    <a:pt x="216" y="570"/>
                    <a:pt x="200" y="555"/>
                    <a:pt x="180" y="563"/>
                  </a:cubicBezTo>
                  <a:cubicBezTo>
                    <a:pt x="144" y="580"/>
                    <a:pt x="139" y="610"/>
                    <a:pt x="88" y="602"/>
                  </a:cubicBezTo>
                  <a:cubicBezTo>
                    <a:pt x="0" y="588"/>
                    <a:pt x="0" y="447"/>
                    <a:pt x="88" y="434"/>
                  </a:cubicBezTo>
                  <a:cubicBezTo>
                    <a:pt x="139" y="426"/>
                    <a:pt x="144" y="455"/>
                    <a:pt x="180" y="472"/>
                  </a:cubicBezTo>
                  <a:cubicBezTo>
                    <a:pt x="200" y="481"/>
                    <a:pt x="216" y="465"/>
                    <a:pt x="216" y="399"/>
                  </a:cubicBezTo>
                  <a:cubicBezTo>
                    <a:pt x="216" y="216"/>
                    <a:pt x="216" y="216"/>
                    <a:pt x="216" y="216"/>
                  </a:cubicBezTo>
                  <a:lnTo>
                    <a:pt x="399" y="216"/>
                  </a:lnTo>
                  <a:close/>
                </a:path>
              </a:pathLst>
            </a:custGeom>
            <a:solidFill>
              <a:schemeClr val="accent4"/>
            </a:solidFill>
            <a:ln w="571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Freeform 76"/>
            <p:cNvSpPr>
              <a:spLocks/>
            </p:cNvSpPr>
            <p:nvPr/>
          </p:nvSpPr>
          <p:spPr bwMode="auto">
            <a:xfrm rot="1794316">
              <a:off x="6256977" y="3042466"/>
              <a:ext cx="1603769" cy="1602279"/>
            </a:xfrm>
            <a:custGeom>
              <a:avLst/>
              <a:gdLst/>
              <a:ahLst/>
              <a:cxnLst>
                <a:cxn ang="0">
                  <a:pos x="183" y="603"/>
                </a:cxn>
                <a:cxn ang="0">
                  <a:pos x="256" y="638"/>
                </a:cxn>
                <a:cxn ang="0">
                  <a:pos x="218" y="731"/>
                </a:cxn>
                <a:cxn ang="0">
                  <a:pos x="386" y="731"/>
                </a:cxn>
                <a:cxn ang="0">
                  <a:pos x="347" y="638"/>
                </a:cxn>
                <a:cxn ang="0">
                  <a:pos x="420" y="603"/>
                </a:cxn>
                <a:cxn ang="0">
                  <a:pos x="603" y="603"/>
                </a:cxn>
                <a:cxn ang="0">
                  <a:pos x="603" y="420"/>
                </a:cxn>
                <a:cxn ang="0">
                  <a:pos x="639" y="347"/>
                </a:cxn>
                <a:cxn ang="0">
                  <a:pos x="731" y="385"/>
                </a:cxn>
                <a:cxn ang="0">
                  <a:pos x="731" y="217"/>
                </a:cxn>
                <a:cxn ang="0">
                  <a:pos x="639" y="256"/>
                </a:cxn>
                <a:cxn ang="0">
                  <a:pos x="603" y="183"/>
                </a:cxn>
                <a:cxn ang="0">
                  <a:pos x="603" y="0"/>
                </a:cxn>
                <a:cxn ang="0">
                  <a:pos x="420" y="0"/>
                </a:cxn>
                <a:cxn ang="0">
                  <a:pos x="347" y="35"/>
                </a:cxn>
                <a:cxn ang="0">
                  <a:pos x="386" y="128"/>
                </a:cxn>
                <a:cxn ang="0">
                  <a:pos x="218" y="128"/>
                </a:cxn>
                <a:cxn ang="0">
                  <a:pos x="256" y="35"/>
                </a:cxn>
                <a:cxn ang="0">
                  <a:pos x="183" y="0"/>
                </a:cxn>
                <a:cxn ang="0">
                  <a:pos x="0" y="0"/>
                </a:cxn>
                <a:cxn ang="0">
                  <a:pos x="0" y="183"/>
                </a:cxn>
                <a:cxn ang="0">
                  <a:pos x="35" y="256"/>
                </a:cxn>
                <a:cxn ang="0">
                  <a:pos x="128" y="217"/>
                </a:cxn>
                <a:cxn ang="0">
                  <a:pos x="128" y="385"/>
                </a:cxn>
                <a:cxn ang="0">
                  <a:pos x="35" y="347"/>
                </a:cxn>
                <a:cxn ang="0">
                  <a:pos x="0" y="420"/>
                </a:cxn>
                <a:cxn ang="0">
                  <a:pos x="0" y="603"/>
                </a:cxn>
                <a:cxn ang="0">
                  <a:pos x="183" y="603"/>
                </a:cxn>
              </a:cxnLst>
              <a:rect l="0" t="0" r="r" b="b"/>
              <a:pathLst>
                <a:path w="819" h="819">
                  <a:moveTo>
                    <a:pt x="183" y="603"/>
                  </a:moveTo>
                  <a:cubicBezTo>
                    <a:pt x="249" y="603"/>
                    <a:pt x="265" y="619"/>
                    <a:pt x="256" y="638"/>
                  </a:cubicBezTo>
                  <a:cubicBezTo>
                    <a:pt x="239" y="675"/>
                    <a:pt x="210" y="680"/>
                    <a:pt x="218" y="731"/>
                  </a:cubicBezTo>
                  <a:cubicBezTo>
                    <a:pt x="231" y="819"/>
                    <a:pt x="372" y="819"/>
                    <a:pt x="386" y="731"/>
                  </a:cubicBezTo>
                  <a:cubicBezTo>
                    <a:pt x="394" y="680"/>
                    <a:pt x="364" y="675"/>
                    <a:pt x="347" y="638"/>
                  </a:cubicBezTo>
                  <a:cubicBezTo>
                    <a:pt x="339" y="619"/>
                    <a:pt x="354" y="603"/>
                    <a:pt x="420" y="603"/>
                  </a:cubicBezTo>
                  <a:cubicBezTo>
                    <a:pt x="603" y="603"/>
                    <a:pt x="603" y="603"/>
                    <a:pt x="603" y="603"/>
                  </a:cubicBezTo>
                  <a:cubicBezTo>
                    <a:pt x="603" y="420"/>
                    <a:pt x="603" y="420"/>
                    <a:pt x="603" y="420"/>
                  </a:cubicBezTo>
                  <a:cubicBezTo>
                    <a:pt x="603" y="354"/>
                    <a:pt x="619" y="338"/>
                    <a:pt x="639" y="347"/>
                  </a:cubicBezTo>
                  <a:cubicBezTo>
                    <a:pt x="675" y="364"/>
                    <a:pt x="680" y="393"/>
                    <a:pt x="731" y="385"/>
                  </a:cubicBezTo>
                  <a:cubicBezTo>
                    <a:pt x="819" y="372"/>
                    <a:pt x="819" y="231"/>
                    <a:pt x="731" y="217"/>
                  </a:cubicBezTo>
                  <a:cubicBezTo>
                    <a:pt x="680" y="209"/>
                    <a:pt x="675" y="239"/>
                    <a:pt x="639" y="256"/>
                  </a:cubicBezTo>
                  <a:cubicBezTo>
                    <a:pt x="619" y="264"/>
                    <a:pt x="603" y="249"/>
                    <a:pt x="603" y="183"/>
                  </a:cubicBezTo>
                  <a:cubicBezTo>
                    <a:pt x="603" y="0"/>
                    <a:pt x="603" y="0"/>
                    <a:pt x="603" y="0"/>
                  </a:cubicBezTo>
                  <a:cubicBezTo>
                    <a:pt x="420" y="0"/>
                    <a:pt x="420" y="0"/>
                    <a:pt x="420" y="0"/>
                  </a:cubicBezTo>
                  <a:cubicBezTo>
                    <a:pt x="354" y="0"/>
                    <a:pt x="339" y="16"/>
                    <a:pt x="347" y="35"/>
                  </a:cubicBezTo>
                  <a:cubicBezTo>
                    <a:pt x="364" y="72"/>
                    <a:pt x="394" y="76"/>
                    <a:pt x="386" y="128"/>
                  </a:cubicBezTo>
                  <a:cubicBezTo>
                    <a:pt x="372" y="216"/>
                    <a:pt x="231" y="216"/>
                    <a:pt x="218" y="128"/>
                  </a:cubicBezTo>
                  <a:cubicBezTo>
                    <a:pt x="210" y="76"/>
                    <a:pt x="239" y="72"/>
                    <a:pt x="256" y="35"/>
                  </a:cubicBezTo>
                  <a:cubicBezTo>
                    <a:pt x="265" y="16"/>
                    <a:pt x="249" y="0"/>
                    <a:pt x="183" y="0"/>
                  </a:cubicBezTo>
                  <a:cubicBezTo>
                    <a:pt x="0" y="0"/>
                    <a:pt x="0" y="0"/>
                    <a:pt x="0" y="0"/>
                  </a:cubicBezTo>
                  <a:cubicBezTo>
                    <a:pt x="0" y="183"/>
                    <a:pt x="0" y="183"/>
                    <a:pt x="0" y="183"/>
                  </a:cubicBezTo>
                  <a:cubicBezTo>
                    <a:pt x="0" y="249"/>
                    <a:pt x="16" y="264"/>
                    <a:pt x="35" y="256"/>
                  </a:cubicBezTo>
                  <a:cubicBezTo>
                    <a:pt x="72" y="239"/>
                    <a:pt x="77" y="209"/>
                    <a:pt x="128" y="217"/>
                  </a:cubicBezTo>
                  <a:cubicBezTo>
                    <a:pt x="216" y="231"/>
                    <a:pt x="216" y="372"/>
                    <a:pt x="128" y="385"/>
                  </a:cubicBezTo>
                  <a:cubicBezTo>
                    <a:pt x="77" y="393"/>
                    <a:pt x="72" y="364"/>
                    <a:pt x="35" y="347"/>
                  </a:cubicBezTo>
                  <a:cubicBezTo>
                    <a:pt x="16" y="338"/>
                    <a:pt x="0" y="354"/>
                    <a:pt x="0" y="420"/>
                  </a:cubicBezTo>
                  <a:cubicBezTo>
                    <a:pt x="0" y="603"/>
                    <a:pt x="0" y="603"/>
                    <a:pt x="0" y="603"/>
                  </a:cubicBezTo>
                  <a:lnTo>
                    <a:pt x="183" y="603"/>
                  </a:lnTo>
                  <a:close/>
                </a:path>
              </a:pathLst>
            </a:custGeom>
            <a:solidFill>
              <a:schemeClr val="accent2"/>
            </a:solidFill>
            <a:ln w="571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77"/>
            <p:cNvSpPr>
              <a:spLocks/>
            </p:cNvSpPr>
            <p:nvPr/>
          </p:nvSpPr>
          <p:spPr bwMode="auto">
            <a:xfrm rot="1794316">
              <a:off x="5444729" y="2086985"/>
              <a:ext cx="1603769" cy="1602279"/>
            </a:xfrm>
            <a:custGeom>
              <a:avLst/>
              <a:gdLst/>
              <a:ahLst/>
              <a:cxnLst>
                <a:cxn ang="0">
                  <a:pos x="183" y="216"/>
                </a:cxn>
                <a:cxn ang="0">
                  <a:pos x="256" y="180"/>
                </a:cxn>
                <a:cxn ang="0">
                  <a:pos x="217" y="88"/>
                </a:cxn>
                <a:cxn ang="0">
                  <a:pos x="385" y="88"/>
                </a:cxn>
                <a:cxn ang="0">
                  <a:pos x="347" y="180"/>
                </a:cxn>
                <a:cxn ang="0">
                  <a:pos x="420" y="216"/>
                </a:cxn>
                <a:cxn ang="0">
                  <a:pos x="603" y="216"/>
                </a:cxn>
                <a:cxn ang="0">
                  <a:pos x="603" y="399"/>
                </a:cxn>
                <a:cxn ang="0">
                  <a:pos x="638" y="472"/>
                </a:cxn>
                <a:cxn ang="0">
                  <a:pos x="731" y="433"/>
                </a:cxn>
                <a:cxn ang="0">
                  <a:pos x="731" y="601"/>
                </a:cxn>
                <a:cxn ang="0">
                  <a:pos x="638" y="563"/>
                </a:cxn>
                <a:cxn ang="0">
                  <a:pos x="603" y="636"/>
                </a:cxn>
                <a:cxn ang="0">
                  <a:pos x="603" y="819"/>
                </a:cxn>
                <a:cxn ang="0">
                  <a:pos x="420" y="819"/>
                </a:cxn>
                <a:cxn ang="0">
                  <a:pos x="347" y="784"/>
                </a:cxn>
                <a:cxn ang="0">
                  <a:pos x="385" y="691"/>
                </a:cxn>
                <a:cxn ang="0">
                  <a:pos x="217" y="691"/>
                </a:cxn>
                <a:cxn ang="0">
                  <a:pos x="256" y="784"/>
                </a:cxn>
                <a:cxn ang="0">
                  <a:pos x="183" y="819"/>
                </a:cxn>
                <a:cxn ang="0">
                  <a:pos x="0" y="819"/>
                </a:cxn>
                <a:cxn ang="0">
                  <a:pos x="0" y="636"/>
                </a:cxn>
                <a:cxn ang="0">
                  <a:pos x="35" y="563"/>
                </a:cxn>
                <a:cxn ang="0">
                  <a:pos x="128" y="601"/>
                </a:cxn>
                <a:cxn ang="0">
                  <a:pos x="128" y="433"/>
                </a:cxn>
                <a:cxn ang="0">
                  <a:pos x="35" y="472"/>
                </a:cxn>
                <a:cxn ang="0">
                  <a:pos x="0" y="399"/>
                </a:cxn>
                <a:cxn ang="0">
                  <a:pos x="0" y="216"/>
                </a:cxn>
                <a:cxn ang="0">
                  <a:pos x="183" y="216"/>
                </a:cxn>
              </a:cxnLst>
              <a:rect l="0" t="0" r="r" b="b"/>
              <a:pathLst>
                <a:path w="819" h="819">
                  <a:moveTo>
                    <a:pt x="183" y="216"/>
                  </a:moveTo>
                  <a:cubicBezTo>
                    <a:pt x="249" y="216"/>
                    <a:pt x="264" y="200"/>
                    <a:pt x="256" y="180"/>
                  </a:cubicBezTo>
                  <a:cubicBezTo>
                    <a:pt x="239" y="144"/>
                    <a:pt x="209" y="139"/>
                    <a:pt x="217" y="88"/>
                  </a:cubicBezTo>
                  <a:cubicBezTo>
                    <a:pt x="231" y="0"/>
                    <a:pt x="372" y="0"/>
                    <a:pt x="385" y="88"/>
                  </a:cubicBezTo>
                  <a:cubicBezTo>
                    <a:pt x="393" y="139"/>
                    <a:pt x="364" y="144"/>
                    <a:pt x="347" y="180"/>
                  </a:cubicBezTo>
                  <a:cubicBezTo>
                    <a:pt x="338" y="200"/>
                    <a:pt x="354" y="216"/>
                    <a:pt x="420" y="216"/>
                  </a:cubicBezTo>
                  <a:cubicBezTo>
                    <a:pt x="603" y="216"/>
                    <a:pt x="603" y="216"/>
                    <a:pt x="603" y="216"/>
                  </a:cubicBezTo>
                  <a:cubicBezTo>
                    <a:pt x="603" y="399"/>
                    <a:pt x="603" y="399"/>
                    <a:pt x="603" y="399"/>
                  </a:cubicBezTo>
                  <a:cubicBezTo>
                    <a:pt x="603" y="465"/>
                    <a:pt x="619" y="480"/>
                    <a:pt x="638" y="472"/>
                  </a:cubicBezTo>
                  <a:cubicBezTo>
                    <a:pt x="675" y="455"/>
                    <a:pt x="680" y="425"/>
                    <a:pt x="731" y="433"/>
                  </a:cubicBezTo>
                  <a:cubicBezTo>
                    <a:pt x="819" y="447"/>
                    <a:pt x="819" y="588"/>
                    <a:pt x="731" y="601"/>
                  </a:cubicBezTo>
                  <a:cubicBezTo>
                    <a:pt x="680" y="609"/>
                    <a:pt x="675" y="580"/>
                    <a:pt x="638" y="563"/>
                  </a:cubicBezTo>
                  <a:cubicBezTo>
                    <a:pt x="619" y="554"/>
                    <a:pt x="603" y="570"/>
                    <a:pt x="603" y="636"/>
                  </a:cubicBezTo>
                  <a:cubicBezTo>
                    <a:pt x="603" y="819"/>
                    <a:pt x="603" y="819"/>
                    <a:pt x="603" y="819"/>
                  </a:cubicBezTo>
                  <a:cubicBezTo>
                    <a:pt x="420" y="819"/>
                    <a:pt x="420" y="819"/>
                    <a:pt x="420" y="819"/>
                  </a:cubicBezTo>
                  <a:cubicBezTo>
                    <a:pt x="354" y="819"/>
                    <a:pt x="338" y="803"/>
                    <a:pt x="347" y="784"/>
                  </a:cubicBezTo>
                  <a:cubicBezTo>
                    <a:pt x="364" y="747"/>
                    <a:pt x="393" y="742"/>
                    <a:pt x="385" y="691"/>
                  </a:cubicBezTo>
                  <a:cubicBezTo>
                    <a:pt x="372" y="603"/>
                    <a:pt x="231" y="603"/>
                    <a:pt x="217" y="691"/>
                  </a:cubicBezTo>
                  <a:cubicBezTo>
                    <a:pt x="209" y="742"/>
                    <a:pt x="239" y="747"/>
                    <a:pt x="256" y="784"/>
                  </a:cubicBezTo>
                  <a:cubicBezTo>
                    <a:pt x="264" y="803"/>
                    <a:pt x="249" y="819"/>
                    <a:pt x="183" y="819"/>
                  </a:cubicBezTo>
                  <a:cubicBezTo>
                    <a:pt x="0" y="819"/>
                    <a:pt x="0" y="819"/>
                    <a:pt x="0" y="819"/>
                  </a:cubicBezTo>
                  <a:cubicBezTo>
                    <a:pt x="0" y="636"/>
                    <a:pt x="0" y="636"/>
                    <a:pt x="0" y="636"/>
                  </a:cubicBezTo>
                  <a:cubicBezTo>
                    <a:pt x="0" y="570"/>
                    <a:pt x="16" y="554"/>
                    <a:pt x="35" y="563"/>
                  </a:cubicBezTo>
                  <a:cubicBezTo>
                    <a:pt x="72" y="580"/>
                    <a:pt x="76" y="609"/>
                    <a:pt x="128" y="601"/>
                  </a:cubicBezTo>
                  <a:cubicBezTo>
                    <a:pt x="216" y="588"/>
                    <a:pt x="216" y="447"/>
                    <a:pt x="128" y="433"/>
                  </a:cubicBezTo>
                  <a:cubicBezTo>
                    <a:pt x="76" y="425"/>
                    <a:pt x="72" y="455"/>
                    <a:pt x="35" y="472"/>
                  </a:cubicBezTo>
                  <a:cubicBezTo>
                    <a:pt x="16" y="480"/>
                    <a:pt x="0" y="465"/>
                    <a:pt x="0" y="399"/>
                  </a:cubicBezTo>
                  <a:cubicBezTo>
                    <a:pt x="0" y="216"/>
                    <a:pt x="0" y="216"/>
                    <a:pt x="0" y="216"/>
                  </a:cubicBezTo>
                  <a:lnTo>
                    <a:pt x="183" y="216"/>
                  </a:lnTo>
                  <a:close/>
                </a:path>
              </a:pathLst>
            </a:custGeom>
            <a:solidFill>
              <a:schemeClr val="accent1"/>
            </a:solidFill>
            <a:ln w="571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79"/>
            <p:cNvSpPr>
              <a:spLocks/>
            </p:cNvSpPr>
            <p:nvPr/>
          </p:nvSpPr>
          <p:spPr bwMode="auto">
            <a:xfrm rot="1794316">
              <a:off x="5301867" y="3853323"/>
              <a:ext cx="1603769" cy="1603769"/>
            </a:xfrm>
            <a:custGeom>
              <a:avLst/>
              <a:gdLst/>
              <a:ahLst/>
              <a:cxnLst>
                <a:cxn ang="0">
                  <a:pos x="216" y="420"/>
                </a:cxn>
                <a:cxn ang="0">
                  <a:pos x="181" y="347"/>
                </a:cxn>
                <a:cxn ang="0">
                  <a:pos x="88" y="386"/>
                </a:cxn>
                <a:cxn ang="0">
                  <a:pos x="88" y="218"/>
                </a:cxn>
                <a:cxn ang="0">
                  <a:pos x="181" y="256"/>
                </a:cxn>
                <a:cxn ang="0">
                  <a:pos x="216" y="183"/>
                </a:cxn>
                <a:cxn ang="0">
                  <a:pos x="216" y="0"/>
                </a:cxn>
                <a:cxn ang="0">
                  <a:pos x="399" y="0"/>
                </a:cxn>
                <a:cxn ang="0">
                  <a:pos x="472" y="35"/>
                </a:cxn>
                <a:cxn ang="0">
                  <a:pos x="434" y="128"/>
                </a:cxn>
                <a:cxn ang="0">
                  <a:pos x="602" y="128"/>
                </a:cxn>
                <a:cxn ang="0">
                  <a:pos x="563" y="35"/>
                </a:cxn>
                <a:cxn ang="0">
                  <a:pos x="636" y="0"/>
                </a:cxn>
                <a:cxn ang="0">
                  <a:pos x="819" y="0"/>
                </a:cxn>
                <a:cxn ang="0">
                  <a:pos x="819" y="183"/>
                </a:cxn>
                <a:cxn ang="0">
                  <a:pos x="784" y="256"/>
                </a:cxn>
                <a:cxn ang="0">
                  <a:pos x="691" y="218"/>
                </a:cxn>
                <a:cxn ang="0">
                  <a:pos x="691" y="386"/>
                </a:cxn>
                <a:cxn ang="0">
                  <a:pos x="784" y="347"/>
                </a:cxn>
                <a:cxn ang="0">
                  <a:pos x="819" y="420"/>
                </a:cxn>
                <a:cxn ang="0">
                  <a:pos x="819" y="603"/>
                </a:cxn>
                <a:cxn ang="0">
                  <a:pos x="636" y="603"/>
                </a:cxn>
                <a:cxn ang="0">
                  <a:pos x="563" y="639"/>
                </a:cxn>
                <a:cxn ang="0">
                  <a:pos x="602" y="731"/>
                </a:cxn>
                <a:cxn ang="0">
                  <a:pos x="434" y="731"/>
                </a:cxn>
                <a:cxn ang="0">
                  <a:pos x="472" y="639"/>
                </a:cxn>
                <a:cxn ang="0">
                  <a:pos x="399" y="603"/>
                </a:cxn>
                <a:cxn ang="0">
                  <a:pos x="216" y="603"/>
                </a:cxn>
                <a:cxn ang="0">
                  <a:pos x="216" y="420"/>
                </a:cxn>
              </a:cxnLst>
              <a:rect l="0" t="0" r="r" b="b"/>
              <a:pathLst>
                <a:path w="819" h="819">
                  <a:moveTo>
                    <a:pt x="216" y="420"/>
                  </a:moveTo>
                  <a:cubicBezTo>
                    <a:pt x="216" y="354"/>
                    <a:pt x="200" y="339"/>
                    <a:pt x="181" y="347"/>
                  </a:cubicBezTo>
                  <a:cubicBezTo>
                    <a:pt x="144" y="364"/>
                    <a:pt x="139" y="394"/>
                    <a:pt x="88" y="386"/>
                  </a:cubicBezTo>
                  <a:cubicBezTo>
                    <a:pt x="0" y="372"/>
                    <a:pt x="0" y="231"/>
                    <a:pt x="88" y="218"/>
                  </a:cubicBezTo>
                  <a:cubicBezTo>
                    <a:pt x="139" y="210"/>
                    <a:pt x="144" y="239"/>
                    <a:pt x="181" y="256"/>
                  </a:cubicBezTo>
                  <a:cubicBezTo>
                    <a:pt x="200" y="265"/>
                    <a:pt x="216" y="249"/>
                    <a:pt x="216" y="183"/>
                  </a:cubicBezTo>
                  <a:cubicBezTo>
                    <a:pt x="216" y="0"/>
                    <a:pt x="216" y="0"/>
                    <a:pt x="216" y="0"/>
                  </a:cubicBezTo>
                  <a:cubicBezTo>
                    <a:pt x="399" y="0"/>
                    <a:pt x="399" y="0"/>
                    <a:pt x="399" y="0"/>
                  </a:cubicBezTo>
                  <a:cubicBezTo>
                    <a:pt x="465" y="0"/>
                    <a:pt x="481" y="16"/>
                    <a:pt x="472" y="35"/>
                  </a:cubicBezTo>
                  <a:cubicBezTo>
                    <a:pt x="455" y="72"/>
                    <a:pt x="426" y="77"/>
                    <a:pt x="434" y="128"/>
                  </a:cubicBezTo>
                  <a:cubicBezTo>
                    <a:pt x="447" y="216"/>
                    <a:pt x="588" y="216"/>
                    <a:pt x="602" y="128"/>
                  </a:cubicBezTo>
                  <a:cubicBezTo>
                    <a:pt x="610" y="77"/>
                    <a:pt x="580" y="72"/>
                    <a:pt x="563" y="35"/>
                  </a:cubicBezTo>
                  <a:cubicBezTo>
                    <a:pt x="555" y="16"/>
                    <a:pt x="570" y="0"/>
                    <a:pt x="636" y="0"/>
                  </a:cubicBezTo>
                  <a:cubicBezTo>
                    <a:pt x="819" y="0"/>
                    <a:pt x="819" y="0"/>
                    <a:pt x="819" y="0"/>
                  </a:cubicBezTo>
                  <a:cubicBezTo>
                    <a:pt x="819" y="183"/>
                    <a:pt x="819" y="183"/>
                    <a:pt x="819" y="183"/>
                  </a:cubicBezTo>
                  <a:cubicBezTo>
                    <a:pt x="819" y="249"/>
                    <a:pt x="803" y="265"/>
                    <a:pt x="784" y="256"/>
                  </a:cubicBezTo>
                  <a:cubicBezTo>
                    <a:pt x="747" y="239"/>
                    <a:pt x="743" y="210"/>
                    <a:pt x="691" y="218"/>
                  </a:cubicBezTo>
                  <a:cubicBezTo>
                    <a:pt x="603" y="231"/>
                    <a:pt x="603" y="372"/>
                    <a:pt x="691" y="386"/>
                  </a:cubicBezTo>
                  <a:cubicBezTo>
                    <a:pt x="743" y="394"/>
                    <a:pt x="747" y="364"/>
                    <a:pt x="784" y="347"/>
                  </a:cubicBezTo>
                  <a:cubicBezTo>
                    <a:pt x="803" y="339"/>
                    <a:pt x="819" y="354"/>
                    <a:pt x="819" y="420"/>
                  </a:cubicBezTo>
                  <a:cubicBezTo>
                    <a:pt x="819" y="603"/>
                    <a:pt x="819" y="603"/>
                    <a:pt x="819" y="603"/>
                  </a:cubicBezTo>
                  <a:cubicBezTo>
                    <a:pt x="636" y="603"/>
                    <a:pt x="636" y="603"/>
                    <a:pt x="636" y="603"/>
                  </a:cubicBezTo>
                  <a:cubicBezTo>
                    <a:pt x="570" y="603"/>
                    <a:pt x="555" y="619"/>
                    <a:pt x="563" y="639"/>
                  </a:cubicBezTo>
                  <a:cubicBezTo>
                    <a:pt x="580" y="675"/>
                    <a:pt x="610" y="680"/>
                    <a:pt x="602" y="731"/>
                  </a:cubicBezTo>
                  <a:cubicBezTo>
                    <a:pt x="588" y="819"/>
                    <a:pt x="447" y="819"/>
                    <a:pt x="434" y="731"/>
                  </a:cubicBezTo>
                  <a:cubicBezTo>
                    <a:pt x="426" y="680"/>
                    <a:pt x="455" y="675"/>
                    <a:pt x="472" y="639"/>
                  </a:cubicBezTo>
                  <a:cubicBezTo>
                    <a:pt x="481" y="619"/>
                    <a:pt x="465" y="603"/>
                    <a:pt x="399" y="603"/>
                  </a:cubicBezTo>
                  <a:cubicBezTo>
                    <a:pt x="216" y="603"/>
                    <a:pt x="216" y="603"/>
                    <a:pt x="216" y="603"/>
                  </a:cubicBezTo>
                  <a:lnTo>
                    <a:pt x="216" y="420"/>
                  </a:lnTo>
                  <a:close/>
                </a:path>
              </a:pathLst>
            </a:custGeom>
            <a:solidFill>
              <a:schemeClr val="accent3"/>
            </a:solidFill>
            <a:ln w="571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30" name="Прямоугольник 29"/>
          <p:cNvSpPr/>
          <p:nvPr/>
        </p:nvSpPr>
        <p:spPr>
          <a:xfrm>
            <a:off x="245777" y="4524377"/>
            <a:ext cx="4248472" cy="1908215"/>
          </a:xfrm>
          <a:prstGeom prst="rect">
            <a:avLst/>
          </a:prstGeom>
          <a:ln w="28575">
            <a:solidFill>
              <a:schemeClr val="tx1"/>
            </a:solidFill>
          </a:ln>
        </p:spPr>
        <p:txBody>
          <a:bodyPr wrap="square">
            <a:spAutoFit/>
          </a:bodyPr>
          <a:lstStyle/>
          <a:p>
            <a:r>
              <a:rPr lang="en-US" sz="2800" b="1" u="sng" dirty="0">
                <a:solidFill>
                  <a:srgbClr val="FF0000"/>
                </a:solidFill>
                <a:latin typeface="Times New Roman" panose="02020603050405020304" pitchFamily="18" charset="0"/>
                <a:cs typeface="Times New Roman" panose="02020603050405020304" pitchFamily="18" charset="0"/>
              </a:rPr>
              <a:t>4</a:t>
            </a:r>
            <a:r>
              <a:rPr lang="ru-RU" sz="2800" b="1" u="sng" dirty="0" smtClean="0">
                <a:solidFill>
                  <a:srgbClr val="FF0000"/>
                </a:solidFill>
                <a:latin typeface="Times New Roman" panose="02020603050405020304" pitchFamily="18" charset="0"/>
                <a:cs typeface="Times New Roman" panose="02020603050405020304" pitchFamily="18" charset="0"/>
              </a:rPr>
              <a:t>. Общение</a:t>
            </a:r>
            <a:r>
              <a:rPr lang="ru-RU" dirty="0" smtClean="0">
                <a:solidFill>
                  <a:srgbClr val="002060"/>
                </a:solidFill>
                <a:latin typeface="Times New Roman" panose="02020603050405020304" pitchFamily="18" charset="0"/>
                <a:cs typeface="Times New Roman" panose="02020603050405020304" pitchFamily="18" charset="0"/>
              </a:rPr>
              <a:t/>
            </a:r>
            <a:br>
              <a:rPr lang="ru-RU" dirty="0" smtClean="0">
                <a:solidFill>
                  <a:srgbClr val="002060"/>
                </a:solidFill>
                <a:latin typeface="Times New Roman" panose="02020603050405020304" pitchFamily="18" charset="0"/>
                <a:cs typeface="Times New Roman" panose="02020603050405020304" pitchFamily="18" charset="0"/>
              </a:rPr>
            </a:br>
            <a:r>
              <a:rPr lang="ru-RU" dirty="0" smtClean="0">
                <a:solidFill>
                  <a:srgbClr val="002060"/>
                </a:solidFill>
                <a:latin typeface="Times New Roman" panose="02020603050405020304" pitchFamily="18" charset="0"/>
                <a:cs typeface="Times New Roman" panose="02020603050405020304" pitchFamily="18" charset="0"/>
              </a:rPr>
              <a:t>-Коммуникабельность</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-Индивидуальный подход в общении</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-Активность взаимодействия</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-Эмоциональный </a:t>
            </a:r>
            <a:r>
              <a:rPr lang="ru-RU" dirty="0">
                <a:solidFill>
                  <a:srgbClr val="002060"/>
                </a:solidFill>
                <a:latin typeface="Times New Roman" panose="02020603050405020304" pitchFamily="18" charset="0"/>
                <a:cs typeface="Times New Roman" panose="02020603050405020304" pitchFamily="18" charset="0"/>
              </a:rPr>
              <a:t>интеллект </a:t>
            </a:r>
            <a:r>
              <a:rPr lang="ru-RU" dirty="0" smtClean="0">
                <a:solidFill>
                  <a:srgbClr val="002060"/>
                </a:solidFill>
                <a:latin typeface="Times New Roman" panose="02020603050405020304" pitchFamily="18" charset="0"/>
                <a:cs typeface="Times New Roman" panose="02020603050405020304" pitchFamily="18" charset="0"/>
              </a:rPr>
              <a:t/>
            </a:r>
            <a:br>
              <a:rPr lang="ru-RU" dirty="0" smtClean="0">
                <a:solidFill>
                  <a:srgbClr val="002060"/>
                </a:solidFill>
                <a:latin typeface="Times New Roman" panose="02020603050405020304" pitchFamily="18" charset="0"/>
                <a:cs typeface="Times New Roman" panose="02020603050405020304" pitchFamily="18" charset="0"/>
              </a:rPr>
            </a:br>
            <a:r>
              <a:rPr lang="ru-RU" dirty="0" smtClean="0">
                <a:solidFill>
                  <a:srgbClr val="002060"/>
                </a:solidFill>
                <a:latin typeface="Times New Roman" panose="02020603050405020304" pitchFamily="18" charset="0"/>
                <a:cs typeface="Times New Roman" panose="02020603050405020304" pitchFamily="18" charset="0"/>
              </a:rPr>
              <a:t>-Гибкость </a:t>
            </a:r>
            <a:r>
              <a:rPr lang="ru-RU" dirty="0">
                <a:solidFill>
                  <a:srgbClr val="002060"/>
                </a:solidFill>
                <a:latin typeface="Times New Roman" panose="02020603050405020304" pitchFamily="18" charset="0"/>
                <a:cs typeface="Times New Roman" panose="02020603050405020304" pitchFamily="18" charset="0"/>
              </a:rPr>
              <a:t>и принятие критики</a:t>
            </a:r>
          </a:p>
        </p:txBody>
      </p:sp>
      <p:sp>
        <p:nvSpPr>
          <p:cNvPr id="32" name="Прямоугольник 31"/>
          <p:cNvSpPr/>
          <p:nvPr/>
        </p:nvSpPr>
        <p:spPr>
          <a:xfrm>
            <a:off x="245777" y="1365946"/>
            <a:ext cx="3960440" cy="1908215"/>
          </a:xfrm>
          <a:prstGeom prst="rect">
            <a:avLst/>
          </a:prstGeom>
          <a:ln w="28575">
            <a:solidFill>
              <a:srgbClr val="002060"/>
            </a:solidFill>
          </a:ln>
        </p:spPr>
        <p:txBody>
          <a:bodyPr wrap="square">
            <a:spAutoFit/>
          </a:bodyPr>
          <a:lstStyle/>
          <a:p>
            <a:pPr lvl="0"/>
            <a:r>
              <a:rPr lang="en-US" sz="2800" b="1" u="sng" dirty="0">
                <a:solidFill>
                  <a:srgbClr val="FF0000"/>
                </a:solidFill>
                <a:latin typeface="Times New Roman" panose="02020603050405020304" pitchFamily="18" charset="0"/>
                <a:cs typeface="Times New Roman" panose="02020603050405020304" pitchFamily="18" charset="0"/>
              </a:rPr>
              <a:t>1</a:t>
            </a:r>
            <a:r>
              <a:rPr lang="ru-RU" sz="2800" b="1" u="sng" dirty="0" smtClean="0">
                <a:solidFill>
                  <a:srgbClr val="FF0000"/>
                </a:solidFill>
                <a:latin typeface="Times New Roman" panose="02020603050405020304" pitchFamily="18" charset="0"/>
                <a:cs typeface="Times New Roman" panose="02020603050405020304" pitchFamily="18" charset="0"/>
              </a:rPr>
              <a:t>. </a:t>
            </a:r>
            <a:r>
              <a:rPr lang="ru-RU" sz="2800" u="sng" dirty="0">
                <a:solidFill>
                  <a:srgbClr val="FF0000"/>
                </a:solidFill>
                <a:latin typeface="Times New Roman" panose="02020603050405020304" pitchFamily="18" charset="0"/>
                <a:cs typeface="Times New Roman" panose="02020603050405020304" pitchFamily="18" charset="0"/>
              </a:rPr>
              <a:t> </a:t>
            </a:r>
            <a:r>
              <a:rPr lang="ru-RU" sz="2800" b="1" u="sng" dirty="0" smtClean="0">
                <a:solidFill>
                  <a:srgbClr val="FF0000"/>
                </a:solidFill>
                <a:latin typeface="Times New Roman" panose="02020603050405020304" pitchFamily="18" charset="0"/>
                <a:cs typeface="Times New Roman" panose="02020603050405020304" pitchFamily="18" charset="0"/>
              </a:rPr>
              <a:t>Креативность</a:t>
            </a:r>
            <a:r>
              <a:rPr lang="en-US" sz="2800" b="1" u="sng" dirty="0" smtClean="0">
                <a:solidFill>
                  <a:srgbClr val="FF0000"/>
                </a:solidFill>
                <a:latin typeface="Times New Roman" panose="02020603050405020304" pitchFamily="18" charset="0"/>
                <a:cs typeface="Times New Roman" panose="02020603050405020304" pitchFamily="18" charset="0"/>
              </a:rPr>
              <a:t> </a:t>
            </a:r>
            <a:r>
              <a:rPr lang="en-US" b="1" u="sng" dirty="0" smtClean="0">
                <a:solidFill>
                  <a:srgbClr val="FF0000"/>
                </a:solidFill>
                <a:latin typeface="Times New Roman" panose="02020603050405020304" pitchFamily="18" charset="0"/>
                <a:cs typeface="Times New Roman" panose="02020603050405020304" pitchFamily="18" charset="0"/>
              </a:rPr>
              <a:t/>
            </a:r>
            <a:br>
              <a:rPr lang="en-US" b="1" u="sng" dirty="0" smtClean="0">
                <a:solidFill>
                  <a:srgbClr val="FF0000"/>
                </a:solidFill>
                <a:latin typeface="Times New Roman" panose="02020603050405020304" pitchFamily="18" charset="0"/>
                <a:cs typeface="Times New Roman" panose="02020603050405020304" pitchFamily="18" charset="0"/>
              </a:rPr>
            </a:br>
            <a:r>
              <a:rPr lang="ru-RU" dirty="0" smtClean="0">
                <a:solidFill>
                  <a:srgbClr val="002060"/>
                </a:solidFill>
                <a:latin typeface="Times New Roman" panose="02020603050405020304" pitchFamily="18" charset="0"/>
                <a:cs typeface="Times New Roman" panose="02020603050405020304" pitchFamily="18" charset="0"/>
              </a:rPr>
              <a:t>- Оригинальность идей</a:t>
            </a:r>
          </a:p>
          <a:p>
            <a:pPr lvl="0"/>
            <a:r>
              <a:rPr lang="ru-RU" dirty="0" smtClean="0">
                <a:solidFill>
                  <a:srgbClr val="002060"/>
                </a:solidFill>
                <a:latin typeface="Times New Roman" panose="02020603050405020304" pitchFamily="18" charset="0"/>
                <a:cs typeface="Times New Roman" panose="02020603050405020304" pitchFamily="18" charset="0"/>
              </a:rPr>
              <a:t>- Гибкость в применении стратегий</a:t>
            </a:r>
          </a:p>
          <a:p>
            <a:pPr lvl="0"/>
            <a:r>
              <a:rPr lang="ru-RU" dirty="0" smtClean="0">
                <a:solidFill>
                  <a:srgbClr val="002060"/>
                </a:solidFill>
                <a:latin typeface="Times New Roman" panose="02020603050405020304" pitchFamily="18" charset="0"/>
                <a:cs typeface="Times New Roman" panose="02020603050405020304" pitchFamily="18" charset="0"/>
              </a:rPr>
              <a:t>- Абстрактность мышления</a:t>
            </a:r>
          </a:p>
          <a:p>
            <a:pPr lvl="0"/>
            <a:r>
              <a:rPr lang="ru-RU" dirty="0" smtClean="0">
                <a:solidFill>
                  <a:srgbClr val="002060"/>
                </a:solidFill>
                <a:latin typeface="Times New Roman" panose="02020603050405020304" pitchFamily="18" charset="0"/>
                <a:cs typeface="Times New Roman" panose="02020603050405020304" pitchFamily="18" charset="0"/>
              </a:rPr>
              <a:t>- Беглость инициации идей</a:t>
            </a:r>
          </a:p>
          <a:p>
            <a:pPr lvl="0"/>
            <a:r>
              <a:rPr lang="ru-RU" dirty="0" smtClean="0">
                <a:solidFill>
                  <a:srgbClr val="002060"/>
                </a:solidFill>
                <a:latin typeface="Times New Roman" panose="02020603050405020304" pitchFamily="18" charset="0"/>
                <a:cs typeface="Times New Roman" panose="02020603050405020304" pitchFamily="18" charset="0"/>
              </a:rPr>
              <a:t>- Метафоричность выражения идей.</a:t>
            </a:r>
            <a:endParaRPr lang="ru-RU" dirty="0">
              <a:solidFill>
                <a:srgbClr val="002060"/>
              </a:solidFill>
              <a:latin typeface="Times New Roman" panose="02020603050405020304" pitchFamily="18" charset="0"/>
              <a:cs typeface="Times New Roman" panose="02020603050405020304" pitchFamily="18" charset="0"/>
            </a:endParaRPr>
          </a:p>
        </p:txBody>
      </p:sp>
      <p:sp>
        <p:nvSpPr>
          <p:cNvPr id="33" name="Прямоугольник 32"/>
          <p:cNvSpPr/>
          <p:nvPr/>
        </p:nvSpPr>
        <p:spPr>
          <a:xfrm>
            <a:off x="7572232" y="1513200"/>
            <a:ext cx="4467897" cy="1908215"/>
          </a:xfrm>
          <a:prstGeom prst="rect">
            <a:avLst/>
          </a:prstGeom>
          <a:ln w="28575">
            <a:solidFill>
              <a:schemeClr val="tx1"/>
            </a:solidFill>
          </a:ln>
        </p:spPr>
        <p:txBody>
          <a:bodyPr wrap="square">
            <a:spAutoFit/>
          </a:bodyPr>
          <a:lstStyle/>
          <a:p>
            <a:r>
              <a:rPr lang="en-US" sz="2800" b="1" u="sng" dirty="0">
                <a:solidFill>
                  <a:srgbClr val="FF0000"/>
                </a:solidFill>
                <a:latin typeface="Times New Roman" panose="02020603050405020304" pitchFamily="18" charset="0"/>
                <a:cs typeface="Times New Roman" panose="02020603050405020304" pitchFamily="18" charset="0"/>
              </a:rPr>
              <a:t>2</a:t>
            </a:r>
            <a:r>
              <a:rPr lang="ru-RU" sz="2800" b="1" u="sng" dirty="0" smtClean="0">
                <a:solidFill>
                  <a:srgbClr val="FF0000"/>
                </a:solidFill>
                <a:latin typeface="Times New Roman" panose="02020603050405020304" pitchFamily="18" charset="0"/>
                <a:cs typeface="Times New Roman" panose="02020603050405020304" pitchFamily="18" charset="0"/>
              </a:rPr>
              <a:t>. Критическое мышление</a:t>
            </a:r>
            <a:r>
              <a:rPr lang="en-US" sz="2800" b="1" u="sng" dirty="0" smtClean="0">
                <a:solidFill>
                  <a:srgbClr val="FF0000"/>
                </a:solidFill>
                <a:latin typeface="Times New Roman" panose="02020603050405020304" pitchFamily="18" charset="0"/>
                <a:cs typeface="Times New Roman" panose="02020603050405020304" pitchFamily="18" charset="0"/>
              </a:rPr>
              <a:t> </a:t>
            </a:r>
            <a:r>
              <a:rPr lang="ru-RU" dirty="0" smtClean="0">
                <a:solidFill>
                  <a:srgbClr val="002060"/>
                </a:solidFill>
                <a:latin typeface="Times New Roman" panose="02020603050405020304" pitchFamily="18" charset="0"/>
                <a:cs typeface="Times New Roman" panose="02020603050405020304" pitchFamily="18" charset="0"/>
              </a:rPr>
              <a:t/>
            </a:r>
            <a:br>
              <a:rPr lang="ru-RU" dirty="0" smtClean="0">
                <a:solidFill>
                  <a:srgbClr val="002060"/>
                </a:solidFill>
                <a:latin typeface="Times New Roman" panose="02020603050405020304" pitchFamily="18" charset="0"/>
                <a:cs typeface="Times New Roman" panose="02020603050405020304" pitchFamily="18" charset="0"/>
              </a:rPr>
            </a:br>
            <a:r>
              <a:rPr lang="ru-RU" dirty="0" smtClean="0">
                <a:solidFill>
                  <a:srgbClr val="002060"/>
                </a:solidFill>
                <a:latin typeface="Times New Roman" panose="02020603050405020304" pitchFamily="18" charset="0"/>
                <a:cs typeface="Times New Roman" panose="02020603050405020304" pitchFamily="18" charset="0"/>
              </a:rPr>
              <a:t>- Умение работать с информацией</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 Умение ставить вопросы</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 Умение логически мыслить</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a:t>
            </a:r>
            <a:r>
              <a:rPr lang="ru-RU" dirty="0">
                <a:solidFill>
                  <a:srgbClr val="002060"/>
                </a:solidFill>
                <a:latin typeface="Times New Roman" panose="02020603050405020304" pitchFamily="18" charset="0"/>
                <a:cs typeface="Times New Roman" panose="02020603050405020304" pitchFamily="18" charset="0"/>
              </a:rPr>
              <a:t> </a:t>
            </a:r>
            <a:r>
              <a:rPr lang="ru-RU" dirty="0" smtClean="0">
                <a:solidFill>
                  <a:srgbClr val="002060"/>
                </a:solidFill>
                <a:latin typeface="Times New Roman" panose="02020603050405020304" pitchFamily="18" charset="0"/>
                <a:cs typeface="Times New Roman" panose="02020603050405020304" pitchFamily="18" charset="0"/>
              </a:rPr>
              <a:t>Умение анализировать и обобщать</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a:t>
            </a:r>
            <a:r>
              <a:rPr lang="ru-RU" dirty="0">
                <a:solidFill>
                  <a:srgbClr val="002060"/>
                </a:solidFill>
                <a:latin typeface="Times New Roman" panose="02020603050405020304" pitchFamily="18" charset="0"/>
                <a:cs typeface="Times New Roman" panose="02020603050405020304" pitchFamily="18" charset="0"/>
              </a:rPr>
              <a:t> </a:t>
            </a:r>
            <a:r>
              <a:rPr lang="ru-RU" dirty="0" smtClean="0">
                <a:solidFill>
                  <a:srgbClr val="002060"/>
                </a:solidFill>
                <a:latin typeface="Times New Roman" panose="02020603050405020304" pitchFamily="18" charset="0"/>
                <a:cs typeface="Times New Roman" panose="02020603050405020304" pitchFamily="18" charset="0"/>
              </a:rPr>
              <a:t>Умение устанавливать ПС связи.</a:t>
            </a:r>
            <a:endParaRPr lang="ru-RU" dirty="0">
              <a:solidFill>
                <a:srgbClr val="002060"/>
              </a:solidFill>
              <a:latin typeface="Times New Roman" panose="02020603050405020304" pitchFamily="18" charset="0"/>
              <a:cs typeface="Times New Roman" panose="02020603050405020304" pitchFamily="18" charset="0"/>
            </a:endParaRPr>
          </a:p>
        </p:txBody>
      </p:sp>
      <p:sp>
        <p:nvSpPr>
          <p:cNvPr id="34" name="Прямоугольник 33"/>
          <p:cNvSpPr/>
          <p:nvPr/>
        </p:nvSpPr>
        <p:spPr>
          <a:xfrm>
            <a:off x="7825960" y="4505991"/>
            <a:ext cx="3960440" cy="1908215"/>
          </a:xfrm>
          <a:prstGeom prst="rect">
            <a:avLst/>
          </a:prstGeom>
          <a:ln w="28575">
            <a:solidFill>
              <a:schemeClr val="tx1"/>
            </a:solidFill>
          </a:ln>
        </p:spPr>
        <p:txBody>
          <a:bodyPr wrap="square">
            <a:spAutoFit/>
          </a:bodyPr>
          <a:lstStyle/>
          <a:p>
            <a:r>
              <a:rPr lang="en-US" sz="2800" b="1" u="sng" dirty="0">
                <a:solidFill>
                  <a:srgbClr val="FF0000"/>
                </a:solidFill>
                <a:latin typeface="Times New Roman" panose="02020603050405020304" pitchFamily="18" charset="0"/>
                <a:cs typeface="Times New Roman" panose="02020603050405020304" pitchFamily="18" charset="0"/>
              </a:rPr>
              <a:t>3</a:t>
            </a:r>
            <a:r>
              <a:rPr lang="ru-RU" sz="2800" b="1" u="sng" dirty="0" smtClean="0">
                <a:solidFill>
                  <a:srgbClr val="FF0000"/>
                </a:solidFill>
                <a:latin typeface="Times New Roman" panose="02020603050405020304" pitchFamily="18" charset="0"/>
                <a:cs typeface="Times New Roman" panose="02020603050405020304" pitchFamily="18" charset="0"/>
              </a:rPr>
              <a:t>. Сотрудничество</a:t>
            </a:r>
            <a:r>
              <a:rPr lang="ru-RU" dirty="0" smtClean="0">
                <a:solidFill>
                  <a:srgbClr val="002060"/>
                </a:solidFill>
                <a:latin typeface="Times New Roman" panose="02020603050405020304" pitchFamily="18" charset="0"/>
                <a:cs typeface="Times New Roman" panose="02020603050405020304" pitchFamily="18" charset="0"/>
              </a:rPr>
              <a:t/>
            </a:r>
            <a:br>
              <a:rPr lang="ru-RU" dirty="0" smtClean="0">
                <a:solidFill>
                  <a:srgbClr val="002060"/>
                </a:solidFill>
                <a:latin typeface="Times New Roman" panose="02020603050405020304" pitchFamily="18" charset="0"/>
                <a:cs typeface="Times New Roman" panose="02020603050405020304" pitchFamily="18" charset="0"/>
              </a:rPr>
            </a:br>
            <a:r>
              <a:rPr lang="ru-RU" dirty="0" smtClean="0">
                <a:solidFill>
                  <a:srgbClr val="002060"/>
                </a:solidFill>
                <a:latin typeface="Times New Roman" panose="02020603050405020304" pitchFamily="18" charset="0"/>
                <a:cs typeface="Times New Roman" panose="02020603050405020304" pitchFamily="18" charset="0"/>
              </a:rPr>
              <a:t>-</a:t>
            </a:r>
            <a:r>
              <a:rPr lang="ru-RU" dirty="0">
                <a:solidFill>
                  <a:srgbClr val="002060"/>
                </a:solidFill>
                <a:latin typeface="Times New Roman" panose="02020603050405020304" pitchFamily="18" charset="0"/>
                <a:cs typeface="Times New Roman" panose="02020603050405020304" pitchFamily="18" charset="0"/>
              </a:rPr>
              <a:t> </a:t>
            </a:r>
            <a:r>
              <a:rPr lang="ru-RU" dirty="0" smtClean="0">
                <a:solidFill>
                  <a:srgbClr val="002060"/>
                </a:solidFill>
                <a:latin typeface="Times New Roman" panose="02020603050405020304" pitchFamily="18" charset="0"/>
                <a:cs typeface="Times New Roman" panose="02020603050405020304" pitchFamily="18" charset="0"/>
              </a:rPr>
              <a:t>Наличие единой цели</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a:t>
            </a:r>
            <a:r>
              <a:rPr lang="ru-RU" dirty="0">
                <a:solidFill>
                  <a:srgbClr val="002060"/>
                </a:solidFill>
                <a:latin typeface="Times New Roman" panose="02020603050405020304" pitchFamily="18" charset="0"/>
                <a:cs typeface="Times New Roman" panose="02020603050405020304" pitchFamily="18" charset="0"/>
              </a:rPr>
              <a:t> </a:t>
            </a:r>
            <a:r>
              <a:rPr lang="ru-RU" dirty="0" smtClean="0">
                <a:solidFill>
                  <a:srgbClr val="002060"/>
                </a:solidFill>
                <a:latin typeface="Times New Roman" panose="02020603050405020304" pitchFamily="18" charset="0"/>
                <a:cs typeface="Times New Roman" panose="02020603050405020304" pitchFamily="18" charset="0"/>
              </a:rPr>
              <a:t>Координация </a:t>
            </a:r>
            <a:r>
              <a:rPr lang="ru-RU" dirty="0" err="1" smtClean="0">
                <a:solidFill>
                  <a:srgbClr val="002060"/>
                </a:solidFill>
                <a:latin typeface="Times New Roman" panose="02020603050405020304" pitchFamily="18" charset="0"/>
                <a:cs typeface="Times New Roman" panose="02020603050405020304" pitchFamily="18" charset="0"/>
              </a:rPr>
              <a:t>индив</a:t>
            </a:r>
            <a:r>
              <a:rPr lang="ru-RU" dirty="0" smtClean="0">
                <a:solidFill>
                  <a:srgbClr val="002060"/>
                </a:solidFill>
                <a:latin typeface="Times New Roman" panose="02020603050405020304" pitchFamily="18" charset="0"/>
                <a:cs typeface="Times New Roman" panose="02020603050405020304" pitchFamily="18" charset="0"/>
              </a:rPr>
              <a:t>. деятельности</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 Взаимопомощь</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a:t>
            </a:r>
            <a:r>
              <a:rPr lang="ru-RU" dirty="0">
                <a:solidFill>
                  <a:srgbClr val="002060"/>
                </a:solidFill>
                <a:latin typeface="Times New Roman" panose="02020603050405020304" pitchFamily="18" charset="0"/>
                <a:cs typeface="Times New Roman" panose="02020603050405020304" pitchFamily="18" charset="0"/>
              </a:rPr>
              <a:t> </a:t>
            </a:r>
            <a:r>
              <a:rPr lang="ru-RU" dirty="0" smtClean="0">
                <a:solidFill>
                  <a:srgbClr val="002060"/>
                </a:solidFill>
                <a:latin typeface="Times New Roman" panose="02020603050405020304" pitchFamily="18" charset="0"/>
                <a:cs typeface="Times New Roman" panose="02020603050405020304" pitchFamily="18" charset="0"/>
              </a:rPr>
              <a:t>Единое пространство деятельности</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a:t>
            </a:r>
            <a:r>
              <a:rPr lang="ru-RU" dirty="0">
                <a:solidFill>
                  <a:srgbClr val="002060"/>
                </a:solidFill>
                <a:latin typeface="Times New Roman" panose="02020603050405020304" pitchFamily="18" charset="0"/>
                <a:cs typeface="Times New Roman" panose="02020603050405020304" pitchFamily="18" charset="0"/>
              </a:rPr>
              <a:t> </a:t>
            </a:r>
            <a:r>
              <a:rPr lang="ru-RU" dirty="0" smtClean="0">
                <a:solidFill>
                  <a:srgbClr val="002060"/>
                </a:solidFill>
                <a:latin typeface="Times New Roman" panose="02020603050405020304" pitchFamily="18" charset="0"/>
                <a:cs typeface="Times New Roman" panose="02020603050405020304" pitchFamily="18" charset="0"/>
              </a:rPr>
              <a:t>Наличие конечного продукта</a:t>
            </a:r>
            <a:endParaRPr lang="ru-RU" dirty="0">
              <a:solidFill>
                <a:srgbClr val="002060"/>
              </a:solidFill>
              <a:latin typeface="Times New Roman" panose="02020603050405020304" pitchFamily="18" charset="0"/>
              <a:cs typeface="Times New Roman" panose="02020603050405020304" pitchFamily="18" charset="0"/>
            </a:endParaRPr>
          </a:p>
        </p:txBody>
      </p:sp>
      <p:sp>
        <p:nvSpPr>
          <p:cNvPr id="35" name="TextBox 34"/>
          <p:cNvSpPr txBox="1"/>
          <p:nvPr/>
        </p:nvSpPr>
        <p:spPr>
          <a:xfrm>
            <a:off x="4431120" y="1220812"/>
            <a:ext cx="3264612" cy="584775"/>
          </a:xfrm>
          <a:prstGeom prst="rect">
            <a:avLst/>
          </a:prstGeom>
          <a:noFill/>
        </p:spPr>
        <p:txBody>
          <a:bodyPr wrap="none" rtlCol="0">
            <a:spAutoFit/>
          </a:bodyPr>
          <a:lstStyle/>
          <a:p>
            <a:r>
              <a:rPr lang="en-US" sz="3200" b="1" dirty="0">
                <a:solidFill>
                  <a:srgbClr val="002060"/>
                </a:solidFill>
                <a:latin typeface="Times New Roman" panose="02020603050405020304" pitchFamily="18" charset="0"/>
                <a:cs typeface="Times New Roman" panose="02020603050405020304" pitchFamily="18" charset="0"/>
              </a:rPr>
              <a:t>Creative thinking</a:t>
            </a:r>
            <a:endParaRPr lang="ru-RU" sz="3200" dirty="0">
              <a:solidFill>
                <a:srgbClr val="002060"/>
              </a:solidFill>
            </a:endParaRPr>
          </a:p>
        </p:txBody>
      </p:sp>
      <p:sp>
        <p:nvSpPr>
          <p:cNvPr id="36" name="Прямоугольник 35"/>
          <p:cNvSpPr/>
          <p:nvPr/>
        </p:nvSpPr>
        <p:spPr>
          <a:xfrm>
            <a:off x="458209" y="3613332"/>
            <a:ext cx="3009157" cy="584775"/>
          </a:xfrm>
          <a:prstGeom prst="rect">
            <a:avLst/>
          </a:prstGeom>
        </p:spPr>
        <p:txBody>
          <a:bodyPr wrap="none">
            <a:spAutoFit/>
          </a:bodyPr>
          <a:lstStyle/>
          <a:p>
            <a:r>
              <a:rPr lang="en-US" sz="3200" b="1" dirty="0">
                <a:solidFill>
                  <a:srgbClr val="002060"/>
                </a:solidFill>
                <a:latin typeface="Times New Roman" panose="02020603050405020304" pitchFamily="18" charset="0"/>
                <a:cs typeface="Times New Roman" panose="02020603050405020304" pitchFamily="18" charset="0"/>
              </a:rPr>
              <a:t>Communication</a:t>
            </a:r>
            <a:endParaRPr lang="ru-RU" dirty="0">
              <a:solidFill>
                <a:srgbClr val="002060"/>
              </a:solidFill>
            </a:endParaRPr>
          </a:p>
        </p:txBody>
      </p:sp>
      <p:sp>
        <p:nvSpPr>
          <p:cNvPr id="37" name="Прямоугольник 36"/>
          <p:cNvSpPr/>
          <p:nvPr/>
        </p:nvSpPr>
        <p:spPr>
          <a:xfrm>
            <a:off x="8550597" y="3722269"/>
            <a:ext cx="3111749" cy="584775"/>
          </a:xfrm>
          <a:prstGeom prst="rect">
            <a:avLst/>
          </a:prstGeom>
        </p:spPr>
        <p:txBody>
          <a:bodyPr wrap="none">
            <a:spAutoFit/>
          </a:bodyPr>
          <a:lstStyle/>
          <a:p>
            <a:r>
              <a:rPr lang="en-US" sz="3200" b="1" dirty="0">
                <a:solidFill>
                  <a:srgbClr val="002060"/>
                </a:solidFill>
                <a:latin typeface="Times New Roman" panose="02020603050405020304" pitchFamily="18" charset="0"/>
                <a:cs typeface="Times New Roman" panose="02020603050405020304" pitchFamily="18" charset="0"/>
              </a:rPr>
              <a:t>Critical thinking</a:t>
            </a:r>
            <a:endParaRPr lang="ru-RU" sz="3200" dirty="0">
              <a:solidFill>
                <a:srgbClr val="002060"/>
              </a:solidFill>
            </a:endParaRPr>
          </a:p>
        </p:txBody>
      </p:sp>
      <p:sp>
        <p:nvSpPr>
          <p:cNvPr id="38" name="Прямоугольник 37"/>
          <p:cNvSpPr/>
          <p:nvPr/>
        </p:nvSpPr>
        <p:spPr>
          <a:xfrm>
            <a:off x="4833272" y="5984513"/>
            <a:ext cx="2622834" cy="584775"/>
          </a:xfrm>
          <a:prstGeom prst="rect">
            <a:avLst/>
          </a:prstGeom>
        </p:spPr>
        <p:txBody>
          <a:bodyPr wrap="none">
            <a:spAutoFit/>
          </a:bodyPr>
          <a:lstStyle/>
          <a:p>
            <a:r>
              <a:rPr lang="en-US" sz="3200" b="1" dirty="0">
                <a:solidFill>
                  <a:srgbClr val="002060"/>
                </a:solidFill>
                <a:latin typeface="Times New Roman" panose="02020603050405020304" pitchFamily="18" charset="0"/>
                <a:cs typeface="Times New Roman" panose="02020603050405020304" pitchFamily="18" charset="0"/>
              </a:rPr>
              <a:t>Collaboration</a:t>
            </a:r>
            <a:endParaRPr lang="ru-RU" sz="3200" dirty="0">
              <a:solidFill>
                <a:srgbClr val="002060"/>
              </a:solidFill>
            </a:endParaRPr>
          </a:p>
        </p:txBody>
      </p:sp>
      <p:pic>
        <p:nvPicPr>
          <p:cNvPr id="41" name="Picture 4" descr="http://msemmaland.com/wp-content/uploads/2018/08/logo-b434ig-975x1024.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465870" y="264312"/>
            <a:ext cx="9608977" cy="707886"/>
          </a:xfrm>
          <a:prstGeom prst="rect">
            <a:avLst/>
          </a:prstGeom>
        </p:spPr>
        <p:txBody>
          <a:bodyPr wrap="none">
            <a:spAutoFit/>
          </a:bodyPr>
          <a:lstStyle/>
          <a:p>
            <a:r>
              <a:rPr lang="ru-RU" sz="4000" b="1" dirty="0" smtClean="0">
                <a:solidFill>
                  <a:schemeClr val="bg1"/>
                </a:solidFill>
                <a:latin typeface="Times New Roman" panose="02020603050405020304" pitchFamily="18" charset="0"/>
                <a:cs typeface="Times New Roman" panose="02020603050405020304" pitchFamily="18" charset="0"/>
              </a:rPr>
              <a:t>РАЗВИТИЕ ГИБКИХ КОМПЕТЕНЦИЙ</a:t>
            </a:r>
            <a:endParaRPr lang="ru-RU" sz="4000" dirty="0">
              <a:solidFill>
                <a:schemeClr val="bg1"/>
              </a:solidFill>
            </a:endParaRPr>
          </a:p>
        </p:txBody>
      </p:sp>
      <p:pic>
        <p:nvPicPr>
          <p:cNvPr id="8194" name="Picture 2" descr="ÐÐ°ÑÑÐ¸Ð½ÐºÐ¸ Ð¿Ð¾ Ð·Ð°Ð¿ÑÐ¾ÑÑ publi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69224" y="2692873"/>
            <a:ext cx="3458305" cy="2306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924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fade">
                                      <p:cBhvr>
                                        <p:cTn id="18" dur="500"/>
                                        <p:tgtEl>
                                          <p:spTgt spid="3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500"/>
                                        <p:tgtEl>
                                          <p:spTgt spid="3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500"/>
                                        <p:tgtEl>
                                          <p:spTgt spid="3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10"/>
                                        </p:tgtEl>
                                      </p:cBhvr>
                                    </p:animEffect>
                                    <p:set>
                                      <p:cBhvr>
                                        <p:cTn id="39" dur="1" fill="hold">
                                          <p:stCondLst>
                                            <p:cond delay="499"/>
                                          </p:stCondLst>
                                        </p:cTn>
                                        <p:tgtEl>
                                          <p:spTgt spid="10"/>
                                        </p:tgtEl>
                                        <p:attrNameLst>
                                          <p:attrName>style.visibility</p:attrName>
                                        </p:attrNameLst>
                                      </p:cBhvr>
                                      <p:to>
                                        <p:strVal val="hidden"/>
                                      </p:to>
                                    </p:set>
                                  </p:childTnLst>
                                </p:cTn>
                              </p:par>
                              <p:par>
                                <p:cTn id="40" presetID="10" presetClass="entr" presetSubtype="0" fill="hold" nodeType="withEffect">
                                  <p:stCondLst>
                                    <p:cond delay="0"/>
                                  </p:stCondLst>
                                  <p:childTnLst>
                                    <p:set>
                                      <p:cBhvr>
                                        <p:cTn id="41" dur="1" fill="hold">
                                          <p:stCondLst>
                                            <p:cond delay="0"/>
                                          </p:stCondLst>
                                        </p:cTn>
                                        <p:tgtEl>
                                          <p:spTgt spid="8194"/>
                                        </p:tgtEl>
                                        <p:attrNameLst>
                                          <p:attrName>style.visibility</p:attrName>
                                        </p:attrNameLst>
                                      </p:cBhvr>
                                      <p:to>
                                        <p:strVal val="visible"/>
                                      </p:to>
                                    </p:set>
                                    <p:animEffect transition="in" filter="fade">
                                      <p:cBhvr>
                                        <p:cTn id="42"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animBg="1"/>
      <p:bldP spid="33" grpId="0" animBg="1"/>
      <p:bldP spid="34" grpId="0" animBg="1"/>
      <p:bldP spid="35" grpId="0"/>
      <p:bldP spid="36" grpId="0"/>
      <p:bldP spid="37" grpId="0"/>
      <p:bldP spid="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 descr="http://msemmaland.com/wp-content/uploads/2018/08/logo-b434ig-975x1024.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ÐÐ°ÑÑÐ¸Ð½ÐºÐ¸ Ð¿Ð¾ Ð·Ð°Ð¿ÑÐ¾ÑÑ ÐÐÐ Ð¢Ð Ð ÐÐ¡Ð¡Ð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2240" y="2268486"/>
            <a:ext cx="9543011" cy="4448926"/>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Группа 10"/>
          <p:cNvGrpSpPr/>
          <p:nvPr/>
        </p:nvGrpSpPr>
        <p:grpSpPr>
          <a:xfrm>
            <a:off x="9250886" y="1008069"/>
            <a:ext cx="2941114" cy="5687013"/>
            <a:chOff x="9250886" y="1008069"/>
            <a:chExt cx="2941114" cy="5687013"/>
          </a:xfrm>
        </p:grpSpPr>
        <p:pic>
          <p:nvPicPr>
            <p:cNvPr id="43" name="Picture 2" descr="ÐÐ°ÑÑÐ¸Ð½ÐºÐ¸ Ð¿Ð¾ Ð·Ð°Ð¿ÑÐ¾ÑÑ education firs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96193" y="1008069"/>
              <a:ext cx="2695807" cy="269580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Группа 9"/>
            <p:cNvGrpSpPr/>
            <p:nvPr/>
          </p:nvGrpSpPr>
          <p:grpSpPr>
            <a:xfrm>
              <a:off x="9250886" y="3304144"/>
              <a:ext cx="2785944" cy="3390938"/>
              <a:chOff x="9250886" y="3304144"/>
              <a:chExt cx="2785944" cy="3390938"/>
            </a:xfrm>
          </p:grpSpPr>
          <p:grpSp>
            <p:nvGrpSpPr>
              <p:cNvPr id="73" name="Group 72"/>
              <p:cNvGrpSpPr/>
              <p:nvPr/>
            </p:nvGrpSpPr>
            <p:grpSpPr>
              <a:xfrm>
                <a:off x="9250886" y="3304144"/>
                <a:ext cx="2785944" cy="3390938"/>
                <a:chOff x="5529263" y="2540001"/>
                <a:chExt cx="1163638" cy="1539875"/>
              </a:xfrm>
            </p:grpSpPr>
            <p:sp>
              <p:nvSpPr>
                <p:cNvPr id="74" name="Freeform 114"/>
                <p:cNvSpPr>
                  <a:spLocks/>
                </p:cNvSpPr>
                <p:nvPr/>
              </p:nvSpPr>
              <p:spPr bwMode="auto">
                <a:xfrm>
                  <a:off x="5529263" y="2540001"/>
                  <a:ext cx="393700" cy="673100"/>
                </a:xfrm>
                <a:custGeom>
                  <a:avLst/>
                  <a:gdLst>
                    <a:gd name="T0" fmla="*/ 820 w 993"/>
                    <a:gd name="T1" fmla="*/ 1637 h 1697"/>
                    <a:gd name="T2" fmla="*/ 577 w 993"/>
                    <a:gd name="T3" fmla="*/ 1404 h 1697"/>
                    <a:gd name="T4" fmla="*/ 378 w 993"/>
                    <a:gd name="T5" fmla="*/ 1177 h 1697"/>
                    <a:gd name="T6" fmla="*/ 224 w 993"/>
                    <a:gd name="T7" fmla="*/ 961 h 1697"/>
                    <a:gd name="T8" fmla="*/ 113 w 993"/>
                    <a:gd name="T9" fmla="*/ 759 h 1697"/>
                    <a:gd name="T10" fmla="*/ 40 w 993"/>
                    <a:gd name="T11" fmla="*/ 573 h 1697"/>
                    <a:gd name="T12" fmla="*/ 5 w 993"/>
                    <a:gd name="T13" fmla="*/ 406 h 1697"/>
                    <a:gd name="T14" fmla="*/ 5 w 993"/>
                    <a:gd name="T15" fmla="*/ 261 h 1697"/>
                    <a:gd name="T16" fmla="*/ 27 w 993"/>
                    <a:gd name="T17" fmla="*/ 169 h 1697"/>
                    <a:gd name="T18" fmla="*/ 84 w 993"/>
                    <a:gd name="T19" fmla="*/ 69 h 1697"/>
                    <a:gd name="T20" fmla="*/ 202 w 993"/>
                    <a:gd name="T21" fmla="*/ 3 h 1697"/>
                    <a:gd name="T22" fmla="*/ 279 w 993"/>
                    <a:gd name="T23" fmla="*/ 2 h 1697"/>
                    <a:gd name="T24" fmla="*/ 432 w 993"/>
                    <a:gd name="T25" fmla="*/ 46 h 1697"/>
                    <a:gd name="T26" fmla="*/ 529 w 993"/>
                    <a:gd name="T27" fmla="*/ 118 h 1697"/>
                    <a:gd name="T28" fmla="*/ 587 w 993"/>
                    <a:gd name="T29" fmla="*/ 187 h 1697"/>
                    <a:gd name="T30" fmla="*/ 648 w 993"/>
                    <a:gd name="T31" fmla="*/ 300 h 1697"/>
                    <a:gd name="T32" fmla="*/ 688 w 993"/>
                    <a:gd name="T33" fmla="*/ 429 h 1697"/>
                    <a:gd name="T34" fmla="*/ 708 w 993"/>
                    <a:gd name="T35" fmla="*/ 572 h 1697"/>
                    <a:gd name="T36" fmla="*/ 548 w 993"/>
                    <a:gd name="T37" fmla="*/ 608 h 1697"/>
                    <a:gd name="T38" fmla="*/ 529 w 993"/>
                    <a:gd name="T39" fmla="*/ 442 h 1697"/>
                    <a:gd name="T40" fmla="*/ 446 w 993"/>
                    <a:gd name="T41" fmla="*/ 263 h 1697"/>
                    <a:gd name="T42" fmla="*/ 398 w 993"/>
                    <a:gd name="T43" fmla="*/ 214 h 1697"/>
                    <a:gd name="T44" fmla="*/ 312 w 993"/>
                    <a:gd name="T45" fmla="*/ 169 h 1697"/>
                    <a:gd name="T46" fmla="*/ 240 w 993"/>
                    <a:gd name="T47" fmla="*/ 160 h 1697"/>
                    <a:gd name="T48" fmla="*/ 207 w 993"/>
                    <a:gd name="T49" fmla="*/ 173 h 1697"/>
                    <a:gd name="T50" fmla="*/ 176 w 993"/>
                    <a:gd name="T51" fmla="*/ 223 h 1697"/>
                    <a:gd name="T52" fmla="*/ 162 w 993"/>
                    <a:gd name="T53" fmla="*/ 288 h 1697"/>
                    <a:gd name="T54" fmla="*/ 165 w 993"/>
                    <a:gd name="T55" fmla="*/ 399 h 1697"/>
                    <a:gd name="T56" fmla="*/ 241 w 993"/>
                    <a:gd name="T57" fmla="*/ 656 h 1697"/>
                    <a:gd name="T58" fmla="*/ 362 w 993"/>
                    <a:gd name="T59" fmla="*/ 879 h 1697"/>
                    <a:gd name="T60" fmla="*/ 504 w 993"/>
                    <a:gd name="T61" fmla="*/ 1079 h 1697"/>
                    <a:gd name="T62" fmla="*/ 691 w 993"/>
                    <a:gd name="T63" fmla="*/ 1291 h 1697"/>
                    <a:gd name="T64" fmla="*/ 925 w 993"/>
                    <a:gd name="T65" fmla="*/ 1518 h 1697"/>
                    <a:gd name="T66" fmla="*/ 890 w 993"/>
                    <a:gd name="T67" fmla="*/ 1697 h 1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3" h="1697">
                      <a:moveTo>
                        <a:pt x="890" y="1697"/>
                      </a:moveTo>
                      <a:lnTo>
                        <a:pt x="820" y="1637"/>
                      </a:lnTo>
                      <a:lnTo>
                        <a:pt x="693" y="1519"/>
                      </a:lnTo>
                      <a:lnTo>
                        <a:pt x="577" y="1404"/>
                      </a:lnTo>
                      <a:lnTo>
                        <a:pt x="472" y="1289"/>
                      </a:lnTo>
                      <a:lnTo>
                        <a:pt x="378" y="1177"/>
                      </a:lnTo>
                      <a:lnTo>
                        <a:pt x="297" y="1068"/>
                      </a:lnTo>
                      <a:lnTo>
                        <a:pt x="224" y="961"/>
                      </a:lnTo>
                      <a:lnTo>
                        <a:pt x="163" y="858"/>
                      </a:lnTo>
                      <a:lnTo>
                        <a:pt x="113" y="759"/>
                      </a:lnTo>
                      <a:lnTo>
                        <a:pt x="71" y="664"/>
                      </a:lnTo>
                      <a:lnTo>
                        <a:pt x="40" y="573"/>
                      </a:lnTo>
                      <a:lnTo>
                        <a:pt x="18" y="488"/>
                      </a:lnTo>
                      <a:lnTo>
                        <a:pt x="5" y="406"/>
                      </a:lnTo>
                      <a:lnTo>
                        <a:pt x="0" y="331"/>
                      </a:lnTo>
                      <a:lnTo>
                        <a:pt x="5" y="261"/>
                      </a:lnTo>
                      <a:lnTo>
                        <a:pt x="17" y="199"/>
                      </a:lnTo>
                      <a:lnTo>
                        <a:pt x="27" y="169"/>
                      </a:lnTo>
                      <a:lnTo>
                        <a:pt x="41" y="131"/>
                      </a:lnTo>
                      <a:lnTo>
                        <a:pt x="84" y="69"/>
                      </a:lnTo>
                      <a:lnTo>
                        <a:pt x="139" y="26"/>
                      </a:lnTo>
                      <a:lnTo>
                        <a:pt x="202" y="3"/>
                      </a:lnTo>
                      <a:lnTo>
                        <a:pt x="237" y="0"/>
                      </a:lnTo>
                      <a:lnTo>
                        <a:pt x="279" y="2"/>
                      </a:lnTo>
                      <a:lnTo>
                        <a:pt x="358" y="16"/>
                      </a:lnTo>
                      <a:lnTo>
                        <a:pt x="432" y="46"/>
                      </a:lnTo>
                      <a:lnTo>
                        <a:pt x="498" y="90"/>
                      </a:lnTo>
                      <a:lnTo>
                        <a:pt x="529" y="118"/>
                      </a:lnTo>
                      <a:lnTo>
                        <a:pt x="550" y="139"/>
                      </a:lnTo>
                      <a:lnTo>
                        <a:pt x="587" y="187"/>
                      </a:lnTo>
                      <a:lnTo>
                        <a:pt x="620" y="241"/>
                      </a:lnTo>
                      <a:lnTo>
                        <a:pt x="648" y="300"/>
                      </a:lnTo>
                      <a:lnTo>
                        <a:pt x="671" y="363"/>
                      </a:lnTo>
                      <a:lnTo>
                        <a:pt x="688" y="429"/>
                      </a:lnTo>
                      <a:lnTo>
                        <a:pt x="701" y="499"/>
                      </a:lnTo>
                      <a:lnTo>
                        <a:pt x="708" y="572"/>
                      </a:lnTo>
                      <a:lnTo>
                        <a:pt x="708" y="608"/>
                      </a:lnTo>
                      <a:lnTo>
                        <a:pt x="548" y="608"/>
                      </a:lnTo>
                      <a:lnTo>
                        <a:pt x="547" y="551"/>
                      </a:lnTo>
                      <a:lnTo>
                        <a:pt x="529" y="442"/>
                      </a:lnTo>
                      <a:lnTo>
                        <a:pt x="495" y="345"/>
                      </a:lnTo>
                      <a:lnTo>
                        <a:pt x="446" y="263"/>
                      </a:lnTo>
                      <a:lnTo>
                        <a:pt x="417" y="231"/>
                      </a:lnTo>
                      <a:lnTo>
                        <a:pt x="398" y="214"/>
                      </a:lnTo>
                      <a:lnTo>
                        <a:pt x="358" y="187"/>
                      </a:lnTo>
                      <a:lnTo>
                        <a:pt x="312" y="169"/>
                      </a:lnTo>
                      <a:lnTo>
                        <a:pt x="266" y="161"/>
                      </a:lnTo>
                      <a:lnTo>
                        <a:pt x="240" y="160"/>
                      </a:lnTo>
                      <a:lnTo>
                        <a:pt x="228" y="161"/>
                      </a:lnTo>
                      <a:lnTo>
                        <a:pt x="207" y="173"/>
                      </a:lnTo>
                      <a:lnTo>
                        <a:pt x="185" y="201"/>
                      </a:lnTo>
                      <a:lnTo>
                        <a:pt x="176" y="223"/>
                      </a:lnTo>
                      <a:lnTo>
                        <a:pt x="170" y="243"/>
                      </a:lnTo>
                      <a:lnTo>
                        <a:pt x="162" y="288"/>
                      </a:lnTo>
                      <a:lnTo>
                        <a:pt x="161" y="341"/>
                      </a:lnTo>
                      <a:lnTo>
                        <a:pt x="165" y="399"/>
                      </a:lnTo>
                      <a:lnTo>
                        <a:pt x="185" y="501"/>
                      </a:lnTo>
                      <a:lnTo>
                        <a:pt x="241" y="656"/>
                      </a:lnTo>
                      <a:lnTo>
                        <a:pt x="307" y="787"/>
                      </a:lnTo>
                      <a:lnTo>
                        <a:pt x="362" y="879"/>
                      </a:lnTo>
                      <a:lnTo>
                        <a:pt x="428" y="976"/>
                      </a:lnTo>
                      <a:lnTo>
                        <a:pt x="504" y="1079"/>
                      </a:lnTo>
                      <a:lnTo>
                        <a:pt x="591" y="1184"/>
                      </a:lnTo>
                      <a:lnTo>
                        <a:pt x="691" y="1291"/>
                      </a:lnTo>
                      <a:lnTo>
                        <a:pt x="801" y="1403"/>
                      </a:lnTo>
                      <a:lnTo>
                        <a:pt x="925" y="1518"/>
                      </a:lnTo>
                      <a:lnTo>
                        <a:pt x="993" y="1576"/>
                      </a:lnTo>
                      <a:lnTo>
                        <a:pt x="890" y="1697"/>
                      </a:lnTo>
                      <a:close/>
                    </a:path>
                  </a:pathLst>
                </a:custGeom>
                <a:solidFill>
                  <a:srgbClr val="F4CC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15"/>
                <p:cNvSpPr>
                  <a:spLocks/>
                </p:cNvSpPr>
                <p:nvPr/>
              </p:nvSpPr>
              <p:spPr bwMode="auto">
                <a:xfrm>
                  <a:off x="6299201" y="2540001"/>
                  <a:ext cx="393700" cy="673100"/>
                </a:xfrm>
                <a:custGeom>
                  <a:avLst/>
                  <a:gdLst>
                    <a:gd name="T0" fmla="*/ 0 w 993"/>
                    <a:gd name="T1" fmla="*/ 1576 h 1697"/>
                    <a:gd name="T2" fmla="*/ 192 w 993"/>
                    <a:gd name="T3" fmla="*/ 1403 h 1697"/>
                    <a:gd name="T4" fmla="*/ 401 w 993"/>
                    <a:gd name="T5" fmla="*/ 1184 h 1697"/>
                    <a:gd name="T6" fmla="*/ 565 w 993"/>
                    <a:gd name="T7" fmla="*/ 976 h 1697"/>
                    <a:gd name="T8" fmla="*/ 685 w 993"/>
                    <a:gd name="T9" fmla="*/ 787 h 1697"/>
                    <a:gd name="T10" fmla="*/ 807 w 993"/>
                    <a:gd name="T11" fmla="*/ 501 h 1697"/>
                    <a:gd name="T12" fmla="*/ 832 w 993"/>
                    <a:gd name="T13" fmla="*/ 341 h 1697"/>
                    <a:gd name="T14" fmla="*/ 823 w 993"/>
                    <a:gd name="T15" fmla="*/ 243 h 1697"/>
                    <a:gd name="T16" fmla="*/ 807 w 993"/>
                    <a:gd name="T17" fmla="*/ 201 h 1697"/>
                    <a:gd name="T18" fmla="*/ 764 w 993"/>
                    <a:gd name="T19" fmla="*/ 161 h 1697"/>
                    <a:gd name="T20" fmla="*/ 727 w 993"/>
                    <a:gd name="T21" fmla="*/ 161 h 1697"/>
                    <a:gd name="T22" fmla="*/ 635 w 993"/>
                    <a:gd name="T23" fmla="*/ 187 h 1697"/>
                    <a:gd name="T24" fmla="*/ 575 w 993"/>
                    <a:gd name="T25" fmla="*/ 231 h 1697"/>
                    <a:gd name="T26" fmla="*/ 497 w 993"/>
                    <a:gd name="T27" fmla="*/ 345 h 1697"/>
                    <a:gd name="T28" fmla="*/ 446 w 993"/>
                    <a:gd name="T29" fmla="*/ 551 h 1697"/>
                    <a:gd name="T30" fmla="*/ 285 w 993"/>
                    <a:gd name="T31" fmla="*/ 608 h 1697"/>
                    <a:gd name="T32" fmla="*/ 291 w 993"/>
                    <a:gd name="T33" fmla="*/ 499 h 1697"/>
                    <a:gd name="T34" fmla="*/ 321 w 993"/>
                    <a:gd name="T35" fmla="*/ 363 h 1697"/>
                    <a:gd name="T36" fmla="*/ 373 w 993"/>
                    <a:gd name="T37" fmla="*/ 241 h 1697"/>
                    <a:gd name="T38" fmla="*/ 443 w 993"/>
                    <a:gd name="T39" fmla="*/ 139 h 1697"/>
                    <a:gd name="T40" fmla="*/ 495 w 993"/>
                    <a:gd name="T41" fmla="*/ 90 h 1697"/>
                    <a:gd name="T42" fmla="*/ 635 w 993"/>
                    <a:gd name="T43" fmla="*/ 16 h 1697"/>
                    <a:gd name="T44" fmla="*/ 755 w 993"/>
                    <a:gd name="T45" fmla="*/ 0 h 1697"/>
                    <a:gd name="T46" fmla="*/ 854 w 993"/>
                    <a:gd name="T47" fmla="*/ 26 h 1697"/>
                    <a:gd name="T48" fmla="*/ 951 w 993"/>
                    <a:gd name="T49" fmla="*/ 131 h 1697"/>
                    <a:gd name="T50" fmla="*/ 976 w 993"/>
                    <a:gd name="T51" fmla="*/ 199 h 1697"/>
                    <a:gd name="T52" fmla="*/ 993 w 993"/>
                    <a:gd name="T53" fmla="*/ 331 h 1697"/>
                    <a:gd name="T54" fmla="*/ 974 w 993"/>
                    <a:gd name="T55" fmla="*/ 488 h 1697"/>
                    <a:gd name="T56" fmla="*/ 921 w 993"/>
                    <a:gd name="T57" fmla="*/ 664 h 1697"/>
                    <a:gd name="T58" fmla="*/ 829 w 993"/>
                    <a:gd name="T59" fmla="*/ 858 h 1697"/>
                    <a:gd name="T60" fmla="*/ 696 w 993"/>
                    <a:gd name="T61" fmla="*/ 1068 h 1697"/>
                    <a:gd name="T62" fmla="*/ 521 w 993"/>
                    <a:gd name="T63" fmla="*/ 1289 h 1697"/>
                    <a:gd name="T64" fmla="*/ 300 w 993"/>
                    <a:gd name="T65" fmla="*/ 1519 h 1697"/>
                    <a:gd name="T66" fmla="*/ 102 w 993"/>
                    <a:gd name="T67" fmla="*/ 1697 h 1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3" h="1697">
                      <a:moveTo>
                        <a:pt x="102" y="1697"/>
                      </a:moveTo>
                      <a:lnTo>
                        <a:pt x="0" y="1576"/>
                      </a:lnTo>
                      <a:lnTo>
                        <a:pt x="67" y="1518"/>
                      </a:lnTo>
                      <a:lnTo>
                        <a:pt x="192" y="1403"/>
                      </a:lnTo>
                      <a:lnTo>
                        <a:pt x="303" y="1291"/>
                      </a:lnTo>
                      <a:lnTo>
                        <a:pt x="401" y="1184"/>
                      </a:lnTo>
                      <a:lnTo>
                        <a:pt x="488" y="1079"/>
                      </a:lnTo>
                      <a:lnTo>
                        <a:pt x="565" y="976"/>
                      </a:lnTo>
                      <a:lnTo>
                        <a:pt x="631" y="879"/>
                      </a:lnTo>
                      <a:lnTo>
                        <a:pt x="685" y="787"/>
                      </a:lnTo>
                      <a:lnTo>
                        <a:pt x="751" y="656"/>
                      </a:lnTo>
                      <a:lnTo>
                        <a:pt x="807" y="501"/>
                      </a:lnTo>
                      <a:lnTo>
                        <a:pt x="828" y="399"/>
                      </a:lnTo>
                      <a:lnTo>
                        <a:pt x="832" y="341"/>
                      </a:lnTo>
                      <a:lnTo>
                        <a:pt x="830" y="288"/>
                      </a:lnTo>
                      <a:lnTo>
                        <a:pt x="823" y="243"/>
                      </a:lnTo>
                      <a:lnTo>
                        <a:pt x="816" y="223"/>
                      </a:lnTo>
                      <a:lnTo>
                        <a:pt x="807" y="201"/>
                      </a:lnTo>
                      <a:lnTo>
                        <a:pt x="785" y="173"/>
                      </a:lnTo>
                      <a:lnTo>
                        <a:pt x="764" y="161"/>
                      </a:lnTo>
                      <a:lnTo>
                        <a:pt x="753" y="160"/>
                      </a:lnTo>
                      <a:lnTo>
                        <a:pt x="727" y="161"/>
                      </a:lnTo>
                      <a:lnTo>
                        <a:pt x="679" y="169"/>
                      </a:lnTo>
                      <a:lnTo>
                        <a:pt x="635" y="187"/>
                      </a:lnTo>
                      <a:lnTo>
                        <a:pt x="595" y="214"/>
                      </a:lnTo>
                      <a:lnTo>
                        <a:pt x="575" y="231"/>
                      </a:lnTo>
                      <a:lnTo>
                        <a:pt x="547" y="263"/>
                      </a:lnTo>
                      <a:lnTo>
                        <a:pt x="497" y="345"/>
                      </a:lnTo>
                      <a:lnTo>
                        <a:pt x="464" y="442"/>
                      </a:lnTo>
                      <a:lnTo>
                        <a:pt x="446" y="551"/>
                      </a:lnTo>
                      <a:lnTo>
                        <a:pt x="444" y="608"/>
                      </a:lnTo>
                      <a:lnTo>
                        <a:pt x="285" y="608"/>
                      </a:lnTo>
                      <a:lnTo>
                        <a:pt x="285" y="572"/>
                      </a:lnTo>
                      <a:lnTo>
                        <a:pt x="291" y="499"/>
                      </a:lnTo>
                      <a:lnTo>
                        <a:pt x="304" y="429"/>
                      </a:lnTo>
                      <a:lnTo>
                        <a:pt x="321" y="363"/>
                      </a:lnTo>
                      <a:lnTo>
                        <a:pt x="344" y="300"/>
                      </a:lnTo>
                      <a:lnTo>
                        <a:pt x="373" y="241"/>
                      </a:lnTo>
                      <a:lnTo>
                        <a:pt x="405" y="187"/>
                      </a:lnTo>
                      <a:lnTo>
                        <a:pt x="443" y="139"/>
                      </a:lnTo>
                      <a:lnTo>
                        <a:pt x="464" y="118"/>
                      </a:lnTo>
                      <a:lnTo>
                        <a:pt x="495" y="90"/>
                      </a:lnTo>
                      <a:lnTo>
                        <a:pt x="561" y="46"/>
                      </a:lnTo>
                      <a:lnTo>
                        <a:pt x="635" y="16"/>
                      </a:lnTo>
                      <a:lnTo>
                        <a:pt x="714" y="2"/>
                      </a:lnTo>
                      <a:lnTo>
                        <a:pt x="755" y="0"/>
                      </a:lnTo>
                      <a:lnTo>
                        <a:pt x="790" y="3"/>
                      </a:lnTo>
                      <a:lnTo>
                        <a:pt x="854" y="26"/>
                      </a:lnTo>
                      <a:lnTo>
                        <a:pt x="908" y="69"/>
                      </a:lnTo>
                      <a:lnTo>
                        <a:pt x="951" y="131"/>
                      </a:lnTo>
                      <a:lnTo>
                        <a:pt x="965" y="169"/>
                      </a:lnTo>
                      <a:lnTo>
                        <a:pt x="976" y="199"/>
                      </a:lnTo>
                      <a:lnTo>
                        <a:pt x="987" y="261"/>
                      </a:lnTo>
                      <a:lnTo>
                        <a:pt x="993" y="331"/>
                      </a:lnTo>
                      <a:lnTo>
                        <a:pt x="987" y="406"/>
                      </a:lnTo>
                      <a:lnTo>
                        <a:pt x="974" y="488"/>
                      </a:lnTo>
                      <a:lnTo>
                        <a:pt x="952" y="573"/>
                      </a:lnTo>
                      <a:lnTo>
                        <a:pt x="921" y="664"/>
                      </a:lnTo>
                      <a:lnTo>
                        <a:pt x="880" y="759"/>
                      </a:lnTo>
                      <a:lnTo>
                        <a:pt x="829" y="858"/>
                      </a:lnTo>
                      <a:lnTo>
                        <a:pt x="768" y="961"/>
                      </a:lnTo>
                      <a:lnTo>
                        <a:pt x="696" y="1068"/>
                      </a:lnTo>
                      <a:lnTo>
                        <a:pt x="614" y="1177"/>
                      </a:lnTo>
                      <a:lnTo>
                        <a:pt x="521" y="1289"/>
                      </a:lnTo>
                      <a:lnTo>
                        <a:pt x="416" y="1404"/>
                      </a:lnTo>
                      <a:lnTo>
                        <a:pt x="300" y="1519"/>
                      </a:lnTo>
                      <a:lnTo>
                        <a:pt x="172" y="1637"/>
                      </a:lnTo>
                      <a:lnTo>
                        <a:pt x="102" y="1697"/>
                      </a:lnTo>
                      <a:close/>
                    </a:path>
                  </a:pathLst>
                </a:custGeom>
                <a:solidFill>
                  <a:srgbClr val="F4CC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16"/>
                <p:cNvSpPr>
                  <a:spLocks/>
                </p:cNvSpPr>
                <p:nvPr/>
              </p:nvSpPr>
              <p:spPr bwMode="auto">
                <a:xfrm>
                  <a:off x="5976938" y="3219451"/>
                  <a:ext cx="268288" cy="331788"/>
                </a:xfrm>
                <a:custGeom>
                  <a:avLst/>
                  <a:gdLst>
                    <a:gd name="T0" fmla="*/ 578 w 673"/>
                    <a:gd name="T1" fmla="*/ 417 h 834"/>
                    <a:gd name="T2" fmla="*/ 579 w 673"/>
                    <a:gd name="T3" fmla="*/ 473 h 834"/>
                    <a:gd name="T4" fmla="*/ 591 w 673"/>
                    <a:gd name="T5" fmla="*/ 582 h 834"/>
                    <a:gd name="T6" fmla="*/ 616 w 673"/>
                    <a:gd name="T7" fmla="*/ 687 h 834"/>
                    <a:gd name="T8" fmla="*/ 651 w 673"/>
                    <a:gd name="T9" fmla="*/ 787 h 834"/>
                    <a:gd name="T10" fmla="*/ 673 w 673"/>
                    <a:gd name="T11" fmla="*/ 834 h 834"/>
                    <a:gd name="T12" fmla="*/ 0 w 673"/>
                    <a:gd name="T13" fmla="*/ 834 h 834"/>
                    <a:gd name="T14" fmla="*/ 22 w 673"/>
                    <a:gd name="T15" fmla="*/ 787 h 834"/>
                    <a:gd name="T16" fmla="*/ 57 w 673"/>
                    <a:gd name="T17" fmla="*/ 687 h 834"/>
                    <a:gd name="T18" fmla="*/ 82 w 673"/>
                    <a:gd name="T19" fmla="*/ 582 h 834"/>
                    <a:gd name="T20" fmla="*/ 93 w 673"/>
                    <a:gd name="T21" fmla="*/ 473 h 834"/>
                    <a:gd name="T22" fmla="*/ 95 w 673"/>
                    <a:gd name="T23" fmla="*/ 417 h 834"/>
                    <a:gd name="T24" fmla="*/ 93 w 673"/>
                    <a:gd name="T25" fmla="*/ 361 h 834"/>
                    <a:gd name="T26" fmla="*/ 82 w 673"/>
                    <a:gd name="T27" fmla="*/ 253 h 834"/>
                    <a:gd name="T28" fmla="*/ 57 w 673"/>
                    <a:gd name="T29" fmla="*/ 148 h 834"/>
                    <a:gd name="T30" fmla="*/ 22 w 673"/>
                    <a:gd name="T31" fmla="*/ 48 h 834"/>
                    <a:gd name="T32" fmla="*/ 0 w 673"/>
                    <a:gd name="T33" fmla="*/ 0 h 834"/>
                    <a:gd name="T34" fmla="*/ 673 w 673"/>
                    <a:gd name="T35" fmla="*/ 0 h 834"/>
                    <a:gd name="T36" fmla="*/ 651 w 673"/>
                    <a:gd name="T37" fmla="*/ 48 h 834"/>
                    <a:gd name="T38" fmla="*/ 616 w 673"/>
                    <a:gd name="T39" fmla="*/ 148 h 834"/>
                    <a:gd name="T40" fmla="*/ 591 w 673"/>
                    <a:gd name="T41" fmla="*/ 253 h 834"/>
                    <a:gd name="T42" fmla="*/ 579 w 673"/>
                    <a:gd name="T43" fmla="*/ 361 h 834"/>
                    <a:gd name="T44" fmla="*/ 578 w 673"/>
                    <a:gd name="T45" fmla="*/ 417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3" h="834">
                      <a:moveTo>
                        <a:pt x="578" y="417"/>
                      </a:moveTo>
                      <a:lnTo>
                        <a:pt x="579" y="473"/>
                      </a:lnTo>
                      <a:lnTo>
                        <a:pt x="591" y="582"/>
                      </a:lnTo>
                      <a:lnTo>
                        <a:pt x="616" y="687"/>
                      </a:lnTo>
                      <a:lnTo>
                        <a:pt x="651" y="787"/>
                      </a:lnTo>
                      <a:lnTo>
                        <a:pt x="673" y="834"/>
                      </a:lnTo>
                      <a:lnTo>
                        <a:pt x="0" y="834"/>
                      </a:lnTo>
                      <a:lnTo>
                        <a:pt x="22" y="787"/>
                      </a:lnTo>
                      <a:lnTo>
                        <a:pt x="57" y="687"/>
                      </a:lnTo>
                      <a:lnTo>
                        <a:pt x="82" y="582"/>
                      </a:lnTo>
                      <a:lnTo>
                        <a:pt x="93" y="473"/>
                      </a:lnTo>
                      <a:lnTo>
                        <a:pt x="95" y="417"/>
                      </a:lnTo>
                      <a:lnTo>
                        <a:pt x="93" y="361"/>
                      </a:lnTo>
                      <a:lnTo>
                        <a:pt x="82" y="253"/>
                      </a:lnTo>
                      <a:lnTo>
                        <a:pt x="57" y="148"/>
                      </a:lnTo>
                      <a:lnTo>
                        <a:pt x="22" y="48"/>
                      </a:lnTo>
                      <a:lnTo>
                        <a:pt x="0" y="0"/>
                      </a:lnTo>
                      <a:lnTo>
                        <a:pt x="673" y="0"/>
                      </a:lnTo>
                      <a:lnTo>
                        <a:pt x="651" y="48"/>
                      </a:lnTo>
                      <a:lnTo>
                        <a:pt x="616" y="148"/>
                      </a:lnTo>
                      <a:lnTo>
                        <a:pt x="591" y="253"/>
                      </a:lnTo>
                      <a:lnTo>
                        <a:pt x="579" y="361"/>
                      </a:lnTo>
                      <a:lnTo>
                        <a:pt x="578" y="417"/>
                      </a:lnTo>
                      <a:close/>
                    </a:path>
                  </a:pathLst>
                </a:custGeom>
                <a:solidFill>
                  <a:srgbClr val="E1AD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117"/>
                <p:cNvSpPr>
                  <a:spLocks/>
                </p:cNvSpPr>
                <p:nvPr/>
              </p:nvSpPr>
              <p:spPr bwMode="auto">
                <a:xfrm>
                  <a:off x="5748338" y="2630488"/>
                  <a:ext cx="725488" cy="660400"/>
                </a:xfrm>
                <a:custGeom>
                  <a:avLst/>
                  <a:gdLst>
                    <a:gd name="T0" fmla="*/ 0 w 1831"/>
                    <a:gd name="T1" fmla="*/ 0 h 1663"/>
                    <a:gd name="T2" fmla="*/ 0 w 1831"/>
                    <a:gd name="T3" fmla="*/ 748 h 1663"/>
                    <a:gd name="T4" fmla="*/ 1 w 1831"/>
                    <a:gd name="T5" fmla="*/ 794 h 1663"/>
                    <a:gd name="T6" fmla="*/ 10 w 1831"/>
                    <a:gd name="T7" fmla="*/ 886 h 1663"/>
                    <a:gd name="T8" fmla="*/ 28 w 1831"/>
                    <a:gd name="T9" fmla="*/ 976 h 1663"/>
                    <a:gd name="T10" fmla="*/ 55 w 1831"/>
                    <a:gd name="T11" fmla="*/ 1063 h 1663"/>
                    <a:gd name="T12" fmla="*/ 89 w 1831"/>
                    <a:gd name="T13" fmla="*/ 1144 h 1663"/>
                    <a:gd name="T14" fmla="*/ 132 w 1831"/>
                    <a:gd name="T15" fmla="*/ 1222 h 1663"/>
                    <a:gd name="T16" fmla="*/ 181 w 1831"/>
                    <a:gd name="T17" fmla="*/ 1296 h 1663"/>
                    <a:gd name="T18" fmla="*/ 237 w 1831"/>
                    <a:gd name="T19" fmla="*/ 1363 h 1663"/>
                    <a:gd name="T20" fmla="*/ 299 w 1831"/>
                    <a:gd name="T21" fmla="*/ 1425 h 1663"/>
                    <a:gd name="T22" fmla="*/ 368 w 1831"/>
                    <a:gd name="T23" fmla="*/ 1481 h 1663"/>
                    <a:gd name="T24" fmla="*/ 440 w 1831"/>
                    <a:gd name="T25" fmla="*/ 1530 h 1663"/>
                    <a:gd name="T26" fmla="*/ 518 w 1831"/>
                    <a:gd name="T27" fmla="*/ 1573 h 1663"/>
                    <a:gd name="T28" fmla="*/ 600 w 1831"/>
                    <a:gd name="T29" fmla="*/ 1608 h 1663"/>
                    <a:gd name="T30" fmla="*/ 686 w 1831"/>
                    <a:gd name="T31" fmla="*/ 1634 h 1663"/>
                    <a:gd name="T32" fmla="*/ 776 w 1831"/>
                    <a:gd name="T33" fmla="*/ 1652 h 1663"/>
                    <a:gd name="T34" fmla="*/ 868 w 1831"/>
                    <a:gd name="T35" fmla="*/ 1663 h 1663"/>
                    <a:gd name="T36" fmla="*/ 916 w 1831"/>
                    <a:gd name="T37" fmla="*/ 1663 h 1663"/>
                    <a:gd name="T38" fmla="*/ 963 w 1831"/>
                    <a:gd name="T39" fmla="*/ 1663 h 1663"/>
                    <a:gd name="T40" fmla="*/ 1055 w 1831"/>
                    <a:gd name="T41" fmla="*/ 1652 h 1663"/>
                    <a:gd name="T42" fmla="*/ 1144 w 1831"/>
                    <a:gd name="T43" fmla="*/ 1634 h 1663"/>
                    <a:gd name="T44" fmla="*/ 1231 w 1831"/>
                    <a:gd name="T45" fmla="*/ 1608 h 1663"/>
                    <a:gd name="T46" fmla="*/ 1312 w 1831"/>
                    <a:gd name="T47" fmla="*/ 1573 h 1663"/>
                    <a:gd name="T48" fmla="*/ 1390 w 1831"/>
                    <a:gd name="T49" fmla="*/ 1530 h 1663"/>
                    <a:gd name="T50" fmla="*/ 1463 w 1831"/>
                    <a:gd name="T51" fmla="*/ 1481 h 1663"/>
                    <a:gd name="T52" fmla="*/ 1532 w 1831"/>
                    <a:gd name="T53" fmla="*/ 1425 h 1663"/>
                    <a:gd name="T54" fmla="*/ 1594 w 1831"/>
                    <a:gd name="T55" fmla="*/ 1363 h 1663"/>
                    <a:gd name="T56" fmla="*/ 1649 w 1831"/>
                    <a:gd name="T57" fmla="*/ 1296 h 1663"/>
                    <a:gd name="T58" fmla="*/ 1699 w 1831"/>
                    <a:gd name="T59" fmla="*/ 1222 h 1663"/>
                    <a:gd name="T60" fmla="*/ 1742 w 1831"/>
                    <a:gd name="T61" fmla="*/ 1144 h 1663"/>
                    <a:gd name="T62" fmla="*/ 1777 w 1831"/>
                    <a:gd name="T63" fmla="*/ 1063 h 1663"/>
                    <a:gd name="T64" fmla="*/ 1802 w 1831"/>
                    <a:gd name="T65" fmla="*/ 976 h 1663"/>
                    <a:gd name="T66" fmla="*/ 1821 w 1831"/>
                    <a:gd name="T67" fmla="*/ 886 h 1663"/>
                    <a:gd name="T68" fmla="*/ 1831 w 1831"/>
                    <a:gd name="T69" fmla="*/ 794 h 1663"/>
                    <a:gd name="T70" fmla="*/ 1831 w 1831"/>
                    <a:gd name="T71" fmla="*/ 748 h 1663"/>
                    <a:gd name="T72" fmla="*/ 1831 w 1831"/>
                    <a:gd name="T73" fmla="*/ 0 h 1663"/>
                    <a:gd name="T74" fmla="*/ 0 w 1831"/>
                    <a:gd name="T75" fmla="*/ 0 h 1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31" h="1663">
                      <a:moveTo>
                        <a:pt x="0" y="0"/>
                      </a:moveTo>
                      <a:lnTo>
                        <a:pt x="0" y="748"/>
                      </a:lnTo>
                      <a:lnTo>
                        <a:pt x="1" y="794"/>
                      </a:lnTo>
                      <a:lnTo>
                        <a:pt x="10" y="886"/>
                      </a:lnTo>
                      <a:lnTo>
                        <a:pt x="28" y="976"/>
                      </a:lnTo>
                      <a:lnTo>
                        <a:pt x="55" y="1063"/>
                      </a:lnTo>
                      <a:lnTo>
                        <a:pt x="89" y="1144"/>
                      </a:lnTo>
                      <a:lnTo>
                        <a:pt x="132" y="1222"/>
                      </a:lnTo>
                      <a:lnTo>
                        <a:pt x="181" y="1296"/>
                      </a:lnTo>
                      <a:lnTo>
                        <a:pt x="237" y="1363"/>
                      </a:lnTo>
                      <a:lnTo>
                        <a:pt x="299" y="1425"/>
                      </a:lnTo>
                      <a:lnTo>
                        <a:pt x="368" y="1481"/>
                      </a:lnTo>
                      <a:lnTo>
                        <a:pt x="440" y="1530"/>
                      </a:lnTo>
                      <a:lnTo>
                        <a:pt x="518" y="1573"/>
                      </a:lnTo>
                      <a:lnTo>
                        <a:pt x="600" y="1608"/>
                      </a:lnTo>
                      <a:lnTo>
                        <a:pt x="686" y="1634"/>
                      </a:lnTo>
                      <a:lnTo>
                        <a:pt x="776" y="1652"/>
                      </a:lnTo>
                      <a:lnTo>
                        <a:pt x="868" y="1663"/>
                      </a:lnTo>
                      <a:lnTo>
                        <a:pt x="916" y="1663"/>
                      </a:lnTo>
                      <a:lnTo>
                        <a:pt x="963" y="1663"/>
                      </a:lnTo>
                      <a:lnTo>
                        <a:pt x="1055" y="1652"/>
                      </a:lnTo>
                      <a:lnTo>
                        <a:pt x="1144" y="1634"/>
                      </a:lnTo>
                      <a:lnTo>
                        <a:pt x="1231" y="1608"/>
                      </a:lnTo>
                      <a:lnTo>
                        <a:pt x="1312" y="1573"/>
                      </a:lnTo>
                      <a:lnTo>
                        <a:pt x="1390" y="1530"/>
                      </a:lnTo>
                      <a:lnTo>
                        <a:pt x="1463" y="1481"/>
                      </a:lnTo>
                      <a:lnTo>
                        <a:pt x="1532" y="1425"/>
                      </a:lnTo>
                      <a:lnTo>
                        <a:pt x="1594" y="1363"/>
                      </a:lnTo>
                      <a:lnTo>
                        <a:pt x="1649" y="1296"/>
                      </a:lnTo>
                      <a:lnTo>
                        <a:pt x="1699" y="1222"/>
                      </a:lnTo>
                      <a:lnTo>
                        <a:pt x="1742" y="1144"/>
                      </a:lnTo>
                      <a:lnTo>
                        <a:pt x="1777" y="1063"/>
                      </a:lnTo>
                      <a:lnTo>
                        <a:pt x="1802" y="976"/>
                      </a:lnTo>
                      <a:lnTo>
                        <a:pt x="1821" y="886"/>
                      </a:lnTo>
                      <a:lnTo>
                        <a:pt x="1831" y="794"/>
                      </a:lnTo>
                      <a:lnTo>
                        <a:pt x="1831" y="748"/>
                      </a:lnTo>
                      <a:lnTo>
                        <a:pt x="1831" y="0"/>
                      </a:lnTo>
                      <a:lnTo>
                        <a:pt x="0" y="0"/>
                      </a:lnTo>
                      <a:close/>
                    </a:path>
                  </a:pathLst>
                </a:custGeom>
                <a:solidFill>
                  <a:srgbClr val="F4CC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endParaRPr lang="en-US" sz="2400" b="1" dirty="0"/>
                </a:p>
              </p:txBody>
            </p:sp>
            <p:sp>
              <p:nvSpPr>
                <p:cNvPr id="78" name="Freeform 118"/>
                <p:cNvSpPr>
                  <a:spLocks/>
                </p:cNvSpPr>
                <p:nvPr/>
              </p:nvSpPr>
              <p:spPr bwMode="auto">
                <a:xfrm>
                  <a:off x="5908676" y="3495676"/>
                  <a:ext cx="404813" cy="203200"/>
                </a:xfrm>
                <a:custGeom>
                  <a:avLst/>
                  <a:gdLst>
                    <a:gd name="T0" fmla="*/ 1020 w 1020"/>
                    <a:gd name="T1" fmla="*/ 510 h 510"/>
                    <a:gd name="T2" fmla="*/ 1019 w 1020"/>
                    <a:gd name="T3" fmla="*/ 459 h 510"/>
                    <a:gd name="T4" fmla="*/ 998 w 1020"/>
                    <a:gd name="T5" fmla="*/ 359 h 510"/>
                    <a:gd name="T6" fmla="*/ 959 w 1020"/>
                    <a:gd name="T7" fmla="*/ 267 h 510"/>
                    <a:gd name="T8" fmla="*/ 905 w 1020"/>
                    <a:gd name="T9" fmla="*/ 185 h 510"/>
                    <a:gd name="T10" fmla="*/ 835 w 1020"/>
                    <a:gd name="T11" fmla="*/ 116 h 510"/>
                    <a:gd name="T12" fmla="*/ 753 w 1020"/>
                    <a:gd name="T13" fmla="*/ 61 h 510"/>
                    <a:gd name="T14" fmla="*/ 663 w 1020"/>
                    <a:gd name="T15" fmla="*/ 22 h 510"/>
                    <a:gd name="T16" fmla="*/ 563 w 1020"/>
                    <a:gd name="T17" fmla="*/ 2 h 510"/>
                    <a:gd name="T18" fmla="*/ 511 w 1020"/>
                    <a:gd name="T19" fmla="*/ 0 h 510"/>
                    <a:gd name="T20" fmla="*/ 458 w 1020"/>
                    <a:gd name="T21" fmla="*/ 2 h 510"/>
                    <a:gd name="T22" fmla="*/ 358 w 1020"/>
                    <a:gd name="T23" fmla="*/ 22 h 510"/>
                    <a:gd name="T24" fmla="*/ 267 w 1020"/>
                    <a:gd name="T25" fmla="*/ 61 h 510"/>
                    <a:gd name="T26" fmla="*/ 186 w 1020"/>
                    <a:gd name="T27" fmla="*/ 116 h 510"/>
                    <a:gd name="T28" fmla="*/ 116 w 1020"/>
                    <a:gd name="T29" fmla="*/ 185 h 510"/>
                    <a:gd name="T30" fmla="*/ 61 w 1020"/>
                    <a:gd name="T31" fmla="*/ 267 h 510"/>
                    <a:gd name="T32" fmla="*/ 22 w 1020"/>
                    <a:gd name="T33" fmla="*/ 359 h 510"/>
                    <a:gd name="T34" fmla="*/ 2 w 1020"/>
                    <a:gd name="T35" fmla="*/ 459 h 510"/>
                    <a:gd name="T36" fmla="*/ 0 w 1020"/>
                    <a:gd name="T37" fmla="*/ 510 h 510"/>
                    <a:gd name="T38" fmla="*/ 1020 w 1020"/>
                    <a:gd name="T39" fmla="*/ 51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20" h="510">
                      <a:moveTo>
                        <a:pt x="1020" y="510"/>
                      </a:moveTo>
                      <a:lnTo>
                        <a:pt x="1019" y="459"/>
                      </a:lnTo>
                      <a:lnTo>
                        <a:pt x="998" y="359"/>
                      </a:lnTo>
                      <a:lnTo>
                        <a:pt x="959" y="267"/>
                      </a:lnTo>
                      <a:lnTo>
                        <a:pt x="905" y="185"/>
                      </a:lnTo>
                      <a:lnTo>
                        <a:pt x="835" y="116"/>
                      </a:lnTo>
                      <a:lnTo>
                        <a:pt x="753" y="61"/>
                      </a:lnTo>
                      <a:lnTo>
                        <a:pt x="663" y="22"/>
                      </a:lnTo>
                      <a:lnTo>
                        <a:pt x="563" y="2"/>
                      </a:lnTo>
                      <a:lnTo>
                        <a:pt x="511" y="0"/>
                      </a:lnTo>
                      <a:lnTo>
                        <a:pt x="458" y="2"/>
                      </a:lnTo>
                      <a:lnTo>
                        <a:pt x="358" y="22"/>
                      </a:lnTo>
                      <a:lnTo>
                        <a:pt x="267" y="61"/>
                      </a:lnTo>
                      <a:lnTo>
                        <a:pt x="186" y="116"/>
                      </a:lnTo>
                      <a:lnTo>
                        <a:pt x="116" y="185"/>
                      </a:lnTo>
                      <a:lnTo>
                        <a:pt x="61" y="267"/>
                      </a:lnTo>
                      <a:lnTo>
                        <a:pt x="22" y="359"/>
                      </a:lnTo>
                      <a:lnTo>
                        <a:pt x="2" y="459"/>
                      </a:lnTo>
                      <a:lnTo>
                        <a:pt x="0" y="510"/>
                      </a:lnTo>
                      <a:lnTo>
                        <a:pt x="1020" y="510"/>
                      </a:lnTo>
                      <a:close/>
                    </a:path>
                  </a:pathLst>
                </a:custGeom>
                <a:solidFill>
                  <a:srgbClr val="E1AD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119"/>
                <p:cNvSpPr>
                  <a:spLocks noChangeArrowheads="1"/>
                </p:cNvSpPr>
                <p:nvPr/>
              </p:nvSpPr>
              <p:spPr bwMode="auto">
                <a:xfrm>
                  <a:off x="5718176" y="3978276"/>
                  <a:ext cx="785813" cy="101600"/>
                </a:xfrm>
                <a:prstGeom prst="rect">
                  <a:avLst/>
                </a:prstGeom>
                <a:solidFill>
                  <a:srgbClr val="C68F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Rectangle 120"/>
                <p:cNvSpPr>
                  <a:spLocks noChangeArrowheads="1"/>
                </p:cNvSpPr>
                <p:nvPr/>
              </p:nvSpPr>
              <p:spPr bwMode="auto">
                <a:xfrm>
                  <a:off x="5802313" y="3678238"/>
                  <a:ext cx="617538" cy="300038"/>
                </a:xfrm>
                <a:prstGeom prst="rect">
                  <a:avLst/>
                </a:prstGeom>
                <a:solidFill>
                  <a:srgbClr val="F4CC6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121"/>
                <p:cNvSpPr>
                  <a:spLocks/>
                </p:cNvSpPr>
                <p:nvPr/>
              </p:nvSpPr>
              <p:spPr bwMode="auto">
                <a:xfrm>
                  <a:off x="5908676" y="3733801"/>
                  <a:ext cx="404813" cy="188913"/>
                </a:xfrm>
                <a:custGeom>
                  <a:avLst/>
                  <a:gdLst>
                    <a:gd name="T0" fmla="*/ 919 w 1020"/>
                    <a:gd name="T1" fmla="*/ 473 h 473"/>
                    <a:gd name="T2" fmla="*/ 101 w 1020"/>
                    <a:gd name="T3" fmla="*/ 473 h 473"/>
                    <a:gd name="T4" fmla="*/ 100 w 1020"/>
                    <a:gd name="T5" fmla="*/ 452 h 473"/>
                    <a:gd name="T6" fmla="*/ 84 w 1020"/>
                    <a:gd name="T7" fmla="*/ 416 h 473"/>
                    <a:gd name="T8" fmla="*/ 57 w 1020"/>
                    <a:gd name="T9" fmla="*/ 389 h 473"/>
                    <a:gd name="T10" fmla="*/ 21 w 1020"/>
                    <a:gd name="T11" fmla="*/ 373 h 473"/>
                    <a:gd name="T12" fmla="*/ 0 w 1020"/>
                    <a:gd name="T13" fmla="*/ 372 h 473"/>
                    <a:gd name="T14" fmla="*/ 0 w 1020"/>
                    <a:gd name="T15" fmla="*/ 101 h 473"/>
                    <a:gd name="T16" fmla="*/ 21 w 1020"/>
                    <a:gd name="T17" fmla="*/ 98 h 473"/>
                    <a:gd name="T18" fmla="*/ 57 w 1020"/>
                    <a:gd name="T19" fmla="*/ 84 h 473"/>
                    <a:gd name="T20" fmla="*/ 84 w 1020"/>
                    <a:gd name="T21" fmla="*/ 56 h 473"/>
                    <a:gd name="T22" fmla="*/ 100 w 1020"/>
                    <a:gd name="T23" fmla="*/ 19 h 473"/>
                    <a:gd name="T24" fmla="*/ 101 w 1020"/>
                    <a:gd name="T25" fmla="*/ 0 h 473"/>
                    <a:gd name="T26" fmla="*/ 919 w 1020"/>
                    <a:gd name="T27" fmla="*/ 0 h 473"/>
                    <a:gd name="T28" fmla="*/ 920 w 1020"/>
                    <a:gd name="T29" fmla="*/ 19 h 473"/>
                    <a:gd name="T30" fmla="*/ 936 w 1020"/>
                    <a:gd name="T31" fmla="*/ 56 h 473"/>
                    <a:gd name="T32" fmla="*/ 963 w 1020"/>
                    <a:gd name="T33" fmla="*/ 84 h 473"/>
                    <a:gd name="T34" fmla="*/ 1000 w 1020"/>
                    <a:gd name="T35" fmla="*/ 98 h 473"/>
                    <a:gd name="T36" fmla="*/ 1020 w 1020"/>
                    <a:gd name="T37" fmla="*/ 101 h 473"/>
                    <a:gd name="T38" fmla="*/ 1020 w 1020"/>
                    <a:gd name="T39" fmla="*/ 236 h 473"/>
                    <a:gd name="T40" fmla="*/ 1020 w 1020"/>
                    <a:gd name="T41" fmla="*/ 372 h 473"/>
                    <a:gd name="T42" fmla="*/ 1000 w 1020"/>
                    <a:gd name="T43" fmla="*/ 373 h 473"/>
                    <a:gd name="T44" fmla="*/ 963 w 1020"/>
                    <a:gd name="T45" fmla="*/ 389 h 473"/>
                    <a:gd name="T46" fmla="*/ 936 w 1020"/>
                    <a:gd name="T47" fmla="*/ 416 h 473"/>
                    <a:gd name="T48" fmla="*/ 920 w 1020"/>
                    <a:gd name="T49" fmla="*/ 452 h 473"/>
                    <a:gd name="T50" fmla="*/ 919 w 1020"/>
                    <a:gd name="T51"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20" h="473">
                      <a:moveTo>
                        <a:pt x="919" y="473"/>
                      </a:moveTo>
                      <a:lnTo>
                        <a:pt x="101" y="473"/>
                      </a:lnTo>
                      <a:lnTo>
                        <a:pt x="100" y="452"/>
                      </a:lnTo>
                      <a:lnTo>
                        <a:pt x="84" y="416"/>
                      </a:lnTo>
                      <a:lnTo>
                        <a:pt x="57" y="389"/>
                      </a:lnTo>
                      <a:lnTo>
                        <a:pt x="21" y="373"/>
                      </a:lnTo>
                      <a:lnTo>
                        <a:pt x="0" y="372"/>
                      </a:lnTo>
                      <a:lnTo>
                        <a:pt x="0" y="101"/>
                      </a:lnTo>
                      <a:lnTo>
                        <a:pt x="21" y="98"/>
                      </a:lnTo>
                      <a:lnTo>
                        <a:pt x="57" y="84"/>
                      </a:lnTo>
                      <a:lnTo>
                        <a:pt x="84" y="56"/>
                      </a:lnTo>
                      <a:lnTo>
                        <a:pt x="100" y="19"/>
                      </a:lnTo>
                      <a:lnTo>
                        <a:pt x="101" y="0"/>
                      </a:lnTo>
                      <a:lnTo>
                        <a:pt x="919" y="0"/>
                      </a:lnTo>
                      <a:lnTo>
                        <a:pt x="920" y="19"/>
                      </a:lnTo>
                      <a:lnTo>
                        <a:pt x="936" y="56"/>
                      </a:lnTo>
                      <a:lnTo>
                        <a:pt x="963" y="84"/>
                      </a:lnTo>
                      <a:lnTo>
                        <a:pt x="1000" y="98"/>
                      </a:lnTo>
                      <a:lnTo>
                        <a:pt x="1020" y="101"/>
                      </a:lnTo>
                      <a:lnTo>
                        <a:pt x="1020" y="236"/>
                      </a:lnTo>
                      <a:lnTo>
                        <a:pt x="1020" y="372"/>
                      </a:lnTo>
                      <a:lnTo>
                        <a:pt x="1000" y="373"/>
                      </a:lnTo>
                      <a:lnTo>
                        <a:pt x="963" y="389"/>
                      </a:lnTo>
                      <a:lnTo>
                        <a:pt x="936" y="416"/>
                      </a:lnTo>
                      <a:lnTo>
                        <a:pt x="920" y="452"/>
                      </a:lnTo>
                      <a:lnTo>
                        <a:pt x="919" y="473"/>
                      </a:lnTo>
                      <a:close/>
                    </a:path>
                  </a:pathLst>
                </a:custGeom>
                <a:solidFill>
                  <a:srgbClr val="C68F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41" name="Picture 3" descr="H:\Учитель Года -2017-2018\УГ-РФ-2018\Методический семинар-18\Снимок.PNG"/>
              <p:cNvPicPr>
                <a:picLocks noChangeAspect="1" noChangeArrowheads="1"/>
              </p:cNvPicPr>
              <p:nvPr/>
            </p:nvPicPr>
            <p:blipFill rotWithShape="1">
              <a:blip r:embed="rId6">
                <a:extLst>
                  <a:ext uri="{28A0092B-C50C-407E-A947-70E740481C1C}">
                    <a14:useLocalDpi xmlns:a14="http://schemas.microsoft.com/office/drawing/2010/main" val="0"/>
                  </a:ext>
                </a:extLst>
              </a:blip>
              <a:srcRect l="52187" t="19670" r="13857" b="58543"/>
              <a:stretch/>
            </p:blipFill>
            <p:spPr bwMode="auto">
              <a:xfrm>
                <a:off x="9828442" y="3526895"/>
                <a:ext cx="1630833" cy="1432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grpSp>
      <p:grpSp>
        <p:nvGrpSpPr>
          <p:cNvPr id="6" name="Группа 5"/>
          <p:cNvGrpSpPr/>
          <p:nvPr/>
        </p:nvGrpSpPr>
        <p:grpSpPr>
          <a:xfrm>
            <a:off x="171162" y="1061786"/>
            <a:ext cx="6386817" cy="898425"/>
            <a:chOff x="171162" y="1061786"/>
            <a:chExt cx="6386817" cy="898425"/>
          </a:xfrm>
        </p:grpSpPr>
        <p:sp>
          <p:nvSpPr>
            <p:cNvPr id="83" name="TextBox 82"/>
            <p:cNvSpPr txBox="1"/>
            <p:nvPr/>
          </p:nvSpPr>
          <p:spPr>
            <a:xfrm>
              <a:off x="171162" y="1326333"/>
              <a:ext cx="6386817" cy="369332"/>
            </a:xfrm>
            <a:prstGeom prst="rect">
              <a:avLst/>
            </a:prstGeom>
            <a:noFill/>
          </p:spPr>
          <p:txBody>
            <a:bodyPr wrap="square" rtlCol="0" anchor="ctr">
              <a:spAutoFit/>
            </a:bodyPr>
            <a:lstStyle/>
            <a:p>
              <a:r>
                <a:rPr lang="ru-RU" b="1" dirty="0" smtClean="0">
                  <a:solidFill>
                    <a:srgbClr val="002060"/>
                  </a:solidFill>
                  <a:latin typeface="Times New Roman" panose="02020603050405020304" pitchFamily="18" charset="0"/>
                  <a:cs typeface="Times New Roman" panose="02020603050405020304" pitchFamily="18" charset="0"/>
                </a:rPr>
                <a:t> КУЛЬТУРНАЯ ОБОСОБЛЕННОСТЬ</a:t>
              </a:r>
              <a:endParaRPr lang="en-US" b="1" dirty="0">
                <a:solidFill>
                  <a:srgbClr val="002060"/>
                </a:solidFill>
              </a:endParaRPr>
            </a:p>
          </p:txBody>
        </p:sp>
        <p:sp>
          <p:nvSpPr>
            <p:cNvPr id="5" name="Стрелка вправо 4"/>
            <p:cNvSpPr/>
            <p:nvPr/>
          </p:nvSpPr>
          <p:spPr>
            <a:xfrm>
              <a:off x="171164" y="1061786"/>
              <a:ext cx="4600342" cy="898425"/>
            </a:xfrm>
            <a:prstGeom prs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8" name="Группа 7"/>
          <p:cNvGrpSpPr/>
          <p:nvPr/>
        </p:nvGrpSpPr>
        <p:grpSpPr>
          <a:xfrm>
            <a:off x="650797" y="2437284"/>
            <a:ext cx="6647778" cy="898425"/>
            <a:chOff x="650797" y="2437284"/>
            <a:chExt cx="6647778" cy="898425"/>
          </a:xfrm>
        </p:grpSpPr>
        <p:sp>
          <p:nvSpPr>
            <p:cNvPr id="85" name="TextBox 84"/>
            <p:cNvSpPr txBox="1"/>
            <p:nvPr/>
          </p:nvSpPr>
          <p:spPr>
            <a:xfrm>
              <a:off x="759356" y="2701829"/>
              <a:ext cx="6347892" cy="369332"/>
            </a:xfrm>
            <a:prstGeom prst="rect">
              <a:avLst/>
            </a:prstGeom>
            <a:noFill/>
          </p:spPr>
          <p:txBody>
            <a:bodyPr wrap="square" rtlCol="0" anchor="ctr">
              <a:spAutoFit/>
            </a:bodyPr>
            <a:lstStyle/>
            <a:p>
              <a:r>
                <a:rPr lang="ru-RU" b="1" dirty="0" smtClean="0">
                  <a:solidFill>
                    <a:srgbClr val="002060"/>
                  </a:solidFill>
                  <a:latin typeface="Times New Roman" panose="02020603050405020304" pitchFamily="18" charset="0"/>
                  <a:cs typeface="Times New Roman" panose="02020603050405020304" pitchFamily="18" charset="0"/>
                </a:rPr>
                <a:t>НЕХВАТКА ПЕДАГОГИЧЕСКИХ КАДРОВ И ПОСОБИЙ</a:t>
              </a:r>
              <a:endParaRPr lang="en-US" b="1" dirty="0">
                <a:solidFill>
                  <a:srgbClr val="002060"/>
                </a:solidFill>
              </a:endParaRPr>
            </a:p>
          </p:txBody>
        </p:sp>
        <p:sp>
          <p:nvSpPr>
            <p:cNvPr id="50" name="Стрелка вправо 49"/>
            <p:cNvSpPr/>
            <p:nvPr/>
          </p:nvSpPr>
          <p:spPr>
            <a:xfrm>
              <a:off x="650797" y="2437284"/>
              <a:ext cx="6647778" cy="898425"/>
            </a:xfrm>
            <a:prstGeom prs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7" name="Группа 6"/>
          <p:cNvGrpSpPr/>
          <p:nvPr/>
        </p:nvGrpSpPr>
        <p:grpSpPr>
          <a:xfrm>
            <a:off x="292855" y="1741832"/>
            <a:ext cx="6663775" cy="898425"/>
            <a:chOff x="292855" y="1741832"/>
            <a:chExt cx="6663775" cy="898425"/>
          </a:xfrm>
        </p:grpSpPr>
        <p:sp>
          <p:nvSpPr>
            <p:cNvPr id="84" name="TextBox 83"/>
            <p:cNvSpPr txBox="1"/>
            <p:nvPr/>
          </p:nvSpPr>
          <p:spPr>
            <a:xfrm>
              <a:off x="292855" y="2006377"/>
              <a:ext cx="6663775" cy="369332"/>
            </a:xfrm>
            <a:prstGeom prst="rect">
              <a:avLst/>
            </a:prstGeom>
            <a:noFill/>
          </p:spPr>
          <p:txBody>
            <a:bodyPr wrap="square" rtlCol="0" anchor="ctr">
              <a:spAutoFit/>
            </a:bodyPr>
            <a:lstStyle/>
            <a:p>
              <a:r>
                <a:rPr lang="ru-RU" b="1" dirty="0" smtClean="0">
                  <a:solidFill>
                    <a:srgbClr val="002060"/>
                  </a:solidFill>
                  <a:latin typeface="Times New Roman" panose="02020603050405020304" pitchFamily="18" charset="0"/>
                  <a:cs typeface="Times New Roman" panose="02020603050405020304" pitchFamily="18" charset="0"/>
                </a:rPr>
                <a:t>ПОЛИТИЧЕСКАЯ, ИДЕОЛОГИЧЕСКАЯ ИЗОЛЯЦИЯ</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51" name="Стрелка вправо 50"/>
            <p:cNvSpPr/>
            <p:nvPr/>
          </p:nvSpPr>
          <p:spPr>
            <a:xfrm>
              <a:off x="292855" y="1741832"/>
              <a:ext cx="6265125" cy="898425"/>
            </a:xfrm>
            <a:prstGeom prs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9" name="Группа 8"/>
          <p:cNvGrpSpPr/>
          <p:nvPr/>
        </p:nvGrpSpPr>
        <p:grpSpPr>
          <a:xfrm>
            <a:off x="870845" y="3117328"/>
            <a:ext cx="9420521" cy="898425"/>
            <a:chOff x="870845" y="3117328"/>
            <a:chExt cx="9420521" cy="898425"/>
          </a:xfrm>
        </p:grpSpPr>
        <p:sp>
          <p:nvSpPr>
            <p:cNvPr id="86" name="TextBox 85"/>
            <p:cNvSpPr txBox="1"/>
            <p:nvPr/>
          </p:nvSpPr>
          <p:spPr>
            <a:xfrm>
              <a:off x="870845" y="3394327"/>
              <a:ext cx="9420521" cy="369332"/>
            </a:xfrm>
            <a:prstGeom prst="rect">
              <a:avLst/>
            </a:prstGeom>
            <a:noFill/>
          </p:spPr>
          <p:txBody>
            <a:bodyPr wrap="square" rtlCol="0" anchor="ctr">
              <a:spAutoFit/>
            </a:bodyPr>
            <a:lstStyle/>
            <a:p>
              <a:r>
                <a:rPr lang="ru-RU" b="1" dirty="0" smtClean="0">
                  <a:solidFill>
                    <a:srgbClr val="002060"/>
                  </a:solidFill>
                  <a:latin typeface="Times New Roman" panose="02020603050405020304" pitchFamily="18" charset="0"/>
                  <a:cs typeface="Times New Roman" panose="02020603050405020304" pitchFamily="18" charset="0"/>
                </a:rPr>
                <a:t>ОТСУТСТВИЕ ПОТРЕБНОСТИ ОБЩЕНИЯ И ПРАКТИКИ  У НАСЕЛЕНИЯ</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52" name="Стрелка вправо 51"/>
            <p:cNvSpPr/>
            <p:nvPr/>
          </p:nvSpPr>
          <p:spPr>
            <a:xfrm>
              <a:off x="870845" y="3117328"/>
              <a:ext cx="8380041" cy="898425"/>
            </a:xfrm>
            <a:prstGeom prs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 name="Овал 1"/>
          <p:cNvSpPr/>
          <p:nvPr/>
        </p:nvSpPr>
        <p:spPr>
          <a:xfrm>
            <a:off x="4354319" y="5311467"/>
            <a:ext cx="221673" cy="17828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4354318" y="5025424"/>
            <a:ext cx="630301" cy="369332"/>
          </a:xfrm>
          <a:prstGeom prst="rect">
            <a:avLst/>
          </a:prstGeom>
          <a:noFill/>
        </p:spPr>
        <p:txBody>
          <a:bodyPr wrap="none" rtlCol="0">
            <a:spAutoFit/>
          </a:bodyPr>
          <a:lstStyle/>
          <a:p>
            <a:r>
              <a:rPr lang="ru-RU" b="1" dirty="0" smtClean="0">
                <a:latin typeface="Times New Roman" panose="02020603050405020304" pitchFamily="18" charset="0"/>
                <a:cs typeface="Times New Roman" panose="02020603050405020304" pitchFamily="18" charset="0"/>
              </a:rPr>
              <a:t>Уфа</a:t>
            </a:r>
            <a:endParaRPr lang="ru-RU" b="1" dirty="0">
              <a:latin typeface="Times New Roman" panose="02020603050405020304" pitchFamily="18" charset="0"/>
              <a:cs typeface="Times New Roman" panose="02020603050405020304" pitchFamily="18" charset="0"/>
            </a:endParaRPr>
          </a:p>
        </p:txBody>
      </p:sp>
      <p:sp>
        <p:nvSpPr>
          <p:cNvPr id="31" name="Title 1"/>
          <p:cNvSpPr>
            <a:spLocks noGrp="1"/>
          </p:cNvSpPr>
          <p:nvPr>
            <p:ph type="title"/>
          </p:nvPr>
        </p:nvSpPr>
        <p:spPr>
          <a:xfrm>
            <a:off x="1518358" y="281705"/>
            <a:ext cx="11435542" cy="673100"/>
          </a:xfrm>
        </p:spPr>
        <p:txBody>
          <a:bodyPr>
            <a:normAutofit/>
          </a:bodyPr>
          <a:lstStyle/>
          <a:p>
            <a:r>
              <a:rPr lang="ru-RU" sz="2800" b="1" i="1" dirty="0" smtClean="0">
                <a:latin typeface="Times New Roman" panose="02020603050405020304" pitchFamily="18" charset="0"/>
                <a:cs typeface="Times New Roman" panose="02020603050405020304" pitchFamily="18" charset="0"/>
              </a:rPr>
              <a:t>ПОЧЕМУ РОССИЯНЕ ПЛОХО ГОВОРЯТ ПО-АНГЛИЙСКИ?</a:t>
            </a:r>
            <a:endParaRPr lang="en-US" sz="28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8755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4481" y="447033"/>
            <a:ext cx="10515600" cy="673100"/>
          </a:xfrm>
        </p:spPr>
        <p:txBody>
          <a:bodyPr>
            <a:normAutofit fontScale="90000"/>
          </a:bodyPr>
          <a:lstStyle/>
          <a:p>
            <a:r>
              <a:rPr lang="en-US" b="1" dirty="0" smtClean="0">
                <a:latin typeface="Times New Roman" panose="02020603050405020304" pitchFamily="18" charset="0"/>
                <a:cs typeface="Times New Roman" panose="02020603050405020304" pitchFamily="18" charset="0"/>
              </a:rPr>
              <a:t>“Time management” </a:t>
            </a:r>
            <a:endParaRPr lang="en-US" b="1" dirty="0">
              <a:latin typeface="Times New Roman" panose="02020603050405020304" pitchFamily="18" charset="0"/>
              <a:cs typeface="Times New Roman" panose="02020603050405020304" pitchFamily="18" charset="0"/>
            </a:endParaRPr>
          </a:p>
        </p:txBody>
      </p:sp>
      <p:sp>
        <p:nvSpPr>
          <p:cNvPr id="8" name="Text Placeholder 7"/>
          <p:cNvSpPr txBox="1">
            <a:spLocks/>
          </p:cNvSpPr>
          <p:nvPr/>
        </p:nvSpPr>
        <p:spPr>
          <a:xfrm>
            <a:off x="8585203" y="1309765"/>
            <a:ext cx="1876797" cy="830997"/>
          </a:xfrm>
          <a:prstGeom prst="rect">
            <a:avLst/>
          </a:prstGeom>
        </p:spPr>
        <p:txBody>
          <a:bodyPr wrap="none" anchor="ctr">
            <a:spAutoFit/>
          </a:bodyPr>
          <a:lstStyle>
            <a:defPPr>
              <a:defRPr lang="en-US"/>
            </a:defPPr>
            <a:lvl1pPr algn="ctr">
              <a:defRPr sz="4800" b="1">
                <a:solidFill>
                  <a:schemeClr val="bg2">
                    <a:lumMod val="75000"/>
                  </a:schemeClr>
                </a:solidFill>
              </a:defRPr>
            </a:lvl1pPr>
          </a:lstStyle>
          <a:p>
            <a:r>
              <a:rPr lang="en-US" dirty="0" smtClean="0">
                <a:latin typeface="Times New Roman" panose="02020603050405020304" pitchFamily="18" charset="0"/>
                <a:cs typeface="Times New Roman" panose="02020603050405020304" pitchFamily="18" charset="0"/>
              </a:rPr>
              <a:t>4</a:t>
            </a:r>
            <a:r>
              <a:rPr lang="ru-RU" dirty="0" smtClean="0">
                <a:latin typeface="Times New Roman" panose="02020603050405020304" pitchFamily="18" charset="0"/>
                <a:cs typeface="Times New Roman" panose="02020603050405020304" pitchFamily="18" charset="0"/>
              </a:rPr>
              <a:t> этап</a:t>
            </a:r>
            <a:endParaRPr lang="en-US" dirty="0">
              <a:latin typeface="Times New Roman" panose="02020603050405020304" pitchFamily="18" charset="0"/>
              <a:cs typeface="Times New Roman" panose="02020603050405020304" pitchFamily="18" charset="0"/>
            </a:endParaRPr>
          </a:p>
        </p:txBody>
      </p:sp>
      <p:sp>
        <p:nvSpPr>
          <p:cNvPr id="11" name="Text Placeholder 7"/>
          <p:cNvSpPr txBox="1">
            <a:spLocks/>
          </p:cNvSpPr>
          <p:nvPr/>
        </p:nvSpPr>
        <p:spPr>
          <a:xfrm>
            <a:off x="6046083" y="1825131"/>
            <a:ext cx="1876797" cy="830997"/>
          </a:xfrm>
          <a:prstGeom prst="rect">
            <a:avLst/>
          </a:prstGeom>
        </p:spPr>
        <p:txBody>
          <a:bodyPr wrap="none" anchor="ctr">
            <a:spAutoFit/>
          </a:bodyPr>
          <a:lstStyle>
            <a:defPPr>
              <a:defRPr lang="en-US"/>
            </a:defPPr>
            <a:lvl1pPr algn="ctr">
              <a:defRPr sz="4800" b="1">
                <a:solidFill>
                  <a:schemeClr val="bg2">
                    <a:lumMod val="75000"/>
                  </a:schemeClr>
                </a:solidFill>
              </a:defRPr>
            </a:lvl1pPr>
          </a:lstStyle>
          <a:p>
            <a:r>
              <a:rPr lang="en-US" dirty="0" smtClean="0">
                <a:latin typeface="Times New Roman" panose="02020603050405020304" pitchFamily="18" charset="0"/>
                <a:cs typeface="Times New Roman" panose="02020603050405020304" pitchFamily="18" charset="0"/>
              </a:rPr>
              <a:t>3</a:t>
            </a:r>
            <a:r>
              <a:rPr lang="ru-RU" dirty="0" smtClean="0">
                <a:latin typeface="Times New Roman" panose="02020603050405020304" pitchFamily="18" charset="0"/>
                <a:cs typeface="Times New Roman" panose="02020603050405020304" pitchFamily="18" charset="0"/>
              </a:rPr>
              <a:t> этап</a:t>
            </a:r>
            <a:endParaRPr lang="en-US" dirty="0">
              <a:latin typeface="Times New Roman" panose="02020603050405020304" pitchFamily="18" charset="0"/>
              <a:cs typeface="Times New Roman" panose="02020603050405020304" pitchFamily="18" charset="0"/>
            </a:endParaRPr>
          </a:p>
        </p:txBody>
      </p:sp>
      <p:sp>
        <p:nvSpPr>
          <p:cNvPr id="14" name="Text Placeholder 7"/>
          <p:cNvSpPr txBox="1">
            <a:spLocks/>
          </p:cNvSpPr>
          <p:nvPr/>
        </p:nvSpPr>
        <p:spPr>
          <a:xfrm>
            <a:off x="3644732" y="2308037"/>
            <a:ext cx="1876797" cy="830997"/>
          </a:xfrm>
          <a:prstGeom prst="rect">
            <a:avLst/>
          </a:prstGeom>
        </p:spPr>
        <p:txBody>
          <a:bodyPr wrap="none" anchor="ctr">
            <a:spAutoFit/>
          </a:bodyPr>
          <a:lstStyle>
            <a:defPPr>
              <a:defRPr lang="en-US"/>
            </a:defPPr>
            <a:lvl1pPr algn="ctr">
              <a:defRPr sz="4800" b="1">
                <a:solidFill>
                  <a:schemeClr val="bg2">
                    <a:lumMod val="75000"/>
                  </a:schemeClr>
                </a:solidFill>
              </a:defRPr>
            </a:lvl1pPr>
          </a:lstStyle>
          <a:p>
            <a:r>
              <a:rPr lang="en-US" dirty="0" smtClean="0">
                <a:latin typeface="Times New Roman" panose="02020603050405020304" pitchFamily="18" charset="0"/>
                <a:cs typeface="Times New Roman" panose="02020603050405020304" pitchFamily="18" charset="0"/>
              </a:rPr>
              <a:t>2</a:t>
            </a:r>
            <a:r>
              <a:rPr lang="ru-RU" dirty="0" smtClean="0">
                <a:latin typeface="Times New Roman" panose="02020603050405020304" pitchFamily="18" charset="0"/>
                <a:cs typeface="Times New Roman" panose="02020603050405020304" pitchFamily="18" charset="0"/>
              </a:rPr>
              <a:t> этап</a:t>
            </a:r>
            <a:endParaRPr lang="en-US" dirty="0">
              <a:latin typeface="Times New Roman" panose="02020603050405020304" pitchFamily="18" charset="0"/>
              <a:cs typeface="Times New Roman" panose="02020603050405020304" pitchFamily="18" charset="0"/>
            </a:endParaRPr>
          </a:p>
        </p:txBody>
      </p:sp>
      <p:sp>
        <p:nvSpPr>
          <p:cNvPr id="17" name="Text Placeholder 7"/>
          <p:cNvSpPr txBox="1">
            <a:spLocks/>
          </p:cNvSpPr>
          <p:nvPr/>
        </p:nvSpPr>
        <p:spPr>
          <a:xfrm>
            <a:off x="1185425" y="2783556"/>
            <a:ext cx="1876797" cy="830997"/>
          </a:xfrm>
          <a:prstGeom prst="rect">
            <a:avLst/>
          </a:prstGeom>
        </p:spPr>
        <p:txBody>
          <a:bodyPr wrap="none" anchor="ctr">
            <a:spAutoFit/>
          </a:bodyPr>
          <a:lstStyle>
            <a:defPPr>
              <a:defRPr lang="en-US"/>
            </a:defPPr>
            <a:lvl1pPr algn="ctr">
              <a:defRPr sz="4800" b="1">
                <a:solidFill>
                  <a:schemeClr val="bg2">
                    <a:lumMod val="75000"/>
                  </a:schemeClr>
                </a:solidFill>
              </a:defRPr>
            </a:lvl1pPr>
          </a:lstStyle>
          <a:p>
            <a:r>
              <a:rPr lang="en-US" dirty="0" smtClean="0">
                <a:latin typeface="Times New Roman" panose="02020603050405020304" pitchFamily="18" charset="0"/>
                <a:cs typeface="Times New Roman" panose="02020603050405020304" pitchFamily="18" charset="0"/>
              </a:rPr>
              <a:t>1</a:t>
            </a:r>
            <a:r>
              <a:rPr lang="ru-RU" dirty="0" smtClean="0">
                <a:latin typeface="Times New Roman" panose="02020603050405020304" pitchFamily="18" charset="0"/>
                <a:cs typeface="Times New Roman" panose="02020603050405020304" pitchFamily="18" charset="0"/>
              </a:rPr>
              <a:t> этап</a:t>
            </a:r>
            <a:endParaRPr lang="en-US" dirty="0">
              <a:latin typeface="Times New Roman" panose="02020603050405020304" pitchFamily="18" charset="0"/>
              <a:cs typeface="Times New Roman" panose="02020603050405020304" pitchFamily="18" charset="0"/>
            </a:endParaRPr>
          </a:p>
        </p:txBody>
      </p:sp>
      <p:cxnSp>
        <p:nvCxnSpPr>
          <p:cNvPr id="18" name="Straight Connector 17"/>
          <p:cNvCxnSpPr/>
          <p:nvPr/>
        </p:nvCxnSpPr>
        <p:spPr>
          <a:xfrm>
            <a:off x="1087958" y="3316310"/>
            <a:ext cx="1261313" cy="13137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531511" y="2837290"/>
            <a:ext cx="1696233" cy="1766751"/>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986449" y="2370343"/>
            <a:ext cx="2145875" cy="2235084"/>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370770" y="1852031"/>
            <a:ext cx="2667147" cy="2778027"/>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86230" y="4620589"/>
            <a:ext cx="11219543"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Oval 22"/>
          <p:cNvSpPr/>
          <p:nvPr/>
        </p:nvSpPr>
        <p:spPr>
          <a:xfrm>
            <a:off x="2237754" y="4511815"/>
            <a:ext cx="217548" cy="2175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5130652" y="4511815"/>
            <a:ext cx="217548" cy="21754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8023550" y="4511815"/>
            <a:ext cx="217548" cy="21754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0916447" y="4511815"/>
            <a:ext cx="217548" cy="21754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p:cNvGrpSpPr/>
          <p:nvPr/>
        </p:nvGrpSpPr>
        <p:grpSpPr>
          <a:xfrm>
            <a:off x="1248942" y="3388909"/>
            <a:ext cx="2547931" cy="523220"/>
            <a:chOff x="6885367" y="3326941"/>
            <a:chExt cx="2267712" cy="523220"/>
          </a:xfrm>
        </p:grpSpPr>
        <p:sp>
          <p:nvSpPr>
            <p:cNvPr id="43" name="Trapezoid 42"/>
            <p:cNvSpPr/>
            <p:nvPr/>
          </p:nvSpPr>
          <p:spPr>
            <a:xfrm flipV="1">
              <a:off x="6885367" y="3427555"/>
              <a:ext cx="2267712" cy="374904"/>
            </a:xfrm>
            <a:prstGeom prst="trapezoid">
              <a:avLst>
                <a:gd name="adj" fmla="val 9636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800" b="1">
                <a:latin typeface="Times New Roman" panose="02020603050405020304" pitchFamily="18" charset="0"/>
                <a:cs typeface="Times New Roman" panose="02020603050405020304" pitchFamily="18" charset="0"/>
              </a:endParaRPr>
            </a:p>
          </p:txBody>
        </p:sp>
        <p:sp>
          <p:nvSpPr>
            <p:cNvPr id="44" name="Rectangle 43"/>
            <p:cNvSpPr/>
            <p:nvPr/>
          </p:nvSpPr>
          <p:spPr>
            <a:xfrm>
              <a:off x="7269209" y="3326941"/>
              <a:ext cx="1647691" cy="523220"/>
            </a:xfrm>
            <a:prstGeom prst="rect">
              <a:avLst/>
            </a:prstGeom>
          </p:spPr>
          <p:txBody>
            <a:bodyPr wrap="square">
              <a:spAutoFit/>
            </a:bodyPr>
            <a:lstStyle/>
            <a:p>
              <a:pPr lvl="0" algn="ctr"/>
              <a:r>
                <a:rPr lang="ru-RU" sz="2800" b="1" dirty="0" smtClean="0">
                  <a:solidFill>
                    <a:prstClr val="white"/>
                  </a:solidFill>
                  <a:latin typeface="Times New Roman" panose="02020603050405020304" pitchFamily="18" charset="0"/>
                  <a:cs typeface="Times New Roman" panose="02020603050405020304" pitchFamily="18" charset="0"/>
                </a:rPr>
                <a:t>1 минута</a:t>
              </a:r>
              <a:endParaRPr lang="en-US" sz="2800" b="1" dirty="0">
                <a:solidFill>
                  <a:prstClr val="white"/>
                </a:solidFill>
                <a:latin typeface="Times New Roman" panose="02020603050405020304" pitchFamily="18" charset="0"/>
                <a:cs typeface="Times New Roman" panose="02020603050405020304" pitchFamily="18" charset="0"/>
              </a:endParaRPr>
            </a:p>
          </p:txBody>
        </p:sp>
      </p:grpSp>
      <p:grpSp>
        <p:nvGrpSpPr>
          <p:cNvPr id="45" name="Group 44"/>
          <p:cNvGrpSpPr/>
          <p:nvPr/>
        </p:nvGrpSpPr>
        <p:grpSpPr>
          <a:xfrm>
            <a:off x="3694649" y="2913390"/>
            <a:ext cx="2547931" cy="523220"/>
            <a:chOff x="6885367" y="3326940"/>
            <a:chExt cx="2267712" cy="523220"/>
          </a:xfrm>
        </p:grpSpPr>
        <p:sp>
          <p:nvSpPr>
            <p:cNvPr id="46" name="Trapezoid 45"/>
            <p:cNvSpPr/>
            <p:nvPr/>
          </p:nvSpPr>
          <p:spPr>
            <a:xfrm flipV="1">
              <a:off x="6885367" y="3427555"/>
              <a:ext cx="2267712" cy="374904"/>
            </a:xfrm>
            <a:prstGeom prst="trapezoid">
              <a:avLst>
                <a:gd name="adj" fmla="val 9636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800" b="1">
                <a:latin typeface="Times New Roman" panose="02020603050405020304" pitchFamily="18" charset="0"/>
                <a:cs typeface="Times New Roman" panose="02020603050405020304" pitchFamily="18" charset="0"/>
              </a:endParaRPr>
            </a:p>
          </p:txBody>
        </p:sp>
        <p:sp>
          <p:nvSpPr>
            <p:cNvPr id="47" name="Rectangle 46"/>
            <p:cNvSpPr/>
            <p:nvPr/>
          </p:nvSpPr>
          <p:spPr>
            <a:xfrm>
              <a:off x="7193749" y="3326940"/>
              <a:ext cx="1647691" cy="523220"/>
            </a:xfrm>
            <a:prstGeom prst="rect">
              <a:avLst/>
            </a:prstGeom>
          </p:spPr>
          <p:txBody>
            <a:bodyPr wrap="square">
              <a:spAutoFit/>
            </a:bodyPr>
            <a:lstStyle/>
            <a:p>
              <a:pPr lvl="0" algn="ctr"/>
              <a:r>
                <a:rPr lang="ru-RU" sz="2800" b="1" dirty="0" smtClean="0">
                  <a:solidFill>
                    <a:prstClr val="white"/>
                  </a:solidFill>
                  <a:latin typeface="Times New Roman" panose="02020603050405020304" pitchFamily="18" charset="0"/>
                  <a:cs typeface="Times New Roman" panose="02020603050405020304" pitchFamily="18" charset="0"/>
                </a:rPr>
                <a:t>1 минута</a:t>
              </a:r>
              <a:endParaRPr lang="en-US" sz="2800" b="1" dirty="0">
                <a:solidFill>
                  <a:prstClr val="white"/>
                </a:solidFill>
                <a:latin typeface="Times New Roman" panose="02020603050405020304" pitchFamily="18" charset="0"/>
                <a:cs typeface="Times New Roman" panose="02020603050405020304" pitchFamily="18" charset="0"/>
              </a:endParaRPr>
            </a:p>
          </p:txBody>
        </p:sp>
      </p:grpSp>
      <p:grpSp>
        <p:nvGrpSpPr>
          <p:cNvPr id="48" name="Group 47"/>
          <p:cNvGrpSpPr/>
          <p:nvPr/>
        </p:nvGrpSpPr>
        <p:grpSpPr>
          <a:xfrm>
            <a:off x="6140356" y="2434802"/>
            <a:ext cx="2547931" cy="954107"/>
            <a:chOff x="6885367" y="3323871"/>
            <a:chExt cx="2267712" cy="954107"/>
          </a:xfrm>
        </p:grpSpPr>
        <p:sp>
          <p:nvSpPr>
            <p:cNvPr id="49" name="Trapezoid 48"/>
            <p:cNvSpPr/>
            <p:nvPr/>
          </p:nvSpPr>
          <p:spPr>
            <a:xfrm flipV="1">
              <a:off x="6885367" y="3427555"/>
              <a:ext cx="2267712" cy="374904"/>
            </a:xfrm>
            <a:prstGeom prst="trapezoid">
              <a:avLst>
                <a:gd name="adj" fmla="val 9636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800" b="1">
                <a:latin typeface="Times New Roman" panose="02020603050405020304" pitchFamily="18" charset="0"/>
                <a:cs typeface="Times New Roman" panose="02020603050405020304" pitchFamily="18" charset="0"/>
              </a:endParaRPr>
            </a:p>
          </p:txBody>
        </p:sp>
        <p:sp>
          <p:nvSpPr>
            <p:cNvPr id="50" name="Rectangle 49"/>
            <p:cNvSpPr/>
            <p:nvPr/>
          </p:nvSpPr>
          <p:spPr>
            <a:xfrm>
              <a:off x="7151562" y="3323871"/>
              <a:ext cx="1647691" cy="954107"/>
            </a:xfrm>
            <a:prstGeom prst="rect">
              <a:avLst/>
            </a:prstGeom>
          </p:spPr>
          <p:txBody>
            <a:bodyPr wrap="square">
              <a:spAutoFit/>
            </a:bodyPr>
            <a:lstStyle/>
            <a:p>
              <a:pPr lvl="0" algn="ctr"/>
              <a:r>
                <a:rPr lang="ru-RU" sz="2800" b="1" dirty="0" smtClean="0">
                  <a:solidFill>
                    <a:prstClr val="white"/>
                  </a:solidFill>
                  <a:latin typeface="Times New Roman" panose="02020603050405020304" pitchFamily="18" charset="0"/>
                  <a:cs typeface="Times New Roman" panose="02020603050405020304" pitchFamily="18" charset="0"/>
                </a:rPr>
                <a:t>2 минуты</a:t>
              </a:r>
              <a:endParaRPr lang="en-US" sz="2800" b="1" dirty="0">
                <a:solidFill>
                  <a:prstClr val="white"/>
                </a:solidFill>
                <a:latin typeface="Times New Roman" panose="02020603050405020304" pitchFamily="18" charset="0"/>
                <a:cs typeface="Times New Roman" panose="02020603050405020304" pitchFamily="18" charset="0"/>
              </a:endParaRPr>
            </a:p>
          </p:txBody>
        </p:sp>
      </p:grpSp>
      <p:grpSp>
        <p:nvGrpSpPr>
          <p:cNvPr id="51" name="Group 50"/>
          <p:cNvGrpSpPr/>
          <p:nvPr/>
        </p:nvGrpSpPr>
        <p:grpSpPr>
          <a:xfrm>
            <a:off x="8586063" y="1997332"/>
            <a:ext cx="2547931" cy="954107"/>
            <a:chOff x="6885367" y="3361920"/>
            <a:chExt cx="2267712" cy="954107"/>
          </a:xfrm>
        </p:grpSpPr>
        <p:sp>
          <p:nvSpPr>
            <p:cNvPr id="52" name="Trapezoid 51"/>
            <p:cNvSpPr/>
            <p:nvPr/>
          </p:nvSpPr>
          <p:spPr>
            <a:xfrm flipV="1">
              <a:off x="6885367" y="3427555"/>
              <a:ext cx="2267712" cy="374904"/>
            </a:xfrm>
            <a:prstGeom prst="trapezoid">
              <a:avLst>
                <a:gd name="adj" fmla="val 9636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800" b="1">
                <a:latin typeface="Times New Roman" panose="02020603050405020304" pitchFamily="18" charset="0"/>
                <a:cs typeface="Times New Roman" panose="02020603050405020304" pitchFamily="18" charset="0"/>
              </a:endParaRPr>
            </a:p>
          </p:txBody>
        </p:sp>
        <p:sp>
          <p:nvSpPr>
            <p:cNvPr id="53" name="Rectangle 52"/>
            <p:cNvSpPr/>
            <p:nvPr/>
          </p:nvSpPr>
          <p:spPr>
            <a:xfrm>
              <a:off x="7177822" y="3361920"/>
              <a:ext cx="1647691" cy="954107"/>
            </a:xfrm>
            <a:prstGeom prst="rect">
              <a:avLst/>
            </a:prstGeom>
          </p:spPr>
          <p:txBody>
            <a:bodyPr wrap="square">
              <a:spAutoFit/>
            </a:bodyPr>
            <a:lstStyle/>
            <a:p>
              <a:pPr lvl="0" algn="ctr"/>
              <a:r>
                <a:rPr lang="ru-RU" sz="2800" b="1" dirty="0" smtClean="0">
                  <a:solidFill>
                    <a:prstClr val="white"/>
                  </a:solidFill>
                  <a:latin typeface="Times New Roman" panose="02020603050405020304" pitchFamily="18" charset="0"/>
                  <a:cs typeface="Times New Roman" panose="02020603050405020304" pitchFamily="18" charset="0"/>
                </a:rPr>
                <a:t>2 минуты</a:t>
              </a:r>
              <a:endParaRPr lang="en-US" sz="2800" b="1" dirty="0">
                <a:solidFill>
                  <a:prstClr val="white"/>
                </a:solidFill>
                <a:latin typeface="Times New Roman" panose="02020603050405020304" pitchFamily="18" charset="0"/>
                <a:cs typeface="Times New Roman" panose="02020603050405020304" pitchFamily="18" charset="0"/>
              </a:endParaRPr>
            </a:p>
          </p:txBody>
        </p:sp>
      </p:grpSp>
      <p:grpSp>
        <p:nvGrpSpPr>
          <p:cNvPr id="56" name="Group 55"/>
          <p:cNvGrpSpPr/>
          <p:nvPr/>
        </p:nvGrpSpPr>
        <p:grpSpPr>
          <a:xfrm>
            <a:off x="299257" y="4729362"/>
            <a:ext cx="3232253" cy="1569660"/>
            <a:chOff x="1079928" y="4728920"/>
            <a:chExt cx="3232253" cy="1569660"/>
          </a:xfrm>
        </p:grpSpPr>
        <p:sp>
          <p:nvSpPr>
            <p:cNvPr id="54" name="Rectangle 53"/>
            <p:cNvSpPr/>
            <p:nvPr/>
          </p:nvSpPr>
          <p:spPr>
            <a:xfrm>
              <a:off x="1079928" y="4728920"/>
              <a:ext cx="3232253" cy="1569660"/>
            </a:xfrm>
            <a:prstGeom prst="rect">
              <a:avLst/>
            </a:prstGeom>
            <a:noFill/>
            <a:extLst/>
          </p:spPr>
          <p:txBody>
            <a:bodyPr wrap="square" rtlCol="0">
              <a:spAutoFit/>
            </a:bodyPr>
            <a:lstStyle/>
            <a:p>
              <a:r>
                <a:rPr lang="ru-RU" sz="2400" b="1" dirty="0" smtClean="0">
                  <a:solidFill>
                    <a:schemeClr val="accent1"/>
                  </a:solidFill>
                  <a:latin typeface="Times New Roman" panose="02020603050405020304" pitchFamily="18" charset="0"/>
                  <a:cs typeface="Times New Roman" panose="02020603050405020304" pitchFamily="18" charset="0"/>
                </a:rPr>
                <a:t>Выступление главных персонажей с собственной позицией</a:t>
              </a:r>
              <a:endParaRPr lang="en-US" sz="2400" b="1" dirty="0">
                <a:solidFill>
                  <a:schemeClr val="accent1"/>
                </a:solidFill>
                <a:latin typeface="Times New Roman" panose="02020603050405020304" pitchFamily="18" charset="0"/>
                <a:cs typeface="Times New Roman" panose="02020603050405020304" pitchFamily="18" charset="0"/>
              </a:endParaRPr>
            </a:p>
          </p:txBody>
        </p:sp>
        <p:sp>
          <p:nvSpPr>
            <p:cNvPr id="55" name="Rectangle 54"/>
            <p:cNvSpPr/>
            <p:nvPr/>
          </p:nvSpPr>
          <p:spPr>
            <a:xfrm>
              <a:off x="1205595" y="5063058"/>
              <a:ext cx="2587381" cy="369332"/>
            </a:xfrm>
            <a:prstGeom prst="rect">
              <a:avLst/>
            </a:prstGeom>
          </p:spPr>
          <p:txBody>
            <a:bodyPr wrap="square">
              <a:spAutoFit/>
            </a:bodyPr>
            <a:lstStyle/>
            <a:p>
              <a:pPr algn="just"/>
              <a:endParaRPr lang="en-US" b="1" dirty="0">
                <a:latin typeface="Times New Roman" panose="02020603050405020304" pitchFamily="18" charset="0"/>
                <a:cs typeface="Times New Roman" panose="02020603050405020304" pitchFamily="18" charset="0"/>
              </a:endParaRPr>
            </a:p>
          </p:txBody>
        </p:sp>
      </p:grpSp>
      <p:grpSp>
        <p:nvGrpSpPr>
          <p:cNvPr id="57" name="Group 56"/>
          <p:cNvGrpSpPr/>
          <p:nvPr/>
        </p:nvGrpSpPr>
        <p:grpSpPr>
          <a:xfrm>
            <a:off x="3322747" y="4751307"/>
            <a:ext cx="3497896" cy="1569660"/>
            <a:chOff x="1205595" y="4750865"/>
            <a:chExt cx="3497896" cy="1569660"/>
          </a:xfrm>
        </p:grpSpPr>
        <p:sp>
          <p:nvSpPr>
            <p:cNvPr id="58" name="Rectangle 57"/>
            <p:cNvSpPr/>
            <p:nvPr/>
          </p:nvSpPr>
          <p:spPr>
            <a:xfrm>
              <a:off x="1577498" y="4750865"/>
              <a:ext cx="3125993" cy="1569660"/>
            </a:xfrm>
            <a:prstGeom prst="rect">
              <a:avLst/>
            </a:prstGeom>
            <a:noFill/>
            <a:extLst/>
          </p:spPr>
          <p:txBody>
            <a:bodyPr wrap="square" rtlCol="0">
              <a:spAutoFit/>
            </a:bodyPr>
            <a:lstStyle/>
            <a:p>
              <a:r>
                <a:rPr lang="ru-RU" sz="2400" b="1" dirty="0" smtClean="0">
                  <a:latin typeface="Times New Roman" panose="02020603050405020304" pitchFamily="18" charset="0"/>
                  <a:cs typeface="Times New Roman" panose="02020603050405020304" pitchFamily="18" charset="0"/>
                </a:rPr>
                <a:t>Формирование общих аргументов с заинтересованными лицами</a:t>
              </a:r>
              <a:endParaRPr lang="en-US" sz="2400" b="1" dirty="0">
                <a:latin typeface="Times New Roman" panose="02020603050405020304" pitchFamily="18" charset="0"/>
                <a:cs typeface="Times New Roman" panose="02020603050405020304" pitchFamily="18" charset="0"/>
              </a:endParaRPr>
            </a:p>
          </p:txBody>
        </p:sp>
        <p:sp>
          <p:nvSpPr>
            <p:cNvPr id="59" name="Rectangle 58"/>
            <p:cNvSpPr/>
            <p:nvPr/>
          </p:nvSpPr>
          <p:spPr>
            <a:xfrm>
              <a:off x="1205595" y="5063058"/>
              <a:ext cx="2587381" cy="369332"/>
            </a:xfrm>
            <a:prstGeom prst="rect">
              <a:avLst/>
            </a:prstGeom>
          </p:spPr>
          <p:txBody>
            <a:bodyPr wrap="square">
              <a:spAutoFit/>
            </a:bodyPr>
            <a:lstStyle/>
            <a:p>
              <a:pPr algn="just"/>
              <a:endParaRPr lang="en-US" b="1" dirty="0">
                <a:latin typeface="Times New Roman" panose="02020603050405020304" pitchFamily="18" charset="0"/>
                <a:cs typeface="Times New Roman" panose="02020603050405020304" pitchFamily="18" charset="0"/>
              </a:endParaRPr>
            </a:p>
          </p:txBody>
        </p:sp>
      </p:grpSp>
      <p:grpSp>
        <p:nvGrpSpPr>
          <p:cNvPr id="60" name="Group 59"/>
          <p:cNvGrpSpPr/>
          <p:nvPr/>
        </p:nvGrpSpPr>
        <p:grpSpPr>
          <a:xfrm>
            <a:off x="6984481" y="4729362"/>
            <a:ext cx="2897822" cy="1569660"/>
            <a:chOff x="1205595" y="4728920"/>
            <a:chExt cx="2897822" cy="1569660"/>
          </a:xfrm>
        </p:grpSpPr>
        <p:sp>
          <p:nvSpPr>
            <p:cNvPr id="61" name="Rectangle 60"/>
            <p:cNvSpPr/>
            <p:nvPr/>
          </p:nvSpPr>
          <p:spPr>
            <a:xfrm>
              <a:off x="1205595" y="4728920"/>
              <a:ext cx="2897822" cy="1569660"/>
            </a:xfrm>
            <a:prstGeom prst="rect">
              <a:avLst/>
            </a:prstGeom>
            <a:noFill/>
            <a:extLst/>
          </p:spPr>
          <p:txBody>
            <a:bodyPr wrap="square" rtlCol="0">
              <a:spAutoFit/>
            </a:bodyPr>
            <a:lstStyle/>
            <a:p>
              <a:r>
                <a:rPr lang="ru-RU" sz="2400" b="1" dirty="0" smtClean="0">
                  <a:solidFill>
                    <a:schemeClr val="accent3"/>
                  </a:solidFill>
                  <a:latin typeface="Times New Roman" panose="02020603050405020304" pitchFamily="18" charset="0"/>
                  <a:cs typeface="Times New Roman" panose="02020603050405020304" pitchFamily="18" charset="0"/>
                </a:rPr>
                <a:t>Дебаты между оппонентами </a:t>
              </a:r>
              <a:br>
                <a:rPr lang="ru-RU" sz="2400" b="1" dirty="0" smtClean="0">
                  <a:solidFill>
                    <a:schemeClr val="accent3"/>
                  </a:solidFill>
                  <a:latin typeface="Times New Roman" panose="02020603050405020304" pitchFamily="18" charset="0"/>
                  <a:cs typeface="Times New Roman" panose="02020603050405020304" pitchFamily="18" charset="0"/>
                </a:rPr>
              </a:br>
              <a:r>
                <a:rPr lang="ru-RU" sz="2400" b="1" dirty="0" smtClean="0">
                  <a:solidFill>
                    <a:schemeClr val="accent3"/>
                  </a:solidFill>
                  <a:latin typeface="Times New Roman" panose="02020603050405020304" pitchFamily="18" charset="0"/>
                  <a:cs typeface="Times New Roman" panose="02020603050405020304" pitchFamily="18" charset="0"/>
                </a:rPr>
                <a:t>(не более 2-х вопросов)</a:t>
              </a:r>
              <a:endParaRPr lang="en-US" sz="2400" b="1" dirty="0">
                <a:solidFill>
                  <a:schemeClr val="accent3"/>
                </a:solidFill>
                <a:latin typeface="Times New Roman" panose="02020603050405020304" pitchFamily="18" charset="0"/>
                <a:cs typeface="Times New Roman" panose="02020603050405020304" pitchFamily="18" charset="0"/>
              </a:endParaRPr>
            </a:p>
          </p:txBody>
        </p:sp>
        <p:sp>
          <p:nvSpPr>
            <p:cNvPr id="62" name="Rectangle 61"/>
            <p:cNvSpPr/>
            <p:nvPr/>
          </p:nvSpPr>
          <p:spPr>
            <a:xfrm>
              <a:off x="1205595" y="5063058"/>
              <a:ext cx="2587381" cy="369332"/>
            </a:xfrm>
            <a:prstGeom prst="rect">
              <a:avLst/>
            </a:prstGeom>
          </p:spPr>
          <p:txBody>
            <a:bodyPr wrap="square">
              <a:spAutoFit/>
            </a:bodyPr>
            <a:lstStyle/>
            <a:p>
              <a:pPr algn="just"/>
              <a:endParaRPr lang="en-US" b="1" dirty="0">
                <a:latin typeface="Times New Roman" panose="02020603050405020304" pitchFamily="18" charset="0"/>
                <a:cs typeface="Times New Roman" panose="02020603050405020304" pitchFamily="18" charset="0"/>
              </a:endParaRPr>
            </a:p>
          </p:txBody>
        </p:sp>
      </p:grpSp>
      <p:grpSp>
        <p:nvGrpSpPr>
          <p:cNvPr id="63" name="Group 62"/>
          <p:cNvGrpSpPr/>
          <p:nvPr/>
        </p:nvGrpSpPr>
        <p:grpSpPr>
          <a:xfrm>
            <a:off x="9840304" y="4832667"/>
            <a:ext cx="2587381" cy="1200329"/>
            <a:chOff x="1205595" y="4728920"/>
            <a:chExt cx="2587381" cy="1200329"/>
          </a:xfrm>
        </p:grpSpPr>
        <p:sp>
          <p:nvSpPr>
            <p:cNvPr id="64" name="Rectangle 63"/>
            <p:cNvSpPr/>
            <p:nvPr/>
          </p:nvSpPr>
          <p:spPr>
            <a:xfrm>
              <a:off x="1205595" y="4728920"/>
              <a:ext cx="2369798" cy="1200329"/>
            </a:xfrm>
            <a:prstGeom prst="rect">
              <a:avLst/>
            </a:prstGeom>
            <a:noFill/>
            <a:extLst/>
          </p:spPr>
          <p:txBody>
            <a:bodyPr wrap="square" rtlCol="0">
              <a:spAutoFit/>
            </a:bodyPr>
            <a:lstStyle/>
            <a:p>
              <a:r>
                <a:rPr lang="ru-RU" sz="2400" b="1" dirty="0" smtClean="0">
                  <a:solidFill>
                    <a:schemeClr val="accent4"/>
                  </a:solidFill>
                  <a:latin typeface="Times New Roman" panose="02020603050405020304" pitchFamily="18" charset="0"/>
                  <a:cs typeface="Times New Roman" panose="02020603050405020304" pitchFamily="18" charset="0"/>
                </a:rPr>
                <a:t>Принятие </a:t>
              </a:r>
              <a:br>
                <a:rPr lang="ru-RU" sz="2400" b="1" dirty="0" smtClean="0">
                  <a:solidFill>
                    <a:schemeClr val="accent4"/>
                  </a:solidFill>
                  <a:latin typeface="Times New Roman" panose="02020603050405020304" pitchFamily="18" charset="0"/>
                  <a:cs typeface="Times New Roman" panose="02020603050405020304" pitchFamily="18" charset="0"/>
                </a:rPr>
              </a:br>
              <a:r>
                <a:rPr lang="ru-RU" sz="2400" b="1" dirty="0" smtClean="0">
                  <a:solidFill>
                    <a:schemeClr val="accent4"/>
                  </a:solidFill>
                  <a:latin typeface="Times New Roman" panose="02020603050405020304" pitchFamily="18" charset="0"/>
                  <a:cs typeface="Times New Roman" panose="02020603050405020304" pitchFamily="18" charset="0"/>
                </a:rPr>
                <a:t>общего</a:t>
              </a:r>
              <a:br>
                <a:rPr lang="ru-RU" sz="2400" b="1" dirty="0" smtClean="0">
                  <a:solidFill>
                    <a:schemeClr val="accent4"/>
                  </a:solidFill>
                  <a:latin typeface="Times New Roman" panose="02020603050405020304" pitchFamily="18" charset="0"/>
                  <a:cs typeface="Times New Roman" panose="02020603050405020304" pitchFamily="18" charset="0"/>
                </a:rPr>
              </a:br>
              <a:r>
                <a:rPr lang="ru-RU" sz="2400" b="1" dirty="0" smtClean="0">
                  <a:solidFill>
                    <a:schemeClr val="accent4"/>
                  </a:solidFill>
                  <a:latin typeface="Times New Roman" panose="02020603050405020304" pitchFamily="18" charset="0"/>
                  <a:cs typeface="Times New Roman" panose="02020603050405020304" pitchFamily="18" charset="0"/>
                </a:rPr>
                <a:t>решения</a:t>
              </a:r>
              <a:endParaRPr lang="en-US" sz="2400" b="1" dirty="0">
                <a:solidFill>
                  <a:schemeClr val="accent4"/>
                </a:solidFill>
                <a:latin typeface="Times New Roman" panose="02020603050405020304" pitchFamily="18" charset="0"/>
                <a:cs typeface="Times New Roman" panose="02020603050405020304" pitchFamily="18" charset="0"/>
              </a:endParaRPr>
            </a:p>
          </p:txBody>
        </p:sp>
        <p:sp>
          <p:nvSpPr>
            <p:cNvPr id="65" name="Rectangle 64"/>
            <p:cNvSpPr/>
            <p:nvPr/>
          </p:nvSpPr>
          <p:spPr>
            <a:xfrm>
              <a:off x="1205595" y="5063058"/>
              <a:ext cx="2587381" cy="369332"/>
            </a:xfrm>
            <a:prstGeom prst="rect">
              <a:avLst/>
            </a:prstGeom>
          </p:spPr>
          <p:txBody>
            <a:bodyPr wrap="square">
              <a:spAutoFit/>
            </a:bodyPr>
            <a:lstStyle/>
            <a:p>
              <a:pPr algn="just"/>
              <a:endParaRPr lang="en-US" b="1" dirty="0">
                <a:latin typeface="Times New Roman" panose="02020603050405020304" pitchFamily="18" charset="0"/>
                <a:cs typeface="Times New Roman" panose="02020603050405020304" pitchFamily="18" charset="0"/>
              </a:endParaRPr>
            </a:p>
          </p:txBody>
        </p:sp>
      </p:grpSp>
      <p:pic>
        <p:nvPicPr>
          <p:cNvPr id="66" name="Picture 4" descr="http://msemmaland.com/wp-content/uploads/2018/08/logo-b434ig-975x1024.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41" name="Заголовок 9"/>
          <p:cNvSpPr txBox="1">
            <a:spLocks/>
          </p:cNvSpPr>
          <p:nvPr/>
        </p:nvSpPr>
        <p:spPr>
          <a:xfrm>
            <a:off x="0" y="-459627"/>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2800" b="1" dirty="0" smtClean="0">
                <a:latin typeface="Times New Roman" panose="02020603050405020304" pitchFamily="18" charset="0"/>
                <a:cs typeface="Times New Roman" panose="02020603050405020304" pitchFamily="18" charset="0"/>
              </a:rPr>
              <a:t>РАЗВИТИЕ ГИБКИХ КОМПЕТЕНЦИЙ</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39596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63287" y="1747093"/>
            <a:ext cx="4555374" cy="47881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218" name="Picture 2" descr="C:\Users\esafiullina\Desktop\5.PNG"/>
          <p:cNvPicPr>
            <a:picLocks noChangeAspect="1" noChangeArrowheads="1"/>
          </p:cNvPicPr>
          <p:nvPr/>
        </p:nvPicPr>
        <p:blipFill rotWithShape="1">
          <a:blip r:embed="rId3">
            <a:extLst>
              <a:ext uri="{28A0092B-C50C-407E-A947-70E740481C1C}">
                <a14:useLocalDpi xmlns:a14="http://schemas.microsoft.com/office/drawing/2010/main" val="0"/>
              </a:ext>
            </a:extLst>
          </a:blip>
          <a:srcRect l="4616" t="2917" r="4183" b="7905"/>
          <a:stretch/>
        </p:blipFill>
        <p:spPr bwMode="auto">
          <a:xfrm>
            <a:off x="315884" y="1481085"/>
            <a:ext cx="5918050" cy="492113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ÐÐ°ÑÑÐ¸Ð½ÐºÐ¸ Ð¿Ð¾ Ð·Ð°Ð¿ÑÐ¾ÑÑ Ð¡Ð¾ÐºÑÐ°Ñ"/>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2842"/>
          <a:stretch/>
        </p:blipFill>
        <p:spPr bwMode="auto">
          <a:xfrm>
            <a:off x="1363286" y="1"/>
            <a:ext cx="1163783" cy="1388168"/>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ÐÐ°ÑÑÐ¸Ð½ÐºÐ¸ Ð¿Ð¾ Ð·Ð°Ð¿ÑÐ¾ÑÑ starlight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1716" y="1242863"/>
            <a:ext cx="2137019" cy="3032991"/>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ÐÐ°ÑÑÐ¸Ð½ÐºÐ¸ Ð¿Ð¾ Ð·Ð°Ð¿ÑÐ¾ÑÑ starlight 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43751" y="3464791"/>
            <a:ext cx="2344189" cy="3010803"/>
          </a:xfrm>
          <a:prstGeom prst="rect">
            <a:avLst/>
          </a:prstGeom>
          <a:noFill/>
          <a:extLst>
            <a:ext uri="{909E8E84-426E-40DD-AFC4-6F175D3DCCD1}">
              <a14:hiddenFill xmlns:a14="http://schemas.microsoft.com/office/drawing/2010/main">
                <a:solidFill>
                  <a:srgbClr val="FFFFFF"/>
                </a:solidFill>
              </a14:hiddenFill>
            </a:ext>
          </a:extLst>
        </p:spPr>
      </p:pic>
      <p:sp>
        <p:nvSpPr>
          <p:cNvPr id="18" name="Скругленная прямоугольная выноска 17"/>
          <p:cNvSpPr/>
          <p:nvPr/>
        </p:nvSpPr>
        <p:spPr>
          <a:xfrm>
            <a:off x="9243751" y="1481085"/>
            <a:ext cx="2693323" cy="1444996"/>
          </a:xfrm>
          <a:prstGeom prst="wedgeRoundRectCallout">
            <a:avLst>
              <a:gd name="adj1" fmla="val -80631"/>
              <a:gd name="adj2" fmla="val 27545"/>
              <a:gd name="adj3" fmla="val 16667"/>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TextBox 18"/>
          <p:cNvSpPr txBox="1"/>
          <p:nvPr/>
        </p:nvSpPr>
        <p:spPr>
          <a:xfrm>
            <a:off x="9347945" y="1481085"/>
            <a:ext cx="2589129" cy="1323439"/>
          </a:xfrm>
          <a:prstGeom prst="rect">
            <a:avLst/>
          </a:prstGeom>
          <a:noFill/>
        </p:spPr>
        <p:txBody>
          <a:bodyPr wrap="square" rtlCol="0">
            <a:spAutoFit/>
          </a:bodyPr>
          <a:lstStyle/>
          <a:p>
            <a:r>
              <a:rPr lang="en-US" sz="4000" b="1" i="1" dirty="0" smtClean="0">
                <a:solidFill>
                  <a:srgbClr val="002060"/>
                </a:solidFill>
                <a:latin typeface="Times New Roman" panose="02020603050405020304" pitchFamily="18" charset="0"/>
                <a:cs typeface="Times New Roman" panose="02020603050405020304" pitchFamily="18" charset="0"/>
              </a:rPr>
              <a:t>“Is sharing saving</a:t>
            </a:r>
            <a:r>
              <a:rPr lang="ru-RU" sz="4000" b="1" i="1" dirty="0" smtClean="0">
                <a:solidFill>
                  <a:srgbClr val="002060"/>
                </a:solidFill>
                <a:latin typeface="Times New Roman" panose="02020603050405020304" pitchFamily="18" charset="0"/>
                <a:cs typeface="Times New Roman" panose="02020603050405020304" pitchFamily="18" charset="0"/>
              </a:rPr>
              <a:t>?</a:t>
            </a:r>
            <a:r>
              <a:rPr lang="en-US" sz="4000" b="1" i="1" dirty="0" smtClean="0">
                <a:solidFill>
                  <a:srgbClr val="002060"/>
                </a:solidFill>
                <a:latin typeface="Times New Roman" panose="02020603050405020304" pitchFamily="18" charset="0"/>
                <a:cs typeface="Times New Roman" panose="02020603050405020304" pitchFamily="18" charset="0"/>
              </a:rPr>
              <a:t>”</a:t>
            </a:r>
            <a:endParaRPr lang="ru-RU" sz="4000" b="1" i="1" dirty="0">
              <a:solidFill>
                <a:srgbClr val="002060"/>
              </a:solidFill>
              <a:latin typeface="Times New Roman" panose="02020603050405020304" pitchFamily="18" charset="0"/>
              <a:cs typeface="Times New Roman" panose="02020603050405020304" pitchFamily="18" charset="0"/>
            </a:endParaRPr>
          </a:p>
        </p:txBody>
      </p:sp>
      <p:sp>
        <p:nvSpPr>
          <p:cNvPr id="20" name="Скругленная прямоугольная выноска 19"/>
          <p:cNvSpPr/>
          <p:nvPr/>
        </p:nvSpPr>
        <p:spPr>
          <a:xfrm>
            <a:off x="6233934" y="4640875"/>
            <a:ext cx="2552581" cy="1477328"/>
          </a:xfrm>
          <a:prstGeom prst="wedgeRoundRectCallout">
            <a:avLst>
              <a:gd name="adj1" fmla="val 83502"/>
              <a:gd name="adj2" fmla="val 3912"/>
              <a:gd name="adj3" fmla="val 16667"/>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TextBox 20"/>
          <p:cNvSpPr txBox="1"/>
          <p:nvPr/>
        </p:nvSpPr>
        <p:spPr>
          <a:xfrm>
            <a:off x="6338129" y="4640875"/>
            <a:ext cx="2697839" cy="1477328"/>
          </a:xfrm>
          <a:prstGeom prst="rect">
            <a:avLst/>
          </a:prstGeom>
          <a:noFill/>
        </p:spPr>
        <p:txBody>
          <a:bodyPr wrap="square" rtlCol="0">
            <a:spAutoFit/>
          </a:bodyPr>
          <a:lstStyle/>
          <a:p>
            <a:r>
              <a:rPr lang="en-US" sz="3000" b="1" i="1" dirty="0" smtClean="0">
                <a:solidFill>
                  <a:srgbClr val="002060"/>
                </a:solidFill>
                <a:latin typeface="Times New Roman" panose="02020603050405020304" pitchFamily="18" charset="0"/>
                <a:cs typeface="Times New Roman" panose="02020603050405020304" pitchFamily="18" charset="0"/>
              </a:rPr>
              <a:t>“Africa issues are relevant to everybody</a:t>
            </a:r>
            <a:r>
              <a:rPr lang="en-US" sz="3000" b="1" i="1" dirty="0">
                <a:solidFill>
                  <a:srgbClr val="002060"/>
                </a:solidFill>
                <a:latin typeface="Times New Roman" panose="02020603050405020304" pitchFamily="18" charset="0"/>
                <a:cs typeface="Times New Roman" panose="02020603050405020304" pitchFamily="18" charset="0"/>
              </a:rPr>
              <a:t>.</a:t>
            </a:r>
            <a:r>
              <a:rPr lang="en-US" sz="3000" b="1" i="1" dirty="0" smtClean="0">
                <a:solidFill>
                  <a:srgbClr val="002060"/>
                </a:solidFill>
                <a:latin typeface="Times New Roman" panose="02020603050405020304" pitchFamily="18" charset="0"/>
                <a:cs typeface="Times New Roman" panose="02020603050405020304" pitchFamily="18" charset="0"/>
              </a:rPr>
              <a:t>”</a:t>
            </a:r>
            <a:endParaRPr lang="ru-RU" sz="3000" b="1" i="1" dirty="0">
              <a:solidFill>
                <a:srgbClr val="002060"/>
              </a:solidFill>
              <a:latin typeface="Times New Roman" panose="02020603050405020304" pitchFamily="18" charset="0"/>
              <a:cs typeface="Times New Roman" panose="02020603050405020304" pitchFamily="18" charset="0"/>
            </a:endParaRPr>
          </a:p>
        </p:txBody>
      </p:sp>
      <p:pic>
        <p:nvPicPr>
          <p:cNvPr id="22" name="Picture 4" descr="http://msemmaland.com/wp-content/uploads/2018/08/logo-b434ig-975x1024.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524916" y="161320"/>
            <a:ext cx="5053819" cy="830997"/>
          </a:xfrm>
          <a:prstGeom prst="rect">
            <a:avLst/>
          </a:prstGeom>
          <a:noFill/>
        </p:spPr>
        <p:txBody>
          <a:bodyPr wrap="none" rtlCol="0">
            <a:spAutoFit/>
          </a:bodyPr>
          <a:lstStyle/>
          <a:p>
            <a:r>
              <a:rPr lang="en-US" sz="4800" b="1" dirty="0" smtClean="0">
                <a:solidFill>
                  <a:schemeClr val="bg1"/>
                </a:solidFill>
                <a:latin typeface="Times New Roman" panose="02020603050405020304" pitchFamily="18" charset="0"/>
                <a:cs typeface="Times New Roman" panose="02020603050405020304" pitchFamily="18" charset="0"/>
              </a:rPr>
              <a:t>“</a:t>
            </a:r>
            <a:r>
              <a:rPr lang="ru-RU" sz="4800" b="1" dirty="0" smtClean="0">
                <a:solidFill>
                  <a:schemeClr val="bg1"/>
                </a:solidFill>
                <a:latin typeface="Times New Roman" panose="02020603050405020304" pitchFamily="18" charset="0"/>
                <a:cs typeface="Times New Roman" panose="02020603050405020304" pitchFamily="18" charset="0"/>
              </a:rPr>
              <a:t>Метод Сократа</a:t>
            </a:r>
            <a:r>
              <a:rPr lang="en-US" sz="4800" b="1" dirty="0" smtClean="0">
                <a:solidFill>
                  <a:schemeClr val="bg1"/>
                </a:solidFill>
                <a:latin typeface="Times New Roman" panose="02020603050405020304" pitchFamily="18" charset="0"/>
                <a:cs typeface="Times New Roman" panose="02020603050405020304" pitchFamily="18" charset="0"/>
              </a:rPr>
              <a:t>”</a:t>
            </a:r>
            <a:endParaRPr lang="ru-RU" sz="4800" b="1" dirty="0">
              <a:solidFill>
                <a:schemeClr val="bg1"/>
              </a:solidFill>
              <a:latin typeface="Times New Roman" panose="02020603050405020304" pitchFamily="18" charset="0"/>
              <a:cs typeface="Times New Roman" panose="02020603050405020304" pitchFamily="18" charset="0"/>
            </a:endParaRPr>
          </a:p>
        </p:txBody>
      </p:sp>
      <p:pic>
        <p:nvPicPr>
          <p:cNvPr id="27" name="Picture 4" descr="ÐÐ°ÑÑÐ¸Ð½ÐºÐ¸ Ð¿Ð¾ Ð·Ð°Ð¿ÑÐ¾ÑÑ Ð´ÐµÐ±Ð°ÑÑ Ð¿Ð¾ Ð¼ÐµÑÐ¾Ð´Ñ Ð¡Ð¾ÐºÑÐ°ÑÐ°"/>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30431" y="2173445"/>
            <a:ext cx="4184451" cy="362883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9" name="Picture 8" descr="https://sophialearning.s3.amazonaws.com/packet_logos/158402/grid/Inner_20Outer.JPG?138184578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30431" y="2142804"/>
            <a:ext cx="4306093" cy="371770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6" name="Picture 8" descr="ÐÐ°ÑÑÐ¸Ð½ÐºÐ¸ Ð¿Ð¾ Ð·Ð°Ð¿ÑÐ¾ÑÑ inner outer circle photos"/>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30431" y="2173444"/>
            <a:ext cx="4249545" cy="362883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8" name="Picture 6" descr="https://aes162fall2011.files.wordpress.com/2011/11/3circles.gi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30429" y="2173444"/>
            <a:ext cx="4439097" cy="3687067"/>
          </a:xfrm>
          <a:prstGeom prst="ellipse">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17" name="Заголовок 9"/>
          <p:cNvSpPr txBox="1">
            <a:spLocks/>
          </p:cNvSpPr>
          <p:nvPr/>
        </p:nvSpPr>
        <p:spPr>
          <a:xfrm>
            <a:off x="-923374" y="-439526"/>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2800" b="1" dirty="0" smtClean="0">
                <a:latin typeface="Times New Roman" panose="02020603050405020304" pitchFamily="18" charset="0"/>
                <a:cs typeface="Times New Roman" panose="02020603050405020304" pitchFamily="18" charset="0"/>
              </a:rPr>
              <a:t>ДЕБАТЫ</a:t>
            </a:r>
            <a:endParaRPr lang="ru-RU" sz="2800" b="1" dirty="0">
              <a:latin typeface="Times New Roman" panose="02020603050405020304" pitchFamily="18" charset="0"/>
              <a:cs typeface="Times New Roman" panose="02020603050405020304" pitchFamily="18" charset="0"/>
            </a:endParaRPr>
          </a:p>
        </p:txBody>
      </p:sp>
      <p:sp>
        <p:nvSpPr>
          <p:cNvPr id="23" name="Подзаголовок 10"/>
          <p:cNvSpPr txBox="1">
            <a:spLocks/>
          </p:cNvSpPr>
          <p:nvPr/>
        </p:nvSpPr>
        <p:spPr>
          <a:xfrm>
            <a:off x="2817853" y="514398"/>
            <a:ext cx="9144000" cy="11740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ru-RU" sz="2400" b="1" dirty="0" smtClean="0">
                <a:solidFill>
                  <a:schemeClr val="bg1"/>
                </a:solidFill>
                <a:latin typeface="Times New Roman" panose="02020603050405020304" pitchFamily="18" charset="0"/>
                <a:cs typeface="Times New Roman" panose="02020603050405020304" pitchFamily="18" charset="0"/>
              </a:rPr>
              <a:t>В СРЕДНЕЙ ШКОЛЕ</a:t>
            </a:r>
            <a:endParaRPr lang="ru-RU" sz="2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8091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750"/>
                                        <p:tgtEl>
                                          <p:spTgt spid="27"/>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750"/>
                                        <p:tgtEl>
                                          <p:spTgt spid="29"/>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750"/>
                                        <p:tgtEl>
                                          <p:spTgt spid="26"/>
                                        </p:tgtEl>
                                      </p:cBhvr>
                                    </p:animEffect>
                                  </p:childTnLst>
                                </p:cTn>
                              </p:par>
                            </p:childTnLst>
                          </p:cTn>
                        </p:par>
                        <p:par>
                          <p:cTn id="16" fill="hold">
                            <p:stCondLst>
                              <p:cond delay="2250"/>
                            </p:stCondLst>
                            <p:childTnLst>
                              <p:par>
                                <p:cTn id="17" presetID="10" presetClass="entr" presetSubtype="0"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7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a:xfrm>
            <a:off x="1676400" y="177848"/>
            <a:ext cx="10515600" cy="673100"/>
          </a:xfrm>
        </p:spPr>
        <p:txBody>
          <a:bodyPr>
            <a:noAutofit/>
          </a:bodyPr>
          <a:lstStyle/>
          <a:p>
            <a:r>
              <a:rPr lang="ru-RU" b="1" dirty="0" smtClean="0">
                <a:latin typeface="Times New Roman" panose="02020603050405020304" pitchFamily="18" charset="0"/>
                <a:cs typeface="Times New Roman" panose="02020603050405020304" pitchFamily="18" charset="0"/>
              </a:rPr>
              <a:t>Критерии взаимодействия</a:t>
            </a:r>
            <a:endParaRPr lang="en-US" b="1" dirty="0">
              <a:latin typeface="Times New Roman" panose="02020603050405020304" pitchFamily="18" charset="0"/>
              <a:cs typeface="Times New Roman" panose="02020603050405020304" pitchFamily="18" charset="0"/>
            </a:endParaRPr>
          </a:p>
        </p:txBody>
      </p:sp>
      <p:graphicFrame>
        <p:nvGraphicFramePr>
          <p:cNvPr id="33" name="Table Placeholder 32"/>
          <p:cNvGraphicFramePr>
            <a:graphicFrameLocks noGrp="1"/>
          </p:cNvGraphicFramePr>
          <p:nvPr>
            <p:ph type="tbl" sz="quarter" idx="13"/>
            <p:extLst>
              <p:ext uri="{D42A27DB-BD31-4B8C-83A1-F6EECF244321}">
                <p14:modId xmlns:p14="http://schemas.microsoft.com/office/powerpoint/2010/main" val="2124805241"/>
              </p:ext>
            </p:extLst>
          </p:nvPr>
        </p:nvGraphicFramePr>
        <p:xfrm>
          <a:off x="299257" y="1403119"/>
          <a:ext cx="11704320" cy="5152767"/>
        </p:xfrm>
        <a:graphic>
          <a:graphicData uri="http://schemas.openxmlformats.org/drawingml/2006/table">
            <a:tbl>
              <a:tblPr firstRow="1" bandRow="1">
                <a:tableStyleId>{21E4AEA4-8DFA-4A89-87EB-49C32662AFE0}</a:tableStyleId>
              </a:tblPr>
              <a:tblGrid>
                <a:gridCol w="2340864"/>
                <a:gridCol w="2340864"/>
                <a:gridCol w="2340864"/>
                <a:gridCol w="2340864"/>
                <a:gridCol w="2340864"/>
              </a:tblGrid>
              <a:tr h="494051">
                <a:tc>
                  <a:txBody>
                    <a:bodyPr/>
                    <a:lstStyle/>
                    <a:p>
                      <a:pPr algn="ctr"/>
                      <a:r>
                        <a:rPr lang="ru-RU" sz="2400" b="1" dirty="0" smtClean="0">
                          <a:latin typeface="Times New Roman" panose="02020603050405020304" pitchFamily="18" charset="0"/>
                          <a:cs typeface="Times New Roman" panose="02020603050405020304" pitchFamily="18" charset="0"/>
                        </a:rPr>
                        <a:t>Критерий</a:t>
                      </a:r>
                      <a:r>
                        <a:rPr lang="ru-RU" sz="2800" b="1" dirty="0" smtClean="0">
                          <a:latin typeface="Times New Roman" panose="02020603050405020304" pitchFamily="18" charset="0"/>
                          <a:cs typeface="Times New Roman" panose="02020603050405020304" pitchFamily="18" charset="0"/>
                        </a:rPr>
                        <a:t> 1</a:t>
                      </a:r>
                      <a:endParaRPr lang="en-US" sz="28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2400" b="1" dirty="0" smtClean="0">
                          <a:latin typeface="Times New Roman" panose="02020603050405020304" pitchFamily="18" charset="0"/>
                          <a:cs typeface="Times New Roman" panose="02020603050405020304" pitchFamily="18" charset="0"/>
                        </a:rPr>
                        <a:t>Критерий 2</a:t>
                      </a:r>
                      <a:endParaRPr lang="en-US" sz="24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2400" b="1" dirty="0" smtClean="0">
                          <a:latin typeface="Times New Roman" panose="02020603050405020304" pitchFamily="18" charset="0"/>
                          <a:cs typeface="Times New Roman" panose="02020603050405020304" pitchFamily="18" charset="0"/>
                        </a:rPr>
                        <a:t>Критерий 3</a:t>
                      </a:r>
                      <a:endParaRPr lang="en-US" sz="24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2400" b="1" dirty="0" smtClean="0">
                          <a:latin typeface="Times New Roman" panose="02020603050405020304" pitchFamily="18" charset="0"/>
                          <a:cs typeface="Times New Roman" panose="02020603050405020304" pitchFamily="18" charset="0"/>
                        </a:rPr>
                        <a:t>Критерий 4</a:t>
                      </a:r>
                      <a:endParaRPr lang="en-US" sz="24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2400" b="1" dirty="0" smtClean="0">
                          <a:latin typeface="Times New Roman" panose="02020603050405020304" pitchFamily="18" charset="0"/>
                          <a:cs typeface="Times New Roman" panose="02020603050405020304" pitchFamily="18" charset="0"/>
                        </a:rPr>
                        <a:t>Критерий 5</a:t>
                      </a:r>
                      <a:endParaRPr lang="en-US" sz="2400" b="1" dirty="0">
                        <a:solidFill>
                          <a:schemeClr val="bg1"/>
                        </a:solidFill>
                        <a:latin typeface="Times New Roman" panose="02020603050405020304" pitchFamily="18" charset="0"/>
                        <a:cs typeface="Times New Roman" panose="02020603050405020304" pitchFamily="18" charset="0"/>
                      </a:endParaRPr>
                    </a:p>
                  </a:txBody>
                  <a:tcPr anchor="ctr"/>
                </a:tc>
              </a:tr>
              <a:tr h="1087786">
                <a:tc>
                  <a:txBody>
                    <a:bodyPr/>
                    <a:lstStyle/>
                    <a:p>
                      <a:pPr algn="ctr"/>
                      <a:r>
                        <a:rPr lang="ru-RU" sz="2400" b="1" dirty="0" smtClean="0">
                          <a:latin typeface="Times New Roman" panose="02020603050405020304" pitchFamily="18" charset="0"/>
                          <a:cs typeface="Times New Roman" panose="02020603050405020304" pitchFamily="18" charset="0"/>
                        </a:rPr>
                        <a:t>Лексика,</a:t>
                      </a:r>
                      <a:r>
                        <a:rPr lang="ru-RU" sz="2400" b="1" baseline="0" dirty="0" smtClean="0">
                          <a:latin typeface="Times New Roman" panose="02020603050405020304" pitchFamily="18" charset="0"/>
                          <a:cs typeface="Times New Roman" panose="02020603050405020304" pitchFamily="18" charset="0"/>
                        </a:rPr>
                        <a:t> грамматика, произношение</a:t>
                      </a:r>
                      <a:endParaRPr lang="en-US" sz="24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2400" b="1" dirty="0" smtClean="0">
                          <a:latin typeface="Times New Roman" panose="02020603050405020304" pitchFamily="18" charset="0"/>
                          <a:cs typeface="Times New Roman" panose="02020603050405020304" pitchFamily="18" charset="0"/>
                        </a:rPr>
                        <a:t>Активность в обсуждении</a:t>
                      </a:r>
                      <a:endParaRPr lang="en-US" sz="24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2400" b="1" dirty="0" smtClean="0">
                          <a:latin typeface="Times New Roman" panose="02020603050405020304" pitchFamily="18" charset="0"/>
                          <a:cs typeface="Times New Roman" panose="02020603050405020304" pitchFamily="18" charset="0"/>
                        </a:rPr>
                        <a:t>Объективность суждений, аргументация</a:t>
                      </a:r>
                      <a:endParaRPr lang="en-US" sz="24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2400" b="1" dirty="0" smtClean="0">
                          <a:latin typeface="Times New Roman" panose="02020603050405020304" pitchFamily="18" charset="0"/>
                          <a:cs typeface="Times New Roman" panose="02020603050405020304" pitchFamily="18" charset="0"/>
                        </a:rPr>
                        <a:t>Корректность в общении с другими</a:t>
                      </a:r>
                      <a:endParaRPr lang="en-US" sz="24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2400" b="1" dirty="0" smtClean="0">
                          <a:latin typeface="Times New Roman" panose="02020603050405020304" pitchFamily="18" charset="0"/>
                          <a:cs typeface="Times New Roman" panose="02020603050405020304" pitchFamily="18" charset="0"/>
                        </a:rPr>
                        <a:t>Уважение к мнению других</a:t>
                      </a:r>
                      <a:endParaRPr lang="en-US" sz="2400" b="1" dirty="0">
                        <a:latin typeface="Times New Roman" panose="02020603050405020304" pitchFamily="18" charset="0"/>
                        <a:cs typeface="Times New Roman" panose="02020603050405020304" pitchFamily="18" charset="0"/>
                      </a:endParaRPr>
                    </a:p>
                  </a:txBody>
                  <a:tcPr anchor="ctr"/>
                </a:tc>
              </a:tr>
              <a:tr h="362595">
                <a:tc>
                  <a:txBody>
                    <a:bodyPr/>
                    <a:lstStyle/>
                    <a:p>
                      <a:pPr algn="l"/>
                      <a:r>
                        <a:rPr lang="ru-RU" sz="1600" b="1" dirty="0" smtClean="0">
                          <a:latin typeface="Times New Roman" panose="02020603050405020304" pitchFamily="18" charset="0"/>
                          <a:cs typeface="Times New Roman" panose="02020603050405020304" pitchFamily="18" charset="0"/>
                        </a:rPr>
                        <a:t>Низкий </a:t>
                      </a:r>
                      <a:r>
                        <a:rPr lang="ru-RU" sz="1600" b="1" baseline="0" dirty="0" smtClean="0">
                          <a:latin typeface="Times New Roman" panose="02020603050405020304" pitchFamily="18" charset="0"/>
                          <a:cs typeface="Times New Roman" panose="02020603050405020304" pitchFamily="18" charset="0"/>
                        </a:rPr>
                        <a:t>-      </a:t>
                      </a:r>
                      <a:r>
                        <a:rPr lang="ru-RU" sz="2000" b="1" baseline="0" dirty="0" smtClean="0">
                          <a:latin typeface="Times New Roman" panose="02020603050405020304" pitchFamily="18" charset="0"/>
                          <a:cs typeface="Times New Roman" panose="02020603050405020304" pitchFamily="18" charset="0"/>
                        </a:rPr>
                        <a:t>2 – 3 - 4</a:t>
                      </a:r>
                      <a:endParaRPr lang="en-US" sz="20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solidFill>
                      <a:schemeClr val="accent1">
                        <a:lumMod val="60000"/>
                        <a:lumOff val="40000"/>
                      </a:schemeClr>
                    </a:solidFill>
                  </a:tcPr>
                </a:tc>
                <a:tc>
                  <a:txBody>
                    <a:bodyPr/>
                    <a:lstStyle/>
                    <a:p>
                      <a:pPr algn="l"/>
                      <a:r>
                        <a:rPr lang="ru-RU" sz="1600" b="1" dirty="0" smtClean="0">
                          <a:latin typeface="Times New Roman" panose="02020603050405020304" pitchFamily="18" charset="0"/>
                          <a:cs typeface="Times New Roman" panose="02020603050405020304" pitchFamily="18" charset="0"/>
                        </a:rPr>
                        <a:t>Низкий </a:t>
                      </a:r>
                      <a:r>
                        <a:rPr lang="ru-RU" sz="2000" b="1" baseline="0" dirty="0" smtClean="0">
                          <a:latin typeface="Times New Roman" panose="02020603050405020304" pitchFamily="18" charset="0"/>
                          <a:cs typeface="Times New Roman" panose="02020603050405020304" pitchFamily="18" charset="0"/>
                        </a:rPr>
                        <a:t>-     2 – 3 - 4</a:t>
                      </a:r>
                      <a:endParaRPr lang="en-US" sz="16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solidFill>
                      <a:schemeClr val="accent1">
                        <a:lumMod val="60000"/>
                        <a:lumOff val="40000"/>
                      </a:schemeClr>
                    </a:solidFill>
                  </a:tcPr>
                </a:tc>
                <a:tc>
                  <a:txBody>
                    <a:bodyPr/>
                    <a:lstStyle/>
                    <a:p>
                      <a:pPr algn="l"/>
                      <a:r>
                        <a:rPr lang="ru-RU" sz="1600" b="1" dirty="0" smtClean="0">
                          <a:latin typeface="Times New Roman" panose="02020603050405020304" pitchFamily="18" charset="0"/>
                          <a:cs typeface="Times New Roman" panose="02020603050405020304" pitchFamily="18" charset="0"/>
                        </a:rPr>
                        <a:t>Низкий </a:t>
                      </a:r>
                      <a:r>
                        <a:rPr lang="ru-RU" sz="2000" b="1" baseline="0" dirty="0" smtClean="0">
                          <a:latin typeface="Times New Roman" panose="02020603050405020304" pitchFamily="18" charset="0"/>
                          <a:cs typeface="Times New Roman" panose="02020603050405020304" pitchFamily="18" charset="0"/>
                        </a:rPr>
                        <a:t>-     2 – 3 - 4</a:t>
                      </a:r>
                      <a:endParaRPr lang="en-US" sz="16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solidFill>
                      <a:schemeClr val="accent1">
                        <a:lumMod val="60000"/>
                        <a:lumOff val="40000"/>
                      </a:schemeClr>
                    </a:solidFill>
                  </a:tcPr>
                </a:tc>
                <a:tc>
                  <a:txBody>
                    <a:bodyPr/>
                    <a:lstStyle/>
                    <a:p>
                      <a:pPr algn="l"/>
                      <a:r>
                        <a:rPr lang="ru-RU" sz="1600" b="1" dirty="0" smtClean="0">
                          <a:latin typeface="Times New Roman" panose="02020603050405020304" pitchFamily="18" charset="0"/>
                          <a:cs typeface="Times New Roman" panose="02020603050405020304" pitchFamily="18" charset="0"/>
                        </a:rPr>
                        <a:t>Низкий </a:t>
                      </a:r>
                      <a:r>
                        <a:rPr lang="ru-RU" sz="1600" b="1" baseline="0" dirty="0" smtClean="0">
                          <a:latin typeface="Times New Roman" panose="02020603050405020304" pitchFamily="18" charset="0"/>
                          <a:cs typeface="Times New Roman" panose="02020603050405020304" pitchFamily="18" charset="0"/>
                        </a:rPr>
                        <a:t>-       </a:t>
                      </a:r>
                      <a:r>
                        <a:rPr lang="ru-RU" sz="2000" b="1" baseline="0" dirty="0" smtClean="0">
                          <a:latin typeface="Times New Roman" panose="02020603050405020304" pitchFamily="18" charset="0"/>
                          <a:cs typeface="Times New Roman" panose="02020603050405020304" pitchFamily="18" charset="0"/>
                        </a:rPr>
                        <a:t>2 – 3 - 4</a:t>
                      </a:r>
                      <a:endParaRPr lang="en-US" sz="16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solidFill>
                      <a:schemeClr val="accent1">
                        <a:lumMod val="60000"/>
                        <a:lumOff val="40000"/>
                      </a:schemeClr>
                    </a:solidFill>
                  </a:tcPr>
                </a:tc>
                <a:tc>
                  <a:txBody>
                    <a:bodyPr/>
                    <a:lstStyle/>
                    <a:p>
                      <a:pPr algn="l"/>
                      <a:r>
                        <a:rPr lang="ru-RU" sz="1600" b="1" dirty="0" smtClean="0">
                          <a:latin typeface="Times New Roman" panose="02020603050405020304" pitchFamily="18" charset="0"/>
                          <a:cs typeface="Times New Roman" panose="02020603050405020304" pitchFamily="18" charset="0"/>
                        </a:rPr>
                        <a:t>Низкий </a:t>
                      </a:r>
                      <a:r>
                        <a:rPr lang="ru-RU" sz="2000" b="1" baseline="0" dirty="0" smtClean="0">
                          <a:latin typeface="Times New Roman" panose="02020603050405020304" pitchFamily="18" charset="0"/>
                          <a:cs typeface="Times New Roman" panose="02020603050405020304" pitchFamily="18" charset="0"/>
                        </a:rPr>
                        <a:t>-     2 – 3 - 4</a:t>
                      </a:r>
                      <a:endParaRPr lang="en-US" sz="16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solidFill>
                      <a:schemeClr val="accent1">
                        <a:lumMod val="60000"/>
                        <a:lumOff val="40000"/>
                      </a:schemeClr>
                    </a:solidFill>
                  </a:tcPr>
                </a:tc>
              </a:tr>
              <a:tr h="362595">
                <a:tc>
                  <a:txBody>
                    <a:bodyPr/>
                    <a:lstStyle/>
                    <a:p>
                      <a:pPr algn="l"/>
                      <a:r>
                        <a:rPr lang="ru-RU" sz="1600" b="1" dirty="0" smtClean="0">
                          <a:latin typeface="Times New Roman" panose="02020603050405020304" pitchFamily="18" charset="0"/>
                          <a:cs typeface="Times New Roman" panose="02020603050405020304" pitchFamily="18" charset="0"/>
                        </a:rPr>
                        <a:t>Средний –    </a:t>
                      </a:r>
                      <a:r>
                        <a:rPr lang="ru-RU" sz="2000" b="1" dirty="0" smtClean="0">
                          <a:latin typeface="Times New Roman" panose="02020603050405020304" pitchFamily="18" charset="0"/>
                          <a:cs typeface="Times New Roman" panose="02020603050405020304" pitchFamily="18" charset="0"/>
                        </a:rPr>
                        <a:t>5 –</a:t>
                      </a:r>
                      <a:r>
                        <a:rPr lang="ru-RU" sz="2000" b="1" baseline="0" dirty="0" smtClean="0">
                          <a:latin typeface="Times New Roman" panose="02020603050405020304" pitchFamily="18" charset="0"/>
                          <a:cs typeface="Times New Roman" panose="02020603050405020304" pitchFamily="18" charset="0"/>
                        </a:rPr>
                        <a:t> 6 - 7</a:t>
                      </a:r>
                      <a:endParaRPr lang="en-US" sz="16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solidFill>
                      <a:srgbClr val="92D050"/>
                    </a:solidFill>
                  </a:tcPr>
                </a:tc>
                <a:tc>
                  <a:txBody>
                    <a:bodyPr/>
                    <a:lstStyle/>
                    <a:p>
                      <a:pPr algn="l"/>
                      <a:r>
                        <a:rPr lang="ru-RU" sz="1600" b="1" dirty="0" smtClean="0">
                          <a:latin typeface="Times New Roman" panose="02020603050405020304" pitchFamily="18" charset="0"/>
                          <a:cs typeface="Times New Roman" panose="02020603050405020304" pitchFamily="18" charset="0"/>
                        </a:rPr>
                        <a:t>Средний </a:t>
                      </a:r>
                      <a:r>
                        <a:rPr lang="ru-RU" sz="2000" b="1" dirty="0" smtClean="0">
                          <a:latin typeface="Times New Roman" panose="02020603050405020304" pitchFamily="18" charset="0"/>
                          <a:cs typeface="Times New Roman" panose="02020603050405020304" pitchFamily="18" charset="0"/>
                        </a:rPr>
                        <a:t>–   5 –</a:t>
                      </a:r>
                      <a:r>
                        <a:rPr lang="ru-RU" sz="2000" b="1" baseline="0" dirty="0" smtClean="0">
                          <a:latin typeface="Times New Roman" panose="02020603050405020304" pitchFamily="18" charset="0"/>
                          <a:cs typeface="Times New Roman" panose="02020603050405020304" pitchFamily="18" charset="0"/>
                        </a:rPr>
                        <a:t> 6 - 7</a:t>
                      </a:r>
                      <a:endParaRPr lang="en-US" sz="20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solidFill>
                      <a:srgbClr val="92D050"/>
                    </a:solidFill>
                  </a:tcPr>
                </a:tc>
                <a:tc>
                  <a:txBody>
                    <a:bodyPr/>
                    <a:lstStyle/>
                    <a:p>
                      <a:pPr algn="l"/>
                      <a:r>
                        <a:rPr lang="ru-RU" sz="1600" b="1" dirty="0" smtClean="0">
                          <a:latin typeface="Times New Roman" panose="02020603050405020304" pitchFamily="18" charset="0"/>
                          <a:cs typeface="Times New Roman" panose="02020603050405020304" pitchFamily="18" charset="0"/>
                        </a:rPr>
                        <a:t>Средний </a:t>
                      </a:r>
                      <a:r>
                        <a:rPr lang="ru-RU" sz="2000" b="1" dirty="0" smtClean="0">
                          <a:latin typeface="Times New Roman" panose="02020603050405020304" pitchFamily="18" charset="0"/>
                          <a:cs typeface="Times New Roman" panose="02020603050405020304" pitchFamily="18" charset="0"/>
                        </a:rPr>
                        <a:t>–   5 –</a:t>
                      </a:r>
                      <a:r>
                        <a:rPr lang="ru-RU" sz="2000" b="1" baseline="0" dirty="0" smtClean="0">
                          <a:latin typeface="Times New Roman" panose="02020603050405020304" pitchFamily="18" charset="0"/>
                          <a:cs typeface="Times New Roman" panose="02020603050405020304" pitchFamily="18" charset="0"/>
                        </a:rPr>
                        <a:t> 6 - 7</a:t>
                      </a:r>
                      <a:endParaRPr lang="en-US" sz="16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solidFill>
                      <a:srgbClr val="92D050"/>
                    </a:solidFill>
                  </a:tcPr>
                </a:tc>
                <a:tc>
                  <a:txBody>
                    <a:bodyPr/>
                    <a:lstStyle/>
                    <a:p>
                      <a:pPr algn="l"/>
                      <a:r>
                        <a:rPr lang="ru-RU" sz="1600" b="1" dirty="0" smtClean="0">
                          <a:latin typeface="Times New Roman" panose="02020603050405020304" pitchFamily="18" charset="0"/>
                          <a:cs typeface="Times New Roman" panose="02020603050405020304" pitchFamily="18" charset="0"/>
                        </a:rPr>
                        <a:t>Средний </a:t>
                      </a:r>
                      <a:r>
                        <a:rPr lang="ru-RU" sz="2000" b="1" dirty="0" smtClean="0">
                          <a:latin typeface="Times New Roman" panose="02020603050405020304" pitchFamily="18" charset="0"/>
                          <a:cs typeface="Times New Roman" panose="02020603050405020304" pitchFamily="18" charset="0"/>
                        </a:rPr>
                        <a:t>–   5 –</a:t>
                      </a:r>
                      <a:r>
                        <a:rPr lang="ru-RU" sz="2000" b="1" baseline="0" dirty="0" smtClean="0">
                          <a:latin typeface="Times New Roman" panose="02020603050405020304" pitchFamily="18" charset="0"/>
                          <a:cs typeface="Times New Roman" panose="02020603050405020304" pitchFamily="18" charset="0"/>
                        </a:rPr>
                        <a:t> 6 - 7</a:t>
                      </a:r>
                      <a:endParaRPr lang="en-US" sz="16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solidFill>
                      <a:srgbClr val="92D050"/>
                    </a:solidFill>
                  </a:tcPr>
                </a:tc>
                <a:tc>
                  <a:txBody>
                    <a:bodyPr/>
                    <a:lstStyle/>
                    <a:p>
                      <a:pPr algn="l"/>
                      <a:r>
                        <a:rPr lang="ru-RU" sz="1600" b="1" dirty="0" smtClean="0">
                          <a:latin typeface="Times New Roman" panose="02020603050405020304" pitchFamily="18" charset="0"/>
                          <a:cs typeface="Times New Roman" panose="02020603050405020304" pitchFamily="18" charset="0"/>
                        </a:rPr>
                        <a:t>Средний –    </a:t>
                      </a:r>
                      <a:r>
                        <a:rPr lang="ru-RU" sz="2000" b="1" dirty="0" smtClean="0">
                          <a:latin typeface="Times New Roman" panose="02020603050405020304" pitchFamily="18" charset="0"/>
                          <a:cs typeface="Times New Roman" panose="02020603050405020304" pitchFamily="18" charset="0"/>
                        </a:rPr>
                        <a:t>5 –</a:t>
                      </a:r>
                      <a:r>
                        <a:rPr lang="ru-RU" sz="2000" b="1" baseline="0" dirty="0" smtClean="0">
                          <a:latin typeface="Times New Roman" panose="02020603050405020304" pitchFamily="18" charset="0"/>
                          <a:cs typeface="Times New Roman" panose="02020603050405020304" pitchFamily="18" charset="0"/>
                        </a:rPr>
                        <a:t> 6 - 7</a:t>
                      </a:r>
                      <a:endParaRPr lang="en-US" sz="16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solidFill>
                      <a:srgbClr val="92D050"/>
                    </a:solidFill>
                  </a:tcPr>
                </a:tc>
              </a:tr>
              <a:tr h="362595">
                <a:tc>
                  <a:txBody>
                    <a:bodyPr/>
                    <a:lstStyle/>
                    <a:p>
                      <a:pPr algn="l"/>
                      <a:r>
                        <a:rPr lang="ru-RU" sz="1600" b="1" dirty="0" smtClean="0">
                          <a:latin typeface="Times New Roman" panose="02020603050405020304" pitchFamily="18" charset="0"/>
                          <a:cs typeface="Times New Roman" panose="02020603050405020304" pitchFamily="18" charset="0"/>
                        </a:rPr>
                        <a:t>Высокий</a:t>
                      </a:r>
                      <a:r>
                        <a:rPr lang="ru-RU" sz="1600" b="1" baseline="0" dirty="0" smtClean="0">
                          <a:latin typeface="Times New Roman" panose="02020603050405020304" pitchFamily="18" charset="0"/>
                          <a:cs typeface="Times New Roman" panose="02020603050405020304" pitchFamily="18" charset="0"/>
                        </a:rPr>
                        <a:t> –   </a:t>
                      </a:r>
                      <a:r>
                        <a:rPr lang="ru-RU" sz="2000" b="1" baseline="0" dirty="0" smtClean="0">
                          <a:latin typeface="Times New Roman" panose="02020603050405020304" pitchFamily="18" charset="0"/>
                          <a:cs typeface="Times New Roman" panose="02020603050405020304" pitchFamily="18" charset="0"/>
                        </a:rPr>
                        <a:t>8 – 9 - 10</a:t>
                      </a:r>
                      <a:endParaRPr lang="en-US" sz="16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solidFill>
                      <a:schemeClr val="accent6">
                        <a:lumMod val="60000"/>
                        <a:lumOff val="40000"/>
                      </a:schemeClr>
                    </a:solidFill>
                  </a:tcPr>
                </a:tc>
                <a:tc>
                  <a:txBody>
                    <a:bodyPr/>
                    <a:lstStyle/>
                    <a:p>
                      <a:pPr algn="l"/>
                      <a:r>
                        <a:rPr lang="ru-RU" sz="1600" b="1" dirty="0" smtClean="0">
                          <a:latin typeface="Times New Roman" panose="02020603050405020304" pitchFamily="18" charset="0"/>
                          <a:cs typeface="Times New Roman" panose="02020603050405020304" pitchFamily="18" charset="0"/>
                        </a:rPr>
                        <a:t>Высокий</a:t>
                      </a:r>
                      <a:r>
                        <a:rPr lang="ru-RU" sz="1600" b="1" baseline="0" dirty="0" smtClean="0">
                          <a:latin typeface="Times New Roman" panose="02020603050405020304" pitchFamily="18" charset="0"/>
                          <a:cs typeface="Times New Roman" panose="02020603050405020304" pitchFamily="18" charset="0"/>
                        </a:rPr>
                        <a:t> </a:t>
                      </a:r>
                      <a:r>
                        <a:rPr lang="ru-RU" sz="2000" b="1" baseline="0" dirty="0" smtClean="0">
                          <a:latin typeface="Times New Roman" panose="02020603050405020304" pitchFamily="18" charset="0"/>
                          <a:cs typeface="Times New Roman" panose="02020603050405020304" pitchFamily="18" charset="0"/>
                        </a:rPr>
                        <a:t>–  8 – 9 - 10</a:t>
                      </a:r>
                      <a:endParaRPr lang="en-US" sz="16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solidFill>
                      <a:schemeClr val="accent6">
                        <a:lumMod val="60000"/>
                        <a:lumOff val="40000"/>
                      </a:schemeClr>
                    </a:solidFill>
                  </a:tcPr>
                </a:tc>
                <a:tc>
                  <a:txBody>
                    <a:bodyPr/>
                    <a:lstStyle/>
                    <a:p>
                      <a:pPr algn="l"/>
                      <a:r>
                        <a:rPr lang="ru-RU" sz="1600" b="1" dirty="0" smtClean="0">
                          <a:latin typeface="Times New Roman" panose="02020603050405020304" pitchFamily="18" charset="0"/>
                          <a:cs typeface="Times New Roman" panose="02020603050405020304" pitchFamily="18" charset="0"/>
                        </a:rPr>
                        <a:t>Высокий</a:t>
                      </a:r>
                      <a:r>
                        <a:rPr lang="ru-RU" sz="1600" b="1" baseline="0" dirty="0" smtClean="0">
                          <a:latin typeface="Times New Roman" panose="02020603050405020304" pitchFamily="18" charset="0"/>
                          <a:cs typeface="Times New Roman" panose="02020603050405020304" pitchFamily="18" charset="0"/>
                        </a:rPr>
                        <a:t> –  </a:t>
                      </a:r>
                      <a:r>
                        <a:rPr lang="ru-RU" sz="2000" b="1" baseline="0" dirty="0" smtClean="0">
                          <a:latin typeface="Times New Roman" panose="02020603050405020304" pitchFamily="18" charset="0"/>
                          <a:cs typeface="Times New Roman" panose="02020603050405020304" pitchFamily="18" charset="0"/>
                        </a:rPr>
                        <a:t> 8 – 9 - 10</a:t>
                      </a:r>
                      <a:endParaRPr lang="en-US" sz="20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solidFill>
                      <a:schemeClr val="accent6">
                        <a:lumMod val="60000"/>
                        <a:lumOff val="40000"/>
                      </a:schemeClr>
                    </a:solidFill>
                  </a:tcPr>
                </a:tc>
                <a:tc>
                  <a:txBody>
                    <a:bodyPr/>
                    <a:lstStyle/>
                    <a:p>
                      <a:pPr algn="l"/>
                      <a:r>
                        <a:rPr lang="ru-RU" sz="1600" b="1" dirty="0" smtClean="0">
                          <a:latin typeface="Times New Roman" panose="02020603050405020304" pitchFamily="18" charset="0"/>
                          <a:cs typeface="Times New Roman" panose="02020603050405020304" pitchFamily="18" charset="0"/>
                        </a:rPr>
                        <a:t>Высокий</a:t>
                      </a:r>
                      <a:r>
                        <a:rPr lang="ru-RU" sz="1600" b="1" baseline="0" dirty="0" smtClean="0">
                          <a:latin typeface="Times New Roman" panose="02020603050405020304" pitchFamily="18" charset="0"/>
                          <a:cs typeface="Times New Roman" panose="02020603050405020304" pitchFamily="18" charset="0"/>
                        </a:rPr>
                        <a:t> </a:t>
                      </a:r>
                      <a:r>
                        <a:rPr lang="ru-RU" sz="2000" b="1" baseline="0" dirty="0" smtClean="0">
                          <a:latin typeface="Times New Roman" panose="02020603050405020304" pitchFamily="18" charset="0"/>
                          <a:cs typeface="Times New Roman" panose="02020603050405020304" pitchFamily="18" charset="0"/>
                        </a:rPr>
                        <a:t>–  8 – 9 - 10</a:t>
                      </a:r>
                      <a:endParaRPr lang="en-US" sz="16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solidFill>
                      <a:schemeClr val="accent6">
                        <a:lumMod val="60000"/>
                        <a:lumOff val="40000"/>
                      </a:schemeClr>
                    </a:solidFill>
                  </a:tcPr>
                </a:tc>
                <a:tc>
                  <a:txBody>
                    <a:bodyPr/>
                    <a:lstStyle/>
                    <a:p>
                      <a:pPr algn="l"/>
                      <a:r>
                        <a:rPr lang="ru-RU" sz="1600" b="1" dirty="0" smtClean="0">
                          <a:latin typeface="Times New Roman" panose="02020603050405020304" pitchFamily="18" charset="0"/>
                          <a:cs typeface="Times New Roman" panose="02020603050405020304" pitchFamily="18" charset="0"/>
                        </a:rPr>
                        <a:t>Высокий</a:t>
                      </a:r>
                      <a:r>
                        <a:rPr lang="ru-RU" sz="1600" b="1" baseline="0" dirty="0" smtClean="0">
                          <a:latin typeface="Times New Roman" panose="02020603050405020304" pitchFamily="18" charset="0"/>
                          <a:cs typeface="Times New Roman" panose="02020603050405020304" pitchFamily="18" charset="0"/>
                        </a:rPr>
                        <a:t> </a:t>
                      </a:r>
                      <a:r>
                        <a:rPr lang="ru-RU" sz="2000" b="1" baseline="0" dirty="0" smtClean="0">
                          <a:latin typeface="Times New Roman" panose="02020603050405020304" pitchFamily="18" charset="0"/>
                          <a:cs typeface="Times New Roman" panose="02020603050405020304" pitchFamily="18" charset="0"/>
                        </a:rPr>
                        <a:t>–  8 – 9 - 10</a:t>
                      </a:r>
                      <a:endParaRPr lang="en-US" sz="16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solidFill>
                      <a:schemeClr val="accent6">
                        <a:lumMod val="60000"/>
                        <a:lumOff val="40000"/>
                      </a:schemeClr>
                    </a:solidFill>
                  </a:tcPr>
                </a:tc>
              </a:tr>
              <a:tr h="334703">
                <a:tc>
                  <a:txBody>
                    <a:bodyPr/>
                    <a:lstStyle/>
                    <a:p>
                      <a:pPr algn="ctr"/>
                      <a:r>
                        <a:rPr lang="ru-RU" sz="1800" b="1" dirty="0" smtClean="0">
                          <a:solidFill>
                            <a:schemeClr val="bg1"/>
                          </a:solidFill>
                          <a:latin typeface="Times New Roman" panose="02020603050405020304" pitchFamily="18" charset="0"/>
                          <a:cs typeface="Times New Roman" panose="02020603050405020304" pitchFamily="18" charset="0"/>
                        </a:rPr>
                        <a:t>Комментарии</a:t>
                      </a:r>
                      <a:endParaRPr lang="en-US" sz="1800" b="1" dirty="0">
                        <a:solidFill>
                          <a:schemeClr val="bg1"/>
                        </a:solidFill>
                        <a:latin typeface="Times New Roman" panose="02020603050405020304" pitchFamily="18" charset="0"/>
                        <a:cs typeface="Times New Roman" panose="02020603050405020304" pitchFamily="18" charset="0"/>
                      </a:endParaRPr>
                    </a:p>
                  </a:txBody>
                  <a:tcPr anchor="ctr">
                    <a:solidFill>
                      <a:srgbClr val="324D5E"/>
                    </a:solidFill>
                  </a:tcPr>
                </a:tc>
                <a:tc>
                  <a:txBody>
                    <a:bodyPr/>
                    <a:lstStyle/>
                    <a:p>
                      <a:pPr algn="ctr"/>
                      <a:r>
                        <a:rPr lang="ru-RU" sz="1800" b="1" dirty="0" smtClean="0">
                          <a:solidFill>
                            <a:schemeClr val="bg1"/>
                          </a:solidFill>
                          <a:latin typeface="Times New Roman" panose="02020603050405020304" pitchFamily="18" charset="0"/>
                          <a:cs typeface="Times New Roman" panose="02020603050405020304" pitchFamily="18" charset="0"/>
                        </a:rPr>
                        <a:t>Комментарии</a:t>
                      </a:r>
                      <a:endParaRPr lang="en-US" sz="1800" b="1" dirty="0">
                        <a:solidFill>
                          <a:schemeClr val="bg1"/>
                        </a:solidFill>
                        <a:latin typeface="Times New Roman" panose="02020603050405020304" pitchFamily="18" charset="0"/>
                        <a:cs typeface="Times New Roman" panose="02020603050405020304" pitchFamily="18" charset="0"/>
                      </a:endParaRPr>
                    </a:p>
                  </a:txBody>
                  <a:tcPr anchor="ctr">
                    <a:solidFill>
                      <a:srgbClr val="324D5E"/>
                    </a:solidFill>
                  </a:tcPr>
                </a:tc>
                <a:tc>
                  <a:txBody>
                    <a:bodyPr/>
                    <a:lstStyle/>
                    <a:p>
                      <a:pPr algn="ctr"/>
                      <a:r>
                        <a:rPr lang="ru-RU" sz="1800" b="1" dirty="0" smtClean="0">
                          <a:solidFill>
                            <a:schemeClr val="bg1"/>
                          </a:solidFill>
                          <a:latin typeface="Times New Roman" panose="02020603050405020304" pitchFamily="18" charset="0"/>
                          <a:cs typeface="Times New Roman" panose="02020603050405020304" pitchFamily="18" charset="0"/>
                        </a:rPr>
                        <a:t>Комментарии</a:t>
                      </a:r>
                      <a:endParaRPr lang="en-US" sz="1800" b="1" dirty="0">
                        <a:solidFill>
                          <a:schemeClr val="bg1"/>
                        </a:solidFill>
                        <a:latin typeface="Times New Roman" panose="02020603050405020304" pitchFamily="18" charset="0"/>
                        <a:cs typeface="Times New Roman" panose="02020603050405020304" pitchFamily="18" charset="0"/>
                      </a:endParaRPr>
                    </a:p>
                  </a:txBody>
                  <a:tcPr anchor="ctr">
                    <a:solidFill>
                      <a:srgbClr val="324D5E"/>
                    </a:solidFill>
                  </a:tcPr>
                </a:tc>
                <a:tc>
                  <a:txBody>
                    <a:bodyPr/>
                    <a:lstStyle/>
                    <a:p>
                      <a:pPr algn="ctr"/>
                      <a:r>
                        <a:rPr lang="ru-RU" sz="1800" b="1" dirty="0" smtClean="0">
                          <a:solidFill>
                            <a:schemeClr val="bg1"/>
                          </a:solidFill>
                          <a:latin typeface="Times New Roman" panose="02020603050405020304" pitchFamily="18" charset="0"/>
                          <a:cs typeface="Times New Roman" panose="02020603050405020304" pitchFamily="18" charset="0"/>
                        </a:rPr>
                        <a:t>Комментарии</a:t>
                      </a:r>
                      <a:endParaRPr lang="en-US" sz="1800" b="1" dirty="0">
                        <a:solidFill>
                          <a:schemeClr val="bg1"/>
                        </a:solidFill>
                        <a:latin typeface="Times New Roman" panose="02020603050405020304" pitchFamily="18" charset="0"/>
                        <a:cs typeface="Times New Roman" panose="02020603050405020304" pitchFamily="18" charset="0"/>
                      </a:endParaRPr>
                    </a:p>
                  </a:txBody>
                  <a:tcPr anchor="ctr">
                    <a:solidFill>
                      <a:srgbClr val="324D5E"/>
                    </a:solidFill>
                  </a:tcPr>
                </a:tc>
                <a:tc>
                  <a:txBody>
                    <a:bodyPr/>
                    <a:lstStyle/>
                    <a:p>
                      <a:pPr algn="ctr"/>
                      <a:r>
                        <a:rPr lang="ru-RU" sz="1800" b="1" dirty="0" smtClean="0">
                          <a:solidFill>
                            <a:schemeClr val="bg1"/>
                          </a:solidFill>
                          <a:latin typeface="Times New Roman" panose="02020603050405020304" pitchFamily="18" charset="0"/>
                          <a:cs typeface="Times New Roman" panose="02020603050405020304" pitchFamily="18" charset="0"/>
                        </a:rPr>
                        <a:t>Комментарии</a:t>
                      </a:r>
                      <a:endParaRPr lang="en-US" sz="1800" b="1" dirty="0">
                        <a:solidFill>
                          <a:schemeClr val="bg1"/>
                        </a:solidFill>
                        <a:latin typeface="Times New Roman" panose="02020603050405020304" pitchFamily="18" charset="0"/>
                        <a:cs typeface="Times New Roman" panose="02020603050405020304" pitchFamily="18" charset="0"/>
                      </a:endParaRPr>
                    </a:p>
                  </a:txBody>
                  <a:tcPr anchor="ctr">
                    <a:solidFill>
                      <a:srgbClr val="324D5E"/>
                    </a:solidFill>
                  </a:tcPr>
                </a:tc>
              </a:tr>
              <a:tr h="684922">
                <a:tc>
                  <a:txBody>
                    <a:bodyPr/>
                    <a:lstStyle/>
                    <a:p>
                      <a:endParaRPr lang="en-US" sz="16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tc>
                <a:tc>
                  <a:txBody>
                    <a:bodyPr/>
                    <a:lstStyle/>
                    <a:p>
                      <a:endParaRPr lang="ru-RU" dirty="0"/>
                    </a:p>
                  </a:txBody>
                  <a:tcPr anchor="ctr"/>
                </a:tc>
                <a:tc>
                  <a:txBody>
                    <a:bodyPr/>
                    <a:lstStyle/>
                    <a:p>
                      <a:endParaRPr lang="ru-RU"/>
                    </a:p>
                  </a:txBody>
                  <a:tcPr anchor="ctr"/>
                </a:tc>
                <a:tc>
                  <a:txBody>
                    <a:bodyPr/>
                    <a:lstStyle/>
                    <a:p>
                      <a:endParaRPr lang="ru-RU"/>
                    </a:p>
                  </a:txBody>
                  <a:tcPr anchor="ctr"/>
                </a:tc>
                <a:tc>
                  <a:txBody>
                    <a:bodyPr/>
                    <a:lstStyle/>
                    <a:p>
                      <a:endParaRPr lang="ru-RU"/>
                    </a:p>
                  </a:txBody>
                  <a:tcPr anchor="ctr"/>
                </a:tc>
              </a:tr>
              <a:tr h="334703">
                <a:tc>
                  <a:txBody>
                    <a:bodyPr/>
                    <a:lstStyle/>
                    <a:p>
                      <a:pPr algn="ctr"/>
                      <a:r>
                        <a:rPr lang="ru-RU" sz="1800" b="1" dirty="0" smtClean="0">
                          <a:solidFill>
                            <a:schemeClr val="bg1"/>
                          </a:solidFill>
                          <a:latin typeface="Times New Roman" panose="02020603050405020304" pitchFamily="18" charset="0"/>
                          <a:cs typeface="Times New Roman" panose="02020603050405020304" pitchFamily="18" charset="0"/>
                        </a:rPr>
                        <a:t>Рефлексия</a:t>
                      </a:r>
                      <a:endParaRPr lang="en-US" sz="1800" b="1" dirty="0">
                        <a:solidFill>
                          <a:schemeClr val="bg1"/>
                        </a:solidFill>
                        <a:latin typeface="Times New Roman" panose="02020603050405020304" pitchFamily="18" charset="0"/>
                        <a:cs typeface="Times New Roman" panose="02020603050405020304" pitchFamily="18" charset="0"/>
                      </a:endParaRPr>
                    </a:p>
                  </a:txBody>
                  <a:tcPr anchor="ctr">
                    <a:solidFill>
                      <a:srgbClr val="324D5E"/>
                    </a:solidFill>
                  </a:tcPr>
                </a:tc>
                <a:tc>
                  <a:txBody>
                    <a:bodyPr/>
                    <a:lstStyle/>
                    <a:p>
                      <a:pPr algn="ctr"/>
                      <a:r>
                        <a:rPr lang="ru-RU" sz="1800" b="1" smtClean="0">
                          <a:solidFill>
                            <a:schemeClr val="bg1"/>
                          </a:solidFill>
                          <a:latin typeface="Times New Roman" panose="02020603050405020304" pitchFamily="18" charset="0"/>
                          <a:cs typeface="Times New Roman" panose="02020603050405020304" pitchFamily="18" charset="0"/>
                        </a:rPr>
                        <a:t>Рефлексия</a:t>
                      </a:r>
                      <a:endParaRPr lang="en-US" sz="1800" b="1" dirty="0">
                        <a:solidFill>
                          <a:schemeClr val="bg1"/>
                        </a:solidFill>
                        <a:latin typeface="Times New Roman" panose="02020603050405020304" pitchFamily="18" charset="0"/>
                        <a:cs typeface="Times New Roman" panose="02020603050405020304" pitchFamily="18" charset="0"/>
                      </a:endParaRPr>
                    </a:p>
                  </a:txBody>
                  <a:tcPr anchor="ctr">
                    <a:solidFill>
                      <a:srgbClr val="324D5E"/>
                    </a:solidFill>
                  </a:tcPr>
                </a:tc>
                <a:tc>
                  <a:txBody>
                    <a:bodyPr/>
                    <a:lstStyle/>
                    <a:p>
                      <a:pPr algn="ctr"/>
                      <a:r>
                        <a:rPr lang="ru-RU" sz="1800" b="1" smtClean="0">
                          <a:solidFill>
                            <a:schemeClr val="bg1"/>
                          </a:solidFill>
                          <a:latin typeface="Times New Roman" panose="02020603050405020304" pitchFamily="18" charset="0"/>
                          <a:cs typeface="Times New Roman" panose="02020603050405020304" pitchFamily="18" charset="0"/>
                        </a:rPr>
                        <a:t>Рефлексия</a:t>
                      </a:r>
                      <a:endParaRPr lang="en-US" sz="1800" b="1" dirty="0">
                        <a:solidFill>
                          <a:schemeClr val="bg1"/>
                        </a:solidFill>
                        <a:latin typeface="Times New Roman" panose="02020603050405020304" pitchFamily="18" charset="0"/>
                        <a:cs typeface="Times New Roman" panose="02020603050405020304" pitchFamily="18" charset="0"/>
                      </a:endParaRPr>
                    </a:p>
                  </a:txBody>
                  <a:tcPr anchor="ctr">
                    <a:solidFill>
                      <a:srgbClr val="324D5E"/>
                    </a:solidFill>
                  </a:tcPr>
                </a:tc>
                <a:tc>
                  <a:txBody>
                    <a:bodyPr/>
                    <a:lstStyle/>
                    <a:p>
                      <a:pPr algn="ctr"/>
                      <a:r>
                        <a:rPr lang="ru-RU" sz="1800" b="1" smtClean="0">
                          <a:solidFill>
                            <a:schemeClr val="bg1"/>
                          </a:solidFill>
                          <a:latin typeface="Times New Roman" panose="02020603050405020304" pitchFamily="18" charset="0"/>
                          <a:cs typeface="Times New Roman" panose="02020603050405020304" pitchFamily="18" charset="0"/>
                        </a:rPr>
                        <a:t>Рефлексия</a:t>
                      </a:r>
                      <a:endParaRPr lang="en-US" sz="1800" b="1" dirty="0">
                        <a:solidFill>
                          <a:schemeClr val="bg1"/>
                        </a:solidFill>
                        <a:latin typeface="Times New Roman" panose="02020603050405020304" pitchFamily="18" charset="0"/>
                        <a:cs typeface="Times New Roman" panose="02020603050405020304" pitchFamily="18" charset="0"/>
                      </a:endParaRPr>
                    </a:p>
                  </a:txBody>
                  <a:tcPr anchor="ctr">
                    <a:solidFill>
                      <a:srgbClr val="324D5E"/>
                    </a:solidFill>
                  </a:tcPr>
                </a:tc>
                <a:tc>
                  <a:txBody>
                    <a:bodyPr/>
                    <a:lstStyle/>
                    <a:p>
                      <a:pPr algn="ctr"/>
                      <a:r>
                        <a:rPr lang="ru-RU" sz="1800" b="1" dirty="0" smtClean="0">
                          <a:solidFill>
                            <a:schemeClr val="bg1"/>
                          </a:solidFill>
                          <a:latin typeface="Times New Roman" panose="02020603050405020304" pitchFamily="18" charset="0"/>
                          <a:cs typeface="Times New Roman" panose="02020603050405020304" pitchFamily="18" charset="0"/>
                        </a:rPr>
                        <a:t>Рефлексия</a:t>
                      </a:r>
                      <a:endParaRPr lang="en-US" sz="1800" b="1" dirty="0">
                        <a:solidFill>
                          <a:schemeClr val="bg1"/>
                        </a:solidFill>
                        <a:latin typeface="Times New Roman" panose="02020603050405020304" pitchFamily="18" charset="0"/>
                        <a:cs typeface="Times New Roman" panose="02020603050405020304" pitchFamily="18" charset="0"/>
                      </a:endParaRPr>
                    </a:p>
                  </a:txBody>
                  <a:tcPr anchor="ctr">
                    <a:solidFill>
                      <a:srgbClr val="324D5E"/>
                    </a:solidFill>
                  </a:tcPr>
                </a:tc>
              </a:tr>
              <a:tr h="840725">
                <a:tc>
                  <a:txBody>
                    <a:bodyPr/>
                    <a:lstStyle/>
                    <a:p>
                      <a:endParaRPr lang="en-US" sz="1600" b="1" dirty="0">
                        <a:solidFill>
                          <a:schemeClr val="bg2">
                            <a:lumMod val="75000"/>
                          </a:schemeClr>
                        </a:solidFill>
                        <a:latin typeface="Times New Roman" panose="02020603050405020304" pitchFamily="18" charset="0"/>
                        <a:cs typeface="Times New Roman" panose="02020603050405020304" pitchFamily="18" charset="0"/>
                      </a:endParaRPr>
                    </a:p>
                  </a:txBody>
                  <a:tcPr anchor="ctr"/>
                </a:tc>
                <a:tc>
                  <a:txBody>
                    <a:bodyPr/>
                    <a:lstStyle/>
                    <a:p>
                      <a:endParaRPr lang="ru-RU" dirty="0"/>
                    </a:p>
                  </a:txBody>
                  <a:tcPr anchor="ctr"/>
                </a:tc>
                <a:tc>
                  <a:txBody>
                    <a:bodyPr/>
                    <a:lstStyle/>
                    <a:p>
                      <a:endParaRPr lang="ru-RU"/>
                    </a:p>
                  </a:txBody>
                  <a:tcPr anchor="ctr"/>
                </a:tc>
                <a:tc>
                  <a:txBody>
                    <a:bodyPr/>
                    <a:lstStyle/>
                    <a:p>
                      <a:endParaRPr lang="ru-RU"/>
                    </a:p>
                  </a:txBody>
                  <a:tcPr anchor="ctr"/>
                </a:tc>
                <a:tc>
                  <a:txBody>
                    <a:bodyPr/>
                    <a:lstStyle/>
                    <a:p>
                      <a:endParaRPr lang="ru-RU" dirty="0"/>
                    </a:p>
                  </a:txBody>
                  <a:tcPr anchor="ctr"/>
                </a:tc>
              </a:tr>
            </a:tbl>
          </a:graphicData>
        </a:graphic>
      </p:graphicFrame>
      <p:pic>
        <p:nvPicPr>
          <p:cNvPr id="7" name="Picture 4" descr="http://msemmaland.com/wp-content/uploads/2018/08/logo-b434ig-975x1024.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9"/>
          <p:cNvSpPr txBox="1">
            <a:spLocks/>
          </p:cNvSpPr>
          <p:nvPr/>
        </p:nvSpPr>
        <p:spPr>
          <a:xfrm>
            <a:off x="-244661" y="-420013"/>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2800" b="1" dirty="0" smtClean="0">
                <a:latin typeface="Times New Roman" panose="02020603050405020304" pitchFamily="18" charset="0"/>
                <a:cs typeface="Times New Roman" panose="02020603050405020304" pitchFamily="18" charset="0"/>
              </a:rPr>
              <a:t>«МЕТОД СОКРАТА»</a:t>
            </a:r>
            <a:endParaRPr lang="ru-RU" sz="2800" b="1" dirty="0">
              <a:latin typeface="Times New Roman" panose="02020603050405020304" pitchFamily="18" charset="0"/>
              <a:cs typeface="Times New Roman" panose="02020603050405020304" pitchFamily="18" charset="0"/>
            </a:endParaRPr>
          </a:p>
        </p:txBody>
      </p:sp>
      <p:sp>
        <p:nvSpPr>
          <p:cNvPr id="6" name="Подзаголовок 10"/>
          <p:cNvSpPr txBox="1">
            <a:spLocks/>
          </p:cNvSpPr>
          <p:nvPr/>
        </p:nvSpPr>
        <p:spPr>
          <a:xfrm>
            <a:off x="2817853" y="514398"/>
            <a:ext cx="9144000" cy="11740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ru-RU" sz="2400" b="1" dirty="0" smtClean="0">
                <a:solidFill>
                  <a:schemeClr val="bg1"/>
                </a:solidFill>
                <a:latin typeface="Times New Roman" panose="02020603050405020304" pitchFamily="18" charset="0"/>
                <a:cs typeface="Times New Roman" panose="02020603050405020304" pitchFamily="18" charset="0"/>
              </a:rPr>
              <a:t>В СРЕДНЕЙ ШКОЛЕ</a:t>
            </a:r>
            <a:endParaRPr lang="ru-RU" sz="2400" b="1" dirty="0">
              <a:solidFill>
                <a:schemeClr val="bg1"/>
              </a:solidFill>
              <a:latin typeface="Times New Roman" panose="02020603050405020304" pitchFamily="18" charset="0"/>
              <a:cs typeface="Times New Roman" panose="02020603050405020304" pitchFamily="18" charset="0"/>
            </a:endParaRPr>
          </a:p>
        </p:txBody>
      </p:sp>
      <p:sp>
        <p:nvSpPr>
          <p:cNvPr id="8" name="Овал 7"/>
          <p:cNvSpPr/>
          <p:nvPr/>
        </p:nvSpPr>
        <p:spPr>
          <a:xfrm>
            <a:off x="1770743" y="3490685"/>
            <a:ext cx="348343" cy="3773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вал 8"/>
          <p:cNvSpPr/>
          <p:nvPr/>
        </p:nvSpPr>
        <p:spPr>
          <a:xfrm>
            <a:off x="3759200" y="3868056"/>
            <a:ext cx="348343" cy="3773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6836229" y="3519713"/>
            <a:ext cx="348343" cy="3773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8839201" y="3897084"/>
            <a:ext cx="348343" cy="3773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p:cNvSpPr/>
          <p:nvPr/>
        </p:nvSpPr>
        <p:spPr>
          <a:xfrm>
            <a:off x="11103429" y="3904340"/>
            <a:ext cx="348343" cy="3773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217240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7"/>
          <p:cNvSpPr txBox="1">
            <a:spLocks/>
          </p:cNvSpPr>
          <p:nvPr/>
        </p:nvSpPr>
        <p:spPr>
          <a:xfrm>
            <a:off x="6568440" y="1661865"/>
            <a:ext cx="1876797" cy="830997"/>
          </a:xfrm>
          <a:prstGeom prst="rect">
            <a:avLst/>
          </a:prstGeom>
        </p:spPr>
        <p:txBody>
          <a:bodyPr wrap="none" anchor="ctr">
            <a:spAutoFit/>
          </a:bodyPr>
          <a:lstStyle>
            <a:defPPr>
              <a:defRPr lang="en-US"/>
            </a:defPPr>
            <a:lvl1pPr algn="ctr">
              <a:defRPr sz="4800" b="1">
                <a:solidFill>
                  <a:schemeClr val="bg2">
                    <a:lumMod val="75000"/>
                  </a:schemeClr>
                </a:solidFill>
              </a:defRPr>
            </a:lvl1pPr>
          </a:lstStyle>
          <a:p>
            <a:r>
              <a:rPr lang="en-US" dirty="0" smtClean="0">
                <a:latin typeface="Times New Roman" panose="02020603050405020304" pitchFamily="18" charset="0"/>
                <a:cs typeface="Times New Roman" panose="02020603050405020304" pitchFamily="18" charset="0"/>
              </a:rPr>
              <a:t>4</a:t>
            </a:r>
            <a:r>
              <a:rPr lang="ru-RU" dirty="0" smtClean="0">
                <a:latin typeface="Times New Roman" panose="02020603050405020304" pitchFamily="18" charset="0"/>
                <a:cs typeface="Times New Roman" panose="02020603050405020304" pitchFamily="18" charset="0"/>
              </a:rPr>
              <a:t> этап</a:t>
            </a:r>
            <a:endParaRPr lang="en-US" dirty="0">
              <a:latin typeface="Times New Roman" panose="02020603050405020304" pitchFamily="18" charset="0"/>
              <a:cs typeface="Times New Roman" panose="02020603050405020304" pitchFamily="18" charset="0"/>
            </a:endParaRPr>
          </a:p>
        </p:txBody>
      </p:sp>
      <p:sp>
        <p:nvSpPr>
          <p:cNvPr id="8" name="Text Placeholder 7"/>
          <p:cNvSpPr txBox="1">
            <a:spLocks/>
          </p:cNvSpPr>
          <p:nvPr/>
        </p:nvSpPr>
        <p:spPr>
          <a:xfrm>
            <a:off x="4428012" y="2116840"/>
            <a:ext cx="1876797" cy="830997"/>
          </a:xfrm>
          <a:prstGeom prst="rect">
            <a:avLst/>
          </a:prstGeom>
        </p:spPr>
        <p:txBody>
          <a:bodyPr wrap="none" anchor="ctr">
            <a:spAutoFit/>
          </a:bodyPr>
          <a:lstStyle>
            <a:defPPr>
              <a:defRPr lang="en-US"/>
            </a:defPPr>
            <a:lvl1pPr algn="ctr">
              <a:defRPr sz="4800" b="1">
                <a:solidFill>
                  <a:schemeClr val="bg2">
                    <a:lumMod val="75000"/>
                  </a:schemeClr>
                </a:solidFill>
              </a:defRPr>
            </a:lvl1pPr>
          </a:lstStyle>
          <a:p>
            <a:r>
              <a:rPr lang="en-US" dirty="0" smtClean="0">
                <a:latin typeface="Times New Roman" panose="02020603050405020304" pitchFamily="18" charset="0"/>
                <a:cs typeface="Times New Roman" panose="02020603050405020304" pitchFamily="18" charset="0"/>
              </a:rPr>
              <a:t>3</a:t>
            </a:r>
            <a:r>
              <a:rPr lang="ru-RU" dirty="0" smtClean="0">
                <a:latin typeface="Times New Roman" panose="02020603050405020304" pitchFamily="18" charset="0"/>
                <a:cs typeface="Times New Roman" panose="02020603050405020304" pitchFamily="18" charset="0"/>
              </a:rPr>
              <a:t> этап</a:t>
            </a:r>
            <a:endParaRPr lang="en-US" dirty="0">
              <a:latin typeface="Times New Roman" panose="02020603050405020304" pitchFamily="18" charset="0"/>
              <a:cs typeface="Times New Roman" panose="02020603050405020304" pitchFamily="18" charset="0"/>
            </a:endParaRPr>
          </a:p>
        </p:txBody>
      </p:sp>
      <p:sp>
        <p:nvSpPr>
          <p:cNvPr id="9" name="Text Placeholder 7"/>
          <p:cNvSpPr txBox="1">
            <a:spLocks/>
          </p:cNvSpPr>
          <p:nvPr/>
        </p:nvSpPr>
        <p:spPr>
          <a:xfrm>
            <a:off x="2277050" y="2590931"/>
            <a:ext cx="1876797" cy="830997"/>
          </a:xfrm>
          <a:prstGeom prst="rect">
            <a:avLst/>
          </a:prstGeom>
        </p:spPr>
        <p:txBody>
          <a:bodyPr wrap="none" anchor="ctr">
            <a:spAutoFit/>
          </a:bodyPr>
          <a:lstStyle>
            <a:defPPr>
              <a:defRPr lang="en-US"/>
            </a:defPPr>
            <a:lvl1pPr algn="ctr">
              <a:defRPr sz="4800" b="1">
                <a:solidFill>
                  <a:schemeClr val="bg2">
                    <a:lumMod val="75000"/>
                  </a:schemeClr>
                </a:solidFill>
              </a:defRPr>
            </a:lvl1pPr>
          </a:lstStyle>
          <a:p>
            <a:r>
              <a:rPr lang="en-US" dirty="0" smtClean="0">
                <a:latin typeface="Times New Roman" panose="02020603050405020304" pitchFamily="18" charset="0"/>
                <a:cs typeface="Times New Roman" panose="02020603050405020304" pitchFamily="18" charset="0"/>
              </a:rPr>
              <a:t>2</a:t>
            </a:r>
            <a:r>
              <a:rPr lang="ru-RU" dirty="0" smtClean="0">
                <a:latin typeface="Times New Roman" panose="02020603050405020304" pitchFamily="18" charset="0"/>
                <a:cs typeface="Times New Roman" panose="02020603050405020304" pitchFamily="18" charset="0"/>
              </a:rPr>
              <a:t> этап</a:t>
            </a:r>
            <a:endParaRPr lang="en-US" dirty="0">
              <a:latin typeface="Times New Roman" panose="02020603050405020304" pitchFamily="18" charset="0"/>
              <a:cs typeface="Times New Roman" panose="02020603050405020304" pitchFamily="18" charset="0"/>
            </a:endParaRPr>
          </a:p>
        </p:txBody>
      </p:sp>
      <p:sp>
        <p:nvSpPr>
          <p:cNvPr id="10" name="Text Placeholder 7"/>
          <p:cNvSpPr txBox="1">
            <a:spLocks/>
          </p:cNvSpPr>
          <p:nvPr/>
        </p:nvSpPr>
        <p:spPr>
          <a:xfrm>
            <a:off x="204630" y="2993328"/>
            <a:ext cx="1876797" cy="830997"/>
          </a:xfrm>
          <a:prstGeom prst="rect">
            <a:avLst/>
          </a:prstGeom>
        </p:spPr>
        <p:txBody>
          <a:bodyPr wrap="none" anchor="ctr">
            <a:spAutoFit/>
          </a:bodyPr>
          <a:lstStyle>
            <a:defPPr>
              <a:defRPr lang="en-US"/>
            </a:defPPr>
            <a:lvl1pPr algn="ctr">
              <a:defRPr sz="4800" b="1">
                <a:solidFill>
                  <a:schemeClr val="bg2">
                    <a:lumMod val="75000"/>
                  </a:schemeClr>
                </a:solidFill>
              </a:defRPr>
            </a:lvl1pPr>
          </a:lstStyle>
          <a:p>
            <a:r>
              <a:rPr lang="en-US" dirty="0" smtClean="0">
                <a:latin typeface="Times New Roman" panose="02020603050405020304" pitchFamily="18" charset="0"/>
                <a:cs typeface="Times New Roman" panose="02020603050405020304" pitchFamily="18" charset="0"/>
              </a:rPr>
              <a:t>1</a:t>
            </a:r>
            <a:r>
              <a:rPr lang="ru-RU" dirty="0" smtClean="0">
                <a:latin typeface="Times New Roman" panose="02020603050405020304" pitchFamily="18" charset="0"/>
                <a:cs typeface="Times New Roman" panose="02020603050405020304" pitchFamily="18" charset="0"/>
              </a:rPr>
              <a:t> этап</a:t>
            </a:r>
            <a:endParaRPr lang="en-US" dirty="0">
              <a:latin typeface="Times New Roman" panose="02020603050405020304" pitchFamily="18" charset="0"/>
              <a:cs typeface="Times New Roman" panose="02020603050405020304" pitchFamily="18" charset="0"/>
            </a:endParaRPr>
          </a:p>
        </p:txBody>
      </p:sp>
      <p:cxnSp>
        <p:nvCxnSpPr>
          <p:cNvPr id="11" name="Straight Connector 17"/>
          <p:cNvCxnSpPr/>
          <p:nvPr/>
        </p:nvCxnSpPr>
        <p:spPr>
          <a:xfrm>
            <a:off x="243840" y="3676975"/>
            <a:ext cx="934549" cy="953083"/>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8"/>
          <p:cNvCxnSpPr/>
          <p:nvPr/>
        </p:nvCxnSpPr>
        <p:spPr>
          <a:xfrm>
            <a:off x="2277050" y="3259520"/>
            <a:ext cx="1304826" cy="136443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9"/>
          <p:cNvCxnSpPr/>
          <p:nvPr/>
        </p:nvCxnSpPr>
        <p:spPr>
          <a:xfrm>
            <a:off x="4488180" y="2845182"/>
            <a:ext cx="1707855" cy="1792859"/>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4" name="Straight Connector 20"/>
          <p:cNvCxnSpPr/>
          <p:nvPr/>
        </p:nvCxnSpPr>
        <p:spPr>
          <a:xfrm>
            <a:off x="6568440" y="2392680"/>
            <a:ext cx="2148749" cy="2255854"/>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21"/>
          <p:cNvCxnSpPr/>
          <p:nvPr/>
        </p:nvCxnSpPr>
        <p:spPr>
          <a:xfrm>
            <a:off x="486230" y="4620589"/>
            <a:ext cx="11219543"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Oval 22"/>
          <p:cNvSpPr/>
          <p:nvPr/>
        </p:nvSpPr>
        <p:spPr>
          <a:xfrm>
            <a:off x="1066872" y="4511815"/>
            <a:ext cx="217548" cy="2175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23"/>
          <p:cNvSpPr/>
          <p:nvPr/>
        </p:nvSpPr>
        <p:spPr>
          <a:xfrm>
            <a:off x="3484784" y="4531733"/>
            <a:ext cx="217548" cy="21754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24"/>
          <p:cNvSpPr/>
          <p:nvPr/>
        </p:nvSpPr>
        <p:spPr>
          <a:xfrm>
            <a:off x="6087261" y="4544429"/>
            <a:ext cx="217548" cy="21754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25"/>
          <p:cNvSpPr/>
          <p:nvPr/>
        </p:nvSpPr>
        <p:spPr>
          <a:xfrm>
            <a:off x="8595719" y="4530291"/>
            <a:ext cx="217548" cy="21754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41"/>
          <p:cNvGrpSpPr/>
          <p:nvPr/>
        </p:nvGrpSpPr>
        <p:grpSpPr>
          <a:xfrm>
            <a:off x="337969" y="3676975"/>
            <a:ext cx="2395790" cy="523220"/>
            <a:chOff x="6885367" y="3326941"/>
            <a:chExt cx="2267712" cy="523220"/>
          </a:xfrm>
        </p:grpSpPr>
        <p:sp>
          <p:nvSpPr>
            <p:cNvPr id="21" name="Trapezoid 42"/>
            <p:cNvSpPr/>
            <p:nvPr/>
          </p:nvSpPr>
          <p:spPr>
            <a:xfrm flipV="1">
              <a:off x="6885367" y="3427555"/>
              <a:ext cx="2267712" cy="374904"/>
            </a:xfrm>
            <a:prstGeom prst="trapezoid">
              <a:avLst>
                <a:gd name="adj" fmla="val 9636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800" b="1">
                <a:latin typeface="Times New Roman" panose="02020603050405020304" pitchFamily="18" charset="0"/>
                <a:cs typeface="Times New Roman" panose="02020603050405020304" pitchFamily="18" charset="0"/>
              </a:endParaRPr>
            </a:p>
          </p:txBody>
        </p:sp>
        <p:sp>
          <p:nvSpPr>
            <p:cNvPr id="22" name="Rectangle 43"/>
            <p:cNvSpPr/>
            <p:nvPr/>
          </p:nvSpPr>
          <p:spPr>
            <a:xfrm>
              <a:off x="7025702" y="3326941"/>
              <a:ext cx="1891198" cy="523220"/>
            </a:xfrm>
            <a:prstGeom prst="rect">
              <a:avLst/>
            </a:prstGeom>
          </p:spPr>
          <p:txBody>
            <a:bodyPr wrap="square">
              <a:spAutoFit/>
            </a:bodyPr>
            <a:lstStyle/>
            <a:p>
              <a:pPr lvl="0" algn="ctr"/>
              <a:r>
                <a:rPr lang="ru-RU" sz="2800" b="1" dirty="0" smtClean="0">
                  <a:solidFill>
                    <a:prstClr val="white"/>
                  </a:solidFill>
                  <a:latin typeface="Times New Roman" panose="02020603050405020304" pitchFamily="18" charset="0"/>
                  <a:cs typeface="Times New Roman" panose="02020603050405020304" pitchFamily="18" charset="0"/>
                </a:rPr>
                <a:t>10 минут</a:t>
              </a:r>
              <a:endParaRPr lang="en-US" sz="2800" b="1" dirty="0">
                <a:solidFill>
                  <a:prstClr val="white"/>
                </a:solidFill>
                <a:latin typeface="Times New Roman" panose="02020603050405020304" pitchFamily="18" charset="0"/>
                <a:cs typeface="Times New Roman" panose="02020603050405020304" pitchFamily="18" charset="0"/>
              </a:endParaRPr>
            </a:p>
          </p:txBody>
        </p:sp>
      </p:grpSp>
      <p:grpSp>
        <p:nvGrpSpPr>
          <p:cNvPr id="23" name="Group 44"/>
          <p:cNvGrpSpPr/>
          <p:nvPr/>
        </p:nvGrpSpPr>
        <p:grpSpPr>
          <a:xfrm>
            <a:off x="2395269" y="3269781"/>
            <a:ext cx="2547931" cy="523220"/>
            <a:chOff x="6885367" y="3326940"/>
            <a:chExt cx="2267712" cy="523220"/>
          </a:xfrm>
        </p:grpSpPr>
        <p:sp>
          <p:nvSpPr>
            <p:cNvPr id="24" name="Trapezoid 45"/>
            <p:cNvSpPr/>
            <p:nvPr/>
          </p:nvSpPr>
          <p:spPr>
            <a:xfrm flipV="1">
              <a:off x="6885367" y="3427555"/>
              <a:ext cx="2267712" cy="374904"/>
            </a:xfrm>
            <a:prstGeom prst="trapezoid">
              <a:avLst>
                <a:gd name="adj" fmla="val 9636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800" b="1">
                <a:latin typeface="Times New Roman" panose="02020603050405020304" pitchFamily="18" charset="0"/>
                <a:cs typeface="Times New Roman" panose="02020603050405020304" pitchFamily="18" charset="0"/>
              </a:endParaRPr>
            </a:p>
          </p:txBody>
        </p:sp>
        <p:sp>
          <p:nvSpPr>
            <p:cNvPr id="25" name="Rectangle 46"/>
            <p:cNvSpPr/>
            <p:nvPr/>
          </p:nvSpPr>
          <p:spPr>
            <a:xfrm>
              <a:off x="7193749" y="3326940"/>
              <a:ext cx="1647691" cy="523220"/>
            </a:xfrm>
            <a:prstGeom prst="rect">
              <a:avLst/>
            </a:prstGeom>
          </p:spPr>
          <p:txBody>
            <a:bodyPr wrap="square">
              <a:spAutoFit/>
            </a:bodyPr>
            <a:lstStyle/>
            <a:p>
              <a:pPr lvl="0" algn="ctr"/>
              <a:r>
                <a:rPr lang="ru-RU" sz="2800" b="1" dirty="0">
                  <a:solidFill>
                    <a:prstClr val="white"/>
                  </a:solidFill>
                  <a:latin typeface="Times New Roman" panose="02020603050405020304" pitchFamily="18" charset="0"/>
                  <a:cs typeface="Times New Roman" panose="02020603050405020304" pitchFamily="18" charset="0"/>
                </a:rPr>
                <a:t>5</a:t>
              </a:r>
              <a:r>
                <a:rPr lang="ru-RU" sz="2800" b="1" dirty="0" smtClean="0">
                  <a:solidFill>
                    <a:prstClr val="white"/>
                  </a:solidFill>
                  <a:latin typeface="Times New Roman" panose="02020603050405020304" pitchFamily="18" charset="0"/>
                  <a:cs typeface="Times New Roman" panose="02020603050405020304" pitchFamily="18" charset="0"/>
                </a:rPr>
                <a:t> минут</a:t>
              </a:r>
              <a:endParaRPr lang="en-US" sz="2800" b="1" dirty="0">
                <a:solidFill>
                  <a:prstClr val="white"/>
                </a:solidFill>
                <a:latin typeface="Times New Roman" panose="02020603050405020304" pitchFamily="18" charset="0"/>
                <a:cs typeface="Times New Roman" panose="02020603050405020304" pitchFamily="18" charset="0"/>
              </a:endParaRPr>
            </a:p>
          </p:txBody>
        </p:sp>
      </p:grpSp>
      <p:grpSp>
        <p:nvGrpSpPr>
          <p:cNvPr id="26" name="Group 47"/>
          <p:cNvGrpSpPr/>
          <p:nvPr/>
        </p:nvGrpSpPr>
        <p:grpSpPr>
          <a:xfrm>
            <a:off x="4587075" y="2845182"/>
            <a:ext cx="2547931" cy="523220"/>
            <a:chOff x="6885367" y="3323871"/>
            <a:chExt cx="2267712" cy="523220"/>
          </a:xfrm>
        </p:grpSpPr>
        <p:sp>
          <p:nvSpPr>
            <p:cNvPr id="27" name="Trapezoid 48"/>
            <p:cNvSpPr/>
            <p:nvPr/>
          </p:nvSpPr>
          <p:spPr>
            <a:xfrm flipV="1">
              <a:off x="6885367" y="3427555"/>
              <a:ext cx="2267712" cy="374904"/>
            </a:xfrm>
            <a:prstGeom prst="trapezoid">
              <a:avLst>
                <a:gd name="adj" fmla="val 9636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800" b="1">
                <a:latin typeface="Times New Roman" panose="02020603050405020304" pitchFamily="18" charset="0"/>
                <a:cs typeface="Times New Roman" panose="02020603050405020304" pitchFamily="18" charset="0"/>
              </a:endParaRPr>
            </a:p>
          </p:txBody>
        </p:sp>
        <p:sp>
          <p:nvSpPr>
            <p:cNvPr id="28" name="Rectangle 49"/>
            <p:cNvSpPr/>
            <p:nvPr/>
          </p:nvSpPr>
          <p:spPr>
            <a:xfrm>
              <a:off x="7029858" y="3323871"/>
              <a:ext cx="1769395" cy="523220"/>
            </a:xfrm>
            <a:prstGeom prst="rect">
              <a:avLst/>
            </a:prstGeom>
          </p:spPr>
          <p:txBody>
            <a:bodyPr wrap="square">
              <a:spAutoFit/>
            </a:bodyPr>
            <a:lstStyle/>
            <a:p>
              <a:pPr lvl="0" algn="ctr"/>
              <a:r>
                <a:rPr lang="ru-RU" sz="2800" b="1" dirty="0" smtClean="0">
                  <a:solidFill>
                    <a:prstClr val="white"/>
                  </a:solidFill>
                  <a:latin typeface="Times New Roman" panose="02020603050405020304" pitchFamily="18" charset="0"/>
                  <a:cs typeface="Times New Roman" panose="02020603050405020304" pitchFamily="18" charset="0"/>
                </a:rPr>
                <a:t>10 минут</a:t>
              </a:r>
              <a:endParaRPr lang="en-US" sz="2800" b="1" dirty="0">
                <a:solidFill>
                  <a:prstClr val="white"/>
                </a:solidFill>
                <a:latin typeface="Times New Roman" panose="02020603050405020304" pitchFamily="18" charset="0"/>
                <a:cs typeface="Times New Roman" panose="02020603050405020304" pitchFamily="18" charset="0"/>
              </a:endParaRPr>
            </a:p>
          </p:txBody>
        </p:sp>
      </p:grpSp>
      <p:grpSp>
        <p:nvGrpSpPr>
          <p:cNvPr id="29" name="Group 50"/>
          <p:cNvGrpSpPr/>
          <p:nvPr/>
        </p:nvGrpSpPr>
        <p:grpSpPr>
          <a:xfrm>
            <a:off x="6696575" y="2470783"/>
            <a:ext cx="2547931" cy="523220"/>
            <a:chOff x="6885367" y="3361920"/>
            <a:chExt cx="2267712" cy="523220"/>
          </a:xfrm>
        </p:grpSpPr>
        <p:sp>
          <p:nvSpPr>
            <p:cNvPr id="30" name="Trapezoid 51"/>
            <p:cNvSpPr/>
            <p:nvPr/>
          </p:nvSpPr>
          <p:spPr>
            <a:xfrm flipV="1">
              <a:off x="6885367" y="3427555"/>
              <a:ext cx="2267712" cy="374904"/>
            </a:xfrm>
            <a:prstGeom prst="trapezoid">
              <a:avLst>
                <a:gd name="adj" fmla="val 9636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800" b="1">
                <a:latin typeface="Times New Roman" panose="02020603050405020304" pitchFamily="18" charset="0"/>
                <a:cs typeface="Times New Roman" panose="02020603050405020304" pitchFamily="18" charset="0"/>
              </a:endParaRPr>
            </a:p>
          </p:txBody>
        </p:sp>
        <p:sp>
          <p:nvSpPr>
            <p:cNvPr id="31" name="Rectangle 52"/>
            <p:cNvSpPr/>
            <p:nvPr/>
          </p:nvSpPr>
          <p:spPr>
            <a:xfrm>
              <a:off x="6995791" y="3361920"/>
              <a:ext cx="1829723" cy="523220"/>
            </a:xfrm>
            <a:prstGeom prst="rect">
              <a:avLst/>
            </a:prstGeom>
          </p:spPr>
          <p:txBody>
            <a:bodyPr wrap="square">
              <a:spAutoFit/>
            </a:bodyPr>
            <a:lstStyle/>
            <a:p>
              <a:pPr lvl="0" algn="ctr"/>
              <a:r>
                <a:rPr lang="ru-RU" sz="2800" b="1" dirty="0" smtClean="0">
                  <a:solidFill>
                    <a:prstClr val="white"/>
                  </a:solidFill>
                  <a:latin typeface="Times New Roman" panose="02020603050405020304" pitchFamily="18" charset="0"/>
                  <a:cs typeface="Times New Roman" panose="02020603050405020304" pitchFamily="18" charset="0"/>
                </a:rPr>
                <a:t>10 минут</a:t>
              </a:r>
              <a:endParaRPr lang="en-US" sz="2800" b="1" dirty="0">
                <a:solidFill>
                  <a:prstClr val="white"/>
                </a:solidFill>
                <a:latin typeface="Times New Roman" panose="02020603050405020304" pitchFamily="18" charset="0"/>
                <a:cs typeface="Times New Roman" panose="02020603050405020304" pitchFamily="18" charset="0"/>
              </a:endParaRPr>
            </a:p>
          </p:txBody>
        </p:sp>
      </p:grpSp>
      <p:grpSp>
        <p:nvGrpSpPr>
          <p:cNvPr id="32" name="Group 55"/>
          <p:cNvGrpSpPr/>
          <p:nvPr/>
        </p:nvGrpSpPr>
        <p:grpSpPr>
          <a:xfrm>
            <a:off x="165293" y="4729362"/>
            <a:ext cx="3988554" cy="1292662"/>
            <a:chOff x="945964" y="4728920"/>
            <a:chExt cx="3988554" cy="1292662"/>
          </a:xfrm>
        </p:grpSpPr>
        <p:sp>
          <p:nvSpPr>
            <p:cNvPr id="33" name="Rectangle 53"/>
            <p:cNvSpPr/>
            <p:nvPr/>
          </p:nvSpPr>
          <p:spPr>
            <a:xfrm>
              <a:off x="945964" y="4728920"/>
              <a:ext cx="3988554" cy="1292662"/>
            </a:xfrm>
            <a:prstGeom prst="rect">
              <a:avLst/>
            </a:prstGeom>
            <a:noFill/>
            <a:extLst/>
          </p:spPr>
          <p:txBody>
            <a:bodyPr wrap="square" rtlCol="0">
              <a:spAutoFit/>
            </a:bodyPr>
            <a:lstStyle/>
            <a:p>
              <a:r>
                <a:rPr lang="ru-RU" b="1" dirty="0" smtClean="0">
                  <a:solidFill>
                    <a:schemeClr val="accent1">
                      <a:lumMod val="75000"/>
                    </a:schemeClr>
                  </a:solidFill>
                  <a:latin typeface="Times New Roman" panose="02020603050405020304" pitchFamily="18" charset="0"/>
                  <a:cs typeface="Times New Roman" panose="02020603050405020304" pitchFamily="18" charset="0"/>
                </a:rPr>
                <a:t>1 </a:t>
              </a:r>
              <a:r>
                <a:rPr lang="ru-RU" b="1" dirty="0">
                  <a:solidFill>
                    <a:schemeClr val="accent1">
                      <a:lumMod val="75000"/>
                    </a:schemeClr>
                  </a:solidFill>
                  <a:latin typeface="Times New Roman" panose="02020603050405020304" pitchFamily="18" charset="0"/>
                  <a:cs typeface="Times New Roman" panose="02020603050405020304" pitchFamily="18" charset="0"/>
                </a:rPr>
                <a:t>круг</a:t>
              </a:r>
              <a:r>
                <a:rPr lang="ru-RU" b="1" dirty="0" smtClean="0">
                  <a:solidFill>
                    <a:schemeClr val="accent1">
                      <a:lumMod val="75000"/>
                    </a:schemeClr>
                  </a:solidFill>
                  <a:latin typeface="Times New Roman" panose="02020603050405020304" pitchFamily="18" charset="0"/>
                  <a:cs typeface="Times New Roman" panose="02020603050405020304" pitchFamily="18" charset="0"/>
                </a:rPr>
                <a:t> – генерирование идей</a:t>
              </a:r>
              <a:br>
                <a:rPr lang="ru-RU" b="1" dirty="0" smtClean="0">
                  <a:solidFill>
                    <a:schemeClr val="accent1">
                      <a:lumMod val="75000"/>
                    </a:schemeClr>
                  </a:solidFill>
                  <a:latin typeface="Times New Roman" panose="02020603050405020304" pitchFamily="18" charset="0"/>
                  <a:cs typeface="Times New Roman" panose="02020603050405020304" pitchFamily="18" charset="0"/>
                </a:rPr>
              </a:br>
              <a:r>
                <a:rPr lang="ru-RU" b="1" dirty="0" smtClean="0">
                  <a:solidFill>
                    <a:schemeClr val="accent1">
                      <a:lumMod val="75000"/>
                    </a:schemeClr>
                  </a:solidFill>
                  <a:latin typeface="Times New Roman" panose="02020603050405020304" pitchFamily="18" charset="0"/>
                  <a:cs typeface="Times New Roman" panose="02020603050405020304" pitchFamily="18" charset="0"/>
                </a:rPr>
                <a:t>2 </a:t>
              </a:r>
              <a:r>
                <a:rPr lang="ru-RU" b="1" dirty="0">
                  <a:solidFill>
                    <a:schemeClr val="accent1">
                      <a:lumMod val="75000"/>
                    </a:schemeClr>
                  </a:solidFill>
                  <a:latin typeface="Times New Roman" panose="02020603050405020304" pitchFamily="18" charset="0"/>
                  <a:cs typeface="Times New Roman" panose="02020603050405020304" pitchFamily="18" charset="0"/>
                </a:rPr>
                <a:t>круг</a:t>
              </a:r>
              <a:r>
                <a:rPr lang="ru-RU" b="1" dirty="0" smtClean="0">
                  <a:solidFill>
                    <a:schemeClr val="accent1">
                      <a:lumMod val="75000"/>
                    </a:schemeClr>
                  </a:solidFill>
                  <a:latin typeface="Times New Roman" panose="02020603050405020304" pitchFamily="18" charset="0"/>
                  <a:cs typeface="Times New Roman" panose="02020603050405020304" pitchFamily="18" charset="0"/>
                </a:rPr>
                <a:t> – фиксация предложений</a:t>
              </a:r>
              <a:br>
                <a:rPr lang="ru-RU" b="1" dirty="0" smtClean="0">
                  <a:solidFill>
                    <a:schemeClr val="accent1">
                      <a:lumMod val="75000"/>
                    </a:schemeClr>
                  </a:solidFill>
                  <a:latin typeface="Times New Roman" panose="02020603050405020304" pitchFamily="18" charset="0"/>
                  <a:cs typeface="Times New Roman" panose="02020603050405020304" pitchFamily="18" charset="0"/>
                </a:rPr>
              </a:br>
              <a:r>
                <a:rPr lang="ru-RU" b="1" dirty="0" smtClean="0">
                  <a:solidFill>
                    <a:schemeClr val="accent1">
                      <a:lumMod val="75000"/>
                    </a:schemeClr>
                  </a:solidFill>
                  <a:latin typeface="Times New Roman" panose="02020603050405020304" pitchFamily="18" charset="0"/>
                  <a:cs typeface="Times New Roman" panose="02020603050405020304" pitchFamily="18" charset="0"/>
                </a:rPr>
                <a:t>3 </a:t>
              </a:r>
              <a:r>
                <a:rPr lang="ru-RU" b="1" dirty="0">
                  <a:solidFill>
                    <a:schemeClr val="accent1">
                      <a:lumMod val="75000"/>
                    </a:schemeClr>
                  </a:solidFill>
                  <a:latin typeface="Times New Roman" panose="02020603050405020304" pitchFamily="18" charset="0"/>
                  <a:cs typeface="Times New Roman" panose="02020603050405020304" pitchFamily="18" charset="0"/>
                </a:rPr>
                <a:t>круг</a:t>
              </a:r>
              <a:r>
                <a:rPr lang="ru-RU" b="1" dirty="0" smtClean="0">
                  <a:solidFill>
                    <a:schemeClr val="accent1">
                      <a:lumMod val="75000"/>
                    </a:schemeClr>
                  </a:solidFill>
                  <a:latin typeface="Times New Roman" panose="02020603050405020304" pitchFamily="18" charset="0"/>
                  <a:cs typeface="Times New Roman" panose="02020603050405020304" pitchFamily="18" charset="0"/>
                </a:rPr>
                <a:t> – оценка </a:t>
              </a:r>
              <a:r>
                <a:rPr lang="ru-RU" b="1" u="sng" dirty="0" smtClean="0">
                  <a:solidFill>
                    <a:srgbClr val="FF0000"/>
                  </a:solidFill>
                  <a:latin typeface="Times New Roman" panose="02020603050405020304" pitchFamily="18" charset="0"/>
                  <a:cs typeface="Times New Roman" panose="02020603050405020304" pitchFamily="18" charset="0"/>
                </a:rPr>
                <a:t>креативности</a:t>
              </a:r>
              <a:r>
                <a:rPr lang="ru-RU" sz="2400" b="1" dirty="0" smtClean="0">
                  <a:solidFill>
                    <a:schemeClr val="accent1"/>
                  </a:solidFill>
                  <a:latin typeface="Times New Roman" panose="02020603050405020304" pitchFamily="18" charset="0"/>
                  <a:cs typeface="Times New Roman" panose="02020603050405020304" pitchFamily="18" charset="0"/>
                </a:rPr>
                <a:t/>
              </a:r>
              <a:br>
                <a:rPr lang="ru-RU" sz="2400" b="1" dirty="0" smtClean="0">
                  <a:solidFill>
                    <a:schemeClr val="accent1"/>
                  </a:solidFill>
                  <a:latin typeface="Times New Roman" panose="02020603050405020304" pitchFamily="18" charset="0"/>
                  <a:cs typeface="Times New Roman" panose="02020603050405020304" pitchFamily="18" charset="0"/>
                </a:rPr>
              </a:br>
              <a:endParaRPr lang="en-US" sz="2400" b="1" dirty="0">
                <a:solidFill>
                  <a:schemeClr val="accent1"/>
                </a:solidFill>
                <a:latin typeface="Times New Roman" panose="02020603050405020304" pitchFamily="18" charset="0"/>
                <a:cs typeface="Times New Roman" panose="02020603050405020304" pitchFamily="18" charset="0"/>
              </a:endParaRPr>
            </a:p>
          </p:txBody>
        </p:sp>
        <p:sp>
          <p:nvSpPr>
            <p:cNvPr id="34" name="Rectangle 54"/>
            <p:cNvSpPr/>
            <p:nvPr/>
          </p:nvSpPr>
          <p:spPr>
            <a:xfrm>
              <a:off x="1305473" y="5500283"/>
              <a:ext cx="2587381" cy="369332"/>
            </a:xfrm>
            <a:prstGeom prst="rect">
              <a:avLst/>
            </a:prstGeom>
          </p:spPr>
          <p:txBody>
            <a:bodyPr wrap="square">
              <a:spAutoFit/>
            </a:bodyPr>
            <a:lstStyle/>
            <a:p>
              <a:pPr algn="just"/>
              <a:endParaRPr lang="en-US" b="1" dirty="0">
                <a:latin typeface="Times New Roman" panose="02020603050405020304" pitchFamily="18" charset="0"/>
                <a:cs typeface="Times New Roman" panose="02020603050405020304" pitchFamily="18" charset="0"/>
              </a:endParaRPr>
            </a:p>
          </p:txBody>
        </p:sp>
      </p:grpSp>
      <p:grpSp>
        <p:nvGrpSpPr>
          <p:cNvPr id="35" name="Group 56"/>
          <p:cNvGrpSpPr/>
          <p:nvPr/>
        </p:nvGrpSpPr>
        <p:grpSpPr>
          <a:xfrm>
            <a:off x="1340485" y="5063500"/>
            <a:ext cx="5649771" cy="1452887"/>
            <a:chOff x="-776667" y="5063058"/>
            <a:chExt cx="5649771" cy="1452887"/>
          </a:xfrm>
        </p:grpSpPr>
        <p:sp>
          <p:nvSpPr>
            <p:cNvPr id="36" name="Rectangle 57"/>
            <p:cNvSpPr/>
            <p:nvPr/>
          </p:nvSpPr>
          <p:spPr>
            <a:xfrm>
              <a:off x="-776667" y="5869614"/>
              <a:ext cx="5649771" cy="646331"/>
            </a:xfrm>
            <a:prstGeom prst="rect">
              <a:avLst/>
            </a:prstGeom>
            <a:noFill/>
            <a:extLst/>
          </p:spPr>
          <p:txBody>
            <a:bodyPr wrap="square" rtlCol="0">
              <a:spAutoFit/>
            </a:bodyPr>
            <a:lstStyle/>
            <a:p>
              <a:r>
                <a:rPr lang="ru-RU" b="1" dirty="0" smtClean="0">
                  <a:solidFill>
                    <a:srgbClr val="324D5E"/>
                  </a:solidFill>
                  <a:latin typeface="Times New Roman" panose="02020603050405020304" pitchFamily="18" charset="0"/>
                  <a:cs typeface="Times New Roman" panose="02020603050405020304" pitchFamily="18" charset="0"/>
                </a:rPr>
                <a:t>1 и 2 круги – обмен мнениями, единые предложения</a:t>
              </a:r>
              <a:br>
                <a:rPr lang="ru-RU" b="1" dirty="0" smtClean="0">
                  <a:solidFill>
                    <a:srgbClr val="324D5E"/>
                  </a:solidFill>
                  <a:latin typeface="Times New Roman" panose="02020603050405020304" pitchFamily="18" charset="0"/>
                  <a:cs typeface="Times New Roman" panose="02020603050405020304" pitchFamily="18" charset="0"/>
                </a:rPr>
              </a:br>
              <a:r>
                <a:rPr lang="ru-RU" b="1" dirty="0" smtClean="0">
                  <a:solidFill>
                    <a:srgbClr val="324D5E"/>
                  </a:solidFill>
                  <a:latin typeface="Times New Roman" panose="02020603050405020304" pitchFamily="18" charset="0"/>
                  <a:cs typeface="Times New Roman" panose="02020603050405020304" pitchFamily="18" charset="0"/>
                </a:rPr>
                <a:t>3 </a:t>
              </a:r>
              <a:r>
                <a:rPr lang="ru-RU" b="1" dirty="0">
                  <a:solidFill>
                    <a:srgbClr val="324D5E"/>
                  </a:solidFill>
                  <a:latin typeface="Times New Roman" panose="02020603050405020304" pitchFamily="18" charset="0"/>
                  <a:cs typeface="Times New Roman" panose="02020603050405020304" pitchFamily="18" charset="0"/>
                </a:rPr>
                <a:t>круг</a:t>
              </a:r>
              <a:r>
                <a:rPr lang="ru-RU" b="1" dirty="0" smtClean="0">
                  <a:solidFill>
                    <a:srgbClr val="324D5E"/>
                  </a:solidFill>
                  <a:latin typeface="Times New Roman" panose="02020603050405020304" pitchFamily="18" charset="0"/>
                  <a:cs typeface="Times New Roman" panose="02020603050405020304" pitchFamily="18" charset="0"/>
                </a:rPr>
                <a:t> – оценка навыка </a:t>
              </a:r>
              <a:r>
                <a:rPr lang="ru-RU" b="1" u="sng" dirty="0" smtClean="0">
                  <a:solidFill>
                    <a:srgbClr val="FF0000"/>
                  </a:solidFill>
                  <a:latin typeface="Times New Roman" panose="02020603050405020304" pitchFamily="18" charset="0"/>
                  <a:cs typeface="Times New Roman" panose="02020603050405020304" pitchFamily="18" charset="0"/>
                </a:rPr>
                <a:t>критического мышления</a:t>
              </a:r>
              <a:endParaRPr lang="en-US" sz="2400" b="1" u="sng" dirty="0">
                <a:solidFill>
                  <a:srgbClr val="FF0000"/>
                </a:solidFill>
                <a:latin typeface="Times New Roman" panose="02020603050405020304" pitchFamily="18" charset="0"/>
                <a:cs typeface="Times New Roman" panose="02020603050405020304" pitchFamily="18" charset="0"/>
              </a:endParaRPr>
            </a:p>
          </p:txBody>
        </p:sp>
        <p:sp>
          <p:nvSpPr>
            <p:cNvPr id="37" name="Rectangle 58"/>
            <p:cNvSpPr/>
            <p:nvPr/>
          </p:nvSpPr>
          <p:spPr>
            <a:xfrm>
              <a:off x="1205595" y="5063058"/>
              <a:ext cx="2587381" cy="369332"/>
            </a:xfrm>
            <a:prstGeom prst="rect">
              <a:avLst/>
            </a:prstGeom>
          </p:spPr>
          <p:txBody>
            <a:bodyPr wrap="square">
              <a:spAutoFit/>
            </a:bodyPr>
            <a:lstStyle/>
            <a:p>
              <a:pPr algn="just"/>
              <a:endParaRPr lang="en-US" b="1" dirty="0">
                <a:latin typeface="Times New Roman" panose="02020603050405020304" pitchFamily="18" charset="0"/>
                <a:cs typeface="Times New Roman" panose="02020603050405020304" pitchFamily="18" charset="0"/>
              </a:endParaRPr>
            </a:p>
          </p:txBody>
        </p:sp>
      </p:grpSp>
      <p:grpSp>
        <p:nvGrpSpPr>
          <p:cNvPr id="38" name="Group 59"/>
          <p:cNvGrpSpPr/>
          <p:nvPr/>
        </p:nvGrpSpPr>
        <p:grpSpPr>
          <a:xfrm>
            <a:off x="5098916" y="4737084"/>
            <a:ext cx="4472946" cy="923330"/>
            <a:chOff x="-679970" y="4736642"/>
            <a:chExt cx="4472946" cy="923330"/>
          </a:xfrm>
        </p:grpSpPr>
        <p:sp>
          <p:nvSpPr>
            <p:cNvPr id="39" name="Rectangle 60"/>
            <p:cNvSpPr/>
            <p:nvPr/>
          </p:nvSpPr>
          <p:spPr>
            <a:xfrm>
              <a:off x="-679970" y="4736642"/>
              <a:ext cx="3531047" cy="923330"/>
            </a:xfrm>
            <a:prstGeom prst="rect">
              <a:avLst/>
            </a:prstGeom>
            <a:noFill/>
            <a:extLst/>
          </p:spPr>
          <p:txBody>
            <a:bodyPr wrap="square" rtlCol="0">
              <a:spAutoFit/>
            </a:bodyPr>
            <a:lstStyle/>
            <a:p>
              <a:r>
                <a:rPr lang="ru-RU" b="1" dirty="0" smtClean="0">
                  <a:solidFill>
                    <a:schemeClr val="accent3">
                      <a:lumMod val="75000"/>
                    </a:schemeClr>
                  </a:solidFill>
                  <a:latin typeface="Times New Roman" panose="02020603050405020304" pitchFamily="18" charset="0"/>
                  <a:cs typeface="Times New Roman" panose="02020603050405020304" pitchFamily="18" charset="0"/>
                </a:rPr>
                <a:t>1 и 2 круги – презентация и аргументация</a:t>
              </a:r>
              <a:br>
                <a:rPr lang="ru-RU" b="1" dirty="0" smtClean="0">
                  <a:solidFill>
                    <a:schemeClr val="accent3">
                      <a:lumMod val="75000"/>
                    </a:schemeClr>
                  </a:solidFill>
                  <a:latin typeface="Times New Roman" panose="02020603050405020304" pitchFamily="18" charset="0"/>
                  <a:cs typeface="Times New Roman" panose="02020603050405020304" pitchFamily="18" charset="0"/>
                </a:rPr>
              </a:br>
              <a:r>
                <a:rPr lang="ru-RU" b="1" dirty="0" smtClean="0">
                  <a:solidFill>
                    <a:schemeClr val="accent3">
                      <a:lumMod val="75000"/>
                    </a:schemeClr>
                  </a:solidFill>
                  <a:latin typeface="Times New Roman" panose="02020603050405020304" pitchFamily="18" charset="0"/>
                  <a:cs typeface="Times New Roman" panose="02020603050405020304" pitchFamily="18" charset="0"/>
                </a:rPr>
                <a:t>3 </a:t>
              </a:r>
              <a:r>
                <a:rPr lang="ru-RU" b="1" dirty="0">
                  <a:solidFill>
                    <a:schemeClr val="accent3">
                      <a:lumMod val="75000"/>
                    </a:schemeClr>
                  </a:solidFill>
                  <a:latin typeface="Times New Roman" panose="02020603050405020304" pitchFamily="18" charset="0"/>
                  <a:cs typeface="Times New Roman" panose="02020603050405020304" pitchFamily="18" charset="0"/>
                </a:rPr>
                <a:t>круг</a:t>
              </a:r>
              <a:r>
                <a:rPr lang="ru-RU" b="1" dirty="0" smtClean="0">
                  <a:solidFill>
                    <a:schemeClr val="accent3">
                      <a:lumMod val="75000"/>
                    </a:schemeClr>
                  </a:solidFill>
                  <a:latin typeface="Times New Roman" panose="02020603050405020304" pitchFamily="18" charset="0"/>
                  <a:cs typeface="Times New Roman" panose="02020603050405020304" pitchFamily="18" charset="0"/>
                </a:rPr>
                <a:t> – оценка </a:t>
              </a:r>
              <a:r>
                <a:rPr lang="ru-RU" b="1" u="sng" dirty="0" smtClean="0">
                  <a:solidFill>
                    <a:srgbClr val="FF0000"/>
                  </a:solidFill>
                  <a:latin typeface="Times New Roman" panose="02020603050405020304" pitchFamily="18" charset="0"/>
                  <a:cs typeface="Times New Roman" panose="02020603050405020304" pitchFamily="18" charset="0"/>
                </a:rPr>
                <a:t>активности</a:t>
              </a:r>
              <a:r>
                <a:rPr lang="ru-RU" b="1" dirty="0" smtClean="0">
                  <a:solidFill>
                    <a:schemeClr val="accent3"/>
                  </a:solidFill>
                  <a:latin typeface="Times New Roman" panose="02020603050405020304" pitchFamily="18" charset="0"/>
                  <a:cs typeface="Times New Roman" panose="02020603050405020304" pitchFamily="18" charset="0"/>
                </a:rPr>
                <a:t> </a:t>
              </a:r>
              <a:endParaRPr lang="en-US" b="1" dirty="0">
                <a:solidFill>
                  <a:schemeClr val="accent3"/>
                </a:solidFill>
                <a:latin typeface="Times New Roman" panose="02020603050405020304" pitchFamily="18" charset="0"/>
                <a:cs typeface="Times New Roman" panose="02020603050405020304" pitchFamily="18" charset="0"/>
              </a:endParaRPr>
            </a:p>
          </p:txBody>
        </p:sp>
        <p:sp>
          <p:nvSpPr>
            <p:cNvPr id="40" name="Rectangle 61"/>
            <p:cNvSpPr/>
            <p:nvPr/>
          </p:nvSpPr>
          <p:spPr>
            <a:xfrm>
              <a:off x="1205595" y="5063058"/>
              <a:ext cx="2587381" cy="369332"/>
            </a:xfrm>
            <a:prstGeom prst="rect">
              <a:avLst/>
            </a:prstGeom>
          </p:spPr>
          <p:txBody>
            <a:bodyPr wrap="square">
              <a:spAutoFit/>
            </a:bodyPr>
            <a:lstStyle/>
            <a:p>
              <a:pPr algn="just"/>
              <a:endParaRPr lang="en-US" b="1" dirty="0">
                <a:latin typeface="Times New Roman" panose="02020603050405020304" pitchFamily="18" charset="0"/>
                <a:cs typeface="Times New Roman" panose="02020603050405020304" pitchFamily="18" charset="0"/>
              </a:endParaRPr>
            </a:p>
          </p:txBody>
        </p:sp>
      </p:grpSp>
      <p:grpSp>
        <p:nvGrpSpPr>
          <p:cNvPr id="41" name="Group 62"/>
          <p:cNvGrpSpPr/>
          <p:nvPr/>
        </p:nvGrpSpPr>
        <p:grpSpPr>
          <a:xfrm>
            <a:off x="7445063" y="5166805"/>
            <a:ext cx="4982622" cy="1349583"/>
            <a:chOff x="-1189646" y="5063058"/>
            <a:chExt cx="4982622" cy="1349583"/>
          </a:xfrm>
        </p:grpSpPr>
        <p:sp>
          <p:nvSpPr>
            <p:cNvPr id="42" name="Rectangle 63"/>
            <p:cNvSpPr/>
            <p:nvPr/>
          </p:nvSpPr>
          <p:spPr>
            <a:xfrm>
              <a:off x="-1189646" y="5766310"/>
              <a:ext cx="4122823" cy="646331"/>
            </a:xfrm>
            <a:prstGeom prst="rect">
              <a:avLst/>
            </a:prstGeom>
            <a:noFill/>
            <a:extLst/>
          </p:spPr>
          <p:txBody>
            <a:bodyPr wrap="square" rtlCol="0">
              <a:spAutoFit/>
            </a:bodyPr>
            <a:lstStyle/>
            <a:p>
              <a:r>
                <a:rPr lang="ru-RU" b="1" dirty="0" smtClean="0">
                  <a:solidFill>
                    <a:schemeClr val="accent4">
                      <a:lumMod val="75000"/>
                    </a:schemeClr>
                  </a:solidFill>
                  <a:latin typeface="Times New Roman" panose="02020603050405020304" pitchFamily="18" charset="0"/>
                  <a:cs typeface="Times New Roman" panose="02020603050405020304" pitchFamily="18" charset="0"/>
                </a:rPr>
                <a:t>1 и 2 круги – прения, общее решение</a:t>
              </a:r>
              <a:br>
                <a:rPr lang="ru-RU" b="1" dirty="0" smtClean="0">
                  <a:solidFill>
                    <a:schemeClr val="accent4">
                      <a:lumMod val="75000"/>
                    </a:schemeClr>
                  </a:solidFill>
                  <a:latin typeface="Times New Roman" panose="02020603050405020304" pitchFamily="18" charset="0"/>
                  <a:cs typeface="Times New Roman" panose="02020603050405020304" pitchFamily="18" charset="0"/>
                </a:rPr>
              </a:br>
              <a:r>
                <a:rPr lang="ru-RU" b="1" dirty="0" smtClean="0">
                  <a:solidFill>
                    <a:schemeClr val="accent4">
                      <a:lumMod val="75000"/>
                    </a:schemeClr>
                  </a:solidFill>
                  <a:latin typeface="Times New Roman" panose="02020603050405020304" pitchFamily="18" charset="0"/>
                  <a:cs typeface="Times New Roman" panose="02020603050405020304" pitchFamily="18" charset="0"/>
                </a:rPr>
                <a:t>3 </a:t>
              </a:r>
              <a:r>
                <a:rPr lang="ru-RU" b="1" dirty="0">
                  <a:solidFill>
                    <a:schemeClr val="accent4">
                      <a:lumMod val="75000"/>
                    </a:schemeClr>
                  </a:solidFill>
                  <a:latin typeface="Times New Roman" panose="02020603050405020304" pitchFamily="18" charset="0"/>
                  <a:cs typeface="Times New Roman" panose="02020603050405020304" pitchFamily="18" charset="0"/>
                </a:rPr>
                <a:t>круг</a:t>
              </a:r>
              <a:r>
                <a:rPr lang="ru-RU" b="1" dirty="0" smtClean="0">
                  <a:solidFill>
                    <a:schemeClr val="accent4">
                      <a:lumMod val="75000"/>
                    </a:schemeClr>
                  </a:solidFill>
                  <a:latin typeface="Times New Roman" panose="02020603050405020304" pitchFamily="18" charset="0"/>
                  <a:cs typeface="Times New Roman" panose="02020603050405020304" pitchFamily="18" charset="0"/>
                </a:rPr>
                <a:t> – оценка </a:t>
              </a:r>
              <a:r>
                <a:rPr lang="ru-RU" b="1" u="sng" dirty="0" smtClean="0">
                  <a:solidFill>
                    <a:srgbClr val="FF0000"/>
                  </a:solidFill>
                  <a:latin typeface="Times New Roman" panose="02020603050405020304" pitchFamily="18" charset="0"/>
                  <a:cs typeface="Times New Roman" panose="02020603050405020304" pitchFamily="18" charset="0"/>
                </a:rPr>
                <a:t>уровня общения</a:t>
              </a:r>
              <a:endParaRPr lang="en-US" b="1" u="sng" dirty="0">
                <a:solidFill>
                  <a:srgbClr val="FF0000"/>
                </a:solidFill>
                <a:latin typeface="Times New Roman" panose="02020603050405020304" pitchFamily="18" charset="0"/>
                <a:cs typeface="Times New Roman" panose="02020603050405020304" pitchFamily="18" charset="0"/>
              </a:endParaRPr>
            </a:p>
          </p:txBody>
        </p:sp>
        <p:sp>
          <p:nvSpPr>
            <p:cNvPr id="43" name="Rectangle 64"/>
            <p:cNvSpPr/>
            <p:nvPr/>
          </p:nvSpPr>
          <p:spPr>
            <a:xfrm>
              <a:off x="1205595" y="5063058"/>
              <a:ext cx="2587381" cy="369332"/>
            </a:xfrm>
            <a:prstGeom prst="rect">
              <a:avLst/>
            </a:prstGeom>
          </p:spPr>
          <p:txBody>
            <a:bodyPr wrap="square">
              <a:spAutoFit/>
            </a:bodyPr>
            <a:lstStyle/>
            <a:p>
              <a:pPr algn="just"/>
              <a:endParaRPr lang="en-US" b="1" dirty="0">
                <a:latin typeface="Times New Roman" panose="02020603050405020304" pitchFamily="18" charset="0"/>
                <a:cs typeface="Times New Roman" panose="02020603050405020304" pitchFamily="18" charset="0"/>
              </a:endParaRPr>
            </a:p>
          </p:txBody>
        </p:sp>
      </p:grpSp>
      <p:sp>
        <p:nvSpPr>
          <p:cNvPr id="44" name="Text Placeholder 7"/>
          <p:cNvSpPr txBox="1">
            <a:spLocks/>
          </p:cNvSpPr>
          <p:nvPr/>
        </p:nvSpPr>
        <p:spPr>
          <a:xfrm>
            <a:off x="8876464" y="1355203"/>
            <a:ext cx="1876796" cy="830997"/>
          </a:xfrm>
          <a:prstGeom prst="rect">
            <a:avLst/>
          </a:prstGeom>
        </p:spPr>
        <p:txBody>
          <a:bodyPr wrap="none" anchor="ctr">
            <a:spAutoFit/>
          </a:bodyPr>
          <a:lstStyle>
            <a:defPPr>
              <a:defRPr lang="en-US"/>
            </a:defPPr>
            <a:lvl1pPr algn="ctr">
              <a:defRPr sz="4800" b="1">
                <a:solidFill>
                  <a:schemeClr val="bg2">
                    <a:lumMod val="75000"/>
                  </a:schemeClr>
                </a:solidFill>
              </a:defRPr>
            </a:lvl1pPr>
          </a:lstStyle>
          <a:p>
            <a:r>
              <a:rPr lang="ru-RU" dirty="0">
                <a:latin typeface="Times New Roman" panose="02020603050405020304" pitchFamily="18" charset="0"/>
                <a:cs typeface="Times New Roman" panose="02020603050405020304" pitchFamily="18" charset="0"/>
              </a:rPr>
              <a:t>5</a:t>
            </a:r>
            <a:r>
              <a:rPr lang="ru-RU" dirty="0" smtClean="0">
                <a:latin typeface="Times New Roman" panose="02020603050405020304" pitchFamily="18" charset="0"/>
                <a:cs typeface="Times New Roman" panose="02020603050405020304" pitchFamily="18" charset="0"/>
              </a:rPr>
              <a:t> этап</a:t>
            </a:r>
            <a:endParaRPr lang="en-US" dirty="0">
              <a:latin typeface="Times New Roman" panose="02020603050405020304" pitchFamily="18" charset="0"/>
              <a:cs typeface="Times New Roman" panose="02020603050405020304" pitchFamily="18" charset="0"/>
            </a:endParaRPr>
          </a:p>
        </p:txBody>
      </p:sp>
      <p:cxnSp>
        <p:nvCxnSpPr>
          <p:cNvPr id="45" name="Straight Connector 20"/>
          <p:cNvCxnSpPr/>
          <p:nvPr/>
        </p:nvCxnSpPr>
        <p:spPr>
          <a:xfrm>
            <a:off x="8813267" y="2077363"/>
            <a:ext cx="2452714" cy="256150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46" name="Oval 25"/>
          <p:cNvSpPr/>
          <p:nvPr/>
        </p:nvSpPr>
        <p:spPr>
          <a:xfrm>
            <a:off x="11144511" y="4520628"/>
            <a:ext cx="217548" cy="217548"/>
          </a:xfrm>
          <a:prstGeom prst="ellipse">
            <a:avLst/>
          </a:prstGeom>
          <a:solidFill>
            <a:srgbClr val="DC4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50"/>
          <p:cNvGrpSpPr/>
          <p:nvPr/>
        </p:nvGrpSpPr>
        <p:grpSpPr>
          <a:xfrm>
            <a:off x="8900497" y="2112210"/>
            <a:ext cx="2547931" cy="523220"/>
            <a:chOff x="6885367" y="3361920"/>
            <a:chExt cx="2267712" cy="523220"/>
          </a:xfrm>
        </p:grpSpPr>
        <p:sp>
          <p:nvSpPr>
            <p:cNvPr id="48" name="Trapezoid 51"/>
            <p:cNvSpPr/>
            <p:nvPr/>
          </p:nvSpPr>
          <p:spPr>
            <a:xfrm flipV="1">
              <a:off x="6885367" y="3427555"/>
              <a:ext cx="2267712" cy="374904"/>
            </a:xfrm>
            <a:prstGeom prst="trapezoid">
              <a:avLst>
                <a:gd name="adj" fmla="val 96362"/>
              </a:avLst>
            </a:prstGeom>
            <a:solidFill>
              <a:srgbClr val="DC4A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800" b="1">
                <a:latin typeface="Times New Roman" panose="02020603050405020304" pitchFamily="18" charset="0"/>
                <a:cs typeface="Times New Roman" panose="02020603050405020304" pitchFamily="18" charset="0"/>
              </a:endParaRPr>
            </a:p>
          </p:txBody>
        </p:sp>
        <p:sp>
          <p:nvSpPr>
            <p:cNvPr id="49" name="Rectangle 52"/>
            <p:cNvSpPr/>
            <p:nvPr/>
          </p:nvSpPr>
          <p:spPr>
            <a:xfrm>
              <a:off x="7177822" y="3361920"/>
              <a:ext cx="1647691" cy="523220"/>
            </a:xfrm>
            <a:prstGeom prst="rect">
              <a:avLst/>
            </a:prstGeom>
          </p:spPr>
          <p:txBody>
            <a:bodyPr wrap="square">
              <a:spAutoFit/>
            </a:bodyPr>
            <a:lstStyle/>
            <a:p>
              <a:pPr lvl="0" algn="ctr"/>
              <a:r>
                <a:rPr lang="ru-RU" sz="2800" b="1" dirty="0">
                  <a:solidFill>
                    <a:prstClr val="white"/>
                  </a:solidFill>
                  <a:latin typeface="Times New Roman" panose="02020603050405020304" pitchFamily="18" charset="0"/>
                  <a:cs typeface="Times New Roman" panose="02020603050405020304" pitchFamily="18" charset="0"/>
                </a:rPr>
                <a:t>5</a:t>
              </a:r>
              <a:r>
                <a:rPr lang="ru-RU" sz="2800" b="1" dirty="0" smtClean="0">
                  <a:solidFill>
                    <a:prstClr val="white"/>
                  </a:solidFill>
                  <a:latin typeface="Times New Roman" panose="02020603050405020304" pitchFamily="18" charset="0"/>
                  <a:cs typeface="Times New Roman" panose="02020603050405020304" pitchFamily="18" charset="0"/>
                </a:rPr>
                <a:t> минут</a:t>
              </a:r>
              <a:endParaRPr lang="en-US" sz="2800" b="1" dirty="0">
                <a:solidFill>
                  <a:prstClr val="white"/>
                </a:solidFill>
                <a:latin typeface="Times New Roman" panose="02020603050405020304" pitchFamily="18" charset="0"/>
                <a:cs typeface="Times New Roman" panose="02020603050405020304" pitchFamily="18" charset="0"/>
              </a:endParaRPr>
            </a:p>
          </p:txBody>
        </p:sp>
      </p:grpSp>
      <p:sp>
        <p:nvSpPr>
          <p:cNvPr id="61" name="Rectangle 53"/>
          <p:cNvSpPr/>
          <p:nvPr/>
        </p:nvSpPr>
        <p:spPr>
          <a:xfrm>
            <a:off x="8877490" y="4768876"/>
            <a:ext cx="3314510" cy="1015663"/>
          </a:xfrm>
          <a:prstGeom prst="rect">
            <a:avLst/>
          </a:prstGeom>
          <a:noFill/>
          <a:extLst/>
        </p:spPr>
        <p:txBody>
          <a:bodyPr wrap="square" rtlCol="0">
            <a:spAutoFit/>
          </a:bodyPr>
          <a:lstStyle/>
          <a:p>
            <a:r>
              <a:rPr lang="ru-RU" b="1" dirty="0" smtClean="0">
                <a:solidFill>
                  <a:srgbClr val="DC4A3D"/>
                </a:solidFill>
                <a:latin typeface="Times New Roman" panose="02020603050405020304" pitchFamily="18" charset="0"/>
                <a:cs typeface="Times New Roman" panose="02020603050405020304" pitchFamily="18" charset="0"/>
              </a:rPr>
              <a:t>3 круг – рефлексия и результаты </a:t>
            </a:r>
            <a:r>
              <a:rPr lang="ru-RU" b="1" u="sng" dirty="0" smtClean="0">
                <a:solidFill>
                  <a:srgbClr val="FF0000"/>
                </a:solidFill>
                <a:latin typeface="Times New Roman" panose="02020603050405020304" pitchFamily="18" charset="0"/>
                <a:cs typeface="Times New Roman" panose="02020603050405020304" pitchFamily="18" charset="0"/>
              </a:rPr>
              <a:t>сотрудничества</a:t>
            </a:r>
            <a:r>
              <a:rPr lang="ru-RU" sz="2400" b="1" dirty="0" smtClean="0">
                <a:solidFill>
                  <a:srgbClr val="FF0000"/>
                </a:solidFill>
                <a:latin typeface="Times New Roman" panose="02020603050405020304" pitchFamily="18" charset="0"/>
                <a:cs typeface="Times New Roman" panose="02020603050405020304" pitchFamily="18" charset="0"/>
              </a:rPr>
              <a:t/>
            </a:r>
            <a:br>
              <a:rPr lang="ru-RU" sz="2400" b="1" dirty="0" smtClean="0">
                <a:solidFill>
                  <a:srgbClr val="FF0000"/>
                </a:solidFill>
                <a:latin typeface="Times New Roman" panose="02020603050405020304" pitchFamily="18" charset="0"/>
                <a:cs typeface="Times New Roman" panose="02020603050405020304" pitchFamily="18" charset="0"/>
              </a:rPr>
            </a:br>
            <a:endParaRPr lang="en-US" sz="2400" b="1" dirty="0">
              <a:solidFill>
                <a:srgbClr val="FF0000"/>
              </a:solidFill>
              <a:latin typeface="Times New Roman" panose="02020603050405020304" pitchFamily="18" charset="0"/>
              <a:cs typeface="Times New Roman" panose="02020603050405020304" pitchFamily="18" charset="0"/>
            </a:endParaRPr>
          </a:p>
        </p:txBody>
      </p:sp>
      <p:pic>
        <p:nvPicPr>
          <p:cNvPr id="62" name="Picture 4" descr="http://msemmaland.com/wp-content/uploads/2018/08/logo-b434ig-975x1024.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63" name="Title 1"/>
          <p:cNvSpPr>
            <a:spLocks noGrp="1"/>
          </p:cNvSpPr>
          <p:nvPr>
            <p:ph type="title"/>
          </p:nvPr>
        </p:nvSpPr>
        <p:spPr>
          <a:xfrm>
            <a:off x="2132053" y="177848"/>
            <a:ext cx="10515600" cy="673100"/>
          </a:xfrm>
        </p:spPr>
        <p:txBody>
          <a:bodyPr>
            <a:noAutofit/>
          </a:bodyPr>
          <a:lstStyle/>
          <a:p>
            <a:r>
              <a:rPr lang="en-US" sz="5400" b="1" dirty="0" smtClean="0">
                <a:latin typeface="Times New Roman" panose="02020603050405020304" pitchFamily="18" charset="0"/>
                <a:cs typeface="Times New Roman" panose="02020603050405020304" pitchFamily="18" charset="0"/>
              </a:rPr>
              <a:t>“Time management” </a:t>
            </a:r>
            <a:endParaRPr lang="en-US" sz="5400" b="1" dirty="0">
              <a:latin typeface="Times New Roman" panose="02020603050405020304" pitchFamily="18" charset="0"/>
              <a:cs typeface="Times New Roman" panose="02020603050405020304" pitchFamily="18" charset="0"/>
            </a:endParaRPr>
          </a:p>
        </p:txBody>
      </p:sp>
      <p:sp>
        <p:nvSpPr>
          <p:cNvPr id="51" name="Подзаголовок 10"/>
          <p:cNvSpPr txBox="1">
            <a:spLocks/>
          </p:cNvSpPr>
          <p:nvPr/>
        </p:nvSpPr>
        <p:spPr>
          <a:xfrm>
            <a:off x="2817853" y="514398"/>
            <a:ext cx="9144000" cy="11740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ru-RU" sz="2400" b="1" dirty="0" smtClean="0">
                <a:solidFill>
                  <a:schemeClr val="bg1"/>
                </a:solidFill>
                <a:latin typeface="Times New Roman" panose="02020603050405020304" pitchFamily="18" charset="0"/>
                <a:cs typeface="Times New Roman" panose="02020603050405020304" pitchFamily="18" charset="0"/>
              </a:rPr>
              <a:t>В СРЕДНЕЙ ШКОЛЕ</a:t>
            </a:r>
            <a:endParaRPr lang="ru-RU" sz="2400" b="1" dirty="0">
              <a:solidFill>
                <a:schemeClr val="bg1"/>
              </a:solidFill>
              <a:latin typeface="Times New Roman" panose="02020603050405020304" pitchFamily="18" charset="0"/>
              <a:cs typeface="Times New Roman" panose="02020603050405020304" pitchFamily="18" charset="0"/>
            </a:endParaRPr>
          </a:p>
        </p:txBody>
      </p:sp>
      <p:sp>
        <p:nvSpPr>
          <p:cNvPr id="52" name="Заголовок 9"/>
          <p:cNvSpPr txBox="1">
            <a:spLocks/>
          </p:cNvSpPr>
          <p:nvPr/>
        </p:nvSpPr>
        <p:spPr>
          <a:xfrm>
            <a:off x="-244661" y="-420013"/>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2800" b="1" dirty="0" smtClean="0">
                <a:latin typeface="Times New Roman" panose="02020603050405020304" pitchFamily="18" charset="0"/>
                <a:cs typeface="Times New Roman" panose="02020603050405020304" pitchFamily="18" charset="0"/>
              </a:rPr>
              <a:t>«МЕТОД СОКРАТА»</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95859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9"/>
          <p:cNvGrpSpPr/>
          <p:nvPr/>
        </p:nvGrpSpPr>
        <p:grpSpPr>
          <a:xfrm>
            <a:off x="3856203" y="1587255"/>
            <a:ext cx="4479593" cy="4477745"/>
            <a:chOff x="4489248" y="2086985"/>
            <a:chExt cx="3371498" cy="3370107"/>
          </a:xfrm>
        </p:grpSpPr>
        <p:sp>
          <p:nvSpPr>
            <p:cNvPr id="7" name="Freeform 78"/>
            <p:cNvSpPr>
              <a:spLocks/>
            </p:cNvSpPr>
            <p:nvPr/>
          </p:nvSpPr>
          <p:spPr bwMode="auto">
            <a:xfrm rot="1794316">
              <a:off x="4489248" y="2899233"/>
              <a:ext cx="1603769" cy="1602279"/>
            </a:xfrm>
            <a:custGeom>
              <a:avLst/>
              <a:gdLst/>
              <a:ahLst/>
              <a:cxnLst>
                <a:cxn ang="0">
                  <a:pos x="399" y="216"/>
                </a:cxn>
                <a:cxn ang="0">
                  <a:pos x="472" y="181"/>
                </a:cxn>
                <a:cxn ang="0">
                  <a:pos x="433" y="88"/>
                </a:cxn>
                <a:cxn ang="0">
                  <a:pos x="601" y="88"/>
                </a:cxn>
                <a:cxn ang="0">
                  <a:pos x="563" y="181"/>
                </a:cxn>
                <a:cxn ang="0">
                  <a:pos x="636" y="216"/>
                </a:cxn>
                <a:cxn ang="0">
                  <a:pos x="819" y="216"/>
                </a:cxn>
                <a:cxn ang="0">
                  <a:pos x="819" y="399"/>
                </a:cxn>
                <a:cxn ang="0">
                  <a:pos x="784" y="472"/>
                </a:cxn>
                <a:cxn ang="0">
                  <a:pos x="691" y="434"/>
                </a:cxn>
                <a:cxn ang="0">
                  <a:pos x="691" y="602"/>
                </a:cxn>
                <a:cxn ang="0">
                  <a:pos x="784" y="563"/>
                </a:cxn>
                <a:cxn ang="0">
                  <a:pos x="819" y="636"/>
                </a:cxn>
                <a:cxn ang="0">
                  <a:pos x="819" y="819"/>
                </a:cxn>
                <a:cxn ang="0">
                  <a:pos x="636" y="819"/>
                </a:cxn>
                <a:cxn ang="0">
                  <a:pos x="563" y="784"/>
                </a:cxn>
                <a:cxn ang="0">
                  <a:pos x="601" y="691"/>
                </a:cxn>
                <a:cxn ang="0">
                  <a:pos x="433" y="691"/>
                </a:cxn>
                <a:cxn ang="0">
                  <a:pos x="472" y="784"/>
                </a:cxn>
                <a:cxn ang="0">
                  <a:pos x="399" y="819"/>
                </a:cxn>
                <a:cxn ang="0">
                  <a:pos x="216" y="819"/>
                </a:cxn>
                <a:cxn ang="0">
                  <a:pos x="216" y="636"/>
                </a:cxn>
                <a:cxn ang="0">
                  <a:pos x="180" y="563"/>
                </a:cxn>
                <a:cxn ang="0">
                  <a:pos x="88" y="602"/>
                </a:cxn>
                <a:cxn ang="0">
                  <a:pos x="88" y="434"/>
                </a:cxn>
                <a:cxn ang="0">
                  <a:pos x="180" y="472"/>
                </a:cxn>
                <a:cxn ang="0">
                  <a:pos x="216" y="399"/>
                </a:cxn>
                <a:cxn ang="0">
                  <a:pos x="216" y="216"/>
                </a:cxn>
                <a:cxn ang="0">
                  <a:pos x="399" y="216"/>
                </a:cxn>
              </a:cxnLst>
              <a:rect l="0" t="0" r="r" b="b"/>
              <a:pathLst>
                <a:path w="819" h="819">
                  <a:moveTo>
                    <a:pt x="399" y="216"/>
                  </a:moveTo>
                  <a:cubicBezTo>
                    <a:pt x="465" y="216"/>
                    <a:pt x="480" y="200"/>
                    <a:pt x="472" y="181"/>
                  </a:cubicBezTo>
                  <a:cubicBezTo>
                    <a:pt x="455" y="144"/>
                    <a:pt x="425" y="139"/>
                    <a:pt x="433" y="88"/>
                  </a:cubicBezTo>
                  <a:cubicBezTo>
                    <a:pt x="447" y="0"/>
                    <a:pt x="588" y="0"/>
                    <a:pt x="601" y="88"/>
                  </a:cubicBezTo>
                  <a:cubicBezTo>
                    <a:pt x="609" y="139"/>
                    <a:pt x="580" y="144"/>
                    <a:pt x="563" y="181"/>
                  </a:cubicBezTo>
                  <a:cubicBezTo>
                    <a:pt x="554" y="200"/>
                    <a:pt x="570" y="216"/>
                    <a:pt x="636" y="216"/>
                  </a:cubicBezTo>
                  <a:cubicBezTo>
                    <a:pt x="819" y="216"/>
                    <a:pt x="819" y="216"/>
                    <a:pt x="819" y="216"/>
                  </a:cubicBezTo>
                  <a:cubicBezTo>
                    <a:pt x="819" y="399"/>
                    <a:pt x="819" y="399"/>
                    <a:pt x="819" y="399"/>
                  </a:cubicBezTo>
                  <a:cubicBezTo>
                    <a:pt x="819" y="465"/>
                    <a:pt x="803" y="481"/>
                    <a:pt x="784" y="472"/>
                  </a:cubicBezTo>
                  <a:cubicBezTo>
                    <a:pt x="747" y="455"/>
                    <a:pt x="742" y="426"/>
                    <a:pt x="691" y="434"/>
                  </a:cubicBezTo>
                  <a:cubicBezTo>
                    <a:pt x="603" y="447"/>
                    <a:pt x="603" y="588"/>
                    <a:pt x="691" y="602"/>
                  </a:cubicBezTo>
                  <a:cubicBezTo>
                    <a:pt x="742" y="610"/>
                    <a:pt x="747" y="580"/>
                    <a:pt x="784" y="563"/>
                  </a:cubicBezTo>
                  <a:cubicBezTo>
                    <a:pt x="803" y="555"/>
                    <a:pt x="819" y="570"/>
                    <a:pt x="819" y="636"/>
                  </a:cubicBezTo>
                  <a:cubicBezTo>
                    <a:pt x="819" y="819"/>
                    <a:pt x="819" y="819"/>
                    <a:pt x="819" y="819"/>
                  </a:cubicBezTo>
                  <a:cubicBezTo>
                    <a:pt x="636" y="819"/>
                    <a:pt x="636" y="819"/>
                    <a:pt x="636" y="819"/>
                  </a:cubicBezTo>
                  <a:cubicBezTo>
                    <a:pt x="570" y="819"/>
                    <a:pt x="554" y="803"/>
                    <a:pt x="563" y="784"/>
                  </a:cubicBezTo>
                  <a:cubicBezTo>
                    <a:pt x="580" y="747"/>
                    <a:pt x="609" y="743"/>
                    <a:pt x="601" y="691"/>
                  </a:cubicBezTo>
                  <a:cubicBezTo>
                    <a:pt x="588" y="603"/>
                    <a:pt x="447" y="603"/>
                    <a:pt x="433" y="691"/>
                  </a:cubicBezTo>
                  <a:cubicBezTo>
                    <a:pt x="425" y="743"/>
                    <a:pt x="455" y="747"/>
                    <a:pt x="472" y="784"/>
                  </a:cubicBezTo>
                  <a:cubicBezTo>
                    <a:pt x="480" y="803"/>
                    <a:pt x="465" y="819"/>
                    <a:pt x="399" y="819"/>
                  </a:cubicBezTo>
                  <a:cubicBezTo>
                    <a:pt x="216" y="819"/>
                    <a:pt x="216" y="819"/>
                    <a:pt x="216" y="819"/>
                  </a:cubicBezTo>
                  <a:cubicBezTo>
                    <a:pt x="216" y="636"/>
                    <a:pt x="216" y="636"/>
                    <a:pt x="216" y="636"/>
                  </a:cubicBezTo>
                  <a:cubicBezTo>
                    <a:pt x="216" y="570"/>
                    <a:pt x="200" y="555"/>
                    <a:pt x="180" y="563"/>
                  </a:cubicBezTo>
                  <a:cubicBezTo>
                    <a:pt x="144" y="580"/>
                    <a:pt x="139" y="610"/>
                    <a:pt x="88" y="602"/>
                  </a:cubicBezTo>
                  <a:cubicBezTo>
                    <a:pt x="0" y="588"/>
                    <a:pt x="0" y="447"/>
                    <a:pt x="88" y="434"/>
                  </a:cubicBezTo>
                  <a:cubicBezTo>
                    <a:pt x="139" y="426"/>
                    <a:pt x="144" y="455"/>
                    <a:pt x="180" y="472"/>
                  </a:cubicBezTo>
                  <a:cubicBezTo>
                    <a:pt x="200" y="481"/>
                    <a:pt x="216" y="465"/>
                    <a:pt x="216" y="399"/>
                  </a:cubicBezTo>
                  <a:cubicBezTo>
                    <a:pt x="216" y="216"/>
                    <a:pt x="216" y="216"/>
                    <a:pt x="216" y="216"/>
                  </a:cubicBezTo>
                  <a:lnTo>
                    <a:pt x="399" y="216"/>
                  </a:lnTo>
                  <a:close/>
                </a:path>
              </a:pathLst>
            </a:custGeom>
            <a:solidFill>
              <a:schemeClr val="accent4"/>
            </a:solidFill>
            <a:ln w="571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76"/>
            <p:cNvSpPr>
              <a:spLocks/>
            </p:cNvSpPr>
            <p:nvPr/>
          </p:nvSpPr>
          <p:spPr bwMode="auto">
            <a:xfrm rot="1794316">
              <a:off x="6256977" y="3042466"/>
              <a:ext cx="1603769" cy="1602279"/>
            </a:xfrm>
            <a:custGeom>
              <a:avLst/>
              <a:gdLst/>
              <a:ahLst/>
              <a:cxnLst>
                <a:cxn ang="0">
                  <a:pos x="183" y="603"/>
                </a:cxn>
                <a:cxn ang="0">
                  <a:pos x="256" y="638"/>
                </a:cxn>
                <a:cxn ang="0">
                  <a:pos x="218" y="731"/>
                </a:cxn>
                <a:cxn ang="0">
                  <a:pos x="386" y="731"/>
                </a:cxn>
                <a:cxn ang="0">
                  <a:pos x="347" y="638"/>
                </a:cxn>
                <a:cxn ang="0">
                  <a:pos x="420" y="603"/>
                </a:cxn>
                <a:cxn ang="0">
                  <a:pos x="603" y="603"/>
                </a:cxn>
                <a:cxn ang="0">
                  <a:pos x="603" y="420"/>
                </a:cxn>
                <a:cxn ang="0">
                  <a:pos x="639" y="347"/>
                </a:cxn>
                <a:cxn ang="0">
                  <a:pos x="731" y="385"/>
                </a:cxn>
                <a:cxn ang="0">
                  <a:pos x="731" y="217"/>
                </a:cxn>
                <a:cxn ang="0">
                  <a:pos x="639" y="256"/>
                </a:cxn>
                <a:cxn ang="0">
                  <a:pos x="603" y="183"/>
                </a:cxn>
                <a:cxn ang="0">
                  <a:pos x="603" y="0"/>
                </a:cxn>
                <a:cxn ang="0">
                  <a:pos x="420" y="0"/>
                </a:cxn>
                <a:cxn ang="0">
                  <a:pos x="347" y="35"/>
                </a:cxn>
                <a:cxn ang="0">
                  <a:pos x="386" y="128"/>
                </a:cxn>
                <a:cxn ang="0">
                  <a:pos x="218" y="128"/>
                </a:cxn>
                <a:cxn ang="0">
                  <a:pos x="256" y="35"/>
                </a:cxn>
                <a:cxn ang="0">
                  <a:pos x="183" y="0"/>
                </a:cxn>
                <a:cxn ang="0">
                  <a:pos x="0" y="0"/>
                </a:cxn>
                <a:cxn ang="0">
                  <a:pos x="0" y="183"/>
                </a:cxn>
                <a:cxn ang="0">
                  <a:pos x="35" y="256"/>
                </a:cxn>
                <a:cxn ang="0">
                  <a:pos x="128" y="217"/>
                </a:cxn>
                <a:cxn ang="0">
                  <a:pos x="128" y="385"/>
                </a:cxn>
                <a:cxn ang="0">
                  <a:pos x="35" y="347"/>
                </a:cxn>
                <a:cxn ang="0">
                  <a:pos x="0" y="420"/>
                </a:cxn>
                <a:cxn ang="0">
                  <a:pos x="0" y="603"/>
                </a:cxn>
                <a:cxn ang="0">
                  <a:pos x="183" y="603"/>
                </a:cxn>
              </a:cxnLst>
              <a:rect l="0" t="0" r="r" b="b"/>
              <a:pathLst>
                <a:path w="819" h="819">
                  <a:moveTo>
                    <a:pt x="183" y="603"/>
                  </a:moveTo>
                  <a:cubicBezTo>
                    <a:pt x="249" y="603"/>
                    <a:pt x="265" y="619"/>
                    <a:pt x="256" y="638"/>
                  </a:cubicBezTo>
                  <a:cubicBezTo>
                    <a:pt x="239" y="675"/>
                    <a:pt x="210" y="680"/>
                    <a:pt x="218" y="731"/>
                  </a:cubicBezTo>
                  <a:cubicBezTo>
                    <a:pt x="231" y="819"/>
                    <a:pt x="372" y="819"/>
                    <a:pt x="386" y="731"/>
                  </a:cubicBezTo>
                  <a:cubicBezTo>
                    <a:pt x="394" y="680"/>
                    <a:pt x="364" y="675"/>
                    <a:pt x="347" y="638"/>
                  </a:cubicBezTo>
                  <a:cubicBezTo>
                    <a:pt x="339" y="619"/>
                    <a:pt x="354" y="603"/>
                    <a:pt x="420" y="603"/>
                  </a:cubicBezTo>
                  <a:cubicBezTo>
                    <a:pt x="603" y="603"/>
                    <a:pt x="603" y="603"/>
                    <a:pt x="603" y="603"/>
                  </a:cubicBezTo>
                  <a:cubicBezTo>
                    <a:pt x="603" y="420"/>
                    <a:pt x="603" y="420"/>
                    <a:pt x="603" y="420"/>
                  </a:cubicBezTo>
                  <a:cubicBezTo>
                    <a:pt x="603" y="354"/>
                    <a:pt x="619" y="338"/>
                    <a:pt x="639" y="347"/>
                  </a:cubicBezTo>
                  <a:cubicBezTo>
                    <a:pt x="675" y="364"/>
                    <a:pt x="680" y="393"/>
                    <a:pt x="731" y="385"/>
                  </a:cubicBezTo>
                  <a:cubicBezTo>
                    <a:pt x="819" y="372"/>
                    <a:pt x="819" y="231"/>
                    <a:pt x="731" y="217"/>
                  </a:cubicBezTo>
                  <a:cubicBezTo>
                    <a:pt x="680" y="209"/>
                    <a:pt x="675" y="239"/>
                    <a:pt x="639" y="256"/>
                  </a:cubicBezTo>
                  <a:cubicBezTo>
                    <a:pt x="619" y="264"/>
                    <a:pt x="603" y="249"/>
                    <a:pt x="603" y="183"/>
                  </a:cubicBezTo>
                  <a:cubicBezTo>
                    <a:pt x="603" y="0"/>
                    <a:pt x="603" y="0"/>
                    <a:pt x="603" y="0"/>
                  </a:cubicBezTo>
                  <a:cubicBezTo>
                    <a:pt x="420" y="0"/>
                    <a:pt x="420" y="0"/>
                    <a:pt x="420" y="0"/>
                  </a:cubicBezTo>
                  <a:cubicBezTo>
                    <a:pt x="354" y="0"/>
                    <a:pt x="339" y="16"/>
                    <a:pt x="347" y="35"/>
                  </a:cubicBezTo>
                  <a:cubicBezTo>
                    <a:pt x="364" y="72"/>
                    <a:pt x="394" y="76"/>
                    <a:pt x="386" y="128"/>
                  </a:cubicBezTo>
                  <a:cubicBezTo>
                    <a:pt x="372" y="216"/>
                    <a:pt x="231" y="216"/>
                    <a:pt x="218" y="128"/>
                  </a:cubicBezTo>
                  <a:cubicBezTo>
                    <a:pt x="210" y="76"/>
                    <a:pt x="239" y="72"/>
                    <a:pt x="256" y="35"/>
                  </a:cubicBezTo>
                  <a:cubicBezTo>
                    <a:pt x="265" y="16"/>
                    <a:pt x="249" y="0"/>
                    <a:pt x="183" y="0"/>
                  </a:cubicBezTo>
                  <a:cubicBezTo>
                    <a:pt x="0" y="0"/>
                    <a:pt x="0" y="0"/>
                    <a:pt x="0" y="0"/>
                  </a:cubicBezTo>
                  <a:cubicBezTo>
                    <a:pt x="0" y="183"/>
                    <a:pt x="0" y="183"/>
                    <a:pt x="0" y="183"/>
                  </a:cubicBezTo>
                  <a:cubicBezTo>
                    <a:pt x="0" y="249"/>
                    <a:pt x="16" y="264"/>
                    <a:pt x="35" y="256"/>
                  </a:cubicBezTo>
                  <a:cubicBezTo>
                    <a:pt x="72" y="239"/>
                    <a:pt x="77" y="209"/>
                    <a:pt x="128" y="217"/>
                  </a:cubicBezTo>
                  <a:cubicBezTo>
                    <a:pt x="216" y="231"/>
                    <a:pt x="216" y="372"/>
                    <a:pt x="128" y="385"/>
                  </a:cubicBezTo>
                  <a:cubicBezTo>
                    <a:pt x="77" y="393"/>
                    <a:pt x="72" y="364"/>
                    <a:pt x="35" y="347"/>
                  </a:cubicBezTo>
                  <a:cubicBezTo>
                    <a:pt x="16" y="338"/>
                    <a:pt x="0" y="354"/>
                    <a:pt x="0" y="420"/>
                  </a:cubicBezTo>
                  <a:cubicBezTo>
                    <a:pt x="0" y="603"/>
                    <a:pt x="0" y="603"/>
                    <a:pt x="0" y="603"/>
                  </a:cubicBezTo>
                  <a:lnTo>
                    <a:pt x="183" y="603"/>
                  </a:lnTo>
                  <a:close/>
                </a:path>
              </a:pathLst>
            </a:custGeom>
            <a:solidFill>
              <a:schemeClr val="accent2"/>
            </a:solidFill>
            <a:ln w="571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77"/>
            <p:cNvSpPr>
              <a:spLocks/>
            </p:cNvSpPr>
            <p:nvPr/>
          </p:nvSpPr>
          <p:spPr bwMode="auto">
            <a:xfrm rot="1794316">
              <a:off x="5444729" y="2086985"/>
              <a:ext cx="1603769" cy="1602279"/>
            </a:xfrm>
            <a:custGeom>
              <a:avLst/>
              <a:gdLst/>
              <a:ahLst/>
              <a:cxnLst>
                <a:cxn ang="0">
                  <a:pos x="183" y="216"/>
                </a:cxn>
                <a:cxn ang="0">
                  <a:pos x="256" y="180"/>
                </a:cxn>
                <a:cxn ang="0">
                  <a:pos x="217" y="88"/>
                </a:cxn>
                <a:cxn ang="0">
                  <a:pos x="385" y="88"/>
                </a:cxn>
                <a:cxn ang="0">
                  <a:pos x="347" y="180"/>
                </a:cxn>
                <a:cxn ang="0">
                  <a:pos x="420" y="216"/>
                </a:cxn>
                <a:cxn ang="0">
                  <a:pos x="603" y="216"/>
                </a:cxn>
                <a:cxn ang="0">
                  <a:pos x="603" y="399"/>
                </a:cxn>
                <a:cxn ang="0">
                  <a:pos x="638" y="472"/>
                </a:cxn>
                <a:cxn ang="0">
                  <a:pos x="731" y="433"/>
                </a:cxn>
                <a:cxn ang="0">
                  <a:pos x="731" y="601"/>
                </a:cxn>
                <a:cxn ang="0">
                  <a:pos x="638" y="563"/>
                </a:cxn>
                <a:cxn ang="0">
                  <a:pos x="603" y="636"/>
                </a:cxn>
                <a:cxn ang="0">
                  <a:pos x="603" y="819"/>
                </a:cxn>
                <a:cxn ang="0">
                  <a:pos x="420" y="819"/>
                </a:cxn>
                <a:cxn ang="0">
                  <a:pos x="347" y="784"/>
                </a:cxn>
                <a:cxn ang="0">
                  <a:pos x="385" y="691"/>
                </a:cxn>
                <a:cxn ang="0">
                  <a:pos x="217" y="691"/>
                </a:cxn>
                <a:cxn ang="0">
                  <a:pos x="256" y="784"/>
                </a:cxn>
                <a:cxn ang="0">
                  <a:pos x="183" y="819"/>
                </a:cxn>
                <a:cxn ang="0">
                  <a:pos x="0" y="819"/>
                </a:cxn>
                <a:cxn ang="0">
                  <a:pos x="0" y="636"/>
                </a:cxn>
                <a:cxn ang="0">
                  <a:pos x="35" y="563"/>
                </a:cxn>
                <a:cxn ang="0">
                  <a:pos x="128" y="601"/>
                </a:cxn>
                <a:cxn ang="0">
                  <a:pos x="128" y="433"/>
                </a:cxn>
                <a:cxn ang="0">
                  <a:pos x="35" y="472"/>
                </a:cxn>
                <a:cxn ang="0">
                  <a:pos x="0" y="399"/>
                </a:cxn>
                <a:cxn ang="0">
                  <a:pos x="0" y="216"/>
                </a:cxn>
                <a:cxn ang="0">
                  <a:pos x="183" y="216"/>
                </a:cxn>
              </a:cxnLst>
              <a:rect l="0" t="0" r="r" b="b"/>
              <a:pathLst>
                <a:path w="819" h="819">
                  <a:moveTo>
                    <a:pt x="183" y="216"/>
                  </a:moveTo>
                  <a:cubicBezTo>
                    <a:pt x="249" y="216"/>
                    <a:pt x="264" y="200"/>
                    <a:pt x="256" y="180"/>
                  </a:cubicBezTo>
                  <a:cubicBezTo>
                    <a:pt x="239" y="144"/>
                    <a:pt x="209" y="139"/>
                    <a:pt x="217" y="88"/>
                  </a:cubicBezTo>
                  <a:cubicBezTo>
                    <a:pt x="231" y="0"/>
                    <a:pt x="372" y="0"/>
                    <a:pt x="385" y="88"/>
                  </a:cubicBezTo>
                  <a:cubicBezTo>
                    <a:pt x="393" y="139"/>
                    <a:pt x="364" y="144"/>
                    <a:pt x="347" y="180"/>
                  </a:cubicBezTo>
                  <a:cubicBezTo>
                    <a:pt x="338" y="200"/>
                    <a:pt x="354" y="216"/>
                    <a:pt x="420" y="216"/>
                  </a:cubicBezTo>
                  <a:cubicBezTo>
                    <a:pt x="603" y="216"/>
                    <a:pt x="603" y="216"/>
                    <a:pt x="603" y="216"/>
                  </a:cubicBezTo>
                  <a:cubicBezTo>
                    <a:pt x="603" y="399"/>
                    <a:pt x="603" y="399"/>
                    <a:pt x="603" y="399"/>
                  </a:cubicBezTo>
                  <a:cubicBezTo>
                    <a:pt x="603" y="465"/>
                    <a:pt x="619" y="480"/>
                    <a:pt x="638" y="472"/>
                  </a:cubicBezTo>
                  <a:cubicBezTo>
                    <a:pt x="675" y="455"/>
                    <a:pt x="680" y="425"/>
                    <a:pt x="731" y="433"/>
                  </a:cubicBezTo>
                  <a:cubicBezTo>
                    <a:pt x="819" y="447"/>
                    <a:pt x="819" y="588"/>
                    <a:pt x="731" y="601"/>
                  </a:cubicBezTo>
                  <a:cubicBezTo>
                    <a:pt x="680" y="609"/>
                    <a:pt x="675" y="580"/>
                    <a:pt x="638" y="563"/>
                  </a:cubicBezTo>
                  <a:cubicBezTo>
                    <a:pt x="619" y="554"/>
                    <a:pt x="603" y="570"/>
                    <a:pt x="603" y="636"/>
                  </a:cubicBezTo>
                  <a:cubicBezTo>
                    <a:pt x="603" y="819"/>
                    <a:pt x="603" y="819"/>
                    <a:pt x="603" y="819"/>
                  </a:cubicBezTo>
                  <a:cubicBezTo>
                    <a:pt x="420" y="819"/>
                    <a:pt x="420" y="819"/>
                    <a:pt x="420" y="819"/>
                  </a:cubicBezTo>
                  <a:cubicBezTo>
                    <a:pt x="354" y="819"/>
                    <a:pt x="338" y="803"/>
                    <a:pt x="347" y="784"/>
                  </a:cubicBezTo>
                  <a:cubicBezTo>
                    <a:pt x="364" y="747"/>
                    <a:pt x="393" y="742"/>
                    <a:pt x="385" y="691"/>
                  </a:cubicBezTo>
                  <a:cubicBezTo>
                    <a:pt x="372" y="603"/>
                    <a:pt x="231" y="603"/>
                    <a:pt x="217" y="691"/>
                  </a:cubicBezTo>
                  <a:cubicBezTo>
                    <a:pt x="209" y="742"/>
                    <a:pt x="239" y="747"/>
                    <a:pt x="256" y="784"/>
                  </a:cubicBezTo>
                  <a:cubicBezTo>
                    <a:pt x="264" y="803"/>
                    <a:pt x="249" y="819"/>
                    <a:pt x="183" y="819"/>
                  </a:cubicBezTo>
                  <a:cubicBezTo>
                    <a:pt x="0" y="819"/>
                    <a:pt x="0" y="819"/>
                    <a:pt x="0" y="819"/>
                  </a:cubicBezTo>
                  <a:cubicBezTo>
                    <a:pt x="0" y="636"/>
                    <a:pt x="0" y="636"/>
                    <a:pt x="0" y="636"/>
                  </a:cubicBezTo>
                  <a:cubicBezTo>
                    <a:pt x="0" y="570"/>
                    <a:pt x="16" y="554"/>
                    <a:pt x="35" y="563"/>
                  </a:cubicBezTo>
                  <a:cubicBezTo>
                    <a:pt x="72" y="580"/>
                    <a:pt x="76" y="609"/>
                    <a:pt x="128" y="601"/>
                  </a:cubicBezTo>
                  <a:cubicBezTo>
                    <a:pt x="216" y="588"/>
                    <a:pt x="216" y="447"/>
                    <a:pt x="128" y="433"/>
                  </a:cubicBezTo>
                  <a:cubicBezTo>
                    <a:pt x="76" y="425"/>
                    <a:pt x="72" y="455"/>
                    <a:pt x="35" y="472"/>
                  </a:cubicBezTo>
                  <a:cubicBezTo>
                    <a:pt x="16" y="480"/>
                    <a:pt x="0" y="465"/>
                    <a:pt x="0" y="399"/>
                  </a:cubicBezTo>
                  <a:cubicBezTo>
                    <a:pt x="0" y="216"/>
                    <a:pt x="0" y="216"/>
                    <a:pt x="0" y="216"/>
                  </a:cubicBezTo>
                  <a:lnTo>
                    <a:pt x="183" y="216"/>
                  </a:lnTo>
                  <a:close/>
                </a:path>
              </a:pathLst>
            </a:custGeom>
            <a:solidFill>
              <a:schemeClr val="accent1"/>
            </a:solidFill>
            <a:ln w="571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79"/>
            <p:cNvSpPr>
              <a:spLocks/>
            </p:cNvSpPr>
            <p:nvPr/>
          </p:nvSpPr>
          <p:spPr bwMode="auto">
            <a:xfrm rot="1794316">
              <a:off x="5301867" y="3853323"/>
              <a:ext cx="1603769" cy="1603769"/>
            </a:xfrm>
            <a:custGeom>
              <a:avLst/>
              <a:gdLst/>
              <a:ahLst/>
              <a:cxnLst>
                <a:cxn ang="0">
                  <a:pos x="216" y="420"/>
                </a:cxn>
                <a:cxn ang="0">
                  <a:pos x="181" y="347"/>
                </a:cxn>
                <a:cxn ang="0">
                  <a:pos x="88" y="386"/>
                </a:cxn>
                <a:cxn ang="0">
                  <a:pos x="88" y="218"/>
                </a:cxn>
                <a:cxn ang="0">
                  <a:pos x="181" y="256"/>
                </a:cxn>
                <a:cxn ang="0">
                  <a:pos x="216" y="183"/>
                </a:cxn>
                <a:cxn ang="0">
                  <a:pos x="216" y="0"/>
                </a:cxn>
                <a:cxn ang="0">
                  <a:pos x="399" y="0"/>
                </a:cxn>
                <a:cxn ang="0">
                  <a:pos x="472" y="35"/>
                </a:cxn>
                <a:cxn ang="0">
                  <a:pos x="434" y="128"/>
                </a:cxn>
                <a:cxn ang="0">
                  <a:pos x="602" y="128"/>
                </a:cxn>
                <a:cxn ang="0">
                  <a:pos x="563" y="35"/>
                </a:cxn>
                <a:cxn ang="0">
                  <a:pos x="636" y="0"/>
                </a:cxn>
                <a:cxn ang="0">
                  <a:pos x="819" y="0"/>
                </a:cxn>
                <a:cxn ang="0">
                  <a:pos x="819" y="183"/>
                </a:cxn>
                <a:cxn ang="0">
                  <a:pos x="784" y="256"/>
                </a:cxn>
                <a:cxn ang="0">
                  <a:pos x="691" y="218"/>
                </a:cxn>
                <a:cxn ang="0">
                  <a:pos x="691" y="386"/>
                </a:cxn>
                <a:cxn ang="0">
                  <a:pos x="784" y="347"/>
                </a:cxn>
                <a:cxn ang="0">
                  <a:pos x="819" y="420"/>
                </a:cxn>
                <a:cxn ang="0">
                  <a:pos x="819" y="603"/>
                </a:cxn>
                <a:cxn ang="0">
                  <a:pos x="636" y="603"/>
                </a:cxn>
                <a:cxn ang="0">
                  <a:pos x="563" y="639"/>
                </a:cxn>
                <a:cxn ang="0">
                  <a:pos x="602" y="731"/>
                </a:cxn>
                <a:cxn ang="0">
                  <a:pos x="434" y="731"/>
                </a:cxn>
                <a:cxn ang="0">
                  <a:pos x="472" y="639"/>
                </a:cxn>
                <a:cxn ang="0">
                  <a:pos x="399" y="603"/>
                </a:cxn>
                <a:cxn ang="0">
                  <a:pos x="216" y="603"/>
                </a:cxn>
                <a:cxn ang="0">
                  <a:pos x="216" y="420"/>
                </a:cxn>
              </a:cxnLst>
              <a:rect l="0" t="0" r="r" b="b"/>
              <a:pathLst>
                <a:path w="819" h="819">
                  <a:moveTo>
                    <a:pt x="216" y="420"/>
                  </a:moveTo>
                  <a:cubicBezTo>
                    <a:pt x="216" y="354"/>
                    <a:pt x="200" y="339"/>
                    <a:pt x="181" y="347"/>
                  </a:cubicBezTo>
                  <a:cubicBezTo>
                    <a:pt x="144" y="364"/>
                    <a:pt x="139" y="394"/>
                    <a:pt x="88" y="386"/>
                  </a:cubicBezTo>
                  <a:cubicBezTo>
                    <a:pt x="0" y="372"/>
                    <a:pt x="0" y="231"/>
                    <a:pt x="88" y="218"/>
                  </a:cubicBezTo>
                  <a:cubicBezTo>
                    <a:pt x="139" y="210"/>
                    <a:pt x="144" y="239"/>
                    <a:pt x="181" y="256"/>
                  </a:cubicBezTo>
                  <a:cubicBezTo>
                    <a:pt x="200" y="265"/>
                    <a:pt x="216" y="249"/>
                    <a:pt x="216" y="183"/>
                  </a:cubicBezTo>
                  <a:cubicBezTo>
                    <a:pt x="216" y="0"/>
                    <a:pt x="216" y="0"/>
                    <a:pt x="216" y="0"/>
                  </a:cubicBezTo>
                  <a:cubicBezTo>
                    <a:pt x="399" y="0"/>
                    <a:pt x="399" y="0"/>
                    <a:pt x="399" y="0"/>
                  </a:cubicBezTo>
                  <a:cubicBezTo>
                    <a:pt x="465" y="0"/>
                    <a:pt x="481" y="16"/>
                    <a:pt x="472" y="35"/>
                  </a:cubicBezTo>
                  <a:cubicBezTo>
                    <a:pt x="455" y="72"/>
                    <a:pt x="426" y="77"/>
                    <a:pt x="434" y="128"/>
                  </a:cubicBezTo>
                  <a:cubicBezTo>
                    <a:pt x="447" y="216"/>
                    <a:pt x="588" y="216"/>
                    <a:pt x="602" y="128"/>
                  </a:cubicBezTo>
                  <a:cubicBezTo>
                    <a:pt x="610" y="77"/>
                    <a:pt x="580" y="72"/>
                    <a:pt x="563" y="35"/>
                  </a:cubicBezTo>
                  <a:cubicBezTo>
                    <a:pt x="555" y="16"/>
                    <a:pt x="570" y="0"/>
                    <a:pt x="636" y="0"/>
                  </a:cubicBezTo>
                  <a:cubicBezTo>
                    <a:pt x="819" y="0"/>
                    <a:pt x="819" y="0"/>
                    <a:pt x="819" y="0"/>
                  </a:cubicBezTo>
                  <a:cubicBezTo>
                    <a:pt x="819" y="183"/>
                    <a:pt x="819" y="183"/>
                    <a:pt x="819" y="183"/>
                  </a:cubicBezTo>
                  <a:cubicBezTo>
                    <a:pt x="819" y="249"/>
                    <a:pt x="803" y="265"/>
                    <a:pt x="784" y="256"/>
                  </a:cubicBezTo>
                  <a:cubicBezTo>
                    <a:pt x="747" y="239"/>
                    <a:pt x="743" y="210"/>
                    <a:pt x="691" y="218"/>
                  </a:cubicBezTo>
                  <a:cubicBezTo>
                    <a:pt x="603" y="231"/>
                    <a:pt x="603" y="372"/>
                    <a:pt x="691" y="386"/>
                  </a:cubicBezTo>
                  <a:cubicBezTo>
                    <a:pt x="743" y="394"/>
                    <a:pt x="747" y="364"/>
                    <a:pt x="784" y="347"/>
                  </a:cubicBezTo>
                  <a:cubicBezTo>
                    <a:pt x="803" y="339"/>
                    <a:pt x="819" y="354"/>
                    <a:pt x="819" y="420"/>
                  </a:cubicBezTo>
                  <a:cubicBezTo>
                    <a:pt x="819" y="603"/>
                    <a:pt x="819" y="603"/>
                    <a:pt x="819" y="603"/>
                  </a:cubicBezTo>
                  <a:cubicBezTo>
                    <a:pt x="636" y="603"/>
                    <a:pt x="636" y="603"/>
                    <a:pt x="636" y="603"/>
                  </a:cubicBezTo>
                  <a:cubicBezTo>
                    <a:pt x="570" y="603"/>
                    <a:pt x="555" y="619"/>
                    <a:pt x="563" y="639"/>
                  </a:cubicBezTo>
                  <a:cubicBezTo>
                    <a:pt x="580" y="675"/>
                    <a:pt x="610" y="680"/>
                    <a:pt x="602" y="731"/>
                  </a:cubicBezTo>
                  <a:cubicBezTo>
                    <a:pt x="588" y="819"/>
                    <a:pt x="447" y="819"/>
                    <a:pt x="434" y="731"/>
                  </a:cubicBezTo>
                  <a:cubicBezTo>
                    <a:pt x="426" y="680"/>
                    <a:pt x="455" y="675"/>
                    <a:pt x="472" y="639"/>
                  </a:cubicBezTo>
                  <a:cubicBezTo>
                    <a:pt x="481" y="619"/>
                    <a:pt x="465" y="603"/>
                    <a:pt x="399" y="603"/>
                  </a:cubicBezTo>
                  <a:cubicBezTo>
                    <a:pt x="216" y="603"/>
                    <a:pt x="216" y="603"/>
                    <a:pt x="216" y="603"/>
                  </a:cubicBezTo>
                  <a:lnTo>
                    <a:pt x="216" y="420"/>
                  </a:lnTo>
                  <a:close/>
                </a:path>
              </a:pathLst>
            </a:custGeom>
            <a:solidFill>
              <a:schemeClr val="accent3"/>
            </a:solidFill>
            <a:ln w="571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grpSp>
      <p:pic>
        <p:nvPicPr>
          <p:cNvPr id="1026" name="Picture 2" descr="C:\Users\esafiullina\Desktop\УГ-РФ-МС-черновик\ФОТО по критериям\КРЕАТИВНОСТЬ.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67951" y="3730907"/>
            <a:ext cx="4393676" cy="22117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C:\Users\esafiullina\Desktop\УГ-РФ-МС-черновик\ФОТО по критериям\СОТРУДНИЧЕСТВО.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565" y="1002755"/>
            <a:ext cx="4226291" cy="240315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7" name="Picture 3" descr="C:\Users\esafiullina\Desktop\УГ-РФ-МС-черновик\ФОТО по критериям\ОБЩЕНИЕ.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37619" y="1101431"/>
            <a:ext cx="3864712" cy="201131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9" name="Picture 5" descr="C:\Users\esafiullina\Desktop\УГ-РФ-МС-черновик\ФОТО по критериям\КРИТИЧ. МЫШЛЕНИЕ.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2511" y="4031708"/>
            <a:ext cx="3985431" cy="248843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3" name="Группа 2"/>
          <p:cNvGrpSpPr/>
          <p:nvPr/>
        </p:nvGrpSpPr>
        <p:grpSpPr>
          <a:xfrm>
            <a:off x="8387990" y="2960021"/>
            <a:ext cx="3214341" cy="815607"/>
            <a:chOff x="8387990" y="2960021"/>
            <a:chExt cx="3214341" cy="815607"/>
          </a:xfrm>
        </p:grpSpPr>
        <p:sp>
          <p:nvSpPr>
            <p:cNvPr id="12" name="Прямоугольник 11"/>
            <p:cNvSpPr/>
            <p:nvPr/>
          </p:nvSpPr>
          <p:spPr>
            <a:xfrm>
              <a:off x="9017253" y="2960021"/>
              <a:ext cx="1895071" cy="584775"/>
            </a:xfrm>
            <a:prstGeom prst="rect">
              <a:avLst/>
            </a:prstGeom>
          </p:spPr>
          <p:txBody>
            <a:bodyPr wrap="none">
              <a:spAutoFit/>
            </a:bodyPr>
            <a:lstStyle/>
            <a:p>
              <a:r>
                <a:rPr lang="ru-RU" sz="3200" b="1" dirty="0" smtClean="0">
                  <a:solidFill>
                    <a:srgbClr val="FF0000"/>
                  </a:solidFill>
                  <a:latin typeface="Times New Roman" panose="02020603050405020304" pitchFamily="18" charset="0"/>
                  <a:cs typeface="Times New Roman" panose="02020603050405020304" pitchFamily="18" charset="0"/>
                </a:rPr>
                <a:t>Общение</a:t>
              </a:r>
              <a:endParaRPr lang="ru-RU" dirty="0">
                <a:solidFill>
                  <a:srgbClr val="FF0000"/>
                </a:solidFill>
              </a:endParaRPr>
            </a:p>
          </p:txBody>
        </p:sp>
        <p:sp>
          <p:nvSpPr>
            <p:cNvPr id="15" name="TextBox 14"/>
            <p:cNvSpPr txBox="1"/>
            <p:nvPr/>
          </p:nvSpPr>
          <p:spPr>
            <a:xfrm>
              <a:off x="8387990" y="3313963"/>
              <a:ext cx="3214341" cy="461665"/>
            </a:xfrm>
            <a:prstGeom prst="rect">
              <a:avLst/>
            </a:prstGeom>
            <a:noFill/>
          </p:spPr>
          <p:txBody>
            <a:bodyPr wrap="none" rtlCol="0">
              <a:spAutoFit/>
            </a:bodyPr>
            <a:lstStyle/>
            <a:p>
              <a:r>
                <a:rPr lang="ru-RU" sz="2400" b="1" dirty="0" smtClean="0">
                  <a:latin typeface="Times New Roman" panose="02020603050405020304" pitchFamily="18" charset="0"/>
                  <a:cs typeface="Times New Roman" panose="02020603050405020304" pitchFamily="18" charset="0"/>
                </a:rPr>
                <a:t>Тест В. Ф. </a:t>
              </a:r>
              <a:r>
                <a:rPr lang="ru-RU" sz="2400" b="1" dirty="0" err="1" smtClean="0">
                  <a:latin typeface="Times New Roman" panose="02020603050405020304" pitchFamily="18" charset="0"/>
                  <a:cs typeface="Times New Roman" panose="02020603050405020304" pitchFamily="18" charset="0"/>
                </a:rPr>
                <a:t>Ряховского</a:t>
              </a:r>
              <a:endParaRPr lang="ru-RU" sz="2400" b="1" dirty="0">
                <a:latin typeface="Times New Roman" panose="02020603050405020304" pitchFamily="18" charset="0"/>
                <a:cs typeface="Times New Roman" panose="02020603050405020304" pitchFamily="18" charset="0"/>
              </a:endParaRPr>
            </a:p>
          </p:txBody>
        </p:sp>
      </p:grpSp>
      <p:grpSp>
        <p:nvGrpSpPr>
          <p:cNvPr id="4" name="Группа 3"/>
          <p:cNvGrpSpPr/>
          <p:nvPr/>
        </p:nvGrpSpPr>
        <p:grpSpPr>
          <a:xfrm>
            <a:off x="7767951" y="5752463"/>
            <a:ext cx="2933432" cy="917852"/>
            <a:chOff x="7767951" y="5752463"/>
            <a:chExt cx="2933432" cy="917852"/>
          </a:xfrm>
        </p:grpSpPr>
        <p:sp>
          <p:nvSpPr>
            <p:cNvPr id="11" name="TextBox 10"/>
            <p:cNvSpPr txBox="1"/>
            <p:nvPr/>
          </p:nvSpPr>
          <p:spPr>
            <a:xfrm>
              <a:off x="7798324" y="5752463"/>
              <a:ext cx="2791726" cy="584775"/>
            </a:xfrm>
            <a:prstGeom prst="rect">
              <a:avLst/>
            </a:prstGeom>
            <a:noFill/>
          </p:spPr>
          <p:txBody>
            <a:bodyPr wrap="none" rtlCol="0">
              <a:spAutoFit/>
            </a:bodyPr>
            <a:lstStyle/>
            <a:p>
              <a:r>
                <a:rPr lang="ru-RU" sz="3200" b="1" dirty="0" smtClean="0">
                  <a:solidFill>
                    <a:srgbClr val="FF0000"/>
                  </a:solidFill>
                  <a:latin typeface="Times New Roman" panose="02020603050405020304" pitchFamily="18" charset="0"/>
                  <a:cs typeface="Times New Roman" panose="02020603050405020304" pitchFamily="18" charset="0"/>
                </a:rPr>
                <a:t>Креативность</a:t>
              </a:r>
              <a:endParaRPr lang="ru-RU" sz="3200" dirty="0">
                <a:solidFill>
                  <a:srgbClr val="FF0000"/>
                </a:solidFill>
              </a:endParaRPr>
            </a:p>
          </p:txBody>
        </p:sp>
        <p:sp>
          <p:nvSpPr>
            <p:cNvPr id="16" name="TextBox 15"/>
            <p:cNvSpPr txBox="1"/>
            <p:nvPr/>
          </p:nvSpPr>
          <p:spPr>
            <a:xfrm>
              <a:off x="7767951" y="6208650"/>
              <a:ext cx="2933432" cy="461665"/>
            </a:xfrm>
            <a:prstGeom prst="rect">
              <a:avLst/>
            </a:prstGeom>
            <a:noFill/>
          </p:spPr>
          <p:txBody>
            <a:bodyPr wrap="none" rtlCol="0">
              <a:spAutoFit/>
            </a:bodyPr>
            <a:lstStyle/>
            <a:p>
              <a:r>
                <a:rPr lang="ru-RU" sz="2400" b="1" dirty="0" smtClean="0">
                  <a:latin typeface="Times New Roman" panose="02020603050405020304" pitchFamily="18" charset="0"/>
                  <a:cs typeface="Times New Roman" panose="02020603050405020304" pitchFamily="18" charset="0"/>
                </a:rPr>
                <a:t>Тест Э. П. </a:t>
              </a:r>
              <a:r>
                <a:rPr lang="ru-RU" sz="2400" b="1" dirty="0" err="1" smtClean="0">
                  <a:latin typeface="Times New Roman" panose="02020603050405020304" pitchFamily="18" charset="0"/>
                  <a:cs typeface="Times New Roman" panose="02020603050405020304" pitchFamily="18" charset="0"/>
                </a:rPr>
                <a:t>Торренса</a:t>
              </a:r>
              <a:endParaRPr lang="ru-RU" sz="2400" b="1" dirty="0">
                <a:latin typeface="Times New Roman" panose="02020603050405020304" pitchFamily="18" charset="0"/>
                <a:cs typeface="Times New Roman" panose="02020603050405020304" pitchFamily="18" charset="0"/>
              </a:endParaRPr>
            </a:p>
          </p:txBody>
        </p:sp>
      </p:grpSp>
      <p:grpSp>
        <p:nvGrpSpPr>
          <p:cNvPr id="5" name="Группа 4"/>
          <p:cNvGrpSpPr/>
          <p:nvPr/>
        </p:nvGrpSpPr>
        <p:grpSpPr>
          <a:xfrm>
            <a:off x="656021" y="5752463"/>
            <a:ext cx="4797729" cy="932699"/>
            <a:chOff x="656021" y="5752463"/>
            <a:chExt cx="4797729" cy="932699"/>
          </a:xfrm>
        </p:grpSpPr>
        <p:sp>
          <p:nvSpPr>
            <p:cNvPr id="13" name="Прямоугольник 12"/>
            <p:cNvSpPr/>
            <p:nvPr/>
          </p:nvSpPr>
          <p:spPr>
            <a:xfrm>
              <a:off x="656021" y="5752463"/>
              <a:ext cx="4727192" cy="584775"/>
            </a:xfrm>
            <a:prstGeom prst="rect">
              <a:avLst/>
            </a:prstGeom>
          </p:spPr>
          <p:txBody>
            <a:bodyPr wrap="none">
              <a:spAutoFit/>
            </a:bodyPr>
            <a:lstStyle/>
            <a:p>
              <a:r>
                <a:rPr lang="ru-RU" sz="3200" b="1" dirty="0" smtClean="0">
                  <a:solidFill>
                    <a:srgbClr val="FF0000"/>
                  </a:solidFill>
                  <a:latin typeface="Times New Roman" panose="02020603050405020304" pitchFamily="18" charset="0"/>
                  <a:cs typeface="Times New Roman" panose="02020603050405020304" pitchFamily="18" charset="0"/>
                </a:rPr>
                <a:t>Критическое мышление</a:t>
              </a:r>
              <a:endParaRPr lang="ru-RU" sz="3200" dirty="0">
                <a:solidFill>
                  <a:srgbClr val="FF0000"/>
                </a:solidFill>
              </a:endParaRPr>
            </a:p>
          </p:txBody>
        </p:sp>
        <p:sp>
          <p:nvSpPr>
            <p:cNvPr id="17" name="TextBox 16"/>
            <p:cNvSpPr txBox="1"/>
            <p:nvPr/>
          </p:nvSpPr>
          <p:spPr>
            <a:xfrm>
              <a:off x="2784814" y="6223497"/>
              <a:ext cx="2668936" cy="461665"/>
            </a:xfrm>
            <a:prstGeom prst="rect">
              <a:avLst/>
            </a:prstGeom>
            <a:noFill/>
          </p:spPr>
          <p:txBody>
            <a:bodyPr wrap="none" rtlCol="0">
              <a:spAutoFit/>
            </a:bodyPr>
            <a:lstStyle/>
            <a:p>
              <a:r>
                <a:rPr lang="ru-RU" sz="2400" b="1" dirty="0" smtClean="0">
                  <a:latin typeface="Times New Roman" panose="02020603050405020304" pitchFamily="18" charset="0"/>
                  <a:cs typeface="Times New Roman" panose="02020603050405020304" pitchFamily="18" charset="0"/>
                </a:rPr>
                <a:t>Тест Р. </a:t>
              </a:r>
              <a:r>
                <a:rPr lang="ru-RU" sz="2400" b="1" dirty="0" err="1" smtClean="0">
                  <a:latin typeface="Times New Roman" panose="02020603050405020304" pitchFamily="18" charset="0"/>
                  <a:cs typeface="Times New Roman" panose="02020603050405020304" pitchFamily="18" charset="0"/>
                </a:rPr>
                <a:t>Амтхауэра</a:t>
              </a:r>
              <a:endParaRPr lang="ru-RU" sz="2400" b="1" dirty="0">
                <a:latin typeface="Times New Roman" panose="02020603050405020304" pitchFamily="18" charset="0"/>
                <a:cs typeface="Times New Roman" panose="02020603050405020304" pitchFamily="18" charset="0"/>
              </a:endParaRPr>
            </a:p>
          </p:txBody>
        </p:sp>
      </p:grpSp>
      <p:grpSp>
        <p:nvGrpSpPr>
          <p:cNvPr id="2" name="Группа 1"/>
          <p:cNvGrpSpPr/>
          <p:nvPr/>
        </p:nvGrpSpPr>
        <p:grpSpPr>
          <a:xfrm>
            <a:off x="282511" y="3131449"/>
            <a:ext cx="3457080" cy="961964"/>
            <a:chOff x="282511" y="3131449"/>
            <a:chExt cx="3457080" cy="961964"/>
          </a:xfrm>
        </p:grpSpPr>
        <p:sp>
          <p:nvSpPr>
            <p:cNvPr id="14" name="Прямоугольник 13"/>
            <p:cNvSpPr/>
            <p:nvPr/>
          </p:nvSpPr>
          <p:spPr>
            <a:xfrm>
              <a:off x="282511" y="3131449"/>
              <a:ext cx="3199337" cy="584775"/>
            </a:xfrm>
            <a:prstGeom prst="rect">
              <a:avLst/>
            </a:prstGeom>
          </p:spPr>
          <p:txBody>
            <a:bodyPr wrap="none">
              <a:spAutoFit/>
            </a:bodyPr>
            <a:lstStyle/>
            <a:p>
              <a:r>
                <a:rPr lang="ru-RU" sz="3200" b="1" dirty="0" smtClean="0">
                  <a:solidFill>
                    <a:srgbClr val="FF0000"/>
                  </a:solidFill>
                  <a:latin typeface="Times New Roman" panose="02020603050405020304" pitchFamily="18" charset="0"/>
                  <a:cs typeface="Times New Roman" panose="02020603050405020304" pitchFamily="18" charset="0"/>
                </a:rPr>
                <a:t>Сотрудничество</a:t>
              </a:r>
              <a:endParaRPr lang="ru-RU" sz="3200" dirty="0">
                <a:solidFill>
                  <a:srgbClr val="FF0000"/>
                </a:solidFill>
              </a:endParaRPr>
            </a:p>
          </p:txBody>
        </p:sp>
        <p:sp>
          <p:nvSpPr>
            <p:cNvPr id="18" name="TextBox 17"/>
            <p:cNvSpPr txBox="1"/>
            <p:nvPr/>
          </p:nvSpPr>
          <p:spPr>
            <a:xfrm>
              <a:off x="650797" y="3631748"/>
              <a:ext cx="3088794" cy="461665"/>
            </a:xfrm>
            <a:prstGeom prst="rect">
              <a:avLst/>
            </a:prstGeom>
            <a:noFill/>
          </p:spPr>
          <p:txBody>
            <a:bodyPr wrap="none" rtlCol="0">
              <a:spAutoFit/>
            </a:bodyPr>
            <a:lstStyle/>
            <a:p>
              <a:r>
                <a:rPr lang="ru-RU" sz="2400" b="1" dirty="0" smtClean="0">
                  <a:latin typeface="Times New Roman" panose="02020603050405020304" pitchFamily="18" charset="0"/>
                  <a:cs typeface="Times New Roman" panose="02020603050405020304" pitchFamily="18" charset="0"/>
                </a:rPr>
                <a:t>Опросник Р. </a:t>
              </a:r>
              <a:r>
                <a:rPr lang="ru-RU" sz="2400" b="1" dirty="0" err="1" smtClean="0">
                  <a:latin typeface="Times New Roman" panose="02020603050405020304" pitchFamily="18" charset="0"/>
                  <a:cs typeface="Times New Roman" panose="02020603050405020304" pitchFamily="18" charset="0"/>
                </a:rPr>
                <a:t>Кеттела</a:t>
              </a:r>
              <a:endParaRPr lang="ru-RU" sz="2400" b="1" dirty="0">
                <a:latin typeface="Times New Roman" panose="02020603050405020304" pitchFamily="18" charset="0"/>
                <a:cs typeface="Times New Roman" panose="02020603050405020304" pitchFamily="18" charset="0"/>
              </a:endParaRPr>
            </a:p>
          </p:txBody>
        </p:sp>
      </p:grpSp>
      <p:pic>
        <p:nvPicPr>
          <p:cNvPr id="19" name="Picture 4" descr="http://msemmaland.com/wp-content/uploads/2018/08/logo-b434ig-975x1024.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2261937" y="412247"/>
            <a:ext cx="7858433" cy="707886"/>
          </a:xfrm>
          <a:prstGeom prst="rect">
            <a:avLst/>
          </a:prstGeom>
          <a:noFill/>
        </p:spPr>
        <p:txBody>
          <a:bodyPr wrap="none" rtlCol="0">
            <a:spAutoFit/>
          </a:bodyPr>
          <a:lstStyle/>
          <a:p>
            <a:r>
              <a:rPr lang="ru-RU" sz="4000" b="1" dirty="0" smtClean="0">
                <a:solidFill>
                  <a:schemeClr val="bg1"/>
                </a:solidFill>
                <a:latin typeface="Times New Roman" panose="02020603050405020304" pitchFamily="18" charset="0"/>
                <a:cs typeface="Times New Roman" panose="02020603050405020304" pitchFamily="18" charset="0"/>
              </a:rPr>
              <a:t>Психодиагностические методики</a:t>
            </a:r>
            <a:endParaRPr lang="ru-RU" sz="4000" b="1" dirty="0">
              <a:solidFill>
                <a:schemeClr val="bg1"/>
              </a:solidFill>
              <a:latin typeface="Times New Roman" panose="02020603050405020304" pitchFamily="18" charset="0"/>
              <a:cs typeface="Times New Roman" panose="02020603050405020304" pitchFamily="18" charset="0"/>
            </a:endParaRPr>
          </a:p>
        </p:txBody>
      </p:sp>
      <p:sp>
        <p:nvSpPr>
          <p:cNvPr id="21" name="Заголовок 9"/>
          <p:cNvSpPr txBox="1">
            <a:spLocks/>
          </p:cNvSpPr>
          <p:nvPr/>
        </p:nvSpPr>
        <p:spPr>
          <a:xfrm>
            <a:off x="0" y="-459627"/>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2800" dirty="0" smtClean="0">
                <a:latin typeface="Times New Roman" panose="02020603050405020304" pitchFamily="18" charset="0"/>
                <a:cs typeface="Times New Roman" panose="02020603050405020304" pitchFamily="18" charset="0"/>
              </a:rPr>
              <a:t>РАЗВИТИЕ ГИБКИХ КОМПЕТЕНЦИЙ</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955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7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70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70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nodeType="withEffect">
                                  <p:stCondLst>
                                    <p:cond delay="700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Placeholder 10"/>
          <p:cNvGraphicFramePr>
            <a:graphicFrameLocks noGrp="1"/>
          </p:cNvGraphicFramePr>
          <p:nvPr>
            <p:ph type="chart" sz="quarter" idx="13"/>
            <p:extLst>
              <p:ext uri="{D42A27DB-BD31-4B8C-83A1-F6EECF244321}">
                <p14:modId xmlns:p14="http://schemas.microsoft.com/office/powerpoint/2010/main" val="4164269167"/>
              </p:ext>
            </p:extLst>
          </p:nvPr>
        </p:nvGraphicFramePr>
        <p:xfrm>
          <a:off x="332509" y="1425574"/>
          <a:ext cx="5944723" cy="50444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Placeholder 10"/>
          <p:cNvGraphicFramePr>
            <a:graphicFrameLocks/>
          </p:cNvGraphicFramePr>
          <p:nvPr>
            <p:extLst>
              <p:ext uri="{D42A27DB-BD31-4B8C-83A1-F6EECF244321}">
                <p14:modId xmlns:p14="http://schemas.microsoft.com/office/powerpoint/2010/main" val="1710109221"/>
              </p:ext>
            </p:extLst>
          </p:nvPr>
        </p:nvGraphicFramePr>
        <p:xfrm>
          <a:off x="6026727" y="1528547"/>
          <a:ext cx="6165273" cy="4983089"/>
        </p:xfrm>
        <a:graphic>
          <a:graphicData uri="http://schemas.openxmlformats.org/drawingml/2006/chart">
            <c:chart xmlns:c="http://schemas.openxmlformats.org/drawingml/2006/chart" xmlns:r="http://schemas.openxmlformats.org/officeDocument/2006/relationships" r:id="rId4"/>
          </a:graphicData>
        </a:graphic>
      </p:graphicFrame>
      <p:pic>
        <p:nvPicPr>
          <p:cNvPr id="5" name="Picture 4" descr="http://msemmaland.com/wp-content/uploads/2018/08/logo-b434ig-975x1024.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254783" y="427636"/>
            <a:ext cx="10240531" cy="584775"/>
          </a:xfrm>
          <a:prstGeom prst="rect">
            <a:avLst/>
          </a:prstGeom>
          <a:noFill/>
        </p:spPr>
        <p:txBody>
          <a:bodyPr wrap="square" rtlCol="0">
            <a:spAutoFit/>
          </a:bodyPr>
          <a:lstStyle/>
          <a:p>
            <a:r>
              <a:rPr lang="ru-RU" sz="3200" b="1" dirty="0" smtClean="0">
                <a:solidFill>
                  <a:schemeClr val="bg1"/>
                </a:solidFill>
                <a:latin typeface="Times New Roman" panose="02020603050405020304" pitchFamily="18" charset="0"/>
                <a:cs typeface="Times New Roman" panose="02020603050405020304" pitchFamily="18" charset="0"/>
              </a:rPr>
              <a:t>Динамика личностной самореализации учащихся</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8" name="Заголовок 9"/>
          <p:cNvSpPr txBox="1">
            <a:spLocks/>
          </p:cNvSpPr>
          <p:nvPr/>
        </p:nvSpPr>
        <p:spPr>
          <a:xfrm>
            <a:off x="0" y="-459627"/>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2800" dirty="0" smtClean="0">
                <a:latin typeface="Times New Roman" panose="02020603050405020304" pitchFamily="18" charset="0"/>
                <a:cs typeface="Times New Roman" panose="02020603050405020304" pitchFamily="18" charset="0"/>
              </a:rPr>
              <a:t>РАЗВИТИЕ ГИБКИХ КОМПЕТЕНЦИЙ</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10560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Placeholder 10"/>
          <p:cNvGraphicFramePr>
            <a:graphicFrameLocks/>
          </p:cNvGraphicFramePr>
          <p:nvPr>
            <p:extLst>
              <p:ext uri="{D42A27DB-BD31-4B8C-83A1-F6EECF244321}">
                <p14:modId xmlns:p14="http://schemas.microsoft.com/office/powerpoint/2010/main" val="21261606"/>
              </p:ext>
            </p:extLst>
          </p:nvPr>
        </p:nvGraphicFramePr>
        <p:xfrm>
          <a:off x="166255" y="1480992"/>
          <a:ext cx="6553200" cy="50444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Placeholder 10"/>
          <p:cNvGraphicFramePr>
            <a:graphicFrameLocks/>
          </p:cNvGraphicFramePr>
          <p:nvPr>
            <p:extLst>
              <p:ext uri="{D42A27DB-BD31-4B8C-83A1-F6EECF244321}">
                <p14:modId xmlns:p14="http://schemas.microsoft.com/office/powerpoint/2010/main" val="699049217"/>
              </p:ext>
            </p:extLst>
          </p:nvPr>
        </p:nvGraphicFramePr>
        <p:xfrm>
          <a:off x="5694219" y="1411720"/>
          <a:ext cx="7079671" cy="5044499"/>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 descr="http://msemmaland.com/wp-content/uploads/2018/08/logo-b434ig-975x102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282542" y="505794"/>
            <a:ext cx="9476890" cy="584775"/>
          </a:xfrm>
          <a:prstGeom prst="rect">
            <a:avLst/>
          </a:prstGeom>
          <a:noFill/>
        </p:spPr>
        <p:txBody>
          <a:bodyPr wrap="none" rtlCol="0">
            <a:spAutoFit/>
          </a:bodyPr>
          <a:lstStyle/>
          <a:p>
            <a:r>
              <a:rPr lang="ru-RU" sz="3200" b="1" dirty="0" smtClean="0">
                <a:solidFill>
                  <a:schemeClr val="bg1"/>
                </a:solidFill>
                <a:latin typeface="Times New Roman" panose="02020603050405020304" pitchFamily="18" charset="0"/>
                <a:cs typeface="Times New Roman" panose="02020603050405020304" pitchFamily="18" charset="0"/>
              </a:rPr>
              <a:t>Динамика личностной самореализации учащихся</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10" name="Заголовок 9"/>
          <p:cNvSpPr txBox="1">
            <a:spLocks/>
          </p:cNvSpPr>
          <p:nvPr/>
        </p:nvSpPr>
        <p:spPr>
          <a:xfrm>
            <a:off x="0" y="-459627"/>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2800" dirty="0" smtClean="0">
                <a:latin typeface="Times New Roman" panose="02020603050405020304" pitchFamily="18" charset="0"/>
                <a:cs typeface="Times New Roman" panose="02020603050405020304" pitchFamily="18" charset="0"/>
              </a:rPr>
              <a:t>РАЗВИТИЕ ГИБКИХ КОМПЕТЕНЦИЙ</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6150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4410441" y="2601079"/>
            <a:ext cx="3314876" cy="2812379"/>
          </a:xfrm>
        </p:spPr>
        <p:txBody>
          <a:bodyPr/>
          <a:lstStyle/>
          <a:p>
            <a:r>
              <a:rPr lang="en-US" smtClean="0"/>
              <a:t>PEST</a:t>
            </a:r>
          </a:p>
          <a:p>
            <a:r>
              <a:rPr lang="en-US" smtClean="0"/>
              <a:t>Analysis</a:t>
            </a:r>
            <a:endParaRPr lang="en-US"/>
          </a:p>
        </p:txBody>
      </p:sp>
      <p:sp>
        <p:nvSpPr>
          <p:cNvPr id="7" name="Text Placeholder 6"/>
          <p:cNvSpPr>
            <a:spLocks noGrp="1"/>
          </p:cNvSpPr>
          <p:nvPr>
            <p:ph type="body" sz="quarter" idx="14"/>
          </p:nvPr>
        </p:nvSpPr>
        <p:spPr>
          <a:xfrm>
            <a:off x="1533700" y="1120133"/>
            <a:ext cx="3314876" cy="2812379"/>
          </a:xfrm>
        </p:spPr>
        <p:txBody>
          <a:bodyPr/>
          <a:lstStyle/>
          <a:p>
            <a:r>
              <a:rPr lang="en-US" smtClean="0"/>
              <a:t>Political Factors</a:t>
            </a:r>
            <a:endParaRPr lang="en-US"/>
          </a:p>
        </p:txBody>
      </p:sp>
      <p:sp>
        <p:nvSpPr>
          <p:cNvPr id="8" name="Text Placeholder 7"/>
          <p:cNvSpPr>
            <a:spLocks noGrp="1"/>
          </p:cNvSpPr>
          <p:nvPr>
            <p:ph type="body" sz="quarter" idx="15"/>
          </p:nvPr>
        </p:nvSpPr>
        <p:spPr>
          <a:xfrm>
            <a:off x="7215012" y="1120133"/>
            <a:ext cx="3314876" cy="2812379"/>
          </a:xfrm>
        </p:spPr>
        <p:txBody>
          <a:bodyPr/>
          <a:lstStyle/>
          <a:p>
            <a:r>
              <a:rPr lang="en-US" dirty="0" smtClean="0"/>
              <a:t>Economical Factors</a:t>
            </a:r>
            <a:endParaRPr lang="en-US" dirty="0"/>
          </a:p>
        </p:txBody>
      </p:sp>
      <p:sp>
        <p:nvSpPr>
          <p:cNvPr id="9" name="Text Placeholder 8"/>
          <p:cNvSpPr>
            <a:spLocks noGrp="1"/>
          </p:cNvSpPr>
          <p:nvPr>
            <p:ph type="body" sz="quarter" idx="16"/>
          </p:nvPr>
        </p:nvSpPr>
        <p:spPr>
          <a:xfrm>
            <a:off x="1544682" y="4045621"/>
            <a:ext cx="3314876" cy="2812379"/>
          </a:xfrm>
        </p:spPr>
        <p:txBody>
          <a:bodyPr/>
          <a:lstStyle/>
          <a:p>
            <a:r>
              <a:rPr lang="en-US" smtClean="0"/>
              <a:t>Social Factors</a:t>
            </a:r>
            <a:endParaRPr lang="en-US"/>
          </a:p>
        </p:txBody>
      </p:sp>
      <p:sp>
        <p:nvSpPr>
          <p:cNvPr id="10" name="Text Placeholder 9"/>
          <p:cNvSpPr>
            <a:spLocks noGrp="1"/>
          </p:cNvSpPr>
          <p:nvPr>
            <p:ph type="body" sz="quarter" idx="17"/>
          </p:nvPr>
        </p:nvSpPr>
        <p:spPr>
          <a:xfrm>
            <a:off x="7272160" y="4045621"/>
            <a:ext cx="3314876" cy="2812379"/>
          </a:xfrm>
        </p:spPr>
        <p:txBody>
          <a:bodyPr/>
          <a:lstStyle/>
          <a:p>
            <a:r>
              <a:rPr lang="en-US" sz="2100" smtClean="0"/>
              <a:t>Technological</a:t>
            </a:r>
            <a:r>
              <a:rPr lang="en-US" smtClean="0"/>
              <a:t> Factors</a:t>
            </a:r>
            <a:endParaRPr lang="en-US"/>
          </a:p>
        </p:txBody>
      </p:sp>
      <p:pic>
        <p:nvPicPr>
          <p:cNvPr id="20" name="Picture 10" descr="C:\Users\esafiullina\Downloads\IMG_89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21144" y="4293601"/>
            <a:ext cx="2986284" cy="223971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1" name="Picture 6" descr="C:\Users\esafiullina\Desktop\IMG_890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9853" y="1369413"/>
            <a:ext cx="2986284" cy="223971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4" name="Picture 7" descr="C:\Users\esafiullina\Downloads\IMG_890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21144" y="1339216"/>
            <a:ext cx="2986285" cy="223971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5" name="Picture 8" descr="C:\Users\esafiullina\Downloads\IMG_891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89853" y="4293601"/>
            <a:ext cx="2986284" cy="223971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6" name="Picture 9" descr="C:\Users\esafiullina\Downloads\01f182f8-5a80-4600-8bc1-90f36046c14a.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6796" t="15981"/>
          <a:stretch/>
        </p:blipFill>
        <p:spPr bwMode="auto">
          <a:xfrm>
            <a:off x="4707429" y="2847078"/>
            <a:ext cx="2924140" cy="230868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8" name="Picture 4" descr="http://msemmaland.com/wp-content/uploads/2018/08/logo-b434ig-975x1024.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p:cNvSpPr txBox="1"/>
          <p:nvPr/>
        </p:nvSpPr>
        <p:spPr>
          <a:xfrm>
            <a:off x="2392509" y="306856"/>
            <a:ext cx="1462260" cy="584775"/>
          </a:xfrm>
          <a:prstGeom prst="rect">
            <a:avLst/>
          </a:prstGeom>
          <a:noFill/>
        </p:spPr>
        <p:txBody>
          <a:bodyPr wrap="none" rtlCol="0">
            <a:spAutoFit/>
          </a:bodyPr>
          <a:lstStyle/>
          <a:p>
            <a:r>
              <a:rPr lang="en-US" sz="3200" b="1" dirty="0" smtClean="0">
                <a:solidFill>
                  <a:schemeClr val="bg1"/>
                </a:solidFill>
                <a:latin typeface="Times New Roman" panose="02020603050405020304" pitchFamily="18" charset="0"/>
                <a:cs typeface="Times New Roman" panose="02020603050405020304" pitchFamily="18" charset="0"/>
              </a:rPr>
              <a:t>BEO – </a:t>
            </a:r>
            <a:endParaRPr lang="ru-RU" sz="3200" b="1" dirty="0">
              <a:solidFill>
                <a:schemeClr val="bg1"/>
              </a:solidFill>
              <a:latin typeface="Times New Roman" panose="02020603050405020304" pitchFamily="18" charset="0"/>
              <a:cs typeface="Times New Roman" panose="02020603050405020304" pitchFamily="18" charset="0"/>
            </a:endParaRPr>
          </a:p>
        </p:txBody>
      </p:sp>
      <p:pic>
        <p:nvPicPr>
          <p:cNvPr id="15362"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l="19510" r="22958"/>
          <a:stretch/>
        </p:blipFill>
        <p:spPr bwMode="auto">
          <a:xfrm>
            <a:off x="1130431" y="74153"/>
            <a:ext cx="1267680" cy="1064989"/>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4" name="Picture 4" descr="ÐÐ°ÑÑÐ¸Ð½ÐºÐ¸ Ð¿Ð¾ Ð·Ð°Ð¿ÑÐ¾ÑÑ beo british english olympics"/>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54769" y="97367"/>
            <a:ext cx="3895860" cy="1041775"/>
          </a:xfrm>
          <a:prstGeom prst="rect">
            <a:avLst/>
          </a:prstGeom>
          <a:noFill/>
          <a:extLst>
            <a:ext uri="{909E8E84-426E-40DD-AFC4-6F175D3DCCD1}">
              <a14:hiddenFill xmlns:a14="http://schemas.microsoft.com/office/drawing/2010/main">
                <a:solidFill>
                  <a:srgbClr val="FFFFFF"/>
                </a:solidFill>
              </a14:hiddenFill>
            </a:ext>
          </a:extLst>
        </p:spPr>
      </p:pic>
      <p:sp>
        <p:nvSpPr>
          <p:cNvPr id="16" name="Заголовок 9"/>
          <p:cNvSpPr txBox="1">
            <a:spLocks/>
          </p:cNvSpPr>
          <p:nvPr/>
        </p:nvSpPr>
        <p:spPr>
          <a:xfrm>
            <a:off x="0" y="-221842"/>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2800" dirty="0" smtClean="0">
                <a:latin typeface="Times New Roman" panose="02020603050405020304" pitchFamily="18" charset="0"/>
                <a:cs typeface="Times New Roman" panose="02020603050405020304" pitchFamily="18" charset="0"/>
              </a:rPr>
              <a:t>РАЗВИТИЕ</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ГИБКИХ КОМПЕТЕНЦИЙ</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00945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http://msemmaland.com/wp-content/uploads/2018/08/logo-b434ig-975x102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pic>
        <p:nvPicPr>
          <p:cNvPr id="2" name="видео1.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120133"/>
            <a:ext cx="12192000" cy="5846724"/>
          </a:xfrm>
          <a:prstGeom prst="rect">
            <a:avLst/>
          </a:prstGeom>
        </p:spPr>
      </p:pic>
      <p:pic>
        <p:nvPicPr>
          <p:cNvPr id="6" name="Picture 2" descr="ÐÐ°ÑÑÐ¸Ð½ÐºÐ¸ Ð¿Ð¾ Ð·Ð°Ð¿ÑÐ¾ÑÑ ÑÐºÐ¾Ð½Ð¾Ð¼Ð¸ÑÐµÑÐºÐ¸Ð¹ ÑÐ¾ÑÑÐ¼ ÑÐ¼Ð±Ð»ÐµÐ¼Ð°"/>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62463" y="116378"/>
            <a:ext cx="1547893" cy="940956"/>
          </a:xfrm>
          <a:prstGeom prst="rect">
            <a:avLst/>
          </a:prstGeom>
          <a:noFill/>
          <a:extLst>
            <a:ext uri="{909E8E84-426E-40DD-AFC4-6F175D3DCCD1}">
              <a14:hiddenFill xmlns:a14="http://schemas.microsoft.com/office/drawing/2010/main">
                <a:solidFill>
                  <a:srgbClr val="FFFFFF"/>
                </a:solidFill>
              </a14:hiddenFill>
            </a:ext>
          </a:extLst>
        </p:spPr>
      </p:pic>
      <p:sp>
        <p:nvSpPr>
          <p:cNvPr id="9" name="Заголовок 9"/>
          <p:cNvSpPr txBox="1">
            <a:spLocks/>
          </p:cNvSpPr>
          <p:nvPr/>
        </p:nvSpPr>
        <p:spPr>
          <a:xfrm>
            <a:off x="0" y="-193673"/>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3600" dirty="0" smtClean="0">
                <a:latin typeface="Times New Roman" panose="02020603050405020304" pitchFamily="18" charset="0"/>
                <a:cs typeface="Times New Roman" panose="02020603050405020304" pitchFamily="18" charset="0"/>
              </a:rPr>
              <a:t>РАЗВИТИЕ ГИБКИХ КОМПЕТЕНЦИЙ</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0829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6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Учитель Года -2017-2018\УГ-РФ-2018\Методический семинар-18\Soft Skills\6b207353625517a0d37ab237364ef79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2237" y="1749551"/>
            <a:ext cx="4745072" cy="32505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402879" y="6132749"/>
            <a:ext cx="4120359" cy="461665"/>
          </a:xfrm>
          <a:prstGeom prst="rect">
            <a:avLst/>
          </a:prstGeom>
          <a:noFill/>
        </p:spPr>
        <p:txBody>
          <a:bodyPr wrap="none" rtlCol="0">
            <a:spAutoFit/>
          </a:bodyPr>
          <a:lstStyle/>
          <a:p>
            <a:r>
              <a:rPr lang="ru-RU" sz="2400" b="1" i="1" dirty="0" smtClean="0">
                <a:solidFill>
                  <a:srgbClr val="002060"/>
                </a:solidFill>
                <a:latin typeface="Times New Roman" panose="02020603050405020304" pitchFamily="18" charset="0"/>
                <a:cs typeface="Times New Roman" panose="02020603050405020304" pitchFamily="18" charset="0"/>
              </a:rPr>
              <a:t>ГИБКИЕ КОМПЕТЕНЦИИ</a:t>
            </a:r>
            <a:endParaRPr lang="ru-RU" sz="2400" b="1" i="1" dirty="0">
              <a:solidFill>
                <a:srgbClr val="002060"/>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2974272" y="6132748"/>
            <a:ext cx="359394" cy="461665"/>
          </a:xfrm>
          <a:prstGeom prst="rect">
            <a:avLst/>
          </a:prstGeom>
          <a:noFill/>
        </p:spPr>
        <p:txBody>
          <a:bodyPr wrap="none" rtlCol="0">
            <a:spAutoFit/>
          </a:bodyPr>
          <a:lstStyle/>
          <a:p>
            <a:r>
              <a:rPr lang="ru-RU" sz="2400" b="1" dirty="0" smtClean="0">
                <a:solidFill>
                  <a:srgbClr val="002060"/>
                </a:solidFill>
                <a:latin typeface="Times New Roman" panose="02020603050405020304" pitchFamily="18" charset="0"/>
                <a:cs typeface="Times New Roman" panose="02020603050405020304" pitchFamily="18" charset="0"/>
              </a:rPr>
              <a:t>=</a:t>
            </a:r>
            <a:endParaRPr lang="ru-RU" sz="2400" b="1" dirty="0">
              <a:solidFill>
                <a:srgbClr val="002060"/>
              </a:solidFill>
              <a:latin typeface="Times New Roman" panose="02020603050405020304" pitchFamily="18" charset="0"/>
              <a:cs typeface="Times New Roman" panose="02020603050405020304" pitchFamily="18" charset="0"/>
            </a:endParaRPr>
          </a:p>
        </p:txBody>
      </p:sp>
      <p:pic>
        <p:nvPicPr>
          <p:cNvPr id="16" name="Picture 4" descr="http://msemmaland.com/wp-content/uploads/2018/08/logo-b434ig-975x1024.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983554" y="325517"/>
            <a:ext cx="9421210" cy="646331"/>
          </a:xfrm>
          <a:prstGeom prst="rect">
            <a:avLst/>
          </a:prstGeom>
          <a:noFill/>
        </p:spPr>
        <p:txBody>
          <a:bodyPr wrap="square" rtlCol="0">
            <a:spAutoFit/>
          </a:bodyPr>
          <a:lstStyle/>
          <a:p>
            <a:pPr algn="ctr"/>
            <a:r>
              <a:rPr lang="en-US" sz="3600" b="1" i="1" dirty="0" smtClean="0">
                <a:solidFill>
                  <a:schemeClr val="bg1"/>
                </a:solidFill>
                <a:latin typeface="Times New Roman" panose="02020603050405020304" pitchFamily="18" charset="0"/>
                <a:cs typeface="Times New Roman" panose="02020603050405020304" pitchFamily="18" charset="0"/>
              </a:rPr>
              <a:t>“SOFT SKILLS”  </a:t>
            </a:r>
            <a:r>
              <a:rPr lang="ru-RU" sz="3600" b="1" i="1" dirty="0" smtClean="0">
                <a:solidFill>
                  <a:schemeClr val="bg1"/>
                </a:solidFill>
                <a:latin typeface="Times New Roman" panose="02020603050405020304" pitchFamily="18" charset="0"/>
                <a:cs typeface="Times New Roman" panose="02020603050405020304" pitchFamily="18" charset="0"/>
              </a:rPr>
              <a:t>или</a:t>
            </a:r>
            <a:r>
              <a:rPr lang="en-US" sz="3600" b="1" i="1" dirty="0" smtClean="0">
                <a:solidFill>
                  <a:schemeClr val="bg1"/>
                </a:solidFill>
                <a:latin typeface="Times New Roman" panose="02020603050405020304" pitchFamily="18" charset="0"/>
                <a:cs typeface="Times New Roman" panose="02020603050405020304" pitchFamily="18" charset="0"/>
              </a:rPr>
              <a:t>  “HARD SKILLS”</a:t>
            </a:r>
            <a:r>
              <a:rPr lang="ru-RU" sz="3600" b="1" i="1" dirty="0" smtClean="0">
                <a:solidFill>
                  <a:schemeClr val="bg1"/>
                </a:solidFill>
                <a:latin typeface="Times New Roman" panose="02020603050405020304" pitchFamily="18" charset="0"/>
                <a:cs typeface="Times New Roman" panose="02020603050405020304" pitchFamily="18" charset="0"/>
              </a:rPr>
              <a:t>?</a:t>
            </a:r>
            <a:endParaRPr lang="ru-RU" sz="3600" b="1" i="1" dirty="0">
              <a:solidFill>
                <a:schemeClr val="bg1"/>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644561" y="6132749"/>
            <a:ext cx="2479397" cy="461665"/>
          </a:xfrm>
          <a:prstGeom prst="rect">
            <a:avLst/>
          </a:prstGeom>
          <a:noFill/>
        </p:spPr>
        <p:txBody>
          <a:bodyPr wrap="none" rtlCol="0">
            <a:spAutoFit/>
          </a:bodyPr>
          <a:lstStyle/>
          <a:p>
            <a:r>
              <a:rPr lang="en-US" sz="2400" b="1" i="1" dirty="0" smtClean="0">
                <a:solidFill>
                  <a:srgbClr val="002060"/>
                </a:solidFill>
                <a:latin typeface="Times New Roman" panose="02020603050405020304" pitchFamily="18" charset="0"/>
                <a:cs typeface="Times New Roman" panose="02020603050405020304" pitchFamily="18" charset="0"/>
              </a:rPr>
              <a:t>“SOFT SKILLS”</a:t>
            </a:r>
            <a:endParaRPr lang="ru-RU" sz="2400" b="1" i="1" dirty="0">
              <a:solidFill>
                <a:srgbClr val="002060"/>
              </a:solidFill>
              <a:latin typeface="Times New Roman" panose="02020603050405020304" pitchFamily="18" charset="0"/>
              <a:cs typeface="Times New Roman" panose="02020603050405020304" pitchFamily="18" charset="0"/>
            </a:endParaRPr>
          </a:p>
        </p:txBody>
      </p:sp>
      <p:grpSp>
        <p:nvGrpSpPr>
          <p:cNvPr id="2" name="Группа 1"/>
          <p:cNvGrpSpPr/>
          <p:nvPr/>
        </p:nvGrpSpPr>
        <p:grpSpPr>
          <a:xfrm>
            <a:off x="423383" y="1282263"/>
            <a:ext cx="6780981" cy="4850486"/>
            <a:chOff x="448191" y="1348150"/>
            <a:chExt cx="5802510" cy="3960151"/>
          </a:xfrm>
        </p:grpSpPr>
        <p:pic>
          <p:nvPicPr>
            <p:cNvPr id="7" name="Picture 3" descr="C:\Users\esafiullina\Pictures\img33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939"/>
            <a:stretch/>
          </p:blipFill>
          <p:spPr bwMode="auto">
            <a:xfrm rot="554762">
              <a:off x="3967881" y="1393694"/>
              <a:ext cx="2282820" cy="38536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8" name="Picture 2" descr="C:\Users\esafiullina\Pictures\img333.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8136"/>
            <a:stretch/>
          </p:blipFill>
          <p:spPr bwMode="auto">
            <a:xfrm>
              <a:off x="2324738" y="1348150"/>
              <a:ext cx="2264503" cy="37822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9" name="Picture 4" descr="C:\Users\esafiullina\Pictures\img332.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2726"/>
            <a:stretch/>
          </p:blipFill>
          <p:spPr bwMode="auto">
            <a:xfrm rot="21044703">
              <a:off x="448191" y="1568716"/>
              <a:ext cx="2263635" cy="36789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0" name="Овал 9"/>
            <p:cNvSpPr/>
            <p:nvPr/>
          </p:nvSpPr>
          <p:spPr>
            <a:xfrm rot="21045984">
              <a:off x="1675071" y="4166446"/>
              <a:ext cx="1273021" cy="98163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rot="199919">
              <a:off x="3323434" y="4199668"/>
              <a:ext cx="1315561" cy="92991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p:cNvSpPr/>
            <p:nvPr/>
          </p:nvSpPr>
          <p:spPr>
            <a:xfrm rot="495016">
              <a:off x="4775472" y="3943252"/>
              <a:ext cx="1224954" cy="136504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Tree>
    <p:extLst>
      <p:ext uri="{BB962C8B-B14F-4D97-AF65-F5344CB8AC3E}">
        <p14:creationId xmlns:p14="http://schemas.microsoft.com/office/powerpoint/2010/main" val="3352817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2"/>
                                        </p:tgtEl>
                                      </p:cBhvr>
                                      <p:by x="150000" y="150000"/>
                                    </p:animScale>
                                  </p:childTnLst>
                                </p:cTn>
                              </p:par>
                            </p:childTnLst>
                          </p:cTn>
                        </p:par>
                        <p:par>
                          <p:cTn id="7" fill="hold">
                            <p:stCondLst>
                              <p:cond delay="2000"/>
                            </p:stCondLst>
                            <p:childTnLst>
                              <p:par>
                                <p:cTn id="8" presetID="6" presetClass="emph" presetSubtype="0" fill="hold" nodeType="afterEffect">
                                  <p:stCondLst>
                                    <p:cond delay="0"/>
                                  </p:stCondLst>
                                  <p:childTnLst>
                                    <p:animScale>
                                      <p:cBhvr>
                                        <p:cTn id="9" dur="2000" fill="hold"/>
                                        <p:tgtEl>
                                          <p:spTgt spid="2"/>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1402281" y="247583"/>
            <a:ext cx="10515600" cy="673100"/>
          </a:xfrm>
        </p:spPr>
        <p:txBody>
          <a:bodyPr>
            <a:normAutofit fontScale="90000"/>
          </a:bodyPr>
          <a:lstStyle/>
          <a:p>
            <a:r>
              <a:rPr lang="ru-RU" b="1" i="1" dirty="0">
                <a:latin typeface="Times New Roman" panose="02020603050405020304" pitchFamily="18" charset="0"/>
                <a:cs typeface="Times New Roman" panose="02020603050405020304" pitchFamily="18" charset="0"/>
              </a:rPr>
              <a:t>«Речевой навык», 1959 г.</a:t>
            </a:r>
            <a:endParaRPr lang="en-US" b="1" dirty="0"/>
          </a:p>
        </p:txBody>
      </p:sp>
      <p:sp>
        <p:nvSpPr>
          <p:cNvPr id="16" name="Text Placeholder 15"/>
          <p:cNvSpPr>
            <a:spLocks noGrp="1"/>
          </p:cNvSpPr>
          <p:nvPr>
            <p:ph type="body" sz="quarter" idx="26"/>
          </p:nvPr>
        </p:nvSpPr>
        <p:spPr/>
        <p:txBody>
          <a:bodyPr/>
          <a:lstStyle/>
          <a:p>
            <a:r>
              <a:rPr lang="en-US"/>
              <a:t>Lorem ipsum dolor sit amet, commodo lacinia dignissim vel sed, ut vestibulum augue phasellus eros. Parturient eros at in diam non eleifend, ac vitae non non vestibulum justo. Venenatis porta </a:t>
            </a:r>
            <a:r>
              <a:rPr lang="en-US" smtClean="0"/>
              <a:t>mit</a:t>
            </a:r>
            <a:endParaRPr lang="en-US"/>
          </a:p>
        </p:txBody>
      </p:sp>
      <p:sp>
        <p:nvSpPr>
          <p:cNvPr id="18" name="Text Placeholder 17"/>
          <p:cNvSpPr>
            <a:spLocks noGrp="1"/>
          </p:cNvSpPr>
          <p:nvPr>
            <p:ph type="body" sz="quarter" idx="28"/>
          </p:nvPr>
        </p:nvSpPr>
        <p:spPr/>
        <p:txBody>
          <a:bodyPr/>
          <a:lstStyle/>
          <a:p>
            <a:r>
              <a:rPr lang="en-US"/>
              <a:t>Lorem ipsum dolor sit amet, commodo lacinia dignissim vel sed, ut vestibulum augue phasellus eros. Parturient eros at in diam non eleifend, ac vitae non non vestibulum justo. Venenatis porta </a:t>
            </a:r>
            <a:r>
              <a:rPr lang="en-US" smtClean="0"/>
              <a:t>mit</a:t>
            </a:r>
          </a:p>
        </p:txBody>
      </p:sp>
      <p:sp>
        <p:nvSpPr>
          <p:cNvPr id="2" name="Picture Placeholder 1"/>
          <p:cNvSpPr>
            <a:spLocks noGrp="1"/>
          </p:cNvSpPr>
          <p:nvPr>
            <p:ph type="pic" sz="quarter" idx="14"/>
          </p:nvPr>
        </p:nvSpPr>
        <p:spPr>
          <a:xfrm>
            <a:off x="611462" y="1661918"/>
            <a:ext cx="3552841" cy="1957811"/>
          </a:xfrm>
          <a:solidFill>
            <a:schemeClr val="accent3">
              <a:lumMod val="60000"/>
              <a:lumOff val="40000"/>
              <a:alpha val="30000"/>
            </a:schemeClr>
          </a:solidFill>
        </p:spPr>
      </p:sp>
      <p:sp>
        <p:nvSpPr>
          <p:cNvPr id="7" name="Picture Placeholder 6"/>
          <p:cNvSpPr>
            <a:spLocks noGrp="1"/>
          </p:cNvSpPr>
          <p:nvPr>
            <p:ph type="pic" sz="quarter" idx="27"/>
          </p:nvPr>
        </p:nvSpPr>
        <p:spPr>
          <a:solidFill>
            <a:schemeClr val="accent3">
              <a:lumMod val="60000"/>
              <a:lumOff val="40000"/>
              <a:alpha val="30000"/>
            </a:schemeClr>
          </a:solidFill>
        </p:spPr>
      </p:sp>
      <p:sp>
        <p:nvSpPr>
          <p:cNvPr id="15" name="Text Placeholder 21"/>
          <p:cNvSpPr txBox="1">
            <a:spLocks/>
          </p:cNvSpPr>
          <p:nvPr/>
        </p:nvSpPr>
        <p:spPr>
          <a:xfrm>
            <a:off x="696242" y="1824688"/>
            <a:ext cx="3894556" cy="168657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2000" b="1" dirty="0" smtClean="0">
                <a:solidFill>
                  <a:srgbClr val="002060"/>
                </a:solidFill>
                <a:latin typeface="Times New Roman" panose="02020603050405020304" pitchFamily="18" charset="0"/>
                <a:cs typeface="Times New Roman" panose="02020603050405020304" pitchFamily="18" charset="0"/>
              </a:rPr>
              <a:t>Вербицкий </a:t>
            </a:r>
            <a:br>
              <a:rPr lang="ru-RU" sz="2000" b="1" dirty="0" smtClean="0">
                <a:solidFill>
                  <a:srgbClr val="002060"/>
                </a:solidFill>
                <a:latin typeface="Times New Roman" panose="02020603050405020304" pitchFamily="18" charset="0"/>
                <a:cs typeface="Times New Roman" panose="02020603050405020304" pitchFamily="18" charset="0"/>
              </a:rPr>
            </a:br>
            <a:r>
              <a:rPr lang="ru-RU" sz="2000" b="1" dirty="0" smtClean="0">
                <a:solidFill>
                  <a:srgbClr val="002060"/>
                </a:solidFill>
                <a:latin typeface="Times New Roman" panose="02020603050405020304" pitchFamily="18" charset="0"/>
                <a:cs typeface="Times New Roman" panose="02020603050405020304" pitchFamily="18" charset="0"/>
              </a:rPr>
              <a:t>Андрей </a:t>
            </a:r>
            <a:br>
              <a:rPr lang="ru-RU" sz="2000" b="1" dirty="0" smtClean="0">
                <a:solidFill>
                  <a:srgbClr val="002060"/>
                </a:solidFill>
                <a:latin typeface="Times New Roman" panose="02020603050405020304" pitchFamily="18" charset="0"/>
                <a:cs typeface="Times New Roman" panose="02020603050405020304" pitchFamily="18" charset="0"/>
              </a:rPr>
            </a:br>
            <a:r>
              <a:rPr lang="ru-RU" sz="2000" b="1" dirty="0" smtClean="0">
                <a:solidFill>
                  <a:srgbClr val="002060"/>
                </a:solidFill>
                <a:latin typeface="Times New Roman" panose="02020603050405020304" pitchFamily="18" charset="0"/>
                <a:cs typeface="Times New Roman" panose="02020603050405020304" pitchFamily="18" charset="0"/>
              </a:rPr>
              <a:t>Александрович, </a:t>
            </a:r>
          </a:p>
          <a:p>
            <a:pPr marL="0" indent="0">
              <a:buNone/>
            </a:pPr>
            <a:r>
              <a:rPr lang="ru-RU" sz="2000" dirty="0" smtClean="0">
                <a:solidFill>
                  <a:srgbClr val="002060"/>
                </a:solidFill>
                <a:latin typeface="Times New Roman" panose="02020603050405020304" pitchFamily="18" charset="0"/>
                <a:cs typeface="Times New Roman" panose="02020603050405020304" pitchFamily="18" charset="0"/>
              </a:rPr>
              <a:t>доктор </a:t>
            </a:r>
            <a:r>
              <a:rPr lang="ru-RU" sz="2000" dirty="0" err="1" smtClean="0">
                <a:solidFill>
                  <a:srgbClr val="002060"/>
                </a:solidFill>
                <a:latin typeface="Times New Roman" panose="02020603050405020304" pitchFamily="18" charset="0"/>
                <a:cs typeface="Times New Roman" panose="02020603050405020304" pitchFamily="18" charset="0"/>
              </a:rPr>
              <a:t>п.н</a:t>
            </a:r>
            <a:r>
              <a:rPr lang="ru-RU" sz="2000" dirty="0" smtClean="0">
                <a:solidFill>
                  <a:srgbClr val="002060"/>
                </a:solidFill>
                <a:latin typeface="Times New Roman" panose="02020603050405020304" pitchFamily="18" charset="0"/>
                <a:cs typeface="Times New Roman" panose="02020603050405020304" pitchFamily="18" charset="0"/>
              </a:rPr>
              <a:t>., профессор МГУ</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им. М. А. Шолохова</a:t>
            </a:r>
            <a:endParaRPr lang="ru-RU" sz="2000" dirty="0">
              <a:solidFill>
                <a:srgbClr val="002060"/>
              </a:solidFill>
              <a:latin typeface="Times New Roman" panose="02020603050405020304" pitchFamily="18" charset="0"/>
              <a:cs typeface="Times New Roman" panose="02020603050405020304" pitchFamily="18" charset="0"/>
            </a:endParaRPr>
          </a:p>
        </p:txBody>
      </p:sp>
      <p:sp>
        <p:nvSpPr>
          <p:cNvPr id="17" name="Text Placeholder 23"/>
          <p:cNvSpPr txBox="1">
            <a:spLocks/>
          </p:cNvSpPr>
          <p:nvPr/>
        </p:nvSpPr>
        <p:spPr>
          <a:xfrm>
            <a:off x="6502316" y="1879272"/>
            <a:ext cx="3525004" cy="157740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ru-RU" sz="2000" b="1" dirty="0" smtClean="0">
                <a:solidFill>
                  <a:srgbClr val="002060"/>
                </a:solidFill>
                <a:latin typeface="Times New Roman" panose="02020603050405020304" pitchFamily="18" charset="0"/>
                <a:cs typeface="Times New Roman" panose="02020603050405020304" pitchFamily="18" charset="0"/>
              </a:rPr>
              <a:t>Дьяченко</a:t>
            </a:r>
          </a:p>
          <a:p>
            <a:pPr marL="0" indent="0">
              <a:lnSpc>
                <a:spcPct val="100000"/>
              </a:lnSpc>
              <a:spcBef>
                <a:spcPts val="0"/>
              </a:spcBef>
              <a:buNone/>
            </a:pPr>
            <a:r>
              <a:rPr lang="ru-RU" sz="2000" b="1" dirty="0" smtClean="0">
                <a:solidFill>
                  <a:srgbClr val="002060"/>
                </a:solidFill>
                <a:latin typeface="Times New Roman" panose="02020603050405020304" pitchFamily="18" charset="0"/>
                <a:cs typeface="Times New Roman" panose="02020603050405020304" pitchFamily="18" charset="0"/>
              </a:rPr>
              <a:t>Виталий</a:t>
            </a:r>
            <a:br>
              <a:rPr lang="ru-RU" sz="2000" b="1" dirty="0" smtClean="0">
                <a:solidFill>
                  <a:srgbClr val="002060"/>
                </a:solidFill>
                <a:latin typeface="Times New Roman" panose="02020603050405020304" pitchFamily="18" charset="0"/>
                <a:cs typeface="Times New Roman" panose="02020603050405020304" pitchFamily="18" charset="0"/>
              </a:rPr>
            </a:br>
            <a:r>
              <a:rPr lang="ru-RU" sz="2000" b="1" dirty="0" smtClean="0">
                <a:solidFill>
                  <a:srgbClr val="002060"/>
                </a:solidFill>
                <a:latin typeface="Times New Roman" panose="02020603050405020304" pitchFamily="18" charset="0"/>
                <a:cs typeface="Times New Roman" panose="02020603050405020304" pitchFamily="18" charset="0"/>
              </a:rPr>
              <a:t>Кузьмич,</a:t>
            </a:r>
          </a:p>
          <a:p>
            <a:pPr marL="0" indent="0">
              <a:lnSpc>
                <a:spcPct val="100000"/>
              </a:lnSpc>
              <a:spcBef>
                <a:spcPts val="0"/>
              </a:spcBef>
              <a:buNone/>
            </a:pPr>
            <a:r>
              <a:rPr lang="ru-RU" sz="2000" dirty="0">
                <a:solidFill>
                  <a:srgbClr val="002060"/>
                </a:solidFill>
                <a:latin typeface="Times New Roman" panose="02020603050405020304" pitchFamily="18" charset="0"/>
                <a:cs typeface="Times New Roman" panose="02020603050405020304" pitchFamily="18" charset="0"/>
              </a:rPr>
              <a:t>к</a:t>
            </a:r>
            <a:r>
              <a:rPr lang="ru-RU" sz="2000" dirty="0" smtClean="0">
                <a:solidFill>
                  <a:srgbClr val="002060"/>
                </a:solidFill>
                <a:latin typeface="Times New Roman" panose="02020603050405020304" pitchFamily="18" charset="0"/>
                <a:cs typeface="Times New Roman" panose="02020603050405020304" pitchFamily="18" charset="0"/>
              </a:rPr>
              <a:t>андидат </a:t>
            </a:r>
            <a:r>
              <a:rPr lang="ru-RU" sz="2000" dirty="0" err="1" smtClean="0">
                <a:solidFill>
                  <a:srgbClr val="002060"/>
                </a:solidFill>
                <a:latin typeface="Times New Roman" panose="02020603050405020304" pitchFamily="18" charset="0"/>
                <a:cs typeface="Times New Roman" panose="02020603050405020304" pitchFamily="18" charset="0"/>
              </a:rPr>
              <a:t>п.н</a:t>
            </a:r>
            <a:r>
              <a:rPr lang="ru-RU" sz="2000" dirty="0" smtClean="0">
                <a:solidFill>
                  <a:srgbClr val="002060"/>
                </a:solidFill>
                <a:latin typeface="Times New Roman" panose="02020603050405020304" pitchFamily="18" charset="0"/>
                <a:cs typeface="Times New Roman" panose="02020603050405020304" pitchFamily="18" charset="0"/>
              </a:rPr>
              <a:t>., профессор Красноярского университета</a:t>
            </a:r>
            <a:endParaRPr lang="ru-RU" sz="2000" dirty="0">
              <a:solidFill>
                <a:srgbClr val="002060"/>
              </a:solidFill>
              <a:latin typeface="Times New Roman" panose="02020603050405020304" pitchFamily="18" charset="0"/>
              <a:cs typeface="Times New Roman" panose="02020603050405020304" pitchFamily="18" charset="0"/>
            </a:endParaRPr>
          </a:p>
        </p:txBody>
      </p:sp>
      <p:pic>
        <p:nvPicPr>
          <p:cNvPr id="19" name="Picture 2" descr="H:\Учитель Года -2017-2018\УГ-РФ-2018\Методический семинар-18\A.A. Вербицкий.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3513" r="6871"/>
          <a:stretch/>
        </p:blipFill>
        <p:spPr bwMode="auto">
          <a:xfrm>
            <a:off x="4212079" y="1620100"/>
            <a:ext cx="1488955" cy="201211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1" name="Picture 3" descr="H:\Учитель Года -2017-2018\УГ-РФ-2018\Методический семинар-18\В.К. Дьяченко.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19744" y="1620100"/>
            <a:ext cx="1482453" cy="197854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7092119" y="-16031"/>
            <a:ext cx="5099881" cy="1200329"/>
          </a:xfrm>
          <a:prstGeom prst="rect">
            <a:avLst/>
          </a:prstGeom>
          <a:noFill/>
        </p:spPr>
        <p:txBody>
          <a:bodyPr wrap="square" rtlCol="0">
            <a:spAutoFit/>
          </a:bodyPr>
          <a:lstStyle/>
          <a:p>
            <a:r>
              <a:rPr lang="ru-RU" sz="2400" b="1" dirty="0" smtClean="0">
                <a:solidFill>
                  <a:schemeClr val="bg1"/>
                </a:solidFill>
                <a:latin typeface="Times New Roman" panose="02020603050405020304" pitchFamily="18" charset="0"/>
                <a:cs typeface="Times New Roman" panose="02020603050405020304" pitchFamily="18" charset="0"/>
              </a:rPr>
              <a:t>Борис Беляев,</a:t>
            </a:r>
          </a:p>
          <a:p>
            <a:r>
              <a:rPr lang="ru-RU" sz="2400" dirty="0">
                <a:solidFill>
                  <a:schemeClr val="bg1"/>
                </a:solidFill>
                <a:latin typeface="Times New Roman" panose="02020603050405020304" pitchFamily="18" charset="0"/>
                <a:cs typeface="Times New Roman" panose="02020603050405020304" pitchFamily="18" charset="0"/>
              </a:rPr>
              <a:t>д</a:t>
            </a:r>
            <a:r>
              <a:rPr lang="ru-RU" sz="2400" dirty="0" smtClean="0">
                <a:solidFill>
                  <a:schemeClr val="bg1"/>
                </a:solidFill>
                <a:latin typeface="Times New Roman" panose="02020603050405020304" pitchFamily="18" charset="0"/>
                <a:cs typeface="Times New Roman" panose="02020603050405020304" pitchFamily="18" charset="0"/>
              </a:rPr>
              <a:t>октор п. н., профессор МГУ </a:t>
            </a:r>
            <a:br>
              <a:rPr lang="ru-RU" sz="2400" dirty="0" smtClean="0">
                <a:solidFill>
                  <a:schemeClr val="bg1"/>
                </a:solidFill>
                <a:latin typeface="Times New Roman" panose="02020603050405020304" pitchFamily="18" charset="0"/>
                <a:cs typeface="Times New Roman" panose="02020603050405020304" pitchFamily="18" charset="0"/>
              </a:rPr>
            </a:br>
            <a:r>
              <a:rPr lang="ru-RU" sz="2400" dirty="0" smtClean="0">
                <a:solidFill>
                  <a:schemeClr val="bg1"/>
                </a:solidFill>
                <a:latin typeface="Times New Roman" panose="02020603050405020304" pitchFamily="18" charset="0"/>
                <a:cs typeface="Times New Roman" panose="02020603050405020304" pitchFamily="18" charset="0"/>
              </a:rPr>
              <a:t>им. М. В. Ломоносова</a:t>
            </a:r>
            <a:endParaRPr lang="ru-RU" sz="2400" dirty="0">
              <a:solidFill>
                <a:schemeClr val="bg1"/>
              </a:solidFill>
              <a:latin typeface="Times New Roman" panose="02020603050405020304" pitchFamily="18" charset="0"/>
              <a:cs typeface="Times New Roman" panose="02020603050405020304" pitchFamily="18" charset="0"/>
            </a:endParaRPr>
          </a:p>
        </p:txBody>
      </p:sp>
      <p:pic>
        <p:nvPicPr>
          <p:cNvPr id="2050" name="Picture 2" descr="ÐÐ°ÑÑÐ¸Ð½ÐºÐ¸ Ð¿Ð¾ Ð·Ð°Ð¿ÑÐ¾ÑÑ ÑÐºÐ¾Ð½Ð¾Ð¼Ð¸ÑÐµÑÐºÐ¸Ð¹ ÑÐ¾ÑÑÐ¼ ÑÐ¼Ð±Ð»ÐµÐ¼Ð°"/>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2436" y="3995119"/>
            <a:ext cx="3619500" cy="220027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ÐÐ°ÑÑÐ¸Ð½ÐºÐ¸ Ð¿Ð¾ Ð·Ð°Ð¿ÑÐ¾ÑÑ ÑÐ·ÑÐºÐ¾Ð²ÑÐµ Ð¸ ÑÐµÑÐµÐ²ÑÐµ Ð½Ð°Ð²ÑÐºÐ¸"/>
          <p:cNvPicPr>
            <a:picLocks noChangeAspect="1" noChangeArrowheads="1"/>
          </p:cNvPicPr>
          <p:nvPr/>
        </p:nvPicPr>
        <p:blipFill rotWithShape="1">
          <a:blip r:embed="rId6">
            <a:extLst>
              <a:ext uri="{28A0092B-C50C-407E-A947-70E740481C1C}">
                <a14:useLocalDpi xmlns:a14="http://schemas.microsoft.com/office/drawing/2010/main" val="0"/>
              </a:ext>
            </a:extLst>
          </a:blip>
          <a:srcRect t="4604" b="28488"/>
          <a:stretch/>
        </p:blipFill>
        <p:spPr bwMode="auto">
          <a:xfrm>
            <a:off x="4737575" y="3995119"/>
            <a:ext cx="6723001" cy="24879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4" name="Picture 4" descr="ÐÐ¸ÑÐµÐ²Ð°Ñ Ð¾Ð±Ð»Ð¾Ð¶ÐºÐ°"/>
          <p:cNvPicPr>
            <a:picLocks noChangeAspect="1" noChangeArrowheads="1"/>
          </p:cNvPicPr>
          <p:nvPr/>
        </p:nvPicPr>
        <p:blipFill rotWithShape="1">
          <a:blip r:embed="rId7">
            <a:extLst>
              <a:ext uri="{28A0092B-C50C-407E-A947-70E740481C1C}">
                <a14:useLocalDpi xmlns:a14="http://schemas.microsoft.com/office/drawing/2010/main" val="0"/>
              </a:ext>
            </a:extLst>
          </a:blip>
          <a:srcRect l="27275"/>
          <a:stretch/>
        </p:blipFill>
        <p:spPr bwMode="auto">
          <a:xfrm>
            <a:off x="11316104" y="-78185"/>
            <a:ext cx="599606" cy="12624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5" name="Picture 4" descr="http://msemmaland.com/wp-content/uploads/2018/08/logo-b434ig-975x1024.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9208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5" descr="H:\Учитель Года -2017-2018\УГ-РФ-2018\Методический семинар-18\Soft Skills\issue226-softskills.png"/>
          <p:cNvPicPr>
            <a:picLocks noChangeAspect="1" noChangeArrowheads="1"/>
          </p:cNvPicPr>
          <p:nvPr/>
        </p:nvPicPr>
        <p:blipFill>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5625"/>
                    </a14:imgEffect>
                    <a14:imgEffect>
                      <a14:saturation sat="130000"/>
                    </a14:imgEffect>
                  </a14:imgLayer>
                </a14:imgProps>
              </a:ext>
              <a:ext uri="{28A0092B-C50C-407E-A947-70E740481C1C}">
                <a14:useLocalDpi xmlns:a14="http://schemas.microsoft.com/office/drawing/2010/main" val="0"/>
              </a:ext>
            </a:extLst>
          </a:blip>
          <a:srcRect/>
          <a:stretch>
            <a:fillRect/>
          </a:stretch>
        </p:blipFill>
        <p:spPr bwMode="auto">
          <a:xfrm>
            <a:off x="171163" y="1743725"/>
            <a:ext cx="4224966" cy="460275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Учитель Года -2017-2018\УГ-РФ-2018\Методический семинар-18\Патрик Гриффин.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46834" y="1285771"/>
            <a:ext cx="3156913" cy="315691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14" name="Прямоугольник 13"/>
          <p:cNvSpPr/>
          <p:nvPr/>
        </p:nvSpPr>
        <p:spPr>
          <a:xfrm>
            <a:off x="8661641" y="4522882"/>
            <a:ext cx="3327301" cy="923330"/>
          </a:xfrm>
          <a:prstGeom prst="rect">
            <a:avLst/>
          </a:prstGeom>
        </p:spPr>
        <p:txBody>
          <a:bodyPr wrap="square">
            <a:spAutoFit/>
          </a:bodyPr>
          <a:lstStyle/>
          <a:p>
            <a:r>
              <a:rPr lang="ru-RU" b="1" dirty="0" smtClean="0">
                <a:solidFill>
                  <a:srgbClr val="002060"/>
                </a:solidFill>
                <a:latin typeface="Times New Roman" panose="02020603050405020304" pitchFamily="18" charset="0"/>
                <a:cs typeface="Times New Roman" panose="02020603050405020304" pitchFamily="18" charset="0"/>
              </a:rPr>
              <a:t>Патрик </a:t>
            </a:r>
            <a:r>
              <a:rPr lang="ru-RU" b="1" dirty="0" err="1" smtClean="0">
                <a:solidFill>
                  <a:srgbClr val="002060"/>
                </a:solidFill>
                <a:latin typeface="Times New Roman" panose="02020603050405020304" pitchFamily="18" charset="0"/>
                <a:cs typeface="Times New Roman" panose="02020603050405020304" pitchFamily="18" charset="0"/>
              </a:rPr>
              <a:t>Гриффин</a:t>
            </a:r>
            <a:r>
              <a:rPr lang="ru-RU" b="1" dirty="0" smtClean="0">
                <a:solidFill>
                  <a:srgbClr val="002060"/>
                </a:solidFill>
                <a:latin typeface="Times New Roman" panose="02020603050405020304" pitchFamily="18" charset="0"/>
                <a:cs typeface="Times New Roman" panose="02020603050405020304" pitchFamily="18" charset="0"/>
              </a:rPr>
              <a:t>,</a:t>
            </a:r>
          </a:p>
          <a:p>
            <a:r>
              <a:rPr lang="ru-RU" dirty="0" smtClean="0">
                <a:solidFill>
                  <a:srgbClr val="002060"/>
                </a:solidFill>
                <a:latin typeface="Times New Roman" panose="02020603050405020304" pitchFamily="18" charset="0"/>
                <a:cs typeface="Times New Roman" panose="02020603050405020304" pitchFamily="18" charset="0"/>
              </a:rPr>
              <a:t>профессор </a:t>
            </a:r>
            <a:r>
              <a:rPr lang="ru-RU" dirty="0" err="1">
                <a:solidFill>
                  <a:srgbClr val="002060"/>
                </a:solidFill>
                <a:latin typeface="Times New Roman" panose="02020603050405020304" pitchFamily="18" charset="0"/>
                <a:cs typeface="Times New Roman" panose="02020603050405020304" pitchFamily="18" charset="0"/>
              </a:rPr>
              <a:t>Мельбурнского</a:t>
            </a:r>
            <a:r>
              <a:rPr lang="ru-RU" dirty="0">
                <a:solidFill>
                  <a:srgbClr val="002060"/>
                </a:solidFill>
                <a:latin typeface="Times New Roman" panose="02020603050405020304" pitchFamily="18" charset="0"/>
                <a:cs typeface="Times New Roman" panose="02020603050405020304" pitchFamily="18" charset="0"/>
              </a:rPr>
              <a:t> университета </a:t>
            </a:r>
          </a:p>
        </p:txBody>
      </p:sp>
      <p:sp>
        <p:nvSpPr>
          <p:cNvPr id="17" name="Прямоугольник 16"/>
          <p:cNvSpPr/>
          <p:nvPr/>
        </p:nvSpPr>
        <p:spPr>
          <a:xfrm>
            <a:off x="8661641" y="5583934"/>
            <a:ext cx="3156914" cy="1064202"/>
          </a:xfrm>
          <a:prstGeom prst="rect">
            <a:avLst/>
          </a:prstGeom>
          <a:solidFill>
            <a:srgbClr val="00206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102" name="Picture 6" descr="The University of Melbourne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11348" y="5787422"/>
            <a:ext cx="2857500" cy="657226"/>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4944143" y="4648930"/>
            <a:ext cx="3429144" cy="646331"/>
          </a:xfrm>
          <a:prstGeom prst="rect">
            <a:avLst/>
          </a:prstGeom>
          <a:noFill/>
        </p:spPr>
        <p:txBody>
          <a:bodyPr wrap="none" rtlCol="0">
            <a:spAutoFit/>
          </a:bodyPr>
          <a:lstStyle/>
          <a:p>
            <a:r>
              <a:rPr lang="en-US" sz="3600" b="1" dirty="0">
                <a:solidFill>
                  <a:srgbClr val="FF0000"/>
                </a:solidFill>
                <a:latin typeface="Times New Roman" panose="02020603050405020304" pitchFamily="18" charset="0"/>
                <a:cs typeface="Times New Roman" panose="02020603050405020304" pitchFamily="18" charset="0"/>
              </a:rPr>
              <a:t>C</a:t>
            </a:r>
            <a:r>
              <a:rPr lang="en-US" sz="3600" dirty="0">
                <a:solidFill>
                  <a:srgbClr val="002060"/>
                </a:solidFill>
                <a:latin typeface="Times New Roman" panose="02020603050405020304" pitchFamily="18" charset="0"/>
                <a:cs typeface="Times New Roman" panose="02020603050405020304" pitchFamily="18" charset="0"/>
              </a:rPr>
              <a:t>reative thinking</a:t>
            </a:r>
            <a:endParaRPr lang="ru-RU" sz="3600" dirty="0">
              <a:solidFill>
                <a:srgbClr val="002060"/>
              </a:solidFill>
            </a:endParaRPr>
          </a:p>
        </p:txBody>
      </p:sp>
      <p:sp>
        <p:nvSpPr>
          <p:cNvPr id="23" name="Прямоугольник 22"/>
          <p:cNvSpPr/>
          <p:nvPr/>
        </p:nvSpPr>
        <p:spPr>
          <a:xfrm>
            <a:off x="4944143" y="4115872"/>
            <a:ext cx="3185487" cy="646331"/>
          </a:xfrm>
          <a:prstGeom prst="rect">
            <a:avLst/>
          </a:prstGeom>
        </p:spPr>
        <p:txBody>
          <a:bodyPr wrap="none">
            <a:spAutoFit/>
          </a:bodyPr>
          <a:lstStyle/>
          <a:p>
            <a:r>
              <a:rPr lang="en-US" sz="3600" b="1" dirty="0">
                <a:solidFill>
                  <a:srgbClr val="FF0000"/>
                </a:solidFill>
                <a:latin typeface="Times New Roman" panose="02020603050405020304" pitchFamily="18" charset="0"/>
                <a:cs typeface="Times New Roman" panose="02020603050405020304" pitchFamily="18" charset="0"/>
              </a:rPr>
              <a:t>C</a:t>
            </a:r>
            <a:r>
              <a:rPr lang="en-US" sz="3600" dirty="0">
                <a:solidFill>
                  <a:srgbClr val="002060"/>
                </a:solidFill>
                <a:latin typeface="Times New Roman" panose="02020603050405020304" pitchFamily="18" charset="0"/>
                <a:cs typeface="Times New Roman" panose="02020603050405020304" pitchFamily="18" charset="0"/>
              </a:rPr>
              <a:t>ommunication</a:t>
            </a:r>
            <a:endParaRPr lang="ru-RU" sz="2000" dirty="0">
              <a:solidFill>
                <a:srgbClr val="002060"/>
              </a:solidFill>
            </a:endParaRPr>
          </a:p>
        </p:txBody>
      </p:sp>
      <p:sp>
        <p:nvSpPr>
          <p:cNvPr id="24" name="Прямоугольник 23"/>
          <p:cNvSpPr/>
          <p:nvPr/>
        </p:nvSpPr>
        <p:spPr>
          <a:xfrm>
            <a:off x="4944143" y="5218589"/>
            <a:ext cx="3249608" cy="646331"/>
          </a:xfrm>
          <a:prstGeom prst="rect">
            <a:avLst/>
          </a:prstGeom>
        </p:spPr>
        <p:txBody>
          <a:bodyPr wrap="none">
            <a:spAutoFit/>
          </a:bodyPr>
          <a:lstStyle/>
          <a:p>
            <a:r>
              <a:rPr lang="en-US" sz="3600" b="1" dirty="0">
                <a:solidFill>
                  <a:srgbClr val="FF0000"/>
                </a:solidFill>
                <a:latin typeface="Times New Roman" panose="02020603050405020304" pitchFamily="18" charset="0"/>
                <a:cs typeface="Times New Roman" panose="02020603050405020304" pitchFamily="18" charset="0"/>
              </a:rPr>
              <a:t>C</a:t>
            </a:r>
            <a:r>
              <a:rPr lang="en-US" sz="3600" dirty="0">
                <a:solidFill>
                  <a:srgbClr val="002060"/>
                </a:solidFill>
                <a:latin typeface="Times New Roman" panose="02020603050405020304" pitchFamily="18" charset="0"/>
                <a:cs typeface="Times New Roman" panose="02020603050405020304" pitchFamily="18" charset="0"/>
              </a:rPr>
              <a:t>ritical thinking</a:t>
            </a:r>
            <a:endParaRPr lang="ru-RU" sz="3600" dirty="0">
              <a:solidFill>
                <a:srgbClr val="002060"/>
              </a:solidFill>
            </a:endParaRPr>
          </a:p>
        </p:txBody>
      </p:sp>
      <p:sp>
        <p:nvSpPr>
          <p:cNvPr id="25" name="Прямоугольник 24"/>
          <p:cNvSpPr/>
          <p:nvPr/>
        </p:nvSpPr>
        <p:spPr>
          <a:xfrm>
            <a:off x="4944143" y="5825747"/>
            <a:ext cx="2749471" cy="646331"/>
          </a:xfrm>
          <a:prstGeom prst="rect">
            <a:avLst/>
          </a:prstGeom>
        </p:spPr>
        <p:txBody>
          <a:bodyPr wrap="none">
            <a:spAutoFit/>
          </a:bodyPr>
          <a:lstStyle/>
          <a:p>
            <a:r>
              <a:rPr lang="en-US" sz="3600" b="1" dirty="0">
                <a:solidFill>
                  <a:srgbClr val="FF0000"/>
                </a:solidFill>
                <a:latin typeface="Times New Roman" panose="02020603050405020304" pitchFamily="18" charset="0"/>
                <a:cs typeface="Times New Roman" panose="02020603050405020304" pitchFamily="18" charset="0"/>
              </a:rPr>
              <a:t>C</a:t>
            </a:r>
            <a:r>
              <a:rPr lang="en-US" sz="3600" dirty="0">
                <a:solidFill>
                  <a:srgbClr val="002060"/>
                </a:solidFill>
                <a:latin typeface="Times New Roman" panose="02020603050405020304" pitchFamily="18" charset="0"/>
                <a:cs typeface="Times New Roman" panose="02020603050405020304" pitchFamily="18" charset="0"/>
              </a:rPr>
              <a:t>ollaboration</a:t>
            </a:r>
            <a:endParaRPr lang="ru-RU" sz="3600" dirty="0">
              <a:solidFill>
                <a:srgbClr val="002060"/>
              </a:solidFill>
            </a:endParaRPr>
          </a:p>
        </p:txBody>
      </p:sp>
      <p:sp>
        <p:nvSpPr>
          <p:cNvPr id="19" name="TextBox 18"/>
          <p:cNvSpPr txBox="1"/>
          <p:nvPr/>
        </p:nvSpPr>
        <p:spPr>
          <a:xfrm>
            <a:off x="5149328" y="3217125"/>
            <a:ext cx="1877437" cy="923330"/>
          </a:xfrm>
          <a:prstGeom prst="rect">
            <a:avLst/>
          </a:prstGeom>
          <a:noFill/>
        </p:spPr>
        <p:txBody>
          <a:bodyPr wrap="none" rtlCol="0">
            <a:spAutoFit/>
          </a:bodyPr>
          <a:lstStyle/>
          <a:p>
            <a:r>
              <a:rPr lang="ru-RU" sz="5400" b="1" dirty="0" smtClean="0">
                <a:solidFill>
                  <a:srgbClr val="002060"/>
                </a:solidFill>
                <a:latin typeface="Times New Roman" panose="02020603050405020304" pitchFamily="18" charset="0"/>
                <a:cs typeface="Times New Roman" panose="02020603050405020304" pitchFamily="18" charset="0"/>
              </a:rPr>
              <a:t>4</a:t>
            </a:r>
            <a:r>
              <a:rPr lang="en-US" sz="5400" b="1" dirty="0" smtClean="0">
                <a:solidFill>
                  <a:srgbClr val="002060"/>
                </a:solidFill>
                <a:latin typeface="Times New Roman" panose="02020603050405020304" pitchFamily="18" charset="0"/>
                <a:cs typeface="Times New Roman" panose="02020603050405020304" pitchFamily="18" charset="0"/>
              </a:rPr>
              <a:t> Cs</a:t>
            </a:r>
            <a:r>
              <a:rPr lang="ru-RU" sz="5400" b="1" dirty="0" smtClean="0">
                <a:solidFill>
                  <a:srgbClr val="002060"/>
                </a:solidFill>
                <a:latin typeface="Times New Roman" panose="02020603050405020304" pitchFamily="18" charset="0"/>
                <a:cs typeface="Times New Roman" panose="02020603050405020304" pitchFamily="18" charset="0"/>
              </a:rPr>
              <a:t>: </a:t>
            </a:r>
            <a:endParaRPr lang="ru-RU" sz="5400" b="1" dirty="0">
              <a:solidFill>
                <a:srgbClr val="002060"/>
              </a:solidFill>
              <a:latin typeface="Times New Roman" panose="02020603050405020304" pitchFamily="18" charset="0"/>
              <a:cs typeface="Times New Roman" panose="02020603050405020304" pitchFamily="18" charset="0"/>
            </a:endParaRPr>
          </a:p>
        </p:txBody>
      </p:sp>
      <p:pic>
        <p:nvPicPr>
          <p:cNvPr id="27" name="Picture 4" descr="http://msemmaland.com/wp-content/uploads/2018/08/logo-b434ig-975x1024.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ÐÐ¾ÑÐ¾Ð¶ÐµÐµ Ð¸Ð·Ð¾Ð±ÑÐ°Ð¶ÐµÐ½Ð¸Ðµ"/>
          <p:cNvPicPr>
            <a:picLocks noChangeAspect="1" noChangeArrowheads="1"/>
          </p:cNvPicPr>
          <p:nvPr/>
        </p:nvPicPr>
        <p:blipFill rotWithShape="1">
          <a:blip r:embed="rId8">
            <a:extLst>
              <a:ext uri="{28A0092B-C50C-407E-A947-70E740481C1C}">
                <a14:useLocalDpi xmlns:a14="http://schemas.microsoft.com/office/drawing/2010/main" val="0"/>
              </a:ext>
            </a:extLst>
          </a:blip>
          <a:srcRect b="6767"/>
          <a:stretch/>
        </p:blipFill>
        <p:spPr bwMode="auto">
          <a:xfrm>
            <a:off x="4396129" y="1495371"/>
            <a:ext cx="3797622" cy="174409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0" name="Заголовок 9"/>
          <p:cNvSpPr txBox="1">
            <a:spLocks/>
          </p:cNvSpPr>
          <p:nvPr/>
        </p:nvSpPr>
        <p:spPr>
          <a:xfrm>
            <a:off x="0" y="-459627"/>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3600" dirty="0" smtClean="0">
                <a:latin typeface="Times New Roman" panose="02020603050405020304" pitchFamily="18" charset="0"/>
                <a:cs typeface="Times New Roman" panose="02020603050405020304" pitchFamily="18" charset="0"/>
              </a:rPr>
              <a:t>РАЗВИТИЕ ГИБКИХ КОМПЕТЕНЦИЙ</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29050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856203" y="1587255"/>
            <a:ext cx="4479593" cy="4477745"/>
            <a:chOff x="4489248" y="2086985"/>
            <a:chExt cx="3371498" cy="3370107"/>
          </a:xfrm>
        </p:grpSpPr>
        <p:sp>
          <p:nvSpPr>
            <p:cNvPr id="6" name="Freeform 78"/>
            <p:cNvSpPr>
              <a:spLocks/>
            </p:cNvSpPr>
            <p:nvPr/>
          </p:nvSpPr>
          <p:spPr bwMode="auto">
            <a:xfrm rot="1794316">
              <a:off x="4489248" y="2899233"/>
              <a:ext cx="1603769" cy="1602279"/>
            </a:xfrm>
            <a:custGeom>
              <a:avLst/>
              <a:gdLst/>
              <a:ahLst/>
              <a:cxnLst>
                <a:cxn ang="0">
                  <a:pos x="399" y="216"/>
                </a:cxn>
                <a:cxn ang="0">
                  <a:pos x="472" y="181"/>
                </a:cxn>
                <a:cxn ang="0">
                  <a:pos x="433" y="88"/>
                </a:cxn>
                <a:cxn ang="0">
                  <a:pos x="601" y="88"/>
                </a:cxn>
                <a:cxn ang="0">
                  <a:pos x="563" y="181"/>
                </a:cxn>
                <a:cxn ang="0">
                  <a:pos x="636" y="216"/>
                </a:cxn>
                <a:cxn ang="0">
                  <a:pos x="819" y="216"/>
                </a:cxn>
                <a:cxn ang="0">
                  <a:pos x="819" y="399"/>
                </a:cxn>
                <a:cxn ang="0">
                  <a:pos x="784" y="472"/>
                </a:cxn>
                <a:cxn ang="0">
                  <a:pos x="691" y="434"/>
                </a:cxn>
                <a:cxn ang="0">
                  <a:pos x="691" y="602"/>
                </a:cxn>
                <a:cxn ang="0">
                  <a:pos x="784" y="563"/>
                </a:cxn>
                <a:cxn ang="0">
                  <a:pos x="819" y="636"/>
                </a:cxn>
                <a:cxn ang="0">
                  <a:pos x="819" y="819"/>
                </a:cxn>
                <a:cxn ang="0">
                  <a:pos x="636" y="819"/>
                </a:cxn>
                <a:cxn ang="0">
                  <a:pos x="563" y="784"/>
                </a:cxn>
                <a:cxn ang="0">
                  <a:pos x="601" y="691"/>
                </a:cxn>
                <a:cxn ang="0">
                  <a:pos x="433" y="691"/>
                </a:cxn>
                <a:cxn ang="0">
                  <a:pos x="472" y="784"/>
                </a:cxn>
                <a:cxn ang="0">
                  <a:pos x="399" y="819"/>
                </a:cxn>
                <a:cxn ang="0">
                  <a:pos x="216" y="819"/>
                </a:cxn>
                <a:cxn ang="0">
                  <a:pos x="216" y="636"/>
                </a:cxn>
                <a:cxn ang="0">
                  <a:pos x="180" y="563"/>
                </a:cxn>
                <a:cxn ang="0">
                  <a:pos x="88" y="602"/>
                </a:cxn>
                <a:cxn ang="0">
                  <a:pos x="88" y="434"/>
                </a:cxn>
                <a:cxn ang="0">
                  <a:pos x="180" y="472"/>
                </a:cxn>
                <a:cxn ang="0">
                  <a:pos x="216" y="399"/>
                </a:cxn>
                <a:cxn ang="0">
                  <a:pos x="216" y="216"/>
                </a:cxn>
                <a:cxn ang="0">
                  <a:pos x="399" y="216"/>
                </a:cxn>
              </a:cxnLst>
              <a:rect l="0" t="0" r="r" b="b"/>
              <a:pathLst>
                <a:path w="819" h="819">
                  <a:moveTo>
                    <a:pt x="399" y="216"/>
                  </a:moveTo>
                  <a:cubicBezTo>
                    <a:pt x="465" y="216"/>
                    <a:pt x="480" y="200"/>
                    <a:pt x="472" y="181"/>
                  </a:cubicBezTo>
                  <a:cubicBezTo>
                    <a:pt x="455" y="144"/>
                    <a:pt x="425" y="139"/>
                    <a:pt x="433" y="88"/>
                  </a:cubicBezTo>
                  <a:cubicBezTo>
                    <a:pt x="447" y="0"/>
                    <a:pt x="588" y="0"/>
                    <a:pt x="601" y="88"/>
                  </a:cubicBezTo>
                  <a:cubicBezTo>
                    <a:pt x="609" y="139"/>
                    <a:pt x="580" y="144"/>
                    <a:pt x="563" y="181"/>
                  </a:cubicBezTo>
                  <a:cubicBezTo>
                    <a:pt x="554" y="200"/>
                    <a:pt x="570" y="216"/>
                    <a:pt x="636" y="216"/>
                  </a:cubicBezTo>
                  <a:cubicBezTo>
                    <a:pt x="819" y="216"/>
                    <a:pt x="819" y="216"/>
                    <a:pt x="819" y="216"/>
                  </a:cubicBezTo>
                  <a:cubicBezTo>
                    <a:pt x="819" y="399"/>
                    <a:pt x="819" y="399"/>
                    <a:pt x="819" y="399"/>
                  </a:cubicBezTo>
                  <a:cubicBezTo>
                    <a:pt x="819" y="465"/>
                    <a:pt x="803" y="481"/>
                    <a:pt x="784" y="472"/>
                  </a:cubicBezTo>
                  <a:cubicBezTo>
                    <a:pt x="747" y="455"/>
                    <a:pt x="742" y="426"/>
                    <a:pt x="691" y="434"/>
                  </a:cubicBezTo>
                  <a:cubicBezTo>
                    <a:pt x="603" y="447"/>
                    <a:pt x="603" y="588"/>
                    <a:pt x="691" y="602"/>
                  </a:cubicBezTo>
                  <a:cubicBezTo>
                    <a:pt x="742" y="610"/>
                    <a:pt x="747" y="580"/>
                    <a:pt x="784" y="563"/>
                  </a:cubicBezTo>
                  <a:cubicBezTo>
                    <a:pt x="803" y="555"/>
                    <a:pt x="819" y="570"/>
                    <a:pt x="819" y="636"/>
                  </a:cubicBezTo>
                  <a:cubicBezTo>
                    <a:pt x="819" y="819"/>
                    <a:pt x="819" y="819"/>
                    <a:pt x="819" y="819"/>
                  </a:cubicBezTo>
                  <a:cubicBezTo>
                    <a:pt x="636" y="819"/>
                    <a:pt x="636" y="819"/>
                    <a:pt x="636" y="819"/>
                  </a:cubicBezTo>
                  <a:cubicBezTo>
                    <a:pt x="570" y="819"/>
                    <a:pt x="554" y="803"/>
                    <a:pt x="563" y="784"/>
                  </a:cubicBezTo>
                  <a:cubicBezTo>
                    <a:pt x="580" y="747"/>
                    <a:pt x="609" y="743"/>
                    <a:pt x="601" y="691"/>
                  </a:cubicBezTo>
                  <a:cubicBezTo>
                    <a:pt x="588" y="603"/>
                    <a:pt x="447" y="603"/>
                    <a:pt x="433" y="691"/>
                  </a:cubicBezTo>
                  <a:cubicBezTo>
                    <a:pt x="425" y="743"/>
                    <a:pt x="455" y="747"/>
                    <a:pt x="472" y="784"/>
                  </a:cubicBezTo>
                  <a:cubicBezTo>
                    <a:pt x="480" y="803"/>
                    <a:pt x="465" y="819"/>
                    <a:pt x="399" y="819"/>
                  </a:cubicBezTo>
                  <a:cubicBezTo>
                    <a:pt x="216" y="819"/>
                    <a:pt x="216" y="819"/>
                    <a:pt x="216" y="819"/>
                  </a:cubicBezTo>
                  <a:cubicBezTo>
                    <a:pt x="216" y="636"/>
                    <a:pt x="216" y="636"/>
                    <a:pt x="216" y="636"/>
                  </a:cubicBezTo>
                  <a:cubicBezTo>
                    <a:pt x="216" y="570"/>
                    <a:pt x="200" y="555"/>
                    <a:pt x="180" y="563"/>
                  </a:cubicBezTo>
                  <a:cubicBezTo>
                    <a:pt x="144" y="580"/>
                    <a:pt x="139" y="610"/>
                    <a:pt x="88" y="602"/>
                  </a:cubicBezTo>
                  <a:cubicBezTo>
                    <a:pt x="0" y="588"/>
                    <a:pt x="0" y="447"/>
                    <a:pt x="88" y="434"/>
                  </a:cubicBezTo>
                  <a:cubicBezTo>
                    <a:pt x="139" y="426"/>
                    <a:pt x="144" y="455"/>
                    <a:pt x="180" y="472"/>
                  </a:cubicBezTo>
                  <a:cubicBezTo>
                    <a:pt x="200" y="481"/>
                    <a:pt x="216" y="465"/>
                    <a:pt x="216" y="399"/>
                  </a:cubicBezTo>
                  <a:cubicBezTo>
                    <a:pt x="216" y="216"/>
                    <a:pt x="216" y="216"/>
                    <a:pt x="216" y="216"/>
                  </a:cubicBezTo>
                  <a:lnTo>
                    <a:pt x="399" y="216"/>
                  </a:lnTo>
                  <a:close/>
                </a:path>
              </a:pathLst>
            </a:custGeom>
            <a:solidFill>
              <a:schemeClr val="accent4"/>
            </a:solidFill>
            <a:ln w="571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Freeform 76"/>
            <p:cNvSpPr>
              <a:spLocks/>
            </p:cNvSpPr>
            <p:nvPr/>
          </p:nvSpPr>
          <p:spPr bwMode="auto">
            <a:xfrm rot="1794316">
              <a:off x="6256977" y="3042466"/>
              <a:ext cx="1603769" cy="1602279"/>
            </a:xfrm>
            <a:custGeom>
              <a:avLst/>
              <a:gdLst/>
              <a:ahLst/>
              <a:cxnLst>
                <a:cxn ang="0">
                  <a:pos x="183" y="603"/>
                </a:cxn>
                <a:cxn ang="0">
                  <a:pos x="256" y="638"/>
                </a:cxn>
                <a:cxn ang="0">
                  <a:pos x="218" y="731"/>
                </a:cxn>
                <a:cxn ang="0">
                  <a:pos x="386" y="731"/>
                </a:cxn>
                <a:cxn ang="0">
                  <a:pos x="347" y="638"/>
                </a:cxn>
                <a:cxn ang="0">
                  <a:pos x="420" y="603"/>
                </a:cxn>
                <a:cxn ang="0">
                  <a:pos x="603" y="603"/>
                </a:cxn>
                <a:cxn ang="0">
                  <a:pos x="603" y="420"/>
                </a:cxn>
                <a:cxn ang="0">
                  <a:pos x="639" y="347"/>
                </a:cxn>
                <a:cxn ang="0">
                  <a:pos x="731" y="385"/>
                </a:cxn>
                <a:cxn ang="0">
                  <a:pos x="731" y="217"/>
                </a:cxn>
                <a:cxn ang="0">
                  <a:pos x="639" y="256"/>
                </a:cxn>
                <a:cxn ang="0">
                  <a:pos x="603" y="183"/>
                </a:cxn>
                <a:cxn ang="0">
                  <a:pos x="603" y="0"/>
                </a:cxn>
                <a:cxn ang="0">
                  <a:pos x="420" y="0"/>
                </a:cxn>
                <a:cxn ang="0">
                  <a:pos x="347" y="35"/>
                </a:cxn>
                <a:cxn ang="0">
                  <a:pos x="386" y="128"/>
                </a:cxn>
                <a:cxn ang="0">
                  <a:pos x="218" y="128"/>
                </a:cxn>
                <a:cxn ang="0">
                  <a:pos x="256" y="35"/>
                </a:cxn>
                <a:cxn ang="0">
                  <a:pos x="183" y="0"/>
                </a:cxn>
                <a:cxn ang="0">
                  <a:pos x="0" y="0"/>
                </a:cxn>
                <a:cxn ang="0">
                  <a:pos x="0" y="183"/>
                </a:cxn>
                <a:cxn ang="0">
                  <a:pos x="35" y="256"/>
                </a:cxn>
                <a:cxn ang="0">
                  <a:pos x="128" y="217"/>
                </a:cxn>
                <a:cxn ang="0">
                  <a:pos x="128" y="385"/>
                </a:cxn>
                <a:cxn ang="0">
                  <a:pos x="35" y="347"/>
                </a:cxn>
                <a:cxn ang="0">
                  <a:pos x="0" y="420"/>
                </a:cxn>
                <a:cxn ang="0">
                  <a:pos x="0" y="603"/>
                </a:cxn>
                <a:cxn ang="0">
                  <a:pos x="183" y="603"/>
                </a:cxn>
              </a:cxnLst>
              <a:rect l="0" t="0" r="r" b="b"/>
              <a:pathLst>
                <a:path w="819" h="819">
                  <a:moveTo>
                    <a:pt x="183" y="603"/>
                  </a:moveTo>
                  <a:cubicBezTo>
                    <a:pt x="249" y="603"/>
                    <a:pt x="265" y="619"/>
                    <a:pt x="256" y="638"/>
                  </a:cubicBezTo>
                  <a:cubicBezTo>
                    <a:pt x="239" y="675"/>
                    <a:pt x="210" y="680"/>
                    <a:pt x="218" y="731"/>
                  </a:cubicBezTo>
                  <a:cubicBezTo>
                    <a:pt x="231" y="819"/>
                    <a:pt x="372" y="819"/>
                    <a:pt x="386" y="731"/>
                  </a:cubicBezTo>
                  <a:cubicBezTo>
                    <a:pt x="394" y="680"/>
                    <a:pt x="364" y="675"/>
                    <a:pt x="347" y="638"/>
                  </a:cubicBezTo>
                  <a:cubicBezTo>
                    <a:pt x="339" y="619"/>
                    <a:pt x="354" y="603"/>
                    <a:pt x="420" y="603"/>
                  </a:cubicBezTo>
                  <a:cubicBezTo>
                    <a:pt x="603" y="603"/>
                    <a:pt x="603" y="603"/>
                    <a:pt x="603" y="603"/>
                  </a:cubicBezTo>
                  <a:cubicBezTo>
                    <a:pt x="603" y="420"/>
                    <a:pt x="603" y="420"/>
                    <a:pt x="603" y="420"/>
                  </a:cubicBezTo>
                  <a:cubicBezTo>
                    <a:pt x="603" y="354"/>
                    <a:pt x="619" y="338"/>
                    <a:pt x="639" y="347"/>
                  </a:cubicBezTo>
                  <a:cubicBezTo>
                    <a:pt x="675" y="364"/>
                    <a:pt x="680" y="393"/>
                    <a:pt x="731" y="385"/>
                  </a:cubicBezTo>
                  <a:cubicBezTo>
                    <a:pt x="819" y="372"/>
                    <a:pt x="819" y="231"/>
                    <a:pt x="731" y="217"/>
                  </a:cubicBezTo>
                  <a:cubicBezTo>
                    <a:pt x="680" y="209"/>
                    <a:pt x="675" y="239"/>
                    <a:pt x="639" y="256"/>
                  </a:cubicBezTo>
                  <a:cubicBezTo>
                    <a:pt x="619" y="264"/>
                    <a:pt x="603" y="249"/>
                    <a:pt x="603" y="183"/>
                  </a:cubicBezTo>
                  <a:cubicBezTo>
                    <a:pt x="603" y="0"/>
                    <a:pt x="603" y="0"/>
                    <a:pt x="603" y="0"/>
                  </a:cubicBezTo>
                  <a:cubicBezTo>
                    <a:pt x="420" y="0"/>
                    <a:pt x="420" y="0"/>
                    <a:pt x="420" y="0"/>
                  </a:cubicBezTo>
                  <a:cubicBezTo>
                    <a:pt x="354" y="0"/>
                    <a:pt x="339" y="16"/>
                    <a:pt x="347" y="35"/>
                  </a:cubicBezTo>
                  <a:cubicBezTo>
                    <a:pt x="364" y="72"/>
                    <a:pt x="394" y="76"/>
                    <a:pt x="386" y="128"/>
                  </a:cubicBezTo>
                  <a:cubicBezTo>
                    <a:pt x="372" y="216"/>
                    <a:pt x="231" y="216"/>
                    <a:pt x="218" y="128"/>
                  </a:cubicBezTo>
                  <a:cubicBezTo>
                    <a:pt x="210" y="76"/>
                    <a:pt x="239" y="72"/>
                    <a:pt x="256" y="35"/>
                  </a:cubicBezTo>
                  <a:cubicBezTo>
                    <a:pt x="265" y="16"/>
                    <a:pt x="249" y="0"/>
                    <a:pt x="183" y="0"/>
                  </a:cubicBezTo>
                  <a:cubicBezTo>
                    <a:pt x="0" y="0"/>
                    <a:pt x="0" y="0"/>
                    <a:pt x="0" y="0"/>
                  </a:cubicBezTo>
                  <a:cubicBezTo>
                    <a:pt x="0" y="183"/>
                    <a:pt x="0" y="183"/>
                    <a:pt x="0" y="183"/>
                  </a:cubicBezTo>
                  <a:cubicBezTo>
                    <a:pt x="0" y="249"/>
                    <a:pt x="16" y="264"/>
                    <a:pt x="35" y="256"/>
                  </a:cubicBezTo>
                  <a:cubicBezTo>
                    <a:pt x="72" y="239"/>
                    <a:pt x="77" y="209"/>
                    <a:pt x="128" y="217"/>
                  </a:cubicBezTo>
                  <a:cubicBezTo>
                    <a:pt x="216" y="231"/>
                    <a:pt x="216" y="372"/>
                    <a:pt x="128" y="385"/>
                  </a:cubicBezTo>
                  <a:cubicBezTo>
                    <a:pt x="77" y="393"/>
                    <a:pt x="72" y="364"/>
                    <a:pt x="35" y="347"/>
                  </a:cubicBezTo>
                  <a:cubicBezTo>
                    <a:pt x="16" y="338"/>
                    <a:pt x="0" y="354"/>
                    <a:pt x="0" y="420"/>
                  </a:cubicBezTo>
                  <a:cubicBezTo>
                    <a:pt x="0" y="603"/>
                    <a:pt x="0" y="603"/>
                    <a:pt x="0" y="603"/>
                  </a:cubicBezTo>
                  <a:lnTo>
                    <a:pt x="183" y="603"/>
                  </a:lnTo>
                  <a:close/>
                </a:path>
              </a:pathLst>
            </a:custGeom>
            <a:solidFill>
              <a:schemeClr val="accent2"/>
            </a:solidFill>
            <a:ln w="571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77"/>
            <p:cNvSpPr>
              <a:spLocks/>
            </p:cNvSpPr>
            <p:nvPr/>
          </p:nvSpPr>
          <p:spPr bwMode="auto">
            <a:xfrm rot="1794316">
              <a:off x="5444729" y="2086985"/>
              <a:ext cx="1603769" cy="1602279"/>
            </a:xfrm>
            <a:custGeom>
              <a:avLst/>
              <a:gdLst/>
              <a:ahLst/>
              <a:cxnLst>
                <a:cxn ang="0">
                  <a:pos x="183" y="216"/>
                </a:cxn>
                <a:cxn ang="0">
                  <a:pos x="256" y="180"/>
                </a:cxn>
                <a:cxn ang="0">
                  <a:pos x="217" y="88"/>
                </a:cxn>
                <a:cxn ang="0">
                  <a:pos x="385" y="88"/>
                </a:cxn>
                <a:cxn ang="0">
                  <a:pos x="347" y="180"/>
                </a:cxn>
                <a:cxn ang="0">
                  <a:pos x="420" y="216"/>
                </a:cxn>
                <a:cxn ang="0">
                  <a:pos x="603" y="216"/>
                </a:cxn>
                <a:cxn ang="0">
                  <a:pos x="603" y="399"/>
                </a:cxn>
                <a:cxn ang="0">
                  <a:pos x="638" y="472"/>
                </a:cxn>
                <a:cxn ang="0">
                  <a:pos x="731" y="433"/>
                </a:cxn>
                <a:cxn ang="0">
                  <a:pos x="731" y="601"/>
                </a:cxn>
                <a:cxn ang="0">
                  <a:pos x="638" y="563"/>
                </a:cxn>
                <a:cxn ang="0">
                  <a:pos x="603" y="636"/>
                </a:cxn>
                <a:cxn ang="0">
                  <a:pos x="603" y="819"/>
                </a:cxn>
                <a:cxn ang="0">
                  <a:pos x="420" y="819"/>
                </a:cxn>
                <a:cxn ang="0">
                  <a:pos x="347" y="784"/>
                </a:cxn>
                <a:cxn ang="0">
                  <a:pos x="385" y="691"/>
                </a:cxn>
                <a:cxn ang="0">
                  <a:pos x="217" y="691"/>
                </a:cxn>
                <a:cxn ang="0">
                  <a:pos x="256" y="784"/>
                </a:cxn>
                <a:cxn ang="0">
                  <a:pos x="183" y="819"/>
                </a:cxn>
                <a:cxn ang="0">
                  <a:pos x="0" y="819"/>
                </a:cxn>
                <a:cxn ang="0">
                  <a:pos x="0" y="636"/>
                </a:cxn>
                <a:cxn ang="0">
                  <a:pos x="35" y="563"/>
                </a:cxn>
                <a:cxn ang="0">
                  <a:pos x="128" y="601"/>
                </a:cxn>
                <a:cxn ang="0">
                  <a:pos x="128" y="433"/>
                </a:cxn>
                <a:cxn ang="0">
                  <a:pos x="35" y="472"/>
                </a:cxn>
                <a:cxn ang="0">
                  <a:pos x="0" y="399"/>
                </a:cxn>
                <a:cxn ang="0">
                  <a:pos x="0" y="216"/>
                </a:cxn>
                <a:cxn ang="0">
                  <a:pos x="183" y="216"/>
                </a:cxn>
              </a:cxnLst>
              <a:rect l="0" t="0" r="r" b="b"/>
              <a:pathLst>
                <a:path w="819" h="819">
                  <a:moveTo>
                    <a:pt x="183" y="216"/>
                  </a:moveTo>
                  <a:cubicBezTo>
                    <a:pt x="249" y="216"/>
                    <a:pt x="264" y="200"/>
                    <a:pt x="256" y="180"/>
                  </a:cubicBezTo>
                  <a:cubicBezTo>
                    <a:pt x="239" y="144"/>
                    <a:pt x="209" y="139"/>
                    <a:pt x="217" y="88"/>
                  </a:cubicBezTo>
                  <a:cubicBezTo>
                    <a:pt x="231" y="0"/>
                    <a:pt x="372" y="0"/>
                    <a:pt x="385" y="88"/>
                  </a:cubicBezTo>
                  <a:cubicBezTo>
                    <a:pt x="393" y="139"/>
                    <a:pt x="364" y="144"/>
                    <a:pt x="347" y="180"/>
                  </a:cubicBezTo>
                  <a:cubicBezTo>
                    <a:pt x="338" y="200"/>
                    <a:pt x="354" y="216"/>
                    <a:pt x="420" y="216"/>
                  </a:cubicBezTo>
                  <a:cubicBezTo>
                    <a:pt x="603" y="216"/>
                    <a:pt x="603" y="216"/>
                    <a:pt x="603" y="216"/>
                  </a:cubicBezTo>
                  <a:cubicBezTo>
                    <a:pt x="603" y="399"/>
                    <a:pt x="603" y="399"/>
                    <a:pt x="603" y="399"/>
                  </a:cubicBezTo>
                  <a:cubicBezTo>
                    <a:pt x="603" y="465"/>
                    <a:pt x="619" y="480"/>
                    <a:pt x="638" y="472"/>
                  </a:cubicBezTo>
                  <a:cubicBezTo>
                    <a:pt x="675" y="455"/>
                    <a:pt x="680" y="425"/>
                    <a:pt x="731" y="433"/>
                  </a:cubicBezTo>
                  <a:cubicBezTo>
                    <a:pt x="819" y="447"/>
                    <a:pt x="819" y="588"/>
                    <a:pt x="731" y="601"/>
                  </a:cubicBezTo>
                  <a:cubicBezTo>
                    <a:pt x="680" y="609"/>
                    <a:pt x="675" y="580"/>
                    <a:pt x="638" y="563"/>
                  </a:cubicBezTo>
                  <a:cubicBezTo>
                    <a:pt x="619" y="554"/>
                    <a:pt x="603" y="570"/>
                    <a:pt x="603" y="636"/>
                  </a:cubicBezTo>
                  <a:cubicBezTo>
                    <a:pt x="603" y="819"/>
                    <a:pt x="603" y="819"/>
                    <a:pt x="603" y="819"/>
                  </a:cubicBezTo>
                  <a:cubicBezTo>
                    <a:pt x="420" y="819"/>
                    <a:pt x="420" y="819"/>
                    <a:pt x="420" y="819"/>
                  </a:cubicBezTo>
                  <a:cubicBezTo>
                    <a:pt x="354" y="819"/>
                    <a:pt x="338" y="803"/>
                    <a:pt x="347" y="784"/>
                  </a:cubicBezTo>
                  <a:cubicBezTo>
                    <a:pt x="364" y="747"/>
                    <a:pt x="393" y="742"/>
                    <a:pt x="385" y="691"/>
                  </a:cubicBezTo>
                  <a:cubicBezTo>
                    <a:pt x="372" y="603"/>
                    <a:pt x="231" y="603"/>
                    <a:pt x="217" y="691"/>
                  </a:cubicBezTo>
                  <a:cubicBezTo>
                    <a:pt x="209" y="742"/>
                    <a:pt x="239" y="747"/>
                    <a:pt x="256" y="784"/>
                  </a:cubicBezTo>
                  <a:cubicBezTo>
                    <a:pt x="264" y="803"/>
                    <a:pt x="249" y="819"/>
                    <a:pt x="183" y="819"/>
                  </a:cubicBezTo>
                  <a:cubicBezTo>
                    <a:pt x="0" y="819"/>
                    <a:pt x="0" y="819"/>
                    <a:pt x="0" y="819"/>
                  </a:cubicBezTo>
                  <a:cubicBezTo>
                    <a:pt x="0" y="636"/>
                    <a:pt x="0" y="636"/>
                    <a:pt x="0" y="636"/>
                  </a:cubicBezTo>
                  <a:cubicBezTo>
                    <a:pt x="0" y="570"/>
                    <a:pt x="16" y="554"/>
                    <a:pt x="35" y="563"/>
                  </a:cubicBezTo>
                  <a:cubicBezTo>
                    <a:pt x="72" y="580"/>
                    <a:pt x="76" y="609"/>
                    <a:pt x="128" y="601"/>
                  </a:cubicBezTo>
                  <a:cubicBezTo>
                    <a:pt x="216" y="588"/>
                    <a:pt x="216" y="447"/>
                    <a:pt x="128" y="433"/>
                  </a:cubicBezTo>
                  <a:cubicBezTo>
                    <a:pt x="76" y="425"/>
                    <a:pt x="72" y="455"/>
                    <a:pt x="35" y="472"/>
                  </a:cubicBezTo>
                  <a:cubicBezTo>
                    <a:pt x="16" y="480"/>
                    <a:pt x="0" y="465"/>
                    <a:pt x="0" y="399"/>
                  </a:cubicBezTo>
                  <a:cubicBezTo>
                    <a:pt x="0" y="216"/>
                    <a:pt x="0" y="216"/>
                    <a:pt x="0" y="216"/>
                  </a:cubicBezTo>
                  <a:lnTo>
                    <a:pt x="183" y="216"/>
                  </a:lnTo>
                  <a:close/>
                </a:path>
              </a:pathLst>
            </a:custGeom>
            <a:solidFill>
              <a:schemeClr val="accent1"/>
            </a:solidFill>
            <a:ln w="571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79"/>
            <p:cNvSpPr>
              <a:spLocks/>
            </p:cNvSpPr>
            <p:nvPr/>
          </p:nvSpPr>
          <p:spPr bwMode="auto">
            <a:xfrm rot="1794316">
              <a:off x="5301867" y="3853323"/>
              <a:ext cx="1603769" cy="1603769"/>
            </a:xfrm>
            <a:custGeom>
              <a:avLst/>
              <a:gdLst/>
              <a:ahLst/>
              <a:cxnLst>
                <a:cxn ang="0">
                  <a:pos x="216" y="420"/>
                </a:cxn>
                <a:cxn ang="0">
                  <a:pos x="181" y="347"/>
                </a:cxn>
                <a:cxn ang="0">
                  <a:pos x="88" y="386"/>
                </a:cxn>
                <a:cxn ang="0">
                  <a:pos x="88" y="218"/>
                </a:cxn>
                <a:cxn ang="0">
                  <a:pos x="181" y="256"/>
                </a:cxn>
                <a:cxn ang="0">
                  <a:pos x="216" y="183"/>
                </a:cxn>
                <a:cxn ang="0">
                  <a:pos x="216" y="0"/>
                </a:cxn>
                <a:cxn ang="0">
                  <a:pos x="399" y="0"/>
                </a:cxn>
                <a:cxn ang="0">
                  <a:pos x="472" y="35"/>
                </a:cxn>
                <a:cxn ang="0">
                  <a:pos x="434" y="128"/>
                </a:cxn>
                <a:cxn ang="0">
                  <a:pos x="602" y="128"/>
                </a:cxn>
                <a:cxn ang="0">
                  <a:pos x="563" y="35"/>
                </a:cxn>
                <a:cxn ang="0">
                  <a:pos x="636" y="0"/>
                </a:cxn>
                <a:cxn ang="0">
                  <a:pos x="819" y="0"/>
                </a:cxn>
                <a:cxn ang="0">
                  <a:pos x="819" y="183"/>
                </a:cxn>
                <a:cxn ang="0">
                  <a:pos x="784" y="256"/>
                </a:cxn>
                <a:cxn ang="0">
                  <a:pos x="691" y="218"/>
                </a:cxn>
                <a:cxn ang="0">
                  <a:pos x="691" y="386"/>
                </a:cxn>
                <a:cxn ang="0">
                  <a:pos x="784" y="347"/>
                </a:cxn>
                <a:cxn ang="0">
                  <a:pos x="819" y="420"/>
                </a:cxn>
                <a:cxn ang="0">
                  <a:pos x="819" y="603"/>
                </a:cxn>
                <a:cxn ang="0">
                  <a:pos x="636" y="603"/>
                </a:cxn>
                <a:cxn ang="0">
                  <a:pos x="563" y="639"/>
                </a:cxn>
                <a:cxn ang="0">
                  <a:pos x="602" y="731"/>
                </a:cxn>
                <a:cxn ang="0">
                  <a:pos x="434" y="731"/>
                </a:cxn>
                <a:cxn ang="0">
                  <a:pos x="472" y="639"/>
                </a:cxn>
                <a:cxn ang="0">
                  <a:pos x="399" y="603"/>
                </a:cxn>
                <a:cxn ang="0">
                  <a:pos x="216" y="603"/>
                </a:cxn>
                <a:cxn ang="0">
                  <a:pos x="216" y="420"/>
                </a:cxn>
              </a:cxnLst>
              <a:rect l="0" t="0" r="r" b="b"/>
              <a:pathLst>
                <a:path w="819" h="819">
                  <a:moveTo>
                    <a:pt x="216" y="420"/>
                  </a:moveTo>
                  <a:cubicBezTo>
                    <a:pt x="216" y="354"/>
                    <a:pt x="200" y="339"/>
                    <a:pt x="181" y="347"/>
                  </a:cubicBezTo>
                  <a:cubicBezTo>
                    <a:pt x="144" y="364"/>
                    <a:pt x="139" y="394"/>
                    <a:pt x="88" y="386"/>
                  </a:cubicBezTo>
                  <a:cubicBezTo>
                    <a:pt x="0" y="372"/>
                    <a:pt x="0" y="231"/>
                    <a:pt x="88" y="218"/>
                  </a:cubicBezTo>
                  <a:cubicBezTo>
                    <a:pt x="139" y="210"/>
                    <a:pt x="144" y="239"/>
                    <a:pt x="181" y="256"/>
                  </a:cubicBezTo>
                  <a:cubicBezTo>
                    <a:pt x="200" y="265"/>
                    <a:pt x="216" y="249"/>
                    <a:pt x="216" y="183"/>
                  </a:cubicBezTo>
                  <a:cubicBezTo>
                    <a:pt x="216" y="0"/>
                    <a:pt x="216" y="0"/>
                    <a:pt x="216" y="0"/>
                  </a:cubicBezTo>
                  <a:cubicBezTo>
                    <a:pt x="399" y="0"/>
                    <a:pt x="399" y="0"/>
                    <a:pt x="399" y="0"/>
                  </a:cubicBezTo>
                  <a:cubicBezTo>
                    <a:pt x="465" y="0"/>
                    <a:pt x="481" y="16"/>
                    <a:pt x="472" y="35"/>
                  </a:cubicBezTo>
                  <a:cubicBezTo>
                    <a:pt x="455" y="72"/>
                    <a:pt x="426" y="77"/>
                    <a:pt x="434" y="128"/>
                  </a:cubicBezTo>
                  <a:cubicBezTo>
                    <a:pt x="447" y="216"/>
                    <a:pt x="588" y="216"/>
                    <a:pt x="602" y="128"/>
                  </a:cubicBezTo>
                  <a:cubicBezTo>
                    <a:pt x="610" y="77"/>
                    <a:pt x="580" y="72"/>
                    <a:pt x="563" y="35"/>
                  </a:cubicBezTo>
                  <a:cubicBezTo>
                    <a:pt x="555" y="16"/>
                    <a:pt x="570" y="0"/>
                    <a:pt x="636" y="0"/>
                  </a:cubicBezTo>
                  <a:cubicBezTo>
                    <a:pt x="819" y="0"/>
                    <a:pt x="819" y="0"/>
                    <a:pt x="819" y="0"/>
                  </a:cubicBezTo>
                  <a:cubicBezTo>
                    <a:pt x="819" y="183"/>
                    <a:pt x="819" y="183"/>
                    <a:pt x="819" y="183"/>
                  </a:cubicBezTo>
                  <a:cubicBezTo>
                    <a:pt x="819" y="249"/>
                    <a:pt x="803" y="265"/>
                    <a:pt x="784" y="256"/>
                  </a:cubicBezTo>
                  <a:cubicBezTo>
                    <a:pt x="747" y="239"/>
                    <a:pt x="743" y="210"/>
                    <a:pt x="691" y="218"/>
                  </a:cubicBezTo>
                  <a:cubicBezTo>
                    <a:pt x="603" y="231"/>
                    <a:pt x="603" y="372"/>
                    <a:pt x="691" y="386"/>
                  </a:cubicBezTo>
                  <a:cubicBezTo>
                    <a:pt x="743" y="394"/>
                    <a:pt x="747" y="364"/>
                    <a:pt x="784" y="347"/>
                  </a:cubicBezTo>
                  <a:cubicBezTo>
                    <a:pt x="803" y="339"/>
                    <a:pt x="819" y="354"/>
                    <a:pt x="819" y="420"/>
                  </a:cubicBezTo>
                  <a:cubicBezTo>
                    <a:pt x="819" y="603"/>
                    <a:pt x="819" y="603"/>
                    <a:pt x="819" y="603"/>
                  </a:cubicBezTo>
                  <a:cubicBezTo>
                    <a:pt x="636" y="603"/>
                    <a:pt x="636" y="603"/>
                    <a:pt x="636" y="603"/>
                  </a:cubicBezTo>
                  <a:cubicBezTo>
                    <a:pt x="570" y="603"/>
                    <a:pt x="555" y="619"/>
                    <a:pt x="563" y="639"/>
                  </a:cubicBezTo>
                  <a:cubicBezTo>
                    <a:pt x="580" y="675"/>
                    <a:pt x="610" y="680"/>
                    <a:pt x="602" y="731"/>
                  </a:cubicBezTo>
                  <a:cubicBezTo>
                    <a:pt x="588" y="819"/>
                    <a:pt x="447" y="819"/>
                    <a:pt x="434" y="731"/>
                  </a:cubicBezTo>
                  <a:cubicBezTo>
                    <a:pt x="426" y="680"/>
                    <a:pt x="455" y="675"/>
                    <a:pt x="472" y="639"/>
                  </a:cubicBezTo>
                  <a:cubicBezTo>
                    <a:pt x="481" y="619"/>
                    <a:pt x="465" y="603"/>
                    <a:pt x="399" y="603"/>
                  </a:cubicBezTo>
                  <a:cubicBezTo>
                    <a:pt x="216" y="603"/>
                    <a:pt x="216" y="603"/>
                    <a:pt x="216" y="603"/>
                  </a:cubicBezTo>
                  <a:lnTo>
                    <a:pt x="216" y="420"/>
                  </a:lnTo>
                  <a:close/>
                </a:path>
              </a:pathLst>
            </a:custGeom>
            <a:solidFill>
              <a:schemeClr val="accent3"/>
            </a:solidFill>
            <a:ln w="571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40" name="Прямоугольник 39"/>
          <p:cNvSpPr/>
          <p:nvPr/>
        </p:nvSpPr>
        <p:spPr>
          <a:xfrm>
            <a:off x="8667199" y="33131"/>
            <a:ext cx="2972946" cy="1023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8" name="Picture 2" descr="ÐÐ¾ÑÐ¾Ð¶ÐµÐµ Ð¸Ð·Ð¾Ð±ÑÐ°Ð¶ÐµÐ½Ð¸Ð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40937" y="33131"/>
            <a:ext cx="851063" cy="11977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9" name="Picture 4" descr="ÐÐ°ÑÑÐ¸Ð½ÐºÐ¸ Ð¿Ð¾ Ð·Ð°Ð¿ÑÐ¾ÑÑ Ð»Ð¾Ð³Ð¾ÑÐ¸Ð¿Ð¼Ð³Ñ Ð»Ð¾Ð¼Ð¾Ð½Ð¾ÑÐ¾Ð²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95125" y="87356"/>
            <a:ext cx="2665575" cy="1023080"/>
          </a:xfrm>
          <a:prstGeom prst="rect">
            <a:avLst/>
          </a:prstGeom>
          <a:noFill/>
          <a:extLst>
            <a:ext uri="{909E8E84-426E-40DD-AFC4-6F175D3DCCD1}">
              <a14:hiddenFill xmlns:a14="http://schemas.microsoft.com/office/drawing/2010/main">
                <a:solidFill>
                  <a:srgbClr val="FFFFFF"/>
                </a:solidFill>
              </a14:hiddenFill>
            </a:ext>
          </a:extLst>
        </p:spPr>
      </p:pic>
      <p:sp>
        <p:nvSpPr>
          <p:cNvPr id="30" name="Прямоугольник 29"/>
          <p:cNvSpPr/>
          <p:nvPr/>
        </p:nvSpPr>
        <p:spPr>
          <a:xfrm>
            <a:off x="190992" y="1366473"/>
            <a:ext cx="4248472" cy="1908215"/>
          </a:xfrm>
          <a:prstGeom prst="rect">
            <a:avLst/>
          </a:prstGeom>
          <a:ln w="28575">
            <a:solidFill>
              <a:schemeClr val="tx1"/>
            </a:solidFill>
          </a:ln>
        </p:spPr>
        <p:txBody>
          <a:bodyPr wrap="square">
            <a:spAutoFit/>
          </a:bodyPr>
          <a:lstStyle/>
          <a:p>
            <a:r>
              <a:rPr lang="ru-RU" sz="2800" b="1" u="sng" dirty="0">
                <a:solidFill>
                  <a:srgbClr val="FF0000"/>
                </a:solidFill>
                <a:latin typeface="Times New Roman" panose="02020603050405020304" pitchFamily="18" charset="0"/>
                <a:cs typeface="Times New Roman" panose="02020603050405020304" pitchFamily="18" charset="0"/>
              </a:rPr>
              <a:t>1. </a:t>
            </a:r>
            <a:r>
              <a:rPr lang="ru-RU" sz="2800" b="1" u="sng" dirty="0" smtClean="0">
                <a:solidFill>
                  <a:srgbClr val="FF0000"/>
                </a:solidFill>
                <a:latin typeface="Times New Roman" panose="02020603050405020304" pitchFamily="18" charset="0"/>
                <a:cs typeface="Times New Roman" panose="02020603050405020304" pitchFamily="18" charset="0"/>
              </a:rPr>
              <a:t>Общение</a:t>
            </a:r>
            <a:r>
              <a:rPr lang="ru-RU" dirty="0" smtClean="0">
                <a:solidFill>
                  <a:srgbClr val="002060"/>
                </a:solidFill>
                <a:latin typeface="Times New Roman" panose="02020603050405020304" pitchFamily="18" charset="0"/>
                <a:cs typeface="Times New Roman" panose="02020603050405020304" pitchFamily="18" charset="0"/>
              </a:rPr>
              <a:t/>
            </a:r>
            <a:br>
              <a:rPr lang="ru-RU" dirty="0" smtClean="0">
                <a:solidFill>
                  <a:srgbClr val="002060"/>
                </a:solidFill>
                <a:latin typeface="Times New Roman" panose="02020603050405020304" pitchFamily="18" charset="0"/>
                <a:cs typeface="Times New Roman" panose="02020603050405020304" pitchFamily="18" charset="0"/>
              </a:rPr>
            </a:br>
            <a:r>
              <a:rPr lang="ru-RU" dirty="0" smtClean="0">
                <a:solidFill>
                  <a:srgbClr val="002060"/>
                </a:solidFill>
                <a:latin typeface="Times New Roman" panose="02020603050405020304" pitchFamily="18" charset="0"/>
                <a:cs typeface="Times New Roman" panose="02020603050405020304" pitchFamily="18" charset="0"/>
              </a:rPr>
              <a:t>-Коммуникабельность</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-Индивидуальный подход в общении</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-Активность взаимодействия</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-Эмоциональный </a:t>
            </a:r>
            <a:r>
              <a:rPr lang="ru-RU" dirty="0">
                <a:solidFill>
                  <a:srgbClr val="002060"/>
                </a:solidFill>
                <a:latin typeface="Times New Roman" panose="02020603050405020304" pitchFamily="18" charset="0"/>
                <a:cs typeface="Times New Roman" panose="02020603050405020304" pitchFamily="18" charset="0"/>
              </a:rPr>
              <a:t>интеллект </a:t>
            </a:r>
            <a:r>
              <a:rPr lang="ru-RU" dirty="0" smtClean="0">
                <a:solidFill>
                  <a:srgbClr val="002060"/>
                </a:solidFill>
                <a:latin typeface="Times New Roman" panose="02020603050405020304" pitchFamily="18" charset="0"/>
                <a:cs typeface="Times New Roman" panose="02020603050405020304" pitchFamily="18" charset="0"/>
              </a:rPr>
              <a:t/>
            </a:r>
            <a:br>
              <a:rPr lang="ru-RU" dirty="0" smtClean="0">
                <a:solidFill>
                  <a:srgbClr val="002060"/>
                </a:solidFill>
                <a:latin typeface="Times New Roman" panose="02020603050405020304" pitchFamily="18" charset="0"/>
                <a:cs typeface="Times New Roman" panose="02020603050405020304" pitchFamily="18" charset="0"/>
              </a:rPr>
            </a:br>
            <a:r>
              <a:rPr lang="ru-RU" dirty="0" smtClean="0">
                <a:solidFill>
                  <a:srgbClr val="002060"/>
                </a:solidFill>
                <a:latin typeface="Times New Roman" panose="02020603050405020304" pitchFamily="18" charset="0"/>
                <a:cs typeface="Times New Roman" panose="02020603050405020304" pitchFamily="18" charset="0"/>
              </a:rPr>
              <a:t>-Гибкость </a:t>
            </a:r>
            <a:r>
              <a:rPr lang="ru-RU" dirty="0">
                <a:solidFill>
                  <a:srgbClr val="002060"/>
                </a:solidFill>
                <a:latin typeface="Times New Roman" panose="02020603050405020304" pitchFamily="18" charset="0"/>
                <a:cs typeface="Times New Roman" panose="02020603050405020304" pitchFamily="18" charset="0"/>
              </a:rPr>
              <a:t>и принятие критики</a:t>
            </a:r>
          </a:p>
        </p:txBody>
      </p:sp>
      <p:sp>
        <p:nvSpPr>
          <p:cNvPr id="31" name="TextBox 30"/>
          <p:cNvSpPr txBox="1"/>
          <p:nvPr/>
        </p:nvSpPr>
        <p:spPr>
          <a:xfrm>
            <a:off x="1171323" y="33131"/>
            <a:ext cx="7500631" cy="1077218"/>
          </a:xfrm>
          <a:prstGeom prst="rect">
            <a:avLst/>
          </a:prstGeom>
          <a:noFill/>
        </p:spPr>
        <p:txBody>
          <a:bodyPr wrap="square" rtlCol="0">
            <a:spAutoFit/>
          </a:bodyPr>
          <a:lstStyle/>
          <a:p>
            <a:pPr algn="ctr"/>
            <a:r>
              <a:rPr lang="ru-RU" sz="3200" b="1" dirty="0" smtClean="0">
                <a:solidFill>
                  <a:schemeClr val="bg1"/>
                </a:solidFill>
                <a:latin typeface="Times New Roman" panose="02020603050405020304" pitchFamily="18" charset="0"/>
                <a:cs typeface="Times New Roman" panose="02020603050405020304" pitchFamily="18" charset="0"/>
              </a:rPr>
              <a:t>Критерии оценки</a:t>
            </a:r>
            <a:r>
              <a:rPr lang="en-US" sz="3200" b="1" dirty="0" smtClean="0">
                <a:solidFill>
                  <a:schemeClr val="bg1"/>
                </a:solidFill>
                <a:latin typeface="Times New Roman" panose="02020603050405020304" pitchFamily="18" charset="0"/>
                <a:cs typeface="Times New Roman" panose="02020603050405020304" pitchFamily="18" charset="0"/>
              </a:rPr>
              <a:t> </a:t>
            </a:r>
            <a:r>
              <a:rPr lang="ru-RU" sz="3200" b="1" dirty="0" err="1" smtClean="0">
                <a:solidFill>
                  <a:schemeClr val="bg1"/>
                </a:solidFill>
                <a:latin typeface="Times New Roman" panose="02020603050405020304" pitchFamily="18" charset="0"/>
                <a:cs typeface="Times New Roman" panose="02020603050405020304" pitchFamily="18" charset="0"/>
              </a:rPr>
              <a:t>сформированности</a:t>
            </a:r>
            <a:r>
              <a:rPr lang="ru-RU" sz="3200" b="1" dirty="0" smtClean="0">
                <a:solidFill>
                  <a:schemeClr val="bg1"/>
                </a:solidFill>
                <a:latin typeface="Times New Roman" panose="02020603050405020304" pitchFamily="18" charset="0"/>
                <a:cs typeface="Times New Roman" panose="02020603050405020304" pitchFamily="18" charset="0"/>
              </a:rPr>
              <a:t/>
            </a:r>
            <a:br>
              <a:rPr lang="ru-RU" sz="3200" b="1" dirty="0" smtClean="0">
                <a:solidFill>
                  <a:schemeClr val="bg1"/>
                </a:solidFill>
                <a:latin typeface="Times New Roman" panose="02020603050405020304" pitchFamily="18" charset="0"/>
                <a:cs typeface="Times New Roman" panose="02020603050405020304" pitchFamily="18" charset="0"/>
              </a:rPr>
            </a:br>
            <a:r>
              <a:rPr lang="ru-RU" sz="3200" b="1" dirty="0" smtClean="0">
                <a:solidFill>
                  <a:schemeClr val="bg1"/>
                </a:solidFill>
                <a:latin typeface="Times New Roman" panose="02020603050405020304" pitchFamily="18" charset="0"/>
                <a:cs typeface="Times New Roman" panose="02020603050405020304" pitchFamily="18" charset="0"/>
              </a:rPr>
              <a:t>гибких компетенций</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32" name="Прямоугольник 31"/>
          <p:cNvSpPr/>
          <p:nvPr/>
        </p:nvSpPr>
        <p:spPr>
          <a:xfrm>
            <a:off x="8015773" y="1366473"/>
            <a:ext cx="3960440" cy="1908215"/>
          </a:xfrm>
          <a:prstGeom prst="rect">
            <a:avLst/>
          </a:prstGeom>
          <a:ln w="28575">
            <a:solidFill>
              <a:srgbClr val="002060"/>
            </a:solidFill>
          </a:ln>
        </p:spPr>
        <p:txBody>
          <a:bodyPr wrap="square">
            <a:spAutoFit/>
          </a:bodyPr>
          <a:lstStyle/>
          <a:p>
            <a:pPr lvl="0"/>
            <a:r>
              <a:rPr lang="ru-RU" sz="2800" b="1" u="sng" dirty="0">
                <a:solidFill>
                  <a:srgbClr val="FF0000"/>
                </a:solidFill>
                <a:latin typeface="Times New Roman" panose="02020603050405020304" pitchFamily="18" charset="0"/>
                <a:cs typeface="Times New Roman" panose="02020603050405020304" pitchFamily="18" charset="0"/>
              </a:rPr>
              <a:t>2. </a:t>
            </a:r>
            <a:r>
              <a:rPr lang="ru-RU" sz="2800" u="sng" dirty="0">
                <a:solidFill>
                  <a:srgbClr val="FF0000"/>
                </a:solidFill>
                <a:latin typeface="Times New Roman" panose="02020603050405020304" pitchFamily="18" charset="0"/>
                <a:cs typeface="Times New Roman" panose="02020603050405020304" pitchFamily="18" charset="0"/>
              </a:rPr>
              <a:t> </a:t>
            </a:r>
            <a:r>
              <a:rPr lang="ru-RU" sz="2800" b="1" u="sng" dirty="0" smtClean="0">
                <a:solidFill>
                  <a:srgbClr val="FF0000"/>
                </a:solidFill>
                <a:latin typeface="Times New Roman" panose="02020603050405020304" pitchFamily="18" charset="0"/>
                <a:cs typeface="Times New Roman" panose="02020603050405020304" pitchFamily="18" charset="0"/>
              </a:rPr>
              <a:t>Креативность</a:t>
            </a:r>
            <a:r>
              <a:rPr lang="en-US" sz="2800" b="1" u="sng" dirty="0" smtClean="0">
                <a:solidFill>
                  <a:srgbClr val="FF0000"/>
                </a:solidFill>
                <a:latin typeface="Times New Roman" panose="02020603050405020304" pitchFamily="18" charset="0"/>
                <a:cs typeface="Times New Roman" panose="02020603050405020304" pitchFamily="18" charset="0"/>
              </a:rPr>
              <a:t> </a:t>
            </a:r>
            <a:r>
              <a:rPr lang="en-US" b="1" u="sng" dirty="0" smtClean="0">
                <a:solidFill>
                  <a:srgbClr val="FF0000"/>
                </a:solidFill>
                <a:latin typeface="Times New Roman" panose="02020603050405020304" pitchFamily="18" charset="0"/>
                <a:cs typeface="Times New Roman" panose="02020603050405020304" pitchFamily="18" charset="0"/>
              </a:rPr>
              <a:t/>
            </a:r>
            <a:br>
              <a:rPr lang="en-US" b="1" u="sng" dirty="0" smtClean="0">
                <a:solidFill>
                  <a:srgbClr val="FF0000"/>
                </a:solidFill>
                <a:latin typeface="Times New Roman" panose="02020603050405020304" pitchFamily="18" charset="0"/>
                <a:cs typeface="Times New Roman" panose="02020603050405020304" pitchFamily="18" charset="0"/>
              </a:rPr>
            </a:br>
            <a:r>
              <a:rPr lang="ru-RU" dirty="0" smtClean="0">
                <a:solidFill>
                  <a:srgbClr val="002060"/>
                </a:solidFill>
                <a:latin typeface="Times New Roman" panose="02020603050405020304" pitchFamily="18" charset="0"/>
                <a:cs typeface="Times New Roman" panose="02020603050405020304" pitchFamily="18" charset="0"/>
              </a:rPr>
              <a:t>- Оригинальность идей</a:t>
            </a:r>
          </a:p>
          <a:p>
            <a:pPr lvl="0"/>
            <a:r>
              <a:rPr lang="ru-RU" dirty="0" smtClean="0">
                <a:solidFill>
                  <a:srgbClr val="002060"/>
                </a:solidFill>
                <a:latin typeface="Times New Roman" panose="02020603050405020304" pitchFamily="18" charset="0"/>
                <a:cs typeface="Times New Roman" panose="02020603050405020304" pitchFamily="18" charset="0"/>
              </a:rPr>
              <a:t>- Гибкость в применении стратегий</a:t>
            </a:r>
          </a:p>
          <a:p>
            <a:pPr lvl="0"/>
            <a:r>
              <a:rPr lang="ru-RU" dirty="0" smtClean="0">
                <a:solidFill>
                  <a:srgbClr val="002060"/>
                </a:solidFill>
                <a:latin typeface="Times New Roman" panose="02020603050405020304" pitchFamily="18" charset="0"/>
                <a:cs typeface="Times New Roman" panose="02020603050405020304" pitchFamily="18" charset="0"/>
              </a:rPr>
              <a:t>- Абстрактность мышления</a:t>
            </a:r>
          </a:p>
          <a:p>
            <a:pPr lvl="0"/>
            <a:r>
              <a:rPr lang="ru-RU" dirty="0" smtClean="0">
                <a:solidFill>
                  <a:srgbClr val="002060"/>
                </a:solidFill>
                <a:latin typeface="Times New Roman" panose="02020603050405020304" pitchFamily="18" charset="0"/>
                <a:cs typeface="Times New Roman" panose="02020603050405020304" pitchFamily="18" charset="0"/>
              </a:rPr>
              <a:t>- Беглость инициации идей</a:t>
            </a:r>
          </a:p>
          <a:p>
            <a:pPr lvl="0"/>
            <a:r>
              <a:rPr lang="ru-RU" dirty="0" smtClean="0">
                <a:solidFill>
                  <a:srgbClr val="002060"/>
                </a:solidFill>
                <a:latin typeface="Times New Roman" panose="02020603050405020304" pitchFamily="18" charset="0"/>
                <a:cs typeface="Times New Roman" panose="02020603050405020304" pitchFamily="18" charset="0"/>
              </a:rPr>
              <a:t>- Метафоричность выражения идей.</a:t>
            </a:r>
            <a:endParaRPr lang="ru-RU" dirty="0">
              <a:solidFill>
                <a:srgbClr val="002060"/>
              </a:solidFill>
              <a:latin typeface="Times New Roman" panose="02020603050405020304" pitchFamily="18" charset="0"/>
              <a:cs typeface="Times New Roman" panose="02020603050405020304" pitchFamily="18" charset="0"/>
            </a:endParaRPr>
          </a:p>
        </p:txBody>
      </p:sp>
      <p:sp>
        <p:nvSpPr>
          <p:cNvPr id="33" name="Прямоугольник 32"/>
          <p:cNvSpPr/>
          <p:nvPr/>
        </p:nvSpPr>
        <p:spPr>
          <a:xfrm>
            <a:off x="7508316" y="4533144"/>
            <a:ext cx="4467897" cy="1908215"/>
          </a:xfrm>
          <a:prstGeom prst="rect">
            <a:avLst/>
          </a:prstGeom>
          <a:ln w="28575">
            <a:solidFill>
              <a:schemeClr val="tx1"/>
            </a:solidFill>
          </a:ln>
        </p:spPr>
        <p:txBody>
          <a:bodyPr wrap="square">
            <a:spAutoFit/>
          </a:bodyPr>
          <a:lstStyle/>
          <a:p>
            <a:r>
              <a:rPr lang="en-US" sz="2800" b="1" u="sng" dirty="0">
                <a:solidFill>
                  <a:srgbClr val="FF0000"/>
                </a:solidFill>
                <a:latin typeface="Times New Roman" panose="02020603050405020304" pitchFamily="18" charset="0"/>
                <a:cs typeface="Times New Roman" panose="02020603050405020304" pitchFamily="18" charset="0"/>
              </a:rPr>
              <a:t>3</a:t>
            </a:r>
            <a:r>
              <a:rPr lang="ru-RU" sz="2800" b="1" u="sng" dirty="0" smtClean="0">
                <a:solidFill>
                  <a:srgbClr val="FF0000"/>
                </a:solidFill>
                <a:latin typeface="Times New Roman" panose="02020603050405020304" pitchFamily="18" charset="0"/>
                <a:cs typeface="Times New Roman" panose="02020603050405020304" pitchFamily="18" charset="0"/>
              </a:rPr>
              <a:t>. Критическое мышление</a:t>
            </a:r>
            <a:r>
              <a:rPr lang="en-US" sz="2800" b="1" u="sng" dirty="0" smtClean="0">
                <a:solidFill>
                  <a:srgbClr val="FF0000"/>
                </a:solidFill>
                <a:latin typeface="Times New Roman" panose="02020603050405020304" pitchFamily="18" charset="0"/>
                <a:cs typeface="Times New Roman" panose="02020603050405020304" pitchFamily="18" charset="0"/>
              </a:rPr>
              <a:t> </a:t>
            </a:r>
            <a:r>
              <a:rPr lang="ru-RU" dirty="0" smtClean="0">
                <a:solidFill>
                  <a:srgbClr val="002060"/>
                </a:solidFill>
                <a:latin typeface="Times New Roman" panose="02020603050405020304" pitchFamily="18" charset="0"/>
                <a:cs typeface="Times New Roman" panose="02020603050405020304" pitchFamily="18" charset="0"/>
              </a:rPr>
              <a:t/>
            </a:r>
            <a:br>
              <a:rPr lang="ru-RU" dirty="0" smtClean="0">
                <a:solidFill>
                  <a:srgbClr val="002060"/>
                </a:solidFill>
                <a:latin typeface="Times New Roman" panose="02020603050405020304" pitchFamily="18" charset="0"/>
                <a:cs typeface="Times New Roman" panose="02020603050405020304" pitchFamily="18" charset="0"/>
              </a:rPr>
            </a:br>
            <a:r>
              <a:rPr lang="ru-RU" dirty="0" smtClean="0">
                <a:solidFill>
                  <a:srgbClr val="002060"/>
                </a:solidFill>
                <a:latin typeface="Times New Roman" panose="02020603050405020304" pitchFamily="18" charset="0"/>
                <a:cs typeface="Times New Roman" panose="02020603050405020304" pitchFamily="18" charset="0"/>
              </a:rPr>
              <a:t>- Умение работать с информацией</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 Умение ставить вопросы</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 Умение логически мыслить</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a:t>
            </a:r>
            <a:r>
              <a:rPr lang="ru-RU" dirty="0">
                <a:solidFill>
                  <a:srgbClr val="002060"/>
                </a:solidFill>
                <a:latin typeface="Times New Roman" panose="02020603050405020304" pitchFamily="18" charset="0"/>
                <a:cs typeface="Times New Roman" panose="02020603050405020304" pitchFamily="18" charset="0"/>
              </a:rPr>
              <a:t> </a:t>
            </a:r>
            <a:r>
              <a:rPr lang="ru-RU" dirty="0" smtClean="0">
                <a:solidFill>
                  <a:srgbClr val="002060"/>
                </a:solidFill>
                <a:latin typeface="Times New Roman" panose="02020603050405020304" pitchFamily="18" charset="0"/>
                <a:cs typeface="Times New Roman" panose="02020603050405020304" pitchFamily="18" charset="0"/>
              </a:rPr>
              <a:t>Умение анализировать и обобщать</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a:t>
            </a:r>
            <a:r>
              <a:rPr lang="ru-RU" dirty="0">
                <a:solidFill>
                  <a:srgbClr val="002060"/>
                </a:solidFill>
                <a:latin typeface="Times New Roman" panose="02020603050405020304" pitchFamily="18" charset="0"/>
                <a:cs typeface="Times New Roman" panose="02020603050405020304" pitchFamily="18" charset="0"/>
              </a:rPr>
              <a:t> </a:t>
            </a:r>
            <a:r>
              <a:rPr lang="ru-RU" dirty="0" smtClean="0">
                <a:solidFill>
                  <a:srgbClr val="002060"/>
                </a:solidFill>
                <a:latin typeface="Times New Roman" panose="02020603050405020304" pitchFamily="18" charset="0"/>
                <a:cs typeface="Times New Roman" panose="02020603050405020304" pitchFamily="18" charset="0"/>
              </a:rPr>
              <a:t>Умение устанавливать ПС связи.</a:t>
            </a:r>
            <a:endParaRPr lang="ru-RU" dirty="0">
              <a:solidFill>
                <a:srgbClr val="002060"/>
              </a:solidFill>
              <a:latin typeface="Times New Roman" panose="02020603050405020304" pitchFamily="18" charset="0"/>
              <a:cs typeface="Times New Roman" panose="02020603050405020304" pitchFamily="18" charset="0"/>
            </a:endParaRPr>
          </a:p>
        </p:txBody>
      </p:sp>
      <p:sp>
        <p:nvSpPr>
          <p:cNvPr id="34" name="Прямоугольник 33"/>
          <p:cNvSpPr/>
          <p:nvPr/>
        </p:nvSpPr>
        <p:spPr>
          <a:xfrm>
            <a:off x="190992" y="4633290"/>
            <a:ext cx="3960440" cy="1908215"/>
          </a:xfrm>
          <a:prstGeom prst="rect">
            <a:avLst/>
          </a:prstGeom>
          <a:ln w="28575">
            <a:solidFill>
              <a:schemeClr val="tx1"/>
            </a:solidFill>
          </a:ln>
        </p:spPr>
        <p:txBody>
          <a:bodyPr wrap="square">
            <a:spAutoFit/>
          </a:bodyPr>
          <a:lstStyle/>
          <a:p>
            <a:r>
              <a:rPr lang="ru-RU" sz="2800" b="1" u="sng" dirty="0">
                <a:solidFill>
                  <a:srgbClr val="FF0000"/>
                </a:solidFill>
                <a:latin typeface="Times New Roman" panose="02020603050405020304" pitchFamily="18" charset="0"/>
                <a:cs typeface="Times New Roman" panose="02020603050405020304" pitchFamily="18" charset="0"/>
              </a:rPr>
              <a:t>4. </a:t>
            </a:r>
            <a:r>
              <a:rPr lang="ru-RU" sz="2800" b="1" u="sng" dirty="0" smtClean="0">
                <a:solidFill>
                  <a:srgbClr val="FF0000"/>
                </a:solidFill>
                <a:latin typeface="Times New Roman" panose="02020603050405020304" pitchFamily="18" charset="0"/>
                <a:cs typeface="Times New Roman" panose="02020603050405020304" pitchFamily="18" charset="0"/>
              </a:rPr>
              <a:t>Сотрудничество</a:t>
            </a:r>
            <a:r>
              <a:rPr lang="ru-RU" dirty="0" smtClean="0">
                <a:solidFill>
                  <a:srgbClr val="002060"/>
                </a:solidFill>
                <a:latin typeface="Times New Roman" panose="02020603050405020304" pitchFamily="18" charset="0"/>
                <a:cs typeface="Times New Roman" panose="02020603050405020304" pitchFamily="18" charset="0"/>
              </a:rPr>
              <a:t/>
            </a:r>
            <a:br>
              <a:rPr lang="ru-RU" dirty="0" smtClean="0">
                <a:solidFill>
                  <a:srgbClr val="002060"/>
                </a:solidFill>
                <a:latin typeface="Times New Roman" panose="02020603050405020304" pitchFamily="18" charset="0"/>
                <a:cs typeface="Times New Roman" panose="02020603050405020304" pitchFamily="18" charset="0"/>
              </a:rPr>
            </a:br>
            <a:r>
              <a:rPr lang="ru-RU" dirty="0" smtClean="0">
                <a:solidFill>
                  <a:srgbClr val="002060"/>
                </a:solidFill>
                <a:latin typeface="Times New Roman" panose="02020603050405020304" pitchFamily="18" charset="0"/>
                <a:cs typeface="Times New Roman" panose="02020603050405020304" pitchFamily="18" charset="0"/>
              </a:rPr>
              <a:t>-</a:t>
            </a:r>
            <a:r>
              <a:rPr lang="ru-RU" dirty="0">
                <a:solidFill>
                  <a:srgbClr val="002060"/>
                </a:solidFill>
                <a:latin typeface="Times New Roman" panose="02020603050405020304" pitchFamily="18" charset="0"/>
                <a:cs typeface="Times New Roman" panose="02020603050405020304" pitchFamily="18" charset="0"/>
              </a:rPr>
              <a:t> </a:t>
            </a:r>
            <a:r>
              <a:rPr lang="ru-RU" dirty="0" smtClean="0">
                <a:solidFill>
                  <a:srgbClr val="002060"/>
                </a:solidFill>
                <a:latin typeface="Times New Roman" panose="02020603050405020304" pitchFamily="18" charset="0"/>
                <a:cs typeface="Times New Roman" panose="02020603050405020304" pitchFamily="18" charset="0"/>
              </a:rPr>
              <a:t>Наличие единой цели</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a:t>
            </a:r>
            <a:r>
              <a:rPr lang="ru-RU" dirty="0">
                <a:solidFill>
                  <a:srgbClr val="002060"/>
                </a:solidFill>
                <a:latin typeface="Times New Roman" panose="02020603050405020304" pitchFamily="18" charset="0"/>
                <a:cs typeface="Times New Roman" panose="02020603050405020304" pitchFamily="18" charset="0"/>
              </a:rPr>
              <a:t> </a:t>
            </a:r>
            <a:r>
              <a:rPr lang="ru-RU" dirty="0" smtClean="0">
                <a:solidFill>
                  <a:srgbClr val="002060"/>
                </a:solidFill>
                <a:latin typeface="Times New Roman" panose="02020603050405020304" pitchFamily="18" charset="0"/>
                <a:cs typeface="Times New Roman" panose="02020603050405020304" pitchFamily="18" charset="0"/>
              </a:rPr>
              <a:t>Координация </a:t>
            </a:r>
            <a:r>
              <a:rPr lang="ru-RU" dirty="0" err="1" smtClean="0">
                <a:solidFill>
                  <a:srgbClr val="002060"/>
                </a:solidFill>
                <a:latin typeface="Times New Roman" panose="02020603050405020304" pitchFamily="18" charset="0"/>
                <a:cs typeface="Times New Roman" panose="02020603050405020304" pitchFamily="18" charset="0"/>
              </a:rPr>
              <a:t>индив</a:t>
            </a:r>
            <a:r>
              <a:rPr lang="ru-RU" dirty="0" smtClean="0">
                <a:solidFill>
                  <a:srgbClr val="002060"/>
                </a:solidFill>
                <a:latin typeface="Times New Roman" panose="02020603050405020304" pitchFamily="18" charset="0"/>
                <a:cs typeface="Times New Roman" panose="02020603050405020304" pitchFamily="18" charset="0"/>
              </a:rPr>
              <a:t>. деятельности</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 Взаимопомощь</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a:t>
            </a:r>
            <a:r>
              <a:rPr lang="ru-RU" dirty="0">
                <a:solidFill>
                  <a:srgbClr val="002060"/>
                </a:solidFill>
                <a:latin typeface="Times New Roman" panose="02020603050405020304" pitchFamily="18" charset="0"/>
                <a:cs typeface="Times New Roman" panose="02020603050405020304" pitchFamily="18" charset="0"/>
              </a:rPr>
              <a:t> </a:t>
            </a:r>
            <a:r>
              <a:rPr lang="ru-RU" dirty="0" smtClean="0">
                <a:solidFill>
                  <a:srgbClr val="002060"/>
                </a:solidFill>
                <a:latin typeface="Times New Roman" panose="02020603050405020304" pitchFamily="18" charset="0"/>
                <a:cs typeface="Times New Roman" panose="02020603050405020304" pitchFamily="18" charset="0"/>
              </a:rPr>
              <a:t>Единое пространство деятельности</a:t>
            </a:r>
            <a:endParaRPr lang="ru-RU" dirty="0">
              <a:solidFill>
                <a:srgbClr val="002060"/>
              </a:solidFill>
              <a:latin typeface="Times New Roman" panose="02020603050405020304" pitchFamily="18" charset="0"/>
              <a:cs typeface="Times New Roman" panose="02020603050405020304" pitchFamily="18" charset="0"/>
            </a:endParaRPr>
          </a:p>
          <a:p>
            <a:pPr lvl="0"/>
            <a:r>
              <a:rPr lang="ru-RU" dirty="0" smtClean="0">
                <a:solidFill>
                  <a:srgbClr val="002060"/>
                </a:solidFill>
                <a:latin typeface="Times New Roman" panose="02020603050405020304" pitchFamily="18" charset="0"/>
                <a:cs typeface="Times New Roman" panose="02020603050405020304" pitchFamily="18" charset="0"/>
              </a:rPr>
              <a:t>-</a:t>
            </a:r>
            <a:r>
              <a:rPr lang="ru-RU" dirty="0">
                <a:solidFill>
                  <a:srgbClr val="002060"/>
                </a:solidFill>
                <a:latin typeface="Times New Roman" panose="02020603050405020304" pitchFamily="18" charset="0"/>
                <a:cs typeface="Times New Roman" panose="02020603050405020304" pitchFamily="18" charset="0"/>
              </a:rPr>
              <a:t> </a:t>
            </a:r>
            <a:r>
              <a:rPr lang="ru-RU" dirty="0" smtClean="0">
                <a:solidFill>
                  <a:srgbClr val="002060"/>
                </a:solidFill>
                <a:latin typeface="Times New Roman" panose="02020603050405020304" pitchFamily="18" charset="0"/>
                <a:cs typeface="Times New Roman" panose="02020603050405020304" pitchFamily="18" charset="0"/>
              </a:rPr>
              <a:t>Наличие конечного продукта</a:t>
            </a:r>
            <a:endParaRPr lang="ru-RU" dirty="0">
              <a:solidFill>
                <a:srgbClr val="002060"/>
              </a:solidFill>
              <a:latin typeface="Times New Roman" panose="02020603050405020304" pitchFamily="18" charset="0"/>
              <a:cs typeface="Times New Roman" panose="02020603050405020304" pitchFamily="18" charset="0"/>
            </a:endParaRPr>
          </a:p>
        </p:txBody>
      </p:sp>
      <p:sp>
        <p:nvSpPr>
          <p:cNvPr id="35" name="TextBox 34"/>
          <p:cNvSpPr txBox="1"/>
          <p:nvPr/>
        </p:nvSpPr>
        <p:spPr>
          <a:xfrm>
            <a:off x="8495607" y="3551884"/>
            <a:ext cx="3264612" cy="584775"/>
          </a:xfrm>
          <a:prstGeom prst="rect">
            <a:avLst/>
          </a:prstGeom>
          <a:noFill/>
        </p:spPr>
        <p:txBody>
          <a:bodyPr wrap="non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C</a:t>
            </a:r>
            <a:r>
              <a:rPr lang="en-US" sz="3200" b="1" dirty="0">
                <a:solidFill>
                  <a:srgbClr val="002060"/>
                </a:solidFill>
                <a:latin typeface="Times New Roman" panose="02020603050405020304" pitchFamily="18" charset="0"/>
                <a:cs typeface="Times New Roman" panose="02020603050405020304" pitchFamily="18" charset="0"/>
              </a:rPr>
              <a:t>reative thinking</a:t>
            </a:r>
            <a:endParaRPr lang="ru-RU" sz="3200" dirty="0">
              <a:solidFill>
                <a:srgbClr val="002060"/>
              </a:solidFill>
            </a:endParaRPr>
          </a:p>
        </p:txBody>
      </p:sp>
      <p:sp>
        <p:nvSpPr>
          <p:cNvPr id="36" name="Прямоугольник 35"/>
          <p:cNvSpPr/>
          <p:nvPr/>
        </p:nvSpPr>
        <p:spPr>
          <a:xfrm>
            <a:off x="4686575" y="1197793"/>
            <a:ext cx="3009157" cy="584775"/>
          </a:xfrm>
          <a:prstGeom prst="rect">
            <a:avLst/>
          </a:prstGeom>
        </p:spPr>
        <p:txBody>
          <a:bodyPr wrap="none">
            <a:spAutoFit/>
          </a:bodyPr>
          <a:lstStyle/>
          <a:p>
            <a:r>
              <a:rPr lang="en-US" sz="3200" b="1" dirty="0">
                <a:solidFill>
                  <a:srgbClr val="FF0000"/>
                </a:solidFill>
                <a:latin typeface="Times New Roman" panose="02020603050405020304" pitchFamily="18" charset="0"/>
                <a:cs typeface="Times New Roman" panose="02020603050405020304" pitchFamily="18" charset="0"/>
              </a:rPr>
              <a:t>C</a:t>
            </a:r>
            <a:r>
              <a:rPr lang="en-US" sz="3200" b="1" dirty="0">
                <a:solidFill>
                  <a:srgbClr val="002060"/>
                </a:solidFill>
                <a:latin typeface="Times New Roman" panose="02020603050405020304" pitchFamily="18" charset="0"/>
                <a:cs typeface="Times New Roman" panose="02020603050405020304" pitchFamily="18" charset="0"/>
              </a:rPr>
              <a:t>ommunication</a:t>
            </a:r>
            <a:endParaRPr lang="ru-RU" dirty="0">
              <a:solidFill>
                <a:srgbClr val="002060"/>
              </a:solidFill>
            </a:endParaRPr>
          </a:p>
        </p:txBody>
      </p:sp>
      <p:sp>
        <p:nvSpPr>
          <p:cNvPr id="37" name="Прямоугольник 36"/>
          <p:cNvSpPr/>
          <p:nvPr/>
        </p:nvSpPr>
        <p:spPr>
          <a:xfrm>
            <a:off x="4344357" y="6003547"/>
            <a:ext cx="3111749" cy="584775"/>
          </a:xfrm>
          <a:prstGeom prst="rect">
            <a:avLst/>
          </a:prstGeom>
        </p:spPr>
        <p:txBody>
          <a:bodyPr wrap="none">
            <a:spAutoFit/>
          </a:bodyPr>
          <a:lstStyle/>
          <a:p>
            <a:r>
              <a:rPr lang="en-US" sz="3200" b="1" dirty="0">
                <a:solidFill>
                  <a:srgbClr val="FF0000"/>
                </a:solidFill>
                <a:latin typeface="Times New Roman" panose="02020603050405020304" pitchFamily="18" charset="0"/>
                <a:cs typeface="Times New Roman" panose="02020603050405020304" pitchFamily="18" charset="0"/>
              </a:rPr>
              <a:t>C</a:t>
            </a:r>
            <a:r>
              <a:rPr lang="en-US" sz="3200" b="1" dirty="0">
                <a:solidFill>
                  <a:srgbClr val="002060"/>
                </a:solidFill>
                <a:latin typeface="Times New Roman" panose="02020603050405020304" pitchFamily="18" charset="0"/>
                <a:cs typeface="Times New Roman" panose="02020603050405020304" pitchFamily="18" charset="0"/>
              </a:rPr>
              <a:t>ritical thinking</a:t>
            </a:r>
            <a:endParaRPr lang="ru-RU" sz="3200" dirty="0">
              <a:solidFill>
                <a:srgbClr val="002060"/>
              </a:solidFill>
            </a:endParaRPr>
          </a:p>
        </p:txBody>
      </p:sp>
      <p:sp>
        <p:nvSpPr>
          <p:cNvPr id="38" name="Прямоугольник 37"/>
          <p:cNvSpPr/>
          <p:nvPr/>
        </p:nvSpPr>
        <p:spPr>
          <a:xfrm>
            <a:off x="1227720" y="3551884"/>
            <a:ext cx="2622834" cy="584775"/>
          </a:xfrm>
          <a:prstGeom prst="rect">
            <a:avLst/>
          </a:prstGeom>
        </p:spPr>
        <p:txBody>
          <a:bodyPr wrap="none">
            <a:spAutoFit/>
          </a:bodyPr>
          <a:lstStyle/>
          <a:p>
            <a:r>
              <a:rPr lang="en-US" sz="3200" b="1" dirty="0">
                <a:solidFill>
                  <a:srgbClr val="FF0000"/>
                </a:solidFill>
                <a:latin typeface="Times New Roman" panose="02020603050405020304" pitchFamily="18" charset="0"/>
                <a:cs typeface="Times New Roman" panose="02020603050405020304" pitchFamily="18" charset="0"/>
              </a:rPr>
              <a:t>C</a:t>
            </a:r>
            <a:r>
              <a:rPr lang="en-US" sz="3200" b="1" dirty="0">
                <a:solidFill>
                  <a:srgbClr val="002060"/>
                </a:solidFill>
                <a:latin typeface="Times New Roman" panose="02020603050405020304" pitchFamily="18" charset="0"/>
                <a:cs typeface="Times New Roman" panose="02020603050405020304" pitchFamily="18" charset="0"/>
              </a:rPr>
              <a:t>ollaboration</a:t>
            </a:r>
            <a:endParaRPr lang="ru-RU" sz="3200" dirty="0">
              <a:solidFill>
                <a:srgbClr val="002060"/>
              </a:solidFill>
            </a:endParaRPr>
          </a:p>
        </p:txBody>
      </p:sp>
      <p:pic>
        <p:nvPicPr>
          <p:cNvPr id="41" name="Picture 4" descr="http://msemmaland.com/wp-content/uploads/2018/08/logo-b434ig-975x1024.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9473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2099434" y="1220286"/>
            <a:ext cx="1784554" cy="1520269"/>
            <a:chOff x="2099434" y="1220286"/>
            <a:chExt cx="1784554" cy="1520269"/>
          </a:xfrm>
        </p:grpSpPr>
        <p:sp>
          <p:nvSpPr>
            <p:cNvPr id="8" name="Text Placeholder 9"/>
            <p:cNvSpPr txBox="1">
              <a:spLocks/>
            </p:cNvSpPr>
            <p:nvPr/>
          </p:nvSpPr>
          <p:spPr>
            <a:xfrm>
              <a:off x="2099434" y="1220286"/>
              <a:ext cx="1784554" cy="1520269"/>
            </a:xfrm>
            <a:prstGeom prst="hexagon">
              <a:avLst/>
            </a:prstGeom>
            <a:solidFill>
              <a:schemeClr val="accent1">
                <a:lumMod val="40000"/>
                <a:lumOff val="60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dirty="0">
                <a:latin typeface="Times New Roman" panose="02020603050405020304" pitchFamily="18" charset="0"/>
                <a:cs typeface="Times New Roman" panose="02020603050405020304" pitchFamily="18" charset="0"/>
              </a:endParaRPr>
            </a:p>
          </p:txBody>
        </p:sp>
        <p:sp>
          <p:nvSpPr>
            <p:cNvPr id="22" name="Прямоугольник 21"/>
            <p:cNvSpPr/>
            <p:nvPr/>
          </p:nvSpPr>
          <p:spPr>
            <a:xfrm>
              <a:off x="2220805" y="1518755"/>
              <a:ext cx="1473480" cy="923330"/>
            </a:xfrm>
            <a:prstGeom prst="rect">
              <a:avLst/>
            </a:prstGeom>
          </p:spPr>
          <p:txBody>
            <a:bodyPr wrap="none">
              <a:spAutoFit/>
            </a:bodyPr>
            <a:lstStyle/>
            <a:p>
              <a:pPr algn="ctr"/>
              <a:r>
                <a:rPr lang="en-US" dirty="0">
                  <a:solidFill>
                    <a:srgbClr val="002060"/>
                  </a:solidFill>
                  <a:latin typeface="Times New Roman" panose="02020603050405020304" pitchFamily="18" charset="0"/>
                  <a:cs typeface="Times New Roman" panose="02020603050405020304" pitchFamily="18" charset="0"/>
                </a:rPr>
                <a:t>«</a:t>
              </a:r>
              <a:r>
                <a:rPr lang="en-US" b="1" dirty="0">
                  <a:solidFill>
                    <a:srgbClr val="002060"/>
                  </a:solidFill>
                  <a:latin typeface="Times New Roman" panose="02020603050405020304" pitchFamily="18" charset="0"/>
                  <a:cs typeface="Times New Roman" panose="02020603050405020304" pitchFamily="18" charset="0"/>
                </a:rPr>
                <a:t>Cambridge </a:t>
              </a:r>
              <a:r>
                <a:rPr lang="ru-RU" b="1" dirty="0" smtClean="0">
                  <a:solidFill>
                    <a:srgbClr val="002060"/>
                  </a:solidFill>
                  <a:latin typeface="Times New Roman" panose="02020603050405020304" pitchFamily="18" charset="0"/>
                  <a:cs typeface="Times New Roman" panose="02020603050405020304" pitchFamily="18" charset="0"/>
                </a:rPr>
                <a:t/>
              </a:r>
              <a:br>
                <a:rPr lang="ru-RU" b="1" dirty="0" smtClean="0">
                  <a:solidFill>
                    <a:srgbClr val="002060"/>
                  </a:solidFill>
                  <a:latin typeface="Times New Roman" panose="02020603050405020304" pitchFamily="18" charset="0"/>
                  <a:cs typeface="Times New Roman" panose="02020603050405020304" pitchFamily="18" charset="0"/>
                </a:rPr>
              </a:br>
              <a:r>
                <a:rPr lang="en-US" b="1" dirty="0" smtClean="0">
                  <a:solidFill>
                    <a:srgbClr val="002060"/>
                  </a:solidFill>
                  <a:latin typeface="Times New Roman" panose="02020603050405020304" pitchFamily="18" charset="0"/>
                  <a:cs typeface="Times New Roman" panose="02020603050405020304" pitchFamily="18" charset="0"/>
                </a:rPr>
                <a:t>English </a:t>
              </a:r>
              <a:r>
                <a:rPr lang="ru-RU" b="1" dirty="0" smtClean="0">
                  <a:solidFill>
                    <a:srgbClr val="002060"/>
                  </a:solidFill>
                  <a:latin typeface="Times New Roman" panose="02020603050405020304" pitchFamily="18" charset="0"/>
                  <a:cs typeface="Times New Roman" panose="02020603050405020304" pitchFamily="18" charset="0"/>
                </a:rPr>
                <a:t/>
              </a:r>
              <a:br>
                <a:rPr lang="ru-RU" b="1" dirty="0" smtClean="0">
                  <a:solidFill>
                    <a:srgbClr val="002060"/>
                  </a:solidFill>
                  <a:latin typeface="Times New Roman" panose="02020603050405020304" pitchFamily="18" charset="0"/>
                  <a:cs typeface="Times New Roman" panose="02020603050405020304" pitchFamily="18" charset="0"/>
                </a:rPr>
              </a:br>
              <a:r>
                <a:rPr lang="en-US" b="1" dirty="0" smtClean="0">
                  <a:solidFill>
                    <a:srgbClr val="002060"/>
                  </a:solidFill>
                  <a:latin typeface="Times New Roman" panose="02020603050405020304" pitchFamily="18" charset="0"/>
                  <a:cs typeface="Times New Roman" panose="02020603050405020304" pitchFamily="18" charset="0"/>
                </a:rPr>
                <a:t>Exams</a:t>
              </a:r>
              <a:r>
                <a:rPr lang="ru-RU" b="1" dirty="0" smtClean="0">
                  <a:solidFill>
                    <a:srgbClr val="002060"/>
                  </a:solidFill>
                  <a:latin typeface="Times New Roman" panose="02020603050405020304" pitchFamily="18" charset="0"/>
                  <a:cs typeface="Times New Roman" panose="02020603050405020304" pitchFamily="18" charset="0"/>
                </a:rPr>
                <a:t>»</a:t>
              </a:r>
              <a:endParaRPr lang="ru-RU" b="1" dirty="0">
                <a:solidFill>
                  <a:srgbClr val="002060"/>
                </a:solidFill>
                <a:latin typeface="Times New Roman" panose="02020603050405020304" pitchFamily="18" charset="0"/>
                <a:cs typeface="Times New Roman" panose="02020603050405020304" pitchFamily="18" charset="0"/>
              </a:endParaRPr>
            </a:p>
          </p:txBody>
        </p:sp>
      </p:grpSp>
      <p:grpSp>
        <p:nvGrpSpPr>
          <p:cNvPr id="3" name="Группа 2"/>
          <p:cNvGrpSpPr/>
          <p:nvPr/>
        </p:nvGrpSpPr>
        <p:grpSpPr>
          <a:xfrm>
            <a:off x="5214674" y="1220285"/>
            <a:ext cx="1784554" cy="1520269"/>
            <a:chOff x="5214674" y="1220285"/>
            <a:chExt cx="1784554" cy="1520269"/>
          </a:xfrm>
        </p:grpSpPr>
        <p:sp>
          <p:nvSpPr>
            <p:cNvPr id="9" name="Text Placeholder 10"/>
            <p:cNvSpPr txBox="1">
              <a:spLocks/>
            </p:cNvSpPr>
            <p:nvPr/>
          </p:nvSpPr>
          <p:spPr>
            <a:xfrm>
              <a:off x="5214674" y="1220285"/>
              <a:ext cx="1784554" cy="1520269"/>
            </a:xfrm>
            <a:prstGeom prst="hexagon">
              <a:avLst/>
            </a:prstGeom>
            <a:solidFill>
              <a:schemeClr val="accent1">
                <a:lumMod val="40000"/>
                <a:lumOff val="6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latin typeface="Times New Roman" panose="02020603050405020304" pitchFamily="18" charset="0"/>
                <a:cs typeface="Times New Roman" panose="02020603050405020304" pitchFamily="18" charset="0"/>
              </a:endParaRPr>
            </a:p>
          </p:txBody>
        </p:sp>
        <p:sp>
          <p:nvSpPr>
            <p:cNvPr id="23" name="Прямоугольник 22"/>
            <p:cNvSpPr/>
            <p:nvPr/>
          </p:nvSpPr>
          <p:spPr>
            <a:xfrm>
              <a:off x="5343762" y="1621783"/>
              <a:ext cx="1526380" cy="830997"/>
            </a:xfrm>
            <a:prstGeom prst="rect">
              <a:avLst/>
            </a:prstGeom>
          </p:spPr>
          <p:txBody>
            <a:bodyPr wrap="none">
              <a:spAutoFit/>
            </a:bodyPr>
            <a:lstStyle/>
            <a:p>
              <a:pPr algn="ctr"/>
              <a:r>
                <a:rPr lang="ru-RU" sz="2400" b="1" dirty="0">
                  <a:solidFill>
                    <a:srgbClr val="002060"/>
                  </a:solidFill>
                  <a:latin typeface="Times New Roman" panose="02020603050405020304" pitchFamily="18" charset="0"/>
                  <a:cs typeface="Times New Roman" panose="02020603050405020304" pitchFamily="18" charset="0"/>
                </a:rPr>
                <a:t>«</a:t>
              </a:r>
              <a:r>
                <a:rPr lang="en-US" sz="2400" b="1" dirty="0" err="1">
                  <a:solidFill>
                    <a:srgbClr val="002060"/>
                  </a:solidFill>
                  <a:latin typeface="Times New Roman" panose="02020603050405020304" pitchFamily="18" charset="0"/>
                  <a:cs typeface="Times New Roman" panose="02020603050405020304" pitchFamily="18" charset="0"/>
                </a:rPr>
                <a:t>Fazenda</a:t>
              </a:r>
              <a:r>
                <a:rPr lang="en-US" sz="2400" b="1" dirty="0">
                  <a:solidFill>
                    <a:srgbClr val="002060"/>
                  </a:solidFill>
                  <a:latin typeface="Times New Roman" panose="02020603050405020304" pitchFamily="18" charset="0"/>
                  <a:cs typeface="Times New Roman" panose="02020603050405020304" pitchFamily="18" charset="0"/>
                </a:rPr>
                <a:t> </a:t>
              </a:r>
              <a:r>
                <a:rPr lang="ru-RU" sz="2400" b="1" dirty="0" smtClean="0">
                  <a:solidFill>
                    <a:srgbClr val="002060"/>
                  </a:solidFill>
                  <a:latin typeface="Times New Roman" panose="02020603050405020304" pitchFamily="18" charset="0"/>
                  <a:cs typeface="Times New Roman" panose="02020603050405020304" pitchFamily="18" charset="0"/>
                </a:rPr>
                <a:t/>
              </a:r>
              <a:br>
                <a:rPr lang="ru-RU" sz="2400" b="1" dirty="0" smtClean="0">
                  <a:solidFill>
                    <a:srgbClr val="002060"/>
                  </a:solidFill>
                  <a:latin typeface="Times New Roman" panose="02020603050405020304" pitchFamily="18" charset="0"/>
                  <a:cs typeface="Times New Roman" panose="02020603050405020304" pitchFamily="18" charset="0"/>
                </a:rPr>
              </a:br>
              <a:r>
                <a:rPr lang="en-US" sz="2400" b="1" dirty="0" smtClean="0">
                  <a:solidFill>
                    <a:srgbClr val="002060"/>
                  </a:solidFill>
                  <a:latin typeface="Times New Roman" panose="02020603050405020304" pitchFamily="18" charset="0"/>
                  <a:cs typeface="Times New Roman" panose="02020603050405020304" pitchFamily="18" charset="0"/>
                </a:rPr>
                <a:t>English</a:t>
              </a:r>
              <a:r>
                <a:rPr lang="ru-RU" b="1" dirty="0" smtClean="0">
                  <a:solidFill>
                    <a:srgbClr val="002060"/>
                  </a:solidFill>
                  <a:latin typeface="Times New Roman" panose="02020603050405020304" pitchFamily="18" charset="0"/>
                  <a:cs typeface="Times New Roman" panose="02020603050405020304" pitchFamily="18" charset="0"/>
                </a:rPr>
                <a:t>»</a:t>
              </a:r>
              <a:endParaRPr lang="ru-RU" b="1" dirty="0">
                <a:solidFill>
                  <a:srgbClr val="002060"/>
                </a:solidFill>
                <a:latin typeface="Times New Roman" panose="02020603050405020304" pitchFamily="18" charset="0"/>
                <a:cs typeface="Times New Roman" panose="02020603050405020304" pitchFamily="18" charset="0"/>
              </a:endParaRPr>
            </a:p>
          </p:txBody>
        </p:sp>
      </p:grpSp>
      <p:grpSp>
        <p:nvGrpSpPr>
          <p:cNvPr id="4" name="Группа 3"/>
          <p:cNvGrpSpPr/>
          <p:nvPr/>
        </p:nvGrpSpPr>
        <p:grpSpPr>
          <a:xfrm>
            <a:off x="8348660" y="1220284"/>
            <a:ext cx="2075501" cy="1520269"/>
            <a:chOff x="8348660" y="1220284"/>
            <a:chExt cx="2075501" cy="1520269"/>
          </a:xfrm>
        </p:grpSpPr>
        <p:sp>
          <p:nvSpPr>
            <p:cNvPr id="20" name="Text Placeholder 9"/>
            <p:cNvSpPr txBox="1">
              <a:spLocks/>
            </p:cNvSpPr>
            <p:nvPr/>
          </p:nvSpPr>
          <p:spPr>
            <a:xfrm>
              <a:off x="8348660" y="1220284"/>
              <a:ext cx="1784554" cy="1520269"/>
            </a:xfrm>
            <a:prstGeom prst="hexagon">
              <a:avLst/>
            </a:prstGeom>
            <a:solidFill>
              <a:schemeClr val="accent1">
                <a:lumMod val="40000"/>
                <a:lumOff val="60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latin typeface="Times New Roman" panose="02020603050405020304" pitchFamily="18" charset="0"/>
                <a:cs typeface="Times New Roman" panose="02020603050405020304" pitchFamily="18" charset="0"/>
              </a:endParaRPr>
            </a:p>
          </p:txBody>
        </p:sp>
        <p:sp>
          <p:nvSpPr>
            <p:cNvPr id="24" name="Прямоугольник 23"/>
            <p:cNvSpPr/>
            <p:nvPr/>
          </p:nvSpPr>
          <p:spPr>
            <a:xfrm>
              <a:off x="8617528" y="1483283"/>
              <a:ext cx="1806633" cy="1015663"/>
            </a:xfrm>
            <a:prstGeom prst="rect">
              <a:avLst/>
            </a:prstGeom>
          </p:spPr>
          <p:txBody>
            <a:bodyPr wrap="square">
              <a:spAutoFit/>
            </a:bodyPr>
            <a:lstStyle/>
            <a:p>
              <a:r>
                <a:rPr lang="ru-RU" sz="2000" b="1" dirty="0">
                  <a:solidFill>
                    <a:srgbClr val="002060"/>
                  </a:solidFill>
                  <a:latin typeface="Times New Roman" panose="02020603050405020304" pitchFamily="18" charset="0"/>
                  <a:cs typeface="Times New Roman" panose="02020603050405020304" pitchFamily="18" charset="0"/>
                </a:rPr>
                <a:t>«</a:t>
              </a:r>
              <a:r>
                <a:rPr lang="en-US" sz="2000" b="1" dirty="0">
                  <a:solidFill>
                    <a:srgbClr val="002060"/>
                  </a:solidFill>
                  <a:latin typeface="Times New Roman" panose="02020603050405020304" pitchFamily="18" charset="0"/>
                  <a:cs typeface="Times New Roman" panose="02020603050405020304" pitchFamily="18" charset="0"/>
                </a:rPr>
                <a:t>Summer</a:t>
              </a:r>
            </a:p>
            <a:p>
              <a:r>
                <a:rPr lang="en-US" sz="2000" b="1" dirty="0">
                  <a:solidFill>
                    <a:srgbClr val="002060"/>
                  </a:solidFill>
                  <a:latin typeface="Times New Roman" panose="02020603050405020304" pitchFamily="18" charset="0"/>
                  <a:cs typeface="Times New Roman" panose="02020603050405020304" pitchFamily="18" charset="0"/>
                </a:rPr>
                <a:t> Language </a:t>
              </a:r>
              <a:br>
                <a:rPr lang="en-US" sz="2000" b="1" dirty="0">
                  <a:solidFill>
                    <a:srgbClr val="002060"/>
                  </a:solidFill>
                  <a:latin typeface="Times New Roman" panose="02020603050405020304" pitchFamily="18" charset="0"/>
                  <a:cs typeface="Times New Roman" panose="02020603050405020304" pitchFamily="18" charset="0"/>
                </a:rPr>
              </a:br>
              <a:r>
                <a:rPr lang="en-US" sz="2000" b="1" dirty="0">
                  <a:solidFill>
                    <a:srgbClr val="002060"/>
                  </a:solidFill>
                  <a:latin typeface="Times New Roman" panose="02020603050405020304" pitchFamily="18" charset="0"/>
                  <a:cs typeface="Times New Roman" panose="02020603050405020304" pitchFamily="18" charset="0"/>
                </a:rPr>
                <a:t>Schools</a:t>
              </a:r>
              <a:r>
                <a:rPr lang="ru-RU" sz="2000" b="1" dirty="0">
                  <a:solidFill>
                    <a:srgbClr val="002060"/>
                  </a:solidFill>
                  <a:latin typeface="Times New Roman" panose="02020603050405020304" pitchFamily="18" charset="0"/>
                  <a:cs typeface="Times New Roman" panose="02020603050405020304" pitchFamily="18" charset="0"/>
                </a:rPr>
                <a:t>»</a:t>
              </a:r>
            </a:p>
          </p:txBody>
        </p:sp>
      </p:grpSp>
      <p:grpSp>
        <p:nvGrpSpPr>
          <p:cNvPr id="6" name="Группа 5"/>
          <p:cNvGrpSpPr/>
          <p:nvPr/>
        </p:nvGrpSpPr>
        <p:grpSpPr>
          <a:xfrm>
            <a:off x="246649" y="3589718"/>
            <a:ext cx="2195164" cy="1520269"/>
            <a:chOff x="275830" y="1922491"/>
            <a:chExt cx="2195164" cy="1520269"/>
          </a:xfrm>
        </p:grpSpPr>
        <p:sp>
          <p:nvSpPr>
            <p:cNvPr id="12" name="Text Placeholder 10"/>
            <p:cNvSpPr txBox="1">
              <a:spLocks/>
            </p:cNvSpPr>
            <p:nvPr/>
          </p:nvSpPr>
          <p:spPr>
            <a:xfrm>
              <a:off x="491259" y="1922491"/>
              <a:ext cx="1784554" cy="1520269"/>
            </a:xfrm>
            <a:prstGeom prst="hexagon">
              <a:avLst/>
            </a:prstGeom>
            <a:solidFill>
              <a:schemeClr val="accent4">
                <a:lumMod val="40000"/>
                <a:lumOff val="6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latin typeface="Times New Roman" panose="02020603050405020304" pitchFamily="18" charset="0"/>
                <a:cs typeface="Times New Roman" panose="02020603050405020304" pitchFamily="18" charset="0"/>
              </a:endParaRPr>
            </a:p>
          </p:txBody>
        </p:sp>
        <p:sp>
          <p:nvSpPr>
            <p:cNvPr id="25" name="Прямоугольник 24"/>
            <p:cNvSpPr/>
            <p:nvPr/>
          </p:nvSpPr>
          <p:spPr>
            <a:xfrm>
              <a:off x="275830" y="2411673"/>
              <a:ext cx="2195164" cy="646331"/>
            </a:xfrm>
            <a:prstGeom prst="rect">
              <a:avLst/>
            </a:prstGeom>
          </p:spPr>
          <p:txBody>
            <a:bodyPr wrap="square">
              <a:spAutoFit/>
            </a:bodyPr>
            <a:lstStyle/>
            <a:p>
              <a:pPr algn="ctr"/>
              <a:r>
                <a:rPr lang="ru-RU" b="1" dirty="0">
                  <a:solidFill>
                    <a:srgbClr val="002060"/>
                  </a:solidFill>
                  <a:latin typeface="Times New Roman" panose="02020603050405020304" pitchFamily="18" charset="0"/>
                  <a:cs typeface="Times New Roman" panose="02020603050405020304" pitchFamily="18" charset="0"/>
                </a:rPr>
                <a:t>Олимпиады,</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конкурсы</a:t>
              </a:r>
            </a:p>
          </p:txBody>
        </p:sp>
      </p:grpSp>
      <p:grpSp>
        <p:nvGrpSpPr>
          <p:cNvPr id="51" name="Группа 50"/>
          <p:cNvGrpSpPr/>
          <p:nvPr/>
        </p:nvGrpSpPr>
        <p:grpSpPr>
          <a:xfrm>
            <a:off x="6618499" y="3664771"/>
            <a:ext cx="2022763" cy="1520269"/>
            <a:chOff x="3530296" y="1922492"/>
            <a:chExt cx="2022763" cy="1520269"/>
          </a:xfrm>
        </p:grpSpPr>
        <p:sp>
          <p:nvSpPr>
            <p:cNvPr id="7" name="Text Placeholder 8"/>
            <p:cNvSpPr txBox="1">
              <a:spLocks/>
            </p:cNvSpPr>
            <p:nvPr/>
          </p:nvSpPr>
          <p:spPr>
            <a:xfrm>
              <a:off x="3649401" y="1922492"/>
              <a:ext cx="1784554" cy="1520269"/>
            </a:xfrm>
            <a:prstGeom prst="hexagon">
              <a:avLst/>
            </a:prstGeom>
            <a:solidFill>
              <a:schemeClr val="accent4">
                <a:lumMod val="40000"/>
                <a:lumOff val="6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latin typeface="Times New Roman" panose="02020603050405020304" pitchFamily="18" charset="0"/>
                <a:cs typeface="Times New Roman" panose="02020603050405020304" pitchFamily="18" charset="0"/>
              </a:endParaRPr>
            </a:p>
          </p:txBody>
        </p:sp>
        <p:sp>
          <p:nvSpPr>
            <p:cNvPr id="26" name="Прямоугольник 25"/>
            <p:cNvSpPr/>
            <p:nvPr/>
          </p:nvSpPr>
          <p:spPr>
            <a:xfrm>
              <a:off x="3530296" y="2406613"/>
              <a:ext cx="2022763" cy="646331"/>
            </a:xfrm>
            <a:prstGeom prst="rect">
              <a:avLst/>
            </a:prstGeom>
          </p:spPr>
          <p:txBody>
            <a:bodyPr wrap="square">
              <a:spAutoFit/>
            </a:bodyPr>
            <a:lstStyle/>
            <a:p>
              <a:pPr algn="ctr"/>
              <a:r>
                <a:rPr lang="ru-RU" b="1" dirty="0" smtClean="0">
                  <a:solidFill>
                    <a:srgbClr val="002060"/>
                  </a:solidFill>
                  <a:latin typeface="Times New Roman" panose="02020603050405020304" pitchFamily="18" charset="0"/>
                  <a:cs typeface="Times New Roman" panose="02020603050405020304" pitchFamily="18" charset="0"/>
                </a:rPr>
                <a:t>НОУ </a:t>
              </a:r>
            </a:p>
            <a:p>
              <a:pPr algn="ctr"/>
              <a:r>
                <a:rPr lang="en-US" b="1" dirty="0" smtClean="0">
                  <a:solidFill>
                    <a:srgbClr val="002060"/>
                  </a:solidFill>
                  <a:latin typeface="Times New Roman" panose="02020603050405020304" pitchFamily="18" charset="0"/>
                  <a:cs typeface="Times New Roman" panose="02020603050405020304" pitchFamily="18" charset="0"/>
                </a:rPr>
                <a:t>“DISCOVERY”</a:t>
              </a:r>
              <a:endParaRPr lang="ru-RU" b="1" dirty="0">
                <a:solidFill>
                  <a:srgbClr val="002060"/>
                </a:solidFill>
                <a:latin typeface="Times New Roman" panose="02020603050405020304" pitchFamily="18" charset="0"/>
                <a:cs typeface="Times New Roman" panose="02020603050405020304" pitchFamily="18" charset="0"/>
              </a:endParaRPr>
            </a:p>
          </p:txBody>
        </p:sp>
      </p:grpSp>
      <p:grpSp>
        <p:nvGrpSpPr>
          <p:cNvPr id="5" name="Группа 4"/>
          <p:cNvGrpSpPr/>
          <p:nvPr/>
        </p:nvGrpSpPr>
        <p:grpSpPr>
          <a:xfrm>
            <a:off x="34594" y="1922492"/>
            <a:ext cx="2860382" cy="1520269"/>
            <a:chOff x="6234498" y="2015395"/>
            <a:chExt cx="2860382" cy="1520269"/>
          </a:xfrm>
        </p:grpSpPr>
        <p:sp>
          <p:nvSpPr>
            <p:cNvPr id="13" name="Text Placeholder 9"/>
            <p:cNvSpPr txBox="1">
              <a:spLocks/>
            </p:cNvSpPr>
            <p:nvPr/>
          </p:nvSpPr>
          <p:spPr>
            <a:xfrm>
              <a:off x="6737605" y="2015395"/>
              <a:ext cx="1784554" cy="1520269"/>
            </a:xfrm>
            <a:prstGeom prst="hexagon">
              <a:avLst/>
            </a:prstGeom>
            <a:solidFill>
              <a:schemeClr val="accent6">
                <a:lumMod val="20000"/>
                <a:lumOff val="80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latin typeface="Times New Roman" panose="02020603050405020304" pitchFamily="18" charset="0"/>
                <a:cs typeface="Times New Roman" panose="02020603050405020304" pitchFamily="18" charset="0"/>
              </a:endParaRPr>
            </a:p>
          </p:txBody>
        </p:sp>
        <p:sp>
          <p:nvSpPr>
            <p:cNvPr id="27" name="Прямоугольник 26"/>
            <p:cNvSpPr/>
            <p:nvPr/>
          </p:nvSpPr>
          <p:spPr>
            <a:xfrm>
              <a:off x="6234498" y="2278888"/>
              <a:ext cx="2860382" cy="1015663"/>
            </a:xfrm>
            <a:prstGeom prst="rect">
              <a:avLst/>
            </a:prstGeom>
          </p:spPr>
          <p:txBody>
            <a:bodyPr wrap="square">
              <a:spAutoFit/>
            </a:bodyPr>
            <a:lstStyle/>
            <a:p>
              <a:pPr algn="ctr"/>
              <a:r>
                <a:rPr lang="ru-RU" sz="2000" b="1" dirty="0">
                  <a:solidFill>
                    <a:srgbClr val="002060"/>
                  </a:solidFill>
                  <a:latin typeface="Times New Roman" panose="02020603050405020304" pitchFamily="18" charset="0"/>
                  <a:cs typeface="Times New Roman" panose="02020603050405020304" pitchFamily="18" charset="0"/>
                </a:rPr>
                <a:t>«</a:t>
              </a:r>
              <a:r>
                <a:rPr lang="en-US" sz="2000" b="1" dirty="0">
                  <a:solidFill>
                    <a:srgbClr val="002060"/>
                  </a:solidFill>
                  <a:latin typeface="Times New Roman" panose="02020603050405020304" pitchFamily="18" charset="0"/>
                  <a:cs typeface="Times New Roman" panose="02020603050405020304" pitchFamily="18" charset="0"/>
                </a:rPr>
                <a:t>British </a:t>
              </a:r>
              <a:r>
                <a:rPr lang="ru-RU" sz="2000" b="1" dirty="0">
                  <a:solidFill>
                    <a:srgbClr val="002060"/>
                  </a:solidFill>
                  <a:latin typeface="Times New Roman" panose="02020603050405020304" pitchFamily="18" charset="0"/>
                  <a:cs typeface="Times New Roman" panose="02020603050405020304" pitchFamily="18" charset="0"/>
                </a:rPr>
                <a:t/>
              </a:r>
              <a:br>
                <a:rPr lang="ru-RU" sz="2000" b="1" dirty="0">
                  <a:solidFill>
                    <a:srgbClr val="002060"/>
                  </a:solidFill>
                  <a:latin typeface="Times New Roman" panose="02020603050405020304" pitchFamily="18" charset="0"/>
                  <a:cs typeface="Times New Roman" panose="02020603050405020304" pitchFamily="18" charset="0"/>
                </a:rPr>
              </a:br>
              <a:r>
                <a:rPr lang="en-US" sz="2000" b="1" dirty="0">
                  <a:solidFill>
                    <a:srgbClr val="002060"/>
                  </a:solidFill>
                  <a:latin typeface="Times New Roman" panose="02020603050405020304" pitchFamily="18" charset="0"/>
                  <a:cs typeface="Times New Roman" panose="02020603050405020304" pitchFamily="18" charset="0"/>
                </a:rPr>
                <a:t>English </a:t>
              </a:r>
              <a:r>
                <a:rPr lang="ru-RU" sz="2000" b="1" dirty="0">
                  <a:solidFill>
                    <a:srgbClr val="002060"/>
                  </a:solidFill>
                  <a:latin typeface="Times New Roman" panose="02020603050405020304" pitchFamily="18" charset="0"/>
                  <a:cs typeface="Times New Roman" panose="02020603050405020304" pitchFamily="18" charset="0"/>
                </a:rPr>
                <a:t/>
              </a:r>
              <a:br>
                <a:rPr lang="ru-RU" sz="2000" b="1" dirty="0">
                  <a:solidFill>
                    <a:srgbClr val="002060"/>
                  </a:solidFill>
                  <a:latin typeface="Times New Roman" panose="02020603050405020304" pitchFamily="18" charset="0"/>
                  <a:cs typeface="Times New Roman" panose="02020603050405020304" pitchFamily="18" charset="0"/>
                </a:rPr>
              </a:br>
              <a:r>
                <a:rPr lang="en-US" sz="2000" b="1" dirty="0">
                  <a:solidFill>
                    <a:srgbClr val="002060"/>
                  </a:solidFill>
                  <a:latin typeface="Times New Roman" panose="02020603050405020304" pitchFamily="18" charset="0"/>
                  <a:cs typeface="Times New Roman" panose="02020603050405020304" pitchFamily="18" charset="0"/>
                </a:rPr>
                <a:t>Olympics</a:t>
              </a:r>
              <a:r>
                <a:rPr lang="ru-RU" sz="2000" b="1" dirty="0">
                  <a:solidFill>
                    <a:srgbClr val="002060"/>
                  </a:solidFill>
                  <a:latin typeface="Times New Roman" panose="02020603050405020304" pitchFamily="18" charset="0"/>
                  <a:cs typeface="Times New Roman" panose="02020603050405020304" pitchFamily="18" charset="0"/>
                </a:rPr>
                <a:t>»</a:t>
              </a:r>
            </a:p>
          </p:txBody>
        </p:sp>
      </p:grpSp>
      <p:grpSp>
        <p:nvGrpSpPr>
          <p:cNvPr id="54" name="Группа 53"/>
          <p:cNvGrpSpPr/>
          <p:nvPr/>
        </p:nvGrpSpPr>
        <p:grpSpPr>
          <a:xfrm>
            <a:off x="3217517" y="3589717"/>
            <a:ext cx="2671156" cy="1520269"/>
            <a:chOff x="9350610" y="2038945"/>
            <a:chExt cx="2671156" cy="1520269"/>
          </a:xfrm>
        </p:grpSpPr>
        <p:sp>
          <p:nvSpPr>
            <p:cNvPr id="21" name="Text Placeholder 9"/>
            <p:cNvSpPr txBox="1">
              <a:spLocks/>
            </p:cNvSpPr>
            <p:nvPr/>
          </p:nvSpPr>
          <p:spPr>
            <a:xfrm>
              <a:off x="9793911" y="2038945"/>
              <a:ext cx="1784554" cy="1520269"/>
            </a:xfrm>
            <a:prstGeom prst="hexagon">
              <a:avLst/>
            </a:prstGeom>
            <a:solidFill>
              <a:schemeClr val="accent4">
                <a:lumMod val="40000"/>
                <a:lumOff val="60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latin typeface="Times New Roman" panose="02020603050405020304" pitchFamily="18" charset="0"/>
                <a:cs typeface="Times New Roman" panose="02020603050405020304" pitchFamily="18" charset="0"/>
              </a:endParaRPr>
            </a:p>
          </p:txBody>
        </p:sp>
        <p:sp>
          <p:nvSpPr>
            <p:cNvPr id="28" name="Прямоугольник 27"/>
            <p:cNvSpPr/>
            <p:nvPr/>
          </p:nvSpPr>
          <p:spPr>
            <a:xfrm>
              <a:off x="9350610" y="2497764"/>
              <a:ext cx="2671156" cy="646331"/>
            </a:xfrm>
            <a:prstGeom prst="rect">
              <a:avLst/>
            </a:prstGeom>
          </p:spPr>
          <p:txBody>
            <a:bodyPr wrap="square">
              <a:spAutoFit/>
            </a:bodyPr>
            <a:lstStyle/>
            <a:p>
              <a:pPr algn="ctr"/>
              <a:r>
                <a:rPr lang="ru-RU" b="1" dirty="0" err="1">
                  <a:solidFill>
                    <a:srgbClr val="002060"/>
                  </a:solidFill>
                  <a:latin typeface="Times New Roman" panose="02020603050405020304" pitchFamily="18" charset="0"/>
                  <a:cs typeface="Times New Roman" panose="02020603050405020304" pitchFamily="18" charset="0"/>
                </a:rPr>
                <a:t>Квесты</a:t>
              </a:r>
              <a:r>
                <a:rPr lang="ru-RU" b="1" dirty="0">
                  <a:solidFill>
                    <a:srgbClr val="002060"/>
                  </a:solidFill>
                  <a:latin typeface="Times New Roman" panose="02020603050405020304" pitchFamily="18" charset="0"/>
                  <a:cs typeface="Times New Roman" panose="02020603050405020304" pitchFamily="18" charset="0"/>
                </a:rPr>
                <a:t>, </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викторины</a:t>
              </a:r>
            </a:p>
          </p:txBody>
        </p:sp>
      </p:grpSp>
      <p:grpSp>
        <p:nvGrpSpPr>
          <p:cNvPr id="52" name="Группа 51"/>
          <p:cNvGrpSpPr/>
          <p:nvPr/>
        </p:nvGrpSpPr>
        <p:grpSpPr>
          <a:xfrm>
            <a:off x="3578726" y="1933681"/>
            <a:ext cx="1873135" cy="1520269"/>
            <a:chOff x="1976687" y="2864572"/>
            <a:chExt cx="1873135" cy="1520269"/>
          </a:xfrm>
        </p:grpSpPr>
        <p:sp>
          <p:nvSpPr>
            <p:cNvPr id="10" name="Text Placeholder 11"/>
            <p:cNvSpPr txBox="1">
              <a:spLocks/>
            </p:cNvSpPr>
            <p:nvPr/>
          </p:nvSpPr>
          <p:spPr>
            <a:xfrm>
              <a:off x="2058779" y="2864572"/>
              <a:ext cx="1784554" cy="1520269"/>
            </a:xfrm>
            <a:prstGeom prst="hexagon">
              <a:avLst/>
            </a:prstGeom>
            <a:solidFill>
              <a:schemeClr val="accent6">
                <a:lumMod val="20000"/>
                <a:lumOff val="80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latin typeface="Times New Roman" panose="02020603050405020304" pitchFamily="18" charset="0"/>
                <a:cs typeface="Times New Roman" panose="02020603050405020304" pitchFamily="18" charset="0"/>
              </a:endParaRPr>
            </a:p>
          </p:txBody>
        </p:sp>
        <p:sp>
          <p:nvSpPr>
            <p:cNvPr id="29" name="Прямоугольник 28"/>
            <p:cNvSpPr/>
            <p:nvPr/>
          </p:nvSpPr>
          <p:spPr>
            <a:xfrm>
              <a:off x="1976687" y="3185946"/>
              <a:ext cx="1873135" cy="923330"/>
            </a:xfrm>
            <a:prstGeom prst="rect">
              <a:avLst/>
            </a:prstGeom>
          </p:spPr>
          <p:txBody>
            <a:bodyPr wrap="square">
              <a:spAutoFit/>
            </a:bodyPr>
            <a:lstStyle/>
            <a:p>
              <a:pPr algn="ctr"/>
              <a:r>
                <a:rPr lang="ru-RU" b="1" dirty="0">
                  <a:solidFill>
                    <a:srgbClr val="002060"/>
                  </a:solidFill>
                  <a:latin typeface="Times New Roman" panose="02020603050405020304" pitchFamily="18" charset="0"/>
                  <a:cs typeface="Times New Roman" panose="02020603050405020304" pitchFamily="18" charset="0"/>
                </a:rPr>
                <a:t>«Всемирные</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дни</a:t>
              </a:r>
              <a:br>
                <a:rPr lang="ru-RU" b="1" dirty="0">
                  <a:solidFill>
                    <a:srgbClr val="002060"/>
                  </a:solidFill>
                  <a:latin typeface="Times New Roman" panose="02020603050405020304" pitchFamily="18" charset="0"/>
                  <a:cs typeface="Times New Roman" panose="02020603050405020304" pitchFamily="18" charset="0"/>
                </a:rPr>
              </a:br>
              <a:r>
                <a:rPr lang="en-US" b="1" dirty="0">
                  <a:solidFill>
                    <a:srgbClr val="002060"/>
                  </a:solidFill>
                  <a:latin typeface="Times New Roman" panose="02020603050405020304" pitchFamily="18" charset="0"/>
                  <a:cs typeface="Times New Roman" panose="02020603050405020304" pitchFamily="18" charset="0"/>
                </a:rPr>
                <a:t>UNESCO</a:t>
              </a:r>
              <a:r>
                <a:rPr lang="ru-RU" b="1" dirty="0">
                  <a:solidFill>
                    <a:srgbClr val="002060"/>
                  </a:solidFill>
                  <a:latin typeface="Times New Roman" panose="02020603050405020304" pitchFamily="18" charset="0"/>
                  <a:cs typeface="Times New Roman" panose="02020603050405020304" pitchFamily="18" charset="0"/>
                </a:rPr>
                <a:t>»</a:t>
              </a:r>
            </a:p>
          </p:txBody>
        </p:sp>
      </p:grpSp>
      <p:grpSp>
        <p:nvGrpSpPr>
          <p:cNvPr id="58" name="Группа 57"/>
          <p:cNvGrpSpPr/>
          <p:nvPr/>
        </p:nvGrpSpPr>
        <p:grpSpPr>
          <a:xfrm>
            <a:off x="9535662" y="3641930"/>
            <a:ext cx="2395213" cy="1520269"/>
            <a:chOff x="4895579" y="2820930"/>
            <a:chExt cx="2395213" cy="1520269"/>
          </a:xfrm>
        </p:grpSpPr>
        <p:sp>
          <p:nvSpPr>
            <p:cNvPr id="11" name="Text Placeholder 12"/>
            <p:cNvSpPr txBox="1">
              <a:spLocks/>
            </p:cNvSpPr>
            <p:nvPr/>
          </p:nvSpPr>
          <p:spPr>
            <a:xfrm>
              <a:off x="5200908" y="2820930"/>
              <a:ext cx="1784554" cy="1520269"/>
            </a:xfrm>
            <a:prstGeom prst="hexagon">
              <a:avLst/>
            </a:prstGeom>
            <a:solidFill>
              <a:schemeClr val="accent4">
                <a:lumMod val="40000"/>
                <a:lumOff val="6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latin typeface="Times New Roman" panose="02020603050405020304" pitchFamily="18" charset="0"/>
                <a:cs typeface="Times New Roman" panose="02020603050405020304" pitchFamily="18" charset="0"/>
              </a:endParaRPr>
            </a:p>
          </p:txBody>
        </p:sp>
        <p:sp>
          <p:nvSpPr>
            <p:cNvPr id="30" name="Прямоугольник 29"/>
            <p:cNvSpPr/>
            <p:nvPr/>
          </p:nvSpPr>
          <p:spPr>
            <a:xfrm>
              <a:off x="4895579" y="3236049"/>
              <a:ext cx="2395213" cy="646331"/>
            </a:xfrm>
            <a:prstGeom prst="rect">
              <a:avLst/>
            </a:prstGeom>
          </p:spPr>
          <p:txBody>
            <a:bodyPr wrap="square">
              <a:spAutoFit/>
            </a:bodyPr>
            <a:lstStyle/>
            <a:p>
              <a:pPr algn="ctr"/>
              <a:r>
                <a:rPr lang="ru-RU" b="1" dirty="0">
                  <a:solidFill>
                    <a:srgbClr val="002060"/>
                  </a:solidFill>
                  <a:latin typeface="Times New Roman" panose="02020603050405020304" pitchFamily="18" charset="0"/>
                  <a:cs typeface="Times New Roman" panose="02020603050405020304" pitchFamily="18" charset="0"/>
                </a:rPr>
                <a:t>Групповые</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проекты</a:t>
              </a:r>
            </a:p>
          </p:txBody>
        </p:sp>
      </p:grpSp>
      <p:grpSp>
        <p:nvGrpSpPr>
          <p:cNvPr id="59" name="Группа 58"/>
          <p:cNvGrpSpPr/>
          <p:nvPr/>
        </p:nvGrpSpPr>
        <p:grpSpPr>
          <a:xfrm>
            <a:off x="7867192" y="2820930"/>
            <a:ext cx="2553434" cy="1520269"/>
            <a:chOff x="7867192" y="2820930"/>
            <a:chExt cx="2553434" cy="1520269"/>
          </a:xfrm>
        </p:grpSpPr>
        <p:sp>
          <p:nvSpPr>
            <p:cNvPr id="15" name="Text Placeholder 9"/>
            <p:cNvSpPr txBox="1">
              <a:spLocks/>
            </p:cNvSpPr>
            <p:nvPr/>
          </p:nvSpPr>
          <p:spPr>
            <a:xfrm>
              <a:off x="8257173" y="2820930"/>
              <a:ext cx="1784554" cy="1520269"/>
            </a:xfrm>
            <a:prstGeom prst="hexagon">
              <a:avLst/>
            </a:prstGeom>
            <a:solidFill>
              <a:schemeClr val="accent6">
                <a:lumMod val="20000"/>
                <a:lumOff val="80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latin typeface="Times New Roman" panose="02020603050405020304" pitchFamily="18" charset="0"/>
                <a:cs typeface="Times New Roman" panose="02020603050405020304" pitchFamily="18" charset="0"/>
              </a:endParaRPr>
            </a:p>
          </p:txBody>
        </p:sp>
        <p:sp>
          <p:nvSpPr>
            <p:cNvPr id="31" name="Прямоугольник 30"/>
            <p:cNvSpPr/>
            <p:nvPr/>
          </p:nvSpPr>
          <p:spPr>
            <a:xfrm>
              <a:off x="7867192" y="3301540"/>
              <a:ext cx="2553434" cy="646331"/>
            </a:xfrm>
            <a:prstGeom prst="rect">
              <a:avLst/>
            </a:prstGeom>
          </p:spPr>
          <p:txBody>
            <a:bodyPr wrap="square">
              <a:spAutoFit/>
            </a:bodyPr>
            <a:lstStyle/>
            <a:p>
              <a:pPr algn="ctr"/>
              <a:r>
                <a:rPr lang="ru-RU" b="1" dirty="0">
                  <a:solidFill>
                    <a:srgbClr val="002060"/>
                  </a:solidFill>
                  <a:latin typeface="Times New Roman" panose="02020603050405020304" pitchFamily="18" charset="0"/>
                  <a:cs typeface="Times New Roman" panose="02020603050405020304" pitchFamily="18" charset="0"/>
                </a:rPr>
                <a:t>«Европейский</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 театр»</a:t>
              </a:r>
            </a:p>
          </p:txBody>
        </p:sp>
      </p:grpSp>
      <p:grpSp>
        <p:nvGrpSpPr>
          <p:cNvPr id="53" name="Группа 52"/>
          <p:cNvGrpSpPr/>
          <p:nvPr/>
        </p:nvGrpSpPr>
        <p:grpSpPr>
          <a:xfrm>
            <a:off x="6372723" y="2038946"/>
            <a:ext cx="2514317" cy="1520269"/>
            <a:chOff x="116253" y="3550299"/>
            <a:chExt cx="2514317" cy="1520269"/>
          </a:xfrm>
        </p:grpSpPr>
        <p:sp>
          <p:nvSpPr>
            <p:cNvPr id="33" name="Text Placeholder 9"/>
            <p:cNvSpPr txBox="1">
              <a:spLocks/>
            </p:cNvSpPr>
            <p:nvPr/>
          </p:nvSpPr>
          <p:spPr>
            <a:xfrm>
              <a:off x="491259" y="3550299"/>
              <a:ext cx="1784554" cy="1520269"/>
            </a:xfrm>
            <a:prstGeom prst="hexagon">
              <a:avLst/>
            </a:prstGeom>
            <a:solidFill>
              <a:schemeClr val="accent6">
                <a:lumMod val="20000"/>
                <a:lumOff val="80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latin typeface="Times New Roman" panose="02020603050405020304" pitchFamily="18" charset="0"/>
                <a:cs typeface="Times New Roman" panose="02020603050405020304" pitchFamily="18" charset="0"/>
              </a:endParaRPr>
            </a:p>
          </p:txBody>
        </p:sp>
        <p:sp>
          <p:nvSpPr>
            <p:cNvPr id="32" name="Прямоугольник 31"/>
            <p:cNvSpPr/>
            <p:nvPr/>
          </p:nvSpPr>
          <p:spPr>
            <a:xfrm>
              <a:off x="116253" y="4146166"/>
              <a:ext cx="2514317" cy="707886"/>
            </a:xfrm>
            <a:prstGeom prst="rect">
              <a:avLst/>
            </a:prstGeom>
          </p:spPr>
          <p:txBody>
            <a:bodyPr wrap="square">
              <a:spAutoFit/>
            </a:bodyPr>
            <a:lstStyle/>
            <a:p>
              <a:pPr algn="ctr"/>
              <a:r>
                <a:rPr lang="en-US" sz="2000" b="1" dirty="0">
                  <a:solidFill>
                    <a:srgbClr val="002060"/>
                  </a:solidFill>
                  <a:latin typeface="Times New Roman" panose="02020603050405020304" pitchFamily="18" charset="0"/>
                  <a:cs typeface="Times New Roman" panose="02020603050405020304" pitchFamily="18" charset="0"/>
                </a:rPr>
                <a:t>«The Beatles </a:t>
              </a:r>
              <a:r>
                <a:rPr lang="ru-RU" sz="2000" b="1" dirty="0">
                  <a:solidFill>
                    <a:srgbClr val="002060"/>
                  </a:solidFill>
                  <a:latin typeface="Times New Roman" panose="02020603050405020304" pitchFamily="18" charset="0"/>
                  <a:cs typeface="Times New Roman" panose="02020603050405020304" pitchFamily="18" charset="0"/>
                </a:rPr>
                <a:t/>
              </a:r>
              <a:br>
                <a:rPr lang="ru-RU" sz="2000" b="1" dirty="0">
                  <a:solidFill>
                    <a:srgbClr val="002060"/>
                  </a:solidFill>
                  <a:latin typeface="Times New Roman" panose="02020603050405020304" pitchFamily="18" charset="0"/>
                  <a:cs typeface="Times New Roman" panose="02020603050405020304" pitchFamily="18" charset="0"/>
                </a:rPr>
              </a:br>
              <a:r>
                <a:rPr lang="en-US" sz="2000" b="1" dirty="0">
                  <a:solidFill>
                    <a:srgbClr val="002060"/>
                  </a:solidFill>
                  <a:latin typeface="Times New Roman" panose="02020603050405020304" pitchFamily="18" charset="0"/>
                  <a:cs typeface="Times New Roman" panose="02020603050405020304" pitchFamily="18" charset="0"/>
                </a:rPr>
                <a:t>Festival</a:t>
              </a:r>
              <a:r>
                <a:rPr lang="ru-RU" sz="2000" b="1" dirty="0">
                  <a:solidFill>
                    <a:srgbClr val="002060"/>
                  </a:solidFill>
                  <a:latin typeface="Times New Roman" panose="02020603050405020304" pitchFamily="18" charset="0"/>
                  <a:cs typeface="Times New Roman" panose="02020603050405020304" pitchFamily="18" charset="0"/>
                </a:rPr>
                <a:t>»</a:t>
              </a:r>
            </a:p>
          </p:txBody>
        </p:sp>
      </p:grpSp>
      <p:grpSp>
        <p:nvGrpSpPr>
          <p:cNvPr id="55" name="Группа 54"/>
          <p:cNvGrpSpPr/>
          <p:nvPr/>
        </p:nvGrpSpPr>
        <p:grpSpPr>
          <a:xfrm>
            <a:off x="9573801" y="2000979"/>
            <a:ext cx="2395213" cy="1520269"/>
            <a:chOff x="3326000" y="3559215"/>
            <a:chExt cx="2395213" cy="1520269"/>
          </a:xfrm>
        </p:grpSpPr>
        <p:sp>
          <p:nvSpPr>
            <p:cNvPr id="16" name="Text Placeholder 11"/>
            <p:cNvSpPr txBox="1">
              <a:spLocks/>
            </p:cNvSpPr>
            <p:nvPr/>
          </p:nvSpPr>
          <p:spPr>
            <a:xfrm>
              <a:off x="3623017" y="3559215"/>
              <a:ext cx="1784554" cy="1520269"/>
            </a:xfrm>
            <a:prstGeom prst="hexagon">
              <a:avLst/>
            </a:prstGeom>
            <a:solidFill>
              <a:schemeClr val="accent6">
                <a:lumMod val="20000"/>
                <a:lumOff val="80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latin typeface="Times New Roman" panose="02020603050405020304" pitchFamily="18" charset="0"/>
                <a:cs typeface="Times New Roman" panose="02020603050405020304" pitchFamily="18" charset="0"/>
              </a:endParaRPr>
            </a:p>
          </p:txBody>
        </p:sp>
        <p:sp>
          <p:nvSpPr>
            <p:cNvPr id="34" name="Прямоугольник 33"/>
            <p:cNvSpPr/>
            <p:nvPr/>
          </p:nvSpPr>
          <p:spPr>
            <a:xfrm>
              <a:off x="3326000" y="4018032"/>
              <a:ext cx="2395213" cy="646331"/>
            </a:xfrm>
            <a:prstGeom prst="rect">
              <a:avLst/>
            </a:prstGeom>
          </p:spPr>
          <p:txBody>
            <a:bodyPr wrap="square">
              <a:spAutoFit/>
            </a:bodyPr>
            <a:lstStyle/>
            <a:p>
              <a:pPr algn="ctr"/>
              <a:r>
                <a:rPr lang="en-US" b="1" dirty="0">
                  <a:solidFill>
                    <a:srgbClr val="002060"/>
                  </a:solidFill>
                  <a:latin typeface="Times New Roman" panose="02020603050405020304" pitchFamily="18" charset="0"/>
                  <a:cs typeface="Times New Roman" panose="02020603050405020304" pitchFamily="18" charset="0"/>
                </a:rPr>
                <a:t>«English</a:t>
              </a:r>
              <a:r>
                <a:rPr lang="ru-RU" b="1" dirty="0">
                  <a:solidFill>
                    <a:srgbClr val="002060"/>
                  </a:solidFill>
                  <a:latin typeface="Times New Roman" panose="02020603050405020304" pitchFamily="18" charset="0"/>
                  <a:cs typeface="Times New Roman" panose="02020603050405020304" pitchFamily="18" charset="0"/>
                </a:rPr>
                <a:t/>
              </a:r>
              <a:br>
                <a:rPr lang="ru-RU" b="1" dirty="0">
                  <a:solidFill>
                    <a:srgbClr val="002060"/>
                  </a:solidFill>
                  <a:latin typeface="Times New Roman" panose="02020603050405020304" pitchFamily="18" charset="0"/>
                  <a:cs typeface="Times New Roman" panose="02020603050405020304" pitchFamily="18" charset="0"/>
                </a:rPr>
              </a:br>
              <a:r>
                <a:rPr lang="en-US" b="1" dirty="0">
                  <a:solidFill>
                    <a:srgbClr val="002060"/>
                  </a:solidFill>
                  <a:latin typeface="Times New Roman" panose="02020603050405020304" pitchFamily="18" charset="0"/>
                  <a:cs typeface="Times New Roman" panose="02020603050405020304" pitchFamily="18" charset="0"/>
                </a:rPr>
                <a:t> Tales</a:t>
              </a:r>
              <a:r>
                <a:rPr lang="ru-RU" b="1" dirty="0">
                  <a:solidFill>
                    <a:srgbClr val="002060"/>
                  </a:solidFill>
                  <a:latin typeface="Times New Roman" panose="02020603050405020304" pitchFamily="18" charset="0"/>
                  <a:cs typeface="Times New Roman" panose="02020603050405020304" pitchFamily="18" charset="0"/>
                </a:rPr>
                <a:t>»</a:t>
              </a:r>
            </a:p>
          </p:txBody>
        </p:sp>
      </p:grpSp>
      <p:grpSp>
        <p:nvGrpSpPr>
          <p:cNvPr id="56" name="Группа 55"/>
          <p:cNvGrpSpPr/>
          <p:nvPr/>
        </p:nvGrpSpPr>
        <p:grpSpPr>
          <a:xfrm>
            <a:off x="2038872" y="2918193"/>
            <a:ext cx="1905678" cy="1520269"/>
            <a:chOff x="6711850" y="3649354"/>
            <a:chExt cx="1905678" cy="1520269"/>
          </a:xfrm>
        </p:grpSpPr>
        <p:sp>
          <p:nvSpPr>
            <p:cNvPr id="14" name="Text Placeholder 12"/>
            <p:cNvSpPr txBox="1">
              <a:spLocks/>
            </p:cNvSpPr>
            <p:nvPr/>
          </p:nvSpPr>
          <p:spPr>
            <a:xfrm>
              <a:off x="6737605" y="3649354"/>
              <a:ext cx="1784554" cy="1520269"/>
            </a:xfrm>
            <a:prstGeom prst="hexagon">
              <a:avLst/>
            </a:prstGeom>
            <a:solidFill>
              <a:schemeClr val="accent6">
                <a:lumMod val="20000"/>
                <a:lumOff val="8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latin typeface="Times New Roman" panose="02020603050405020304" pitchFamily="18" charset="0"/>
                <a:cs typeface="Times New Roman" panose="02020603050405020304" pitchFamily="18" charset="0"/>
              </a:endParaRPr>
            </a:p>
          </p:txBody>
        </p:sp>
        <p:sp>
          <p:nvSpPr>
            <p:cNvPr id="35" name="Прямоугольник 34"/>
            <p:cNvSpPr/>
            <p:nvPr/>
          </p:nvSpPr>
          <p:spPr>
            <a:xfrm>
              <a:off x="6711850" y="4061674"/>
              <a:ext cx="1905678" cy="646331"/>
            </a:xfrm>
            <a:prstGeom prst="rect">
              <a:avLst/>
            </a:prstGeom>
          </p:spPr>
          <p:txBody>
            <a:bodyPr wrap="square">
              <a:spAutoFit/>
            </a:bodyPr>
            <a:lstStyle/>
            <a:p>
              <a:pPr algn="ctr"/>
              <a:r>
                <a:rPr lang="en-US" b="1" dirty="0">
                  <a:solidFill>
                    <a:srgbClr val="002060"/>
                  </a:solidFill>
                  <a:latin typeface="Times New Roman" panose="02020603050405020304" pitchFamily="18" charset="0"/>
                  <a:cs typeface="Times New Roman" panose="02020603050405020304" pitchFamily="18" charset="0"/>
                </a:rPr>
                <a:t>«World </a:t>
              </a:r>
              <a:r>
                <a:rPr lang="ru-RU" b="1" dirty="0">
                  <a:solidFill>
                    <a:srgbClr val="002060"/>
                  </a:solidFill>
                  <a:latin typeface="Times New Roman" panose="02020603050405020304" pitchFamily="18" charset="0"/>
                  <a:cs typeface="Times New Roman" panose="02020603050405020304" pitchFamily="18" charset="0"/>
                </a:rPr>
                <a:t/>
              </a:r>
              <a:br>
                <a:rPr lang="ru-RU" b="1" dirty="0">
                  <a:solidFill>
                    <a:srgbClr val="002060"/>
                  </a:solidFill>
                  <a:latin typeface="Times New Roman" panose="02020603050405020304" pitchFamily="18" charset="0"/>
                  <a:cs typeface="Times New Roman" panose="02020603050405020304" pitchFamily="18" charset="0"/>
                </a:rPr>
              </a:br>
              <a:r>
                <a:rPr lang="en-US" b="1" dirty="0">
                  <a:solidFill>
                    <a:srgbClr val="002060"/>
                  </a:solidFill>
                  <a:latin typeface="Times New Roman" panose="02020603050405020304" pitchFamily="18" charset="0"/>
                  <a:cs typeface="Times New Roman" panose="02020603050405020304" pitchFamily="18" charset="0"/>
                </a:rPr>
                <a:t>Around Us»</a:t>
              </a:r>
              <a:endParaRPr lang="ru-RU" b="1" dirty="0">
                <a:solidFill>
                  <a:srgbClr val="002060"/>
                </a:solidFill>
                <a:latin typeface="Times New Roman" panose="02020603050405020304" pitchFamily="18" charset="0"/>
                <a:cs typeface="Times New Roman" panose="02020603050405020304" pitchFamily="18" charset="0"/>
              </a:endParaRPr>
            </a:p>
          </p:txBody>
        </p:sp>
      </p:grpSp>
      <p:grpSp>
        <p:nvGrpSpPr>
          <p:cNvPr id="57" name="Группа 56"/>
          <p:cNvGrpSpPr/>
          <p:nvPr/>
        </p:nvGrpSpPr>
        <p:grpSpPr>
          <a:xfrm>
            <a:off x="4994565" y="2829582"/>
            <a:ext cx="2224773" cy="1520269"/>
            <a:chOff x="9573801" y="3624706"/>
            <a:chExt cx="2224773" cy="1520269"/>
          </a:xfrm>
        </p:grpSpPr>
        <p:sp>
          <p:nvSpPr>
            <p:cNvPr id="37" name="Text Placeholder 9"/>
            <p:cNvSpPr txBox="1">
              <a:spLocks/>
            </p:cNvSpPr>
            <p:nvPr/>
          </p:nvSpPr>
          <p:spPr>
            <a:xfrm>
              <a:off x="9793911" y="3624706"/>
              <a:ext cx="1784554" cy="1520269"/>
            </a:xfrm>
            <a:prstGeom prst="hexagon">
              <a:avLst/>
            </a:prstGeom>
            <a:solidFill>
              <a:schemeClr val="accent6">
                <a:lumMod val="20000"/>
                <a:lumOff val="80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latin typeface="Times New Roman" panose="02020603050405020304" pitchFamily="18" charset="0"/>
                <a:cs typeface="Times New Roman" panose="02020603050405020304" pitchFamily="18" charset="0"/>
              </a:endParaRPr>
            </a:p>
          </p:txBody>
        </p:sp>
        <p:sp>
          <p:nvSpPr>
            <p:cNvPr id="36" name="Прямоугольник 35"/>
            <p:cNvSpPr/>
            <p:nvPr/>
          </p:nvSpPr>
          <p:spPr>
            <a:xfrm>
              <a:off x="9573801" y="4018033"/>
              <a:ext cx="2224773" cy="646331"/>
            </a:xfrm>
            <a:prstGeom prst="rect">
              <a:avLst/>
            </a:prstGeom>
          </p:spPr>
          <p:txBody>
            <a:bodyPr wrap="square">
              <a:spAutoFit/>
            </a:bodyPr>
            <a:lstStyle/>
            <a:p>
              <a:pPr algn="ctr"/>
              <a:r>
                <a:rPr lang="ru-RU" b="1" dirty="0">
                  <a:solidFill>
                    <a:srgbClr val="002060"/>
                  </a:solidFill>
                  <a:latin typeface="Times New Roman" panose="02020603050405020304" pitchFamily="18" charset="0"/>
                  <a:cs typeface="Times New Roman" panose="02020603050405020304" pitchFamily="18" charset="0"/>
                </a:rPr>
                <a:t>«</a:t>
              </a:r>
              <a:r>
                <a:rPr lang="en-US" b="1" dirty="0">
                  <a:solidFill>
                    <a:srgbClr val="002060"/>
                  </a:solidFill>
                  <a:latin typeface="Times New Roman" panose="02020603050405020304" pitchFamily="18" charset="0"/>
                  <a:cs typeface="Times New Roman" panose="02020603050405020304" pitchFamily="18" charset="0"/>
                </a:rPr>
                <a:t>In The World </a:t>
              </a:r>
              <a:br>
                <a:rPr lang="en-US" b="1" dirty="0">
                  <a:solidFill>
                    <a:srgbClr val="002060"/>
                  </a:solidFill>
                  <a:latin typeface="Times New Roman" panose="02020603050405020304" pitchFamily="18" charset="0"/>
                  <a:cs typeface="Times New Roman" panose="02020603050405020304" pitchFamily="18" charset="0"/>
                </a:rPr>
              </a:br>
              <a:r>
                <a:rPr lang="en-US" b="1" dirty="0">
                  <a:solidFill>
                    <a:srgbClr val="002060"/>
                  </a:solidFill>
                  <a:latin typeface="Times New Roman" panose="02020603050405020304" pitchFamily="18" charset="0"/>
                  <a:cs typeface="Times New Roman" panose="02020603050405020304" pitchFamily="18" charset="0"/>
                </a:rPr>
                <a:t>of Musicals</a:t>
              </a:r>
              <a:r>
                <a:rPr lang="ru-RU" b="1" dirty="0">
                  <a:solidFill>
                    <a:srgbClr val="002060"/>
                  </a:solidFill>
                  <a:latin typeface="Times New Roman" panose="02020603050405020304" pitchFamily="18" charset="0"/>
                  <a:cs typeface="Times New Roman" panose="02020603050405020304" pitchFamily="18" charset="0"/>
                </a:rPr>
                <a:t>»</a:t>
              </a:r>
            </a:p>
          </p:txBody>
        </p:sp>
      </p:grpSp>
      <p:grpSp>
        <p:nvGrpSpPr>
          <p:cNvPr id="61" name="Группа 60"/>
          <p:cNvGrpSpPr/>
          <p:nvPr/>
        </p:nvGrpSpPr>
        <p:grpSpPr>
          <a:xfrm>
            <a:off x="4812990" y="4446495"/>
            <a:ext cx="2553434" cy="1520269"/>
            <a:chOff x="1760812" y="4526570"/>
            <a:chExt cx="2553434" cy="1520269"/>
          </a:xfrm>
        </p:grpSpPr>
        <p:sp>
          <p:nvSpPr>
            <p:cNvPr id="19" name="Text Placeholder 9"/>
            <p:cNvSpPr txBox="1">
              <a:spLocks/>
            </p:cNvSpPr>
            <p:nvPr/>
          </p:nvSpPr>
          <p:spPr>
            <a:xfrm>
              <a:off x="2145252" y="4526570"/>
              <a:ext cx="1784554" cy="1520269"/>
            </a:xfrm>
            <a:prstGeom prst="hexagon">
              <a:avLst/>
            </a:prstGeom>
            <a:solidFill>
              <a:schemeClr val="accent6">
                <a:lumMod val="20000"/>
                <a:lumOff val="80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latin typeface="Times New Roman" panose="02020603050405020304" pitchFamily="18" charset="0"/>
                <a:cs typeface="Times New Roman" panose="02020603050405020304" pitchFamily="18" charset="0"/>
              </a:endParaRPr>
            </a:p>
          </p:txBody>
        </p:sp>
        <p:sp>
          <p:nvSpPr>
            <p:cNvPr id="38" name="Прямоугольник 37"/>
            <p:cNvSpPr/>
            <p:nvPr/>
          </p:nvSpPr>
          <p:spPr>
            <a:xfrm>
              <a:off x="1760812" y="4875298"/>
              <a:ext cx="2553434" cy="923330"/>
            </a:xfrm>
            <a:prstGeom prst="rect">
              <a:avLst/>
            </a:prstGeom>
          </p:spPr>
          <p:txBody>
            <a:bodyPr wrap="square">
              <a:spAutoFit/>
            </a:bodyPr>
            <a:lstStyle/>
            <a:p>
              <a:pPr algn="ctr"/>
              <a:r>
                <a:rPr lang="ru-RU" b="1" dirty="0">
                  <a:solidFill>
                    <a:srgbClr val="002060"/>
                  </a:solidFill>
                  <a:latin typeface="Times New Roman" panose="02020603050405020304" pitchFamily="18" charset="0"/>
                  <a:cs typeface="Times New Roman" panose="02020603050405020304" pitchFamily="18" charset="0"/>
                </a:rPr>
                <a:t>«Диалог</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 </a:t>
              </a:r>
              <a:r>
                <a:rPr lang="ru-RU" b="1" dirty="0" smtClean="0">
                  <a:solidFill>
                    <a:srgbClr val="002060"/>
                  </a:solidFill>
                  <a:latin typeface="Times New Roman" panose="02020603050405020304" pitchFamily="18" charset="0"/>
                  <a:cs typeface="Times New Roman" panose="02020603050405020304" pitchFamily="18" charset="0"/>
                </a:rPr>
                <a:t>евразийских </a:t>
              </a:r>
              <a:r>
                <a:rPr lang="ru-RU" b="1" dirty="0">
                  <a:solidFill>
                    <a:srgbClr val="002060"/>
                  </a:solidFill>
                  <a:latin typeface="Times New Roman" panose="02020603050405020304" pitchFamily="18" charset="0"/>
                  <a:cs typeface="Times New Roman" panose="02020603050405020304" pitchFamily="18" charset="0"/>
                </a:rPr>
                <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культур»</a:t>
              </a:r>
            </a:p>
          </p:txBody>
        </p:sp>
      </p:grpSp>
      <p:grpSp>
        <p:nvGrpSpPr>
          <p:cNvPr id="60" name="Группа 59"/>
          <p:cNvGrpSpPr/>
          <p:nvPr/>
        </p:nvGrpSpPr>
        <p:grpSpPr>
          <a:xfrm>
            <a:off x="1794104" y="4613403"/>
            <a:ext cx="2395213" cy="1520269"/>
            <a:chOff x="4902255" y="4380015"/>
            <a:chExt cx="2395213" cy="1520269"/>
          </a:xfrm>
        </p:grpSpPr>
        <p:sp>
          <p:nvSpPr>
            <p:cNvPr id="17" name="Text Placeholder 11"/>
            <p:cNvSpPr txBox="1">
              <a:spLocks/>
            </p:cNvSpPr>
            <p:nvPr/>
          </p:nvSpPr>
          <p:spPr>
            <a:xfrm>
              <a:off x="5200908" y="4380015"/>
              <a:ext cx="1784554" cy="1520269"/>
            </a:xfrm>
            <a:prstGeom prst="hexagon">
              <a:avLst/>
            </a:prstGeom>
            <a:solidFill>
              <a:srgbClr val="FFFF00"/>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latin typeface="Times New Roman" panose="02020603050405020304" pitchFamily="18" charset="0"/>
                <a:cs typeface="Times New Roman" panose="02020603050405020304" pitchFamily="18" charset="0"/>
              </a:endParaRPr>
            </a:p>
          </p:txBody>
        </p:sp>
        <p:sp>
          <p:nvSpPr>
            <p:cNvPr id="39" name="Прямоугольник 38"/>
            <p:cNvSpPr/>
            <p:nvPr/>
          </p:nvSpPr>
          <p:spPr>
            <a:xfrm>
              <a:off x="4902255" y="4911873"/>
              <a:ext cx="2395213" cy="923330"/>
            </a:xfrm>
            <a:prstGeom prst="rect">
              <a:avLst/>
            </a:prstGeom>
          </p:spPr>
          <p:txBody>
            <a:bodyPr wrap="square">
              <a:spAutoFit/>
            </a:bodyPr>
            <a:lstStyle/>
            <a:p>
              <a:pPr algn="ctr"/>
              <a:r>
                <a:rPr lang="ru-RU" b="1" dirty="0">
                  <a:solidFill>
                    <a:srgbClr val="002060"/>
                  </a:solidFill>
                  <a:latin typeface="Times New Roman" panose="02020603050405020304" pitchFamily="18" charset="0"/>
                  <a:cs typeface="Times New Roman" panose="02020603050405020304" pitchFamily="18" charset="0"/>
                </a:rPr>
                <a:t>«Инклюзия -</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Английский</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для всех» </a:t>
              </a:r>
            </a:p>
          </p:txBody>
        </p:sp>
      </p:grpSp>
      <p:grpSp>
        <p:nvGrpSpPr>
          <p:cNvPr id="63" name="Группа 62"/>
          <p:cNvGrpSpPr/>
          <p:nvPr/>
        </p:nvGrpSpPr>
        <p:grpSpPr>
          <a:xfrm>
            <a:off x="3525087" y="5244850"/>
            <a:ext cx="2056015" cy="1520269"/>
            <a:chOff x="8115901" y="4438462"/>
            <a:chExt cx="2056015" cy="1520269"/>
          </a:xfrm>
        </p:grpSpPr>
        <p:sp>
          <p:nvSpPr>
            <p:cNvPr id="18" name="Text Placeholder 12"/>
            <p:cNvSpPr txBox="1">
              <a:spLocks/>
            </p:cNvSpPr>
            <p:nvPr/>
          </p:nvSpPr>
          <p:spPr>
            <a:xfrm>
              <a:off x="8251632" y="4438462"/>
              <a:ext cx="1784554" cy="1520269"/>
            </a:xfrm>
            <a:prstGeom prst="hexagon">
              <a:avLst/>
            </a:prstGeom>
            <a:solidFill>
              <a:srgbClr val="FFFF00"/>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latin typeface="Times New Roman" panose="02020603050405020304" pitchFamily="18" charset="0"/>
                <a:cs typeface="Times New Roman" panose="02020603050405020304" pitchFamily="18" charset="0"/>
              </a:endParaRPr>
            </a:p>
          </p:txBody>
        </p:sp>
        <p:sp>
          <p:nvSpPr>
            <p:cNvPr id="40" name="Прямоугольник 39"/>
            <p:cNvSpPr/>
            <p:nvPr/>
          </p:nvSpPr>
          <p:spPr>
            <a:xfrm>
              <a:off x="8115901" y="4816983"/>
              <a:ext cx="2056015" cy="646331"/>
            </a:xfrm>
            <a:prstGeom prst="rect">
              <a:avLst/>
            </a:prstGeom>
          </p:spPr>
          <p:txBody>
            <a:bodyPr wrap="square">
              <a:spAutoFit/>
            </a:bodyPr>
            <a:lstStyle/>
            <a:p>
              <a:pPr algn="ctr"/>
              <a:r>
                <a:rPr lang="ru-RU" b="1" dirty="0">
                  <a:solidFill>
                    <a:srgbClr val="002060"/>
                  </a:solidFill>
                  <a:latin typeface="Times New Roman" panose="02020603050405020304" pitchFamily="18" charset="0"/>
                  <a:cs typeface="Times New Roman" panose="02020603050405020304" pitchFamily="18" charset="0"/>
                </a:rPr>
                <a:t>«</a:t>
              </a:r>
              <a:r>
                <a:rPr lang="en-US" b="1" dirty="0">
                  <a:solidFill>
                    <a:srgbClr val="002060"/>
                  </a:solidFill>
                  <a:latin typeface="Times New Roman" panose="02020603050405020304" pitchFamily="18" charset="0"/>
                  <a:cs typeface="Times New Roman" panose="02020603050405020304" pitchFamily="18" charset="0"/>
                </a:rPr>
                <a:t>Eco-</a:t>
              </a:r>
              <a:br>
                <a:rPr lang="en-US" b="1" dirty="0">
                  <a:solidFill>
                    <a:srgbClr val="002060"/>
                  </a:solidFill>
                  <a:latin typeface="Times New Roman" panose="02020603050405020304" pitchFamily="18" charset="0"/>
                  <a:cs typeface="Times New Roman" panose="02020603050405020304" pitchFamily="18" charset="0"/>
                </a:rPr>
              </a:br>
              <a:r>
                <a:rPr lang="en-US" b="1" dirty="0">
                  <a:solidFill>
                    <a:srgbClr val="002060"/>
                  </a:solidFill>
                  <a:latin typeface="Times New Roman" panose="02020603050405020304" pitchFamily="18" charset="0"/>
                  <a:cs typeface="Times New Roman" panose="02020603050405020304" pitchFamily="18" charset="0"/>
                </a:rPr>
                <a:t>Challenge</a:t>
              </a:r>
              <a:r>
                <a:rPr lang="ru-RU" b="1" dirty="0">
                  <a:solidFill>
                    <a:srgbClr val="002060"/>
                  </a:solidFill>
                  <a:latin typeface="Times New Roman" panose="02020603050405020304" pitchFamily="18" charset="0"/>
                  <a:cs typeface="Times New Roman" panose="02020603050405020304" pitchFamily="18" charset="0"/>
                </a:rPr>
                <a:t>»</a:t>
              </a:r>
            </a:p>
          </p:txBody>
        </p:sp>
      </p:grpSp>
      <p:grpSp>
        <p:nvGrpSpPr>
          <p:cNvPr id="62" name="Группа 61"/>
          <p:cNvGrpSpPr/>
          <p:nvPr/>
        </p:nvGrpSpPr>
        <p:grpSpPr>
          <a:xfrm>
            <a:off x="8164483" y="4446495"/>
            <a:ext cx="2152908" cy="1520269"/>
            <a:chOff x="3603612" y="5217972"/>
            <a:chExt cx="2152908" cy="1520269"/>
          </a:xfrm>
        </p:grpSpPr>
        <p:sp>
          <p:nvSpPr>
            <p:cNvPr id="41" name="Text Placeholder 11"/>
            <p:cNvSpPr txBox="1">
              <a:spLocks/>
            </p:cNvSpPr>
            <p:nvPr/>
          </p:nvSpPr>
          <p:spPr>
            <a:xfrm>
              <a:off x="3730465" y="5217972"/>
              <a:ext cx="1784554" cy="1520269"/>
            </a:xfrm>
            <a:prstGeom prst="hexagon">
              <a:avLst/>
            </a:prstGeom>
            <a:solidFill>
              <a:srgbClr val="FFFF00"/>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latin typeface="Times New Roman" panose="02020603050405020304" pitchFamily="18" charset="0"/>
                <a:cs typeface="Times New Roman" panose="02020603050405020304" pitchFamily="18" charset="0"/>
              </a:endParaRPr>
            </a:p>
          </p:txBody>
        </p:sp>
        <p:sp>
          <p:nvSpPr>
            <p:cNvPr id="43" name="Прямоугольник 42"/>
            <p:cNvSpPr/>
            <p:nvPr/>
          </p:nvSpPr>
          <p:spPr>
            <a:xfrm>
              <a:off x="3603612" y="5654940"/>
              <a:ext cx="2152908" cy="646331"/>
            </a:xfrm>
            <a:prstGeom prst="rect">
              <a:avLst/>
            </a:prstGeom>
          </p:spPr>
          <p:txBody>
            <a:bodyPr wrap="square">
              <a:spAutoFit/>
            </a:bodyPr>
            <a:lstStyle/>
            <a:p>
              <a:pPr algn="ctr"/>
              <a:r>
                <a:rPr lang="ru-RU" b="1" dirty="0">
                  <a:solidFill>
                    <a:srgbClr val="002060"/>
                  </a:solidFill>
                  <a:latin typeface="Times New Roman" panose="02020603050405020304" pitchFamily="18" charset="0"/>
                  <a:cs typeface="Times New Roman" panose="02020603050405020304" pitchFamily="18" charset="0"/>
                </a:rPr>
                <a:t>«Наш </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Интернат»</a:t>
              </a:r>
            </a:p>
          </p:txBody>
        </p:sp>
      </p:grpSp>
      <p:grpSp>
        <p:nvGrpSpPr>
          <p:cNvPr id="64" name="Группа 63"/>
          <p:cNvGrpSpPr/>
          <p:nvPr/>
        </p:nvGrpSpPr>
        <p:grpSpPr>
          <a:xfrm>
            <a:off x="6747729" y="5286904"/>
            <a:ext cx="1784554" cy="1520269"/>
            <a:chOff x="6747729" y="5286904"/>
            <a:chExt cx="1784554" cy="1520269"/>
          </a:xfrm>
        </p:grpSpPr>
        <p:sp>
          <p:nvSpPr>
            <p:cNvPr id="42" name="Text Placeholder 11"/>
            <p:cNvSpPr txBox="1">
              <a:spLocks/>
            </p:cNvSpPr>
            <p:nvPr/>
          </p:nvSpPr>
          <p:spPr>
            <a:xfrm>
              <a:off x="6747729" y="5286904"/>
              <a:ext cx="1784554" cy="1520269"/>
            </a:xfrm>
            <a:prstGeom prst="hexagon">
              <a:avLst/>
            </a:prstGeom>
            <a:solidFill>
              <a:srgbClr val="FFFF00"/>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latin typeface="Times New Roman" panose="02020603050405020304" pitchFamily="18" charset="0"/>
                <a:cs typeface="Times New Roman" panose="02020603050405020304" pitchFamily="18" charset="0"/>
              </a:endParaRPr>
            </a:p>
          </p:txBody>
        </p:sp>
        <p:sp>
          <p:nvSpPr>
            <p:cNvPr id="44" name="Прямоугольник 43"/>
            <p:cNvSpPr/>
            <p:nvPr/>
          </p:nvSpPr>
          <p:spPr>
            <a:xfrm>
              <a:off x="6781444" y="5837916"/>
              <a:ext cx="1550424" cy="369332"/>
            </a:xfrm>
            <a:prstGeom prst="rect">
              <a:avLst/>
            </a:prstGeom>
          </p:spPr>
          <p:txBody>
            <a:bodyPr wrap="none">
              <a:spAutoFit/>
            </a:bodyPr>
            <a:lstStyle/>
            <a:p>
              <a:pPr algn="ctr"/>
              <a:r>
                <a:rPr lang="ru-RU" b="1" dirty="0">
                  <a:solidFill>
                    <a:srgbClr val="002060"/>
                  </a:solidFill>
                  <a:latin typeface="Times New Roman" panose="02020603050405020304" pitchFamily="18" charset="0"/>
                  <a:cs typeface="Times New Roman" panose="02020603050405020304" pitchFamily="18" charset="0"/>
                </a:rPr>
                <a:t>«</a:t>
              </a:r>
              <a:r>
                <a:rPr lang="en-US" b="1" dirty="0">
                  <a:solidFill>
                    <a:srgbClr val="002060"/>
                  </a:solidFill>
                  <a:latin typeface="Times New Roman" panose="02020603050405020304" pitchFamily="18" charset="0"/>
                  <a:cs typeface="Times New Roman" panose="02020603050405020304" pitchFamily="18" charset="0"/>
                </a:rPr>
                <a:t>Smart Kids</a:t>
              </a:r>
              <a:r>
                <a:rPr lang="ru-RU" b="1" dirty="0">
                  <a:solidFill>
                    <a:srgbClr val="002060"/>
                  </a:solidFill>
                  <a:latin typeface="Times New Roman" panose="02020603050405020304" pitchFamily="18" charset="0"/>
                  <a:cs typeface="Times New Roman" panose="02020603050405020304" pitchFamily="18" charset="0"/>
                </a:rPr>
                <a:t>»</a:t>
              </a:r>
            </a:p>
          </p:txBody>
        </p:sp>
      </p:grpSp>
      <p:pic>
        <p:nvPicPr>
          <p:cNvPr id="49" name="Picture 4" descr="http://msemmaland.com/wp-content/uploads/2018/08/logo-b434ig-975x1024.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
        <p:nvSpPr>
          <p:cNvPr id="50" name="Title 1"/>
          <p:cNvSpPr>
            <a:spLocks noGrp="1"/>
          </p:cNvSpPr>
          <p:nvPr>
            <p:ph type="title"/>
          </p:nvPr>
        </p:nvSpPr>
        <p:spPr>
          <a:xfrm>
            <a:off x="1309619" y="281705"/>
            <a:ext cx="11435542" cy="673100"/>
          </a:xfrm>
        </p:spPr>
        <p:txBody>
          <a:bodyPr>
            <a:normAutofit/>
          </a:bodyPr>
          <a:lstStyle/>
          <a:p>
            <a:r>
              <a:rPr lang="ru-RU" sz="3600" b="1" dirty="0" smtClean="0">
                <a:latin typeface="Times New Roman" panose="02020603050405020304" pitchFamily="18" charset="0"/>
                <a:cs typeface="Times New Roman" panose="02020603050405020304" pitchFamily="18" charset="0"/>
              </a:rPr>
              <a:t>Формы организации внеурочной деятельности</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4625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nodeType="with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fade">
                                      <p:cBhvr>
                                        <p:cTn id="20" dur="500"/>
                                        <p:tgtEl>
                                          <p:spTgt spid="56"/>
                                        </p:tgtEl>
                                      </p:cBhvr>
                                    </p:animEffect>
                                  </p:childTnLst>
                                </p:cTn>
                              </p:par>
                              <p:par>
                                <p:cTn id="21" presetID="10" presetClass="entr" presetSubtype="0" fill="hold" nodeType="with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nodeType="withEffect">
                                  <p:stCondLst>
                                    <p:cond delay="0"/>
                                  </p:stCondLst>
                                  <p:childTnLst>
                                    <p:set>
                                      <p:cBhvr>
                                        <p:cTn id="25" dur="1" fill="hold">
                                          <p:stCondLst>
                                            <p:cond delay="0"/>
                                          </p:stCondLst>
                                        </p:cTn>
                                        <p:tgtEl>
                                          <p:spTgt spid="57"/>
                                        </p:tgtEl>
                                        <p:attrNameLst>
                                          <p:attrName>style.visibility</p:attrName>
                                        </p:attrNameLst>
                                      </p:cBhvr>
                                      <p:to>
                                        <p:strVal val="visible"/>
                                      </p:to>
                                    </p:set>
                                    <p:animEffect transition="in" filter="fade">
                                      <p:cBhvr>
                                        <p:cTn id="26" dur="500"/>
                                        <p:tgtEl>
                                          <p:spTgt spid="57"/>
                                        </p:tgtEl>
                                      </p:cBhvr>
                                    </p:animEffect>
                                  </p:childTnLst>
                                </p:cTn>
                              </p:par>
                              <p:par>
                                <p:cTn id="27" presetID="10" presetClass="entr" presetSubtype="0" fill="hold" nodeType="withEffect">
                                  <p:stCondLst>
                                    <p:cond delay="0"/>
                                  </p:stCondLst>
                                  <p:childTnLst>
                                    <p:set>
                                      <p:cBhvr>
                                        <p:cTn id="28" dur="1" fill="hold">
                                          <p:stCondLst>
                                            <p:cond delay="0"/>
                                          </p:stCondLst>
                                        </p:cTn>
                                        <p:tgtEl>
                                          <p:spTgt spid="53"/>
                                        </p:tgtEl>
                                        <p:attrNameLst>
                                          <p:attrName>style.visibility</p:attrName>
                                        </p:attrNameLst>
                                      </p:cBhvr>
                                      <p:to>
                                        <p:strVal val="visible"/>
                                      </p:to>
                                    </p:set>
                                    <p:animEffect transition="in" filter="fade">
                                      <p:cBhvr>
                                        <p:cTn id="29" dur="500"/>
                                        <p:tgtEl>
                                          <p:spTgt spid="53"/>
                                        </p:tgtEl>
                                      </p:cBhvr>
                                    </p:animEffect>
                                  </p:childTnLst>
                                </p:cTn>
                              </p:par>
                              <p:par>
                                <p:cTn id="30" presetID="10" presetClass="entr" presetSubtype="0" fill="hold" nodeType="withEffect">
                                  <p:stCondLst>
                                    <p:cond delay="0"/>
                                  </p:stCondLst>
                                  <p:childTnLst>
                                    <p:set>
                                      <p:cBhvr>
                                        <p:cTn id="31" dur="1" fill="hold">
                                          <p:stCondLst>
                                            <p:cond delay="0"/>
                                          </p:stCondLst>
                                        </p:cTn>
                                        <p:tgtEl>
                                          <p:spTgt spid="59"/>
                                        </p:tgtEl>
                                        <p:attrNameLst>
                                          <p:attrName>style.visibility</p:attrName>
                                        </p:attrNameLst>
                                      </p:cBhvr>
                                      <p:to>
                                        <p:strVal val="visible"/>
                                      </p:to>
                                    </p:set>
                                    <p:animEffect transition="in" filter="fade">
                                      <p:cBhvr>
                                        <p:cTn id="32" dur="500"/>
                                        <p:tgtEl>
                                          <p:spTgt spid="59"/>
                                        </p:tgtEl>
                                      </p:cBhvr>
                                    </p:animEffect>
                                  </p:childTnLst>
                                </p:cTn>
                              </p:par>
                              <p:par>
                                <p:cTn id="33" presetID="10" presetClass="entr" presetSubtype="0" fill="hold" nodeType="withEffect">
                                  <p:stCondLst>
                                    <p:cond delay="0"/>
                                  </p:stCondLst>
                                  <p:childTnLst>
                                    <p:set>
                                      <p:cBhvr>
                                        <p:cTn id="34" dur="1" fill="hold">
                                          <p:stCondLst>
                                            <p:cond delay="0"/>
                                          </p:stCondLst>
                                        </p:cTn>
                                        <p:tgtEl>
                                          <p:spTgt spid="55"/>
                                        </p:tgtEl>
                                        <p:attrNameLst>
                                          <p:attrName>style.visibility</p:attrName>
                                        </p:attrNameLst>
                                      </p:cBhvr>
                                      <p:to>
                                        <p:strVal val="visible"/>
                                      </p:to>
                                    </p:set>
                                    <p:animEffect transition="in" filter="fade">
                                      <p:cBhvr>
                                        <p:cTn id="35" dur="500"/>
                                        <p:tgtEl>
                                          <p:spTgt spid="55"/>
                                        </p:tgtEl>
                                      </p:cBhvr>
                                    </p:animEffect>
                                  </p:childTnLst>
                                </p:cTn>
                              </p:par>
                              <p:par>
                                <p:cTn id="36" presetID="10" presetClass="entr" presetSubtype="0" fill="hold" nodeType="withEffect">
                                  <p:stCondLst>
                                    <p:cond delay="0"/>
                                  </p:stCondLst>
                                  <p:childTnLst>
                                    <p:set>
                                      <p:cBhvr>
                                        <p:cTn id="37" dur="1" fill="hold">
                                          <p:stCondLst>
                                            <p:cond delay="0"/>
                                          </p:stCondLst>
                                        </p:cTn>
                                        <p:tgtEl>
                                          <p:spTgt spid="61"/>
                                        </p:tgtEl>
                                        <p:attrNameLst>
                                          <p:attrName>style.visibility</p:attrName>
                                        </p:attrNameLst>
                                      </p:cBhvr>
                                      <p:to>
                                        <p:strVal val="visible"/>
                                      </p:to>
                                    </p:set>
                                    <p:animEffect transition="in" filter="fade">
                                      <p:cBhvr>
                                        <p:cTn id="38" dur="500"/>
                                        <p:tgtEl>
                                          <p:spTgt spid="61"/>
                                        </p:tgtEl>
                                      </p:cBhvr>
                                    </p:animEffect>
                                  </p:childTnLst>
                                </p:cTn>
                              </p:par>
                            </p:childTnLst>
                          </p:cTn>
                        </p:par>
                        <p:par>
                          <p:cTn id="39" fill="hold">
                            <p:stCondLst>
                              <p:cond delay="1000"/>
                            </p:stCondLst>
                            <p:childTnLst>
                              <p:par>
                                <p:cTn id="40" presetID="10" presetClass="entr" presetSubtype="0" fill="hold" nodeType="after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par>
                                <p:cTn id="43" presetID="10" presetClass="entr" presetSubtype="0" fill="hold" nodeType="withEffect">
                                  <p:stCondLst>
                                    <p:cond delay="0"/>
                                  </p:stCondLst>
                                  <p:childTnLst>
                                    <p:set>
                                      <p:cBhvr>
                                        <p:cTn id="44" dur="1" fill="hold">
                                          <p:stCondLst>
                                            <p:cond delay="0"/>
                                          </p:stCondLst>
                                        </p:cTn>
                                        <p:tgtEl>
                                          <p:spTgt spid="54"/>
                                        </p:tgtEl>
                                        <p:attrNameLst>
                                          <p:attrName>style.visibility</p:attrName>
                                        </p:attrNameLst>
                                      </p:cBhvr>
                                      <p:to>
                                        <p:strVal val="visible"/>
                                      </p:to>
                                    </p:set>
                                    <p:animEffect transition="in" filter="fade">
                                      <p:cBhvr>
                                        <p:cTn id="45" dur="500"/>
                                        <p:tgtEl>
                                          <p:spTgt spid="54"/>
                                        </p:tgtEl>
                                      </p:cBhvr>
                                    </p:animEffect>
                                  </p:childTnLst>
                                </p:cTn>
                              </p:par>
                              <p:par>
                                <p:cTn id="46" presetID="10" presetClass="entr" presetSubtype="0" fill="hold" nodeType="withEffect">
                                  <p:stCondLst>
                                    <p:cond delay="0"/>
                                  </p:stCondLst>
                                  <p:childTnLst>
                                    <p:set>
                                      <p:cBhvr>
                                        <p:cTn id="47" dur="1" fill="hold">
                                          <p:stCondLst>
                                            <p:cond delay="0"/>
                                          </p:stCondLst>
                                        </p:cTn>
                                        <p:tgtEl>
                                          <p:spTgt spid="51"/>
                                        </p:tgtEl>
                                        <p:attrNameLst>
                                          <p:attrName>style.visibility</p:attrName>
                                        </p:attrNameLst>
                                      </p:cBhvr>
                                      <p:to>
                                        <p:strVal val="visible"/>
                                      </p:to>
                                    </p:set>
                                    <p:animEffect transition="in" filter="fade">
                                      <p:cBhvr>
                                        <p:cTn id="48" dur="500"/>
                                        <p:tgtEl>
                                          <p:spTgt spid="51"/>
                                        </p:tgtEl>
                                      </p:cBhvr>
                                    </p:animEffect>
                                  </p:childTnLst>
                                </p:cTn>
                              </p:par>
                              <p:par>
                                <p:cTn id="49" presetID="10" presetClass="entr" presetSubtype="0" fill="hold" nodeType="withEffect">
                                  <p:stCondLst>
                                    <p:cond delay="0"/>
                                  </p:stCondLst>
                                  <p:childTnLst>
                                    <p:set>
                                      <p:cBhvr>
                                        <p:cTn id="50" dur="1" fill="hold">
                                          <p:stCondLst>
                                            <p:cond delay="0"/>
                                          </p:stCondLst>
                                        </p:cTn>
                                        <p:tgtEl>
                                          <p:spTgt spid="58"/>
                                        </p:tgtEl>
                                        <p:attrNameLst>
                                          <p:attrName>style.visibility</p:attrName>
                                        </p:attrNameLst>
                                      </p:cBhvr>
                                      <p:to>
                                        <p:strVal val="visible"/>
                                      </p:to>
                                    </p:set>
                                    <p:animEffect transition="in" filter="fade">
                                      <p:cBhvr>
                                        <p:cTn id="51" dur="500"/>
                                        <p:tgtEl>
                                          <p:spTgt spid="58"/>
                                        </p:tgtEl>
                                      </p:cBhvr>
                                    </p:animEffec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60"/>
                                        </p:tgtEl>
                                        <p:attrNameLst>
                                          <p:attrName>style.visibility</p:attrName>
                                        </p:attrNameLst>
                                      </p:cBhvr>
                                      <p:to>
                                        <p:strVal val="visible"/>
                                      </p:to>
                                    </p:set>
                                    <p:animEffect transition="in" filter="fade">
                                      <p:cBhvr>
                                        <p:cTn id="55" dur="500"/>
                                        <p:tgtEl>
                                          <p:spTgt spid="60"/>
                                        </p:tgtEl>
                                      </p:cBhvr>
                                    </p:animEffect>
                                  </p:childTnLst>
                                </p:cTn>
                              </p:par>
                              <p:par>
                                <p:cTn id="56" presetID="10" presetClass="entr" presetSubtype="0" fill="hold" nodeType="withEffect">
                                  <p:stCondLst>
                                    <p:cond delay="0"/>
                                  </p:stCondLst>
                                  <p:childTnLst>
                                    <p:set>
                                      <p:cBhvr>
                                        <p:cTn id="57" dur="1" fill="hold">
                                          <p:stCondLst>
                                            <p:cond delay="0"/>
                                          </p:stCondLst>
                                        </p:cTn>
                                        <p:tgtEl>
                                          <p:spTgt spid="63"/>
                                        </p:tgtEl>
                                        <p:attrNameLst>
                                          <p:attrName>style.visibility</p:attrName>
                                        </p:attrNameLst>
                                      </p:cBhvr>
                                      <p:to>
                                        <p:strVal val="visible"/>
                                      </p:to>
                                    </p:set>
                                    <p:animEffect transition="in" filter="fade">
                                      <p:cBhvr>
                                        <p:cTn id="58" dur="500"/>
                                        <p:tgtEl>
                                          <p:spTgt spid="63"/>
                                        </p:tgtEl>
                                      </p:cBhvr>
                                    </p:animEffect>
                                  </p:childTnLst>
                                </p:cTn>
                              </p:par>
                              <p:par>
                                <p:cTn id="59" presetID="10" presetClass="entr" presetSubtype="0" fill="hold" nodeType="withEffect">
                                  <p:stCondLst>
                                    <p:cond delay="0"/>
                                  </p:stCondLst>
                                  <p:childTnLst>
                                    <p:set>
                                      <p:cBhvr>
                                        <p:cTn id="60" dur="1" fill="hold">
                                          <p:stCondLst>
                                            <p:cond delay="0"/>
                                          </p:stCondLst>
                                        </p:cTn>
                                        <p:tgtEl>
                                          <p:spTgt spid="64"/>
                                        </p:tgtEl>
                                        <p:attrNameLst>
                                          <p:attrName>style.visibility</p:attrName>
                                        </p:attrNameLst>
                                      </p:cBhvr>
                                      <p:to>
                                        <p:strVal val="visible"/>
                                      </p:to>
                                    </p:set>
                                    <p:animEffect transition="in" filter="fade">
                                      <p:cBhvr>
                                        <p:cTn id="61" dur="500"/>
                                        <p:tgtEl>
                                          <p:spTgt spid="64"/>
                                        </p:tgtEl>
                                      </p:cBhvr>
                                    </p:animEffect>
                                  </p:childTnLst>
                                </p:cTn>
                              </p:par>
                              <p:par>
                                <p:cTn id="62" presetID="10" presetClass="entr" presetSubtype="0" fill="hold" nodeType="withEffect">
                                  <p:stCondLst>
                                    <p:cond delay="0"/>
                                  </p:stCondLst>
                                  <p:childTnLst>
                                    <p:set>
                                      <p:cBhvr>
                                        <p:cTn id="63" dur="1" fill="hold">
                                          <p:stCondLst>
                                            <p:cond delay="0"/>
                                          </p:stCondLst>
                                        </p:cTn>
                                        <p:tgtEl>
                                          <p:spTgt spid="62"/>
                                        </p:tgtEl>
                                        <p:attrNameLst>
                                          <p:attrName>style.visibility</p:attrName>
                                        </p:attrNameLst>
                                      </p:cBhvr>
                                      <p:to>
                                        <p:strVal val="visible"/>
                                      </p:to>
                                    </p:set>
                                    <p:animEffect transition="in" filter="fade">
                                      <p:cBhvr>
                                        <p:cTn id="64"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8358" y="281705"/>
            <a:ext cx="11435542" cy="673100"/>
          </a:xfrm>
        </p:spPr>
        <p:txBody>
          <a:bodyPr>
            <a:normAutofit/>
          </a:bodyPr>
          <a:lstStyle/>
          <a:p>
            <a:r>
              <a:rPr lang="ru-RU" sz="3600" b="1" dirty="0" smtClean="0">
                <a:latin typeface="Times New Roman" panose="02020603050405020304" pitchFamily="18" charset="0"/>
                <a:cs typeface="Times New Roman" panose="02020603050405020304" pitchFamily="18" charset="0"/>
              </a:rPr>
              <a:t>Формы организации урочной деятельности</a:t>
            </a:r>
            <a:endParaRPr lang="en-US" sz="3600" b="1" dirty="0">
              <a:latin typeface="Times New Roman" panose="02020603050405020304" pitchFamily="18" charset="0"/>
              <a:cs typeface="Times New Roman" panose="02020603050405020304" pitchFamily="18" charset="0"/>
            </a:endParaRPr>
          </a:p>
        </p:txBody>
      </p:sp>
      <p:sp>
        <p:nvSpPr>
          <p:cNvPr id="9" name="Text Placeholder 8"/>
          <p:cNvSpPr>
            <a:spLocks noGrp="1"/>
          </p:cNvSpPr>
          <p:nvPr>
            <p:ph type="body" sz="quarter" idx="13"/>
          </p:nvPr>
        </p:nvSpPr>
        <p:spPr>
          <a:solidFill>
            <a:srgbClr val="FFFF00"/>
          </a:solidFill>
        </p:spPr>
        <p:txBody>
          <a:bodyPr/>
          <a:lstStyle/>
          <a:p>
            <a:r>
              <a:rPr lang="ru-RU" sz="2800" dirty="0" smtClean="0">
                <a:solidFill>
                  <a:srgbClr val="002060"/>
                </a:solidFill>
                <a:latin typeface="Times New Roman" panose="02020603050405020304" pitchFamily="18" charset="0"/>
                <a:cs typeface="Times New Roman" panose="02020603050405020304" pitchFamily="18" charset="0"/>
              </a:rPr>
              <a:t>Урок –</a:t>
            </a:r>
          </a:p>
          <a:p>
            <a:r>
              <a:rPr lang="ru-RU" sz="2800" dirty="0" smtClean="0">
                <a:solidFill>
                  <a:srgbClr val="002060"/>
                </a:solidFill>
                <a:latin typeface="Times New Roman" panose="02020603050405020304" pitchFamily="18" charset="0"/>
                <a:cs typeface="Times New Roman" panose="02020603050405020304" pitchFamily="18" charset="0"/>
              </a:rPr>
              <a:t>дебаты</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10" name="Text Placeholder 9"/>
          <p:cNvSpPr>
            <a:spLocks noGrp="1"/>
          </p:cNvSpPr>
          <p:nvPr>
            <p:ph type="body" sz="quarter" idx="14"/>
          </p:nvPr>
        </p:nvSpPr>
        <p:spPr>
          <a:solidFill>
            <a:srgbClr val="FFFF00"/>
          </a:solidFill>
        </p:spPr>
        <p:txBody>
          <a:bodyPr>
            <a:normAutofit/>
          </a:bodyPr>
          <a:lstStyle/>
          <a:p>
            <a:r>
              <a:rPr lang="ru-RU" sz="2800" dirty="0" smtClean="0">
                <a:solidFill>
                  <a:srgbClr val="002060"/>
                </a:solidFill>
                <a:latin typeface="Times New Roman" panose="02020603050405020304" pitchFamily="18" charset="0"/>
                <a:cs typeface="Times New Roman" panose="02020603050405020304" pitchFamily="18" charset="0"/>
              </a:rPr>
              <a:t>Урок – </a:t>
            </a:r>
            <a:br>
              <a:rPr lang="ru-RU" sz="2800" dirty="0" smtClean="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путешествие</a:t>
            </a:r>
            <a:endParaRPr lang="en-US" sz="2000" dirty="0">
              <a:solidFill>
                <a:srgbClr val="002060"/>
              </a:solidFill>
              <a:latin typeface="Times New Roman" panose="02020603050405020304" pitchFamily="18" charset="0"/>
              <a:cs typeface="Times New Roman" panose="02020603050405020304" pitchFamily="18" charset="0"/>
            </a:endParaRPr>
          </a:p>
        </p:txBody>
      </p:sp>
      <p:sp>
        <p:nvSpPr>
          <p:cNvPr id="11" name="Text Placeholder 10"/>
          <p:cNvSpPr>
            <a:spLocks noGrp="1"/>
          </p:cNvSpPr>
          <p:nvPr>
            <p:ph type="body" sz="quarter" idx="15"/>
          </p:nvPr>
        </p:nvSpPr>
        <p:spPr>
          <a:solidFill>
            <a:srgbClr val="FFFF00"/>
          </a:solidFill>
        </p:spPr>
        <p:txBody>
          <a:bodyPr/>
          <a:lstStyle/>
          <a:p>
            <a:r>
              <a:rPr lang="ru-RU" sz="2800" dirty="0" smtClean="0">
                <a:solidFill>
                  <a:srgbClr val="002060"/>
                </a:solidFill>
                <a:latin typeface="Times New Roman" panose="02020603050405020304" pitchFamily="18" charset="0"/>
                <a:cs typeface="Times New Roman" panose="02020603050405020304" pitchFamily="18" charset="0"/>
              </a:rPr>
              <a:t>Урок –</a:t>
            </a:r>
          </a:p>
          <a:p>
            <a:r>
              <a:rPr lang="ru-RU" sz="2800" dirty="0" smtClean="0">
                <a:solidFill>
                  <a:srgbClr val="002060"/>
                </a:solidFill>
                <a:latin typeface="Times New Roman" panose="02020603050405020304" pitchFamily="18" charset="0"/>
                <a:cs typeface="Times New Roman" panose="02020603050405020304" pitchFamily="18" charset="0"/>
              </a:rPr>
              <a:t>игра</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12" name="Text Placeholder 11"/>
          <p:cNvSpPr>
            <a:spLocks noGrp="1"/>
          </p:cNvSpPr>
          <p:nvPr>
            <p:ph type="body" sz="quarter" idx="16"/>
          </p:nvPr>
        </p:nvSpPr>
        <p:spPr>
          <a:solidFill>
            <a:srgbClr val="FFFF00"/>
          </a:solidFill>
        </p:spPr>
        <p:txBody>
          <a:bodyPr>
            <a:normAutofit/>
          </a:bodyPr>
          <a:lstStyle/>
          <a:p>
            <a:r>
              <a:rPr lang="ru-RU" sz="2800" dirty="0" smtClean="0">
                <a:solidFill>
                  <a:srgbClr val="002060"/>
                </a:solidFill>
                <a:latin typeface="Times New Roman" panose="02020603050405020304" pitchFamily="18" charset="0"/>
                <a:cs typeface="Times New Roman" panose="02020603050405020304" pitchFamily="18" charset="0"/>
              </a:rPr>
              <a:t>Урок –</a:t>
            </a:r>
          </a:p>
          <a:p>
            <a:r>
              <a:rPr lang="ru-RU" sz="2800" dirty="0" smtClean="0">
                <a:solidFill>
                  <a:srgbClr val="002060"/>
                </a:solidFill>
                <a:latin typeface="Times New Roman" panose="02020603050405020304" pitchFamily="18" charset="0"/>
                <a:cs typeface="Times New Roman" panose="02020603050405020304" pitchFamily="18" charset="0"/>
              </a:rPr>
              <a:t>пресс-</a:t>
            </a:r>
            <a:r>
              <a:rPr lang="ru-RU" sz="2000" dirty="0" smtClean="0">
                <a:solidFill>
                  <a:srgbClr val="002060"/>
                </a:solidFill>
                <a:latin typeface="Times New Roman" panose="02020603050405020304" pitchFamily="18" charset="0"/>
                <a:cs typeface="Times New Roman" panose="02020603050405020304" pitchFamily="18" charset="0"/>
              </a:rPr>
              <a:t>конференция</a:t>
            </a:r>
            <a:endParaRPr lang="en-US" sz="2000" dirty="0">
              <a:solidFill>
                <a:srgbClr val="002060"/>
              </a:solidFill>
              <a:latin typeface="Times New Roman" panose="02020603050405020304" pitchFamily="18" charset="0"/>
              <a:cs typeface="Times New Roman" panose="02020603050405020304" pitchFamily="18" charset="0"/>
            </a:endParaRPr>
          </a:p>
        </p:txBody>
      </p:sp>
      <p:sp>
        <p:nvSpPr>
          <p:cNvPr id="13" name="Text Placeholder 12"/>
          <p:cNvSpPr>
            <a:spLocks noGrp="1"/>
          </p:cNvSpPr>
          <p:nvPr>
            <p:ph type="body" sz="quarter" idx="17"/>
          </p:nvPr>
        </p:nvSpPr>
        <p:spPr>
          <a:solidFill>
            <a:srgbClr val="FFFF00"/>
          </a:solidFill>
        </p:spPr>
        <p:txBody>
          <a:bodyPr/>
          <a:lstStyle/>
          <a:p>
            <a:r>
              <a:rPr lang="ru-RU" sz="2800" dirty="0" smtClean="0">
                <a:solidFill>
                  <a:srgbClr val="002060"/>
                </a:solidFill>
                <a:latin typeface="Times New Roman" panose="02020603050405020304" pitchFamily="18" charset="0"/>
                <a:cs typeface="Times New Roman" panose="02020603050405020304" pitchFamily="18" charset="0"/>
              </a:rPr>
              <a:t>Урок –</a:t>
            </a:r>
          </a:p>
          <a:p>
            <a:r>
              <a:rPr lang="ru-RU" dirty="0" smtClean="0">
                <a:solidFill>
                  <a:srgbClr val="002060"/>
                </a:solidFill>
                <a:latin typeface="Times New Roman" panose="02020603050405020304" pitchFamily="18" charset="0"/>
                <a:cs typeface="Times New Roman" panose="02020603050405020304" pitchFamily="18" charset="0"/>
              </a:rPr>
              <a:t>дискуссия</a:t>
            </a:r>
            <a:endParaRPr lang="en-US" dirty="0">
              <a:solidFill>
                <a:srgbClr val="002060"/>
              </a:solidFill>
              <a:latin typeface="Times New Roman" panose="02020603050405020304" pitchFamily="18" charset="0"/>
              <a:cs typeface="Times New Roman" panose="02020603050405020304" pitchFamily="18" charset="0"/>
            </a:endParaRPr>
          </a:p>
        </p:txBody>
      </p:sp>
      <p:sp>
        <p:nvSpPr>
          <p:cNvPr id="22" name="Text Placeholder 10"/>
          <p:cNvSpPr>
            <a:spLocks noGrp="1"/>
          </p:cNvSpPr>
          <p:nvPr>
            <p:ph type="body" sz="quarter" idx="15"/>
          </p:nvPr>
        </p:nvSpPr>
        <p:spPr>
          <a:xfrm>
            <a:off x="346274" y="2681003"/>
            <a:ext cx="2514600" cy="2167128"/>
          </a:xfrm>
          <a:solidFill>
            <a:srgbClr val="FFFF00"/>
          </a:solidFill>
        </p:spPr>
        <p:txBody>
          <a:bodyPr/>
          <a:lstStyle/>
          <a:p>
            <a:r>
              <a:rPr lang="ru-RU" sz="2800" dirty="0" smtClean="0">
                <a:solidFill>
                  <a:srgbClr val="002060"/>
                </a:solidFill>
                <a:latin typeface="Times New Roman" panose="02020603050405020304" pitchFamily="18" charset="0"/>
                <a:cs typeface="Times New Roman" panose="02020603050405020304" pitchFamily="18" charset="0"/>
              </a:rPr>
              <a:t>Урок –</a:t>
            </a:r>
          </a:p>
          <a:p>
            <a:r>
              <a:rPr lang="ru-RU" dirty="0" smtClean="0">
                <a:solidFill>
                  <a:srgbClr val="002060"/>
                </a:solidFill>
                <a:latin typeface="Times New Roman" panose="02020603050405020304" pitchFamily="18" charset="0"/>
                <a:cs typeface="Times New Roman" panose="02020603050405020304" pitchFamily="18" charset="0"/>
              </a:rPr>
              <a:t>практикум</a:t>
            </a:r>
            <a:endParaRPr lang="en-US" dirty="0">
              <a:solidFill>
                <a:srgbClr val="002060"/>
              </a:solidFill>
              <a:latin typeface="Times New Roman" panose="02020603050405020304" pitchFamily="18" charset="0"/>
              <a:cs typeface="Times New Roman" panose="02020603050405020304" pitchFamily="18" charset="0"/>
            </a:endParaRPr>
          </a:p>
        </p:txBody>
      </p:sp>
      <p:sp>
        <p:nvSpPr>
          <p:cNvPr id="23" name="Text Placeholder 9"/>
          <p:cNvSpPr>
            <a:spLocks noGrp="1"/>
          </p:cNvSpPr>
          <p:nvPr>
            <p:ph type="body" sz="quarter" idx="14"/>
          </p:nvPr>
        </p:nvSpPr>
        <p:spPr>
          <a:xfrm>
            <a:off x="9303416" y="2614502"/>
            <a:ext cx="2514600" cy="2167128"/>
          </a:xfrm>
          <a:solidFill>
            <a:srgbClr val="FFFF00"/>
          </a:solidFill>
        </p:spPr>
        <p:txBody>
          <a:bodyPr>
            <a:normAutofit/>
          </a:bodyPr>
          <a:lstStyle/>
          <a:p>
            <a:r>
              <a:rPr lang="ru-RU" sz="2800" dirty="0" smtClean="0">
                <a:solidFill>
                  <a:srgbClr val="002060"/>
                </a:solidFill>
                <a:latin typeface="Times New Roman" panose="02020603050405020304" pitchFamily="18" charset="0"/>
                <a:cs typeface="Times New Roman" panose="02020603050405020304" pitchFamily="18" charset="0"/>
              </a:rPr>
              <a:t>Урок – </a:t>
            </a:r>
            <a:br>
              <a:rPr lang="ru-RU" sz="2800" dirty="0" smtClean="0">
                <a:solidFill>
                  <a:srgbClr val="002060"/>
                </a:solidFill>
                <a:latin typeface="Times New Roman" panose="02020603050405020304" pitchFamily="18" charset="0"/>
                <a:cs typeface="Times New Roman" panose="02020603050405020304" pitchFamily="18" charset="0"/>
              </a:rPr>
            </a:br>
            <a:r>
              <a:rPr lang="ru-RU" sz="2800" dirty="0" smtClean="0">
                <a:solidFill>
                  <a:srgbClr val="002060"/>
                </a:solidFill>
                <a:latin typeface="Times New Roman" panose="02020603050405020304" pitchFamily="18" charset="0"/>
                <a:cs typeface="Times New Roman" panose="02020603050405020304" pitchFamily="18" charset="0"/>
              </a:rPr>
              <a:t>семинар</a:t>
            </a:r>
            <a:endParaRPr lang="en-US" sz="2800" dirty="0">
              <a:solidFill>
                <a:srgbClr val="002060"/>
              </a:solidFill>
              <a:latin typeface="Times New Roman" panose="02020603050405020304" pitchFamily="18" charset="0"/>
              <a:cs typeface="Times New Roman" panose="02020603050405020304" pitchFamily="18" charset="0"/>
            </a:endParaRPr>
          </a:p>
        </p:txBody>
      </p:sp>
      <p:pic>
        <p:nvPicPr>
          <p:cNvPr id="24" name="Picture 4" descr="http://msemmaland.com/wp-content/uploads/2018/08/logo-b434ig-975x1024.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7694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4" descr="http://msemmaland.com/wp-content/uploads/2018/08/logo-b434ig-975x1024.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8167"/>
          <a:stretch/>
        </p:blipFill>
        <p:spPr bwMode="auto">
          <a:xfrm>
            <a:off x="171163" y="116378"/>
            <a:ext cx="959268" cy="100375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ÐÐ°ÑÑÐ¸Ð½ÐºÐ¸ Ð¿Ð¾ Ð·Ð°Ð¿ÑÐ¾ÑÑ debating"/>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4397500" y="2747346"/>
            <a:ext cx="3543993" cy="237853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18" name="Заголовок 9"/>
          <p:cNvSpPr txBox="1">
            <a:spLocks/>
          </p:cNvSpPr>
          <p:nvPr/>
        </p:nvSpPr>
        <p:spPr>
          <a:xfrm>
            <a:off x="0" y="-148473"/>
            <a:ext cx="12192000" cy="15610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r"/>
            <a:r>
              <a:rPr lang="ru-RU" sz="3600" dirty="0" smtClean="0">
                <a:latin typeface="Times New Roman" panose="02020603050405020304" pitchFamily="18" charset="0"/>
                <a:cs typeface="Times New Roman" panose="02020603050405020304" pitchFamily="18" charset="0"/>
              </a:rPr>
              <a:t>ПЕДАГОГИЧЕСКАЯ ТЕХНОЛОГИЯ </a:t>
            </a:r>
          </a:p>
          <a:p>
            <a:pPr algn="r"/>
            <a:r>
              <a:rPr lang="ru-RU" sz="3600" dirty="0" smtClean="0">
                <a:latin typeface="Times New Roman" panose="02020603050405020304" pitchFamily="18" charset="0"/>
                <a:cs typeface="Times New Roman" panose="02020603050405020304" pitchFamily="18" charset="0"/>
              </a:rPr>
              <a:t>РАЗВИВАЮЩЕГО ОБУЧЕНИЯ</a:t>
            </a:r>
            <a:endParaRPr lang="ru-RU" sz="3600" dirty="0">
              <a:latin typeface="Times New Roman" panose="02020603050405020304" pitchFamily="18" charset="0"/>
              <a:cs typeface="Times New Roman" panose="02020603050405020304" pitchFamily="18" charset="0"/>
            </a:endParaRPr>
          </a:p>
        </p:txBody>
      </p:sp>
      <p:pic>
        <p:nvPicPr>
          <p:cNvPr id="1026" name="Picture 2" descr="C:\Users\esafiullina\Desktop\УГ-РФ-МС-черновик\МС-фото\ф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3282" y="3723447"/>
            <a:ext cx="4442103" cy="296156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7" name="Picture 3" descr="C:\Users\esafiullina\Desktop\УГ-РФ-МС-черновик\МС-фото\ф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3282" y="1186486"/>
            <a:ext cx="4305621" cy="287081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C:\Users\esafiullina\Desktop\УГ-РФ-МС-черновик\МС-фото\ф2.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78818" y="3833894"/>
            <a:ext cx="4276153" cy="285111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9" name="Picture 5" descr="C:\Users\esafiullina\Desktop\УГ-РФ-МС-черновик\МС-фото\ф3.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78818" y="1120133"/>
            <a:ext cx="4406782" cy="293717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82461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977b525f319f7a3bbebe8fa191f9ddc5e4e63"/>
</p:tagLst>
</file>

<file path=ppt/theme/theme1.xml><?xml version="1.0" encoding="utf-8"?>
<a:theme xmlns:a="http://schemas.openxmlformats.org/drawingml/2006/main" name="Office Theme">
  <a:themeElements>
    <a:clrScheme name="Större template">
      <a:dk1>
        <a:srgbClr val="273339"/>
      </a:dk1>
      <a:lt1>
        <a:sysClr val="window" lastClr="FFFFFF"/>
      </a:lt1>
      <a:dk2>
        <a:srgbClr val="40515A"/>
      </a:dk2>
      <a:lt2>
        <a:srgbClr val="8C9CA6"/>
      </a:lt2>
      <a:accent1>
        <a:srgbClr val="0095CD"/>
      </a:accent1>
      <a:accent2>
        <a:srgbClr val="324D5E"/>
      </a:accent2>
      <a:accent3>
        <a:srgbClr val="F17C3F"/>
      </a:accent3>
      <a:accent4>
        <a:srgbClr val="7BB21B"/>
      </a:accent4>
      <a:accent5>
        <a:srgbClr val="814E7E"/>
      </a:accent5>
      <a:accent6>
        <a:srgbClr val="9D121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Blank">
  <a:themeElements>
    <a:clrScheme name="Custom 2">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ADB9CA"/>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ITL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28901</TotalTime>
  <Words>1125</Words>
  <Application>Microsoft Office PowerPoint</Application>
  <PresentationFormat>Произвольный</PresentationFormat>
  <Paragraphs>347</Paragraphs>
  <Slides>28</Slides>
  <Notes>21</Notes>
  <HiddenSlides>0</HiddenSlides>
  <MMClips>1</MMClips>
  <ScaleCrop>false</ScaleCrop>
  <HeadingPairs>
    <vt:vector size="4" baseType="variant">
      <vt:variant>
        <vt:lpstr>Тема</vt:lpstr>
      </vt:variant>
      <vt:variant>
        <vt:i4>3</vt:i4>
      </vt:variant>
      <vt:variant>
        <vt:lpstr>Заголовки слайдов</vt:lpstr>
      </vt:variant>
      <vt:variant>
        <vt:i4>28</vt:i4>
      </vt:variant>
    </vt:vector>
  </HeadingPairs>
  <TitlesOfParts>
    <vt:vector size="31" baseType="lpstr">
      <vt:lpstr>Office Theme</vt:lpstr>
      <vt:lpstr>Blank</vt:lpstr>
      <vt:lpstr>TITLES</vt:lpstr>
      <vt:lpstr>РАЗВИТИЕ ГИБКИХ КОМПЕТЕНЦИЙ</vt:lpstr>
      <vt:lpstr>ПОЧЕМУ РОССИЯНЕ ПЛОХО ГОВОРЯТ ПО-АНГЛИЙСКИ?</vt:lpstr>
      <vt:lpstr>Презентация PowerPoint</vt:lpstr>
      <vt:lpstr>«Речевой навык», 1959 г.</vt:lpstr>
      <vt:lpstr>Презентация PowerPoint</vt:lpstr>
      <vt:lpstr>Презентация PowerPoint</vt:lpstr>
      <vt:lpstr>Формы организации внеурочной деятельности</vt:lpstr>
      <vt:lpstr>Формы организации урочной деятельности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Список главных ролей в РОЛЕВЫХ ДЕБАТАХ “Do we really need a school uniform?” </vt:lpstr>
      <vt:lpstr>Презентация PowerPoint</vt:lpstr>
      <vt:lpstr>“Time management” </vt:lpstr>
      <vt:lpstr>Презентация PowerPoint</vt:lpstr>
      <vt:lpstr>Критерии взаимодействия</vt:lpstr>
      <vt:lpstr>“Time management” </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större - a multipurpose PowerPoint template</dc:title>
  <dc:creator>showeet.com</dc:creator>
  <dc:description>© Copyright Showeet.com</dc:description>
  <cp:lastModifiedBy>Сафиуллина Эмма Эдуардовна</cp:lastModifiedBy>
  <cp:revision>210</cp:revision>
  <dcterms:created xsi:type="dcterms:W3CDTF">2016-07-27T20:38:12Z</dcterms:created>
  <dcterms:modified xsi:type="dcterms:W3CDTF">2018-09-18T09:20:18Z</dcterms:modified>
  <cp:category>Templates</cp:category>
</cp:coreProperties>
</file>