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!d" ContentType="image/jpe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72" r:id="rId4"/>
    <p:sldId id="273" r:id="rId5"/>
    <p:sldId id="277" r:id="rId6"/>
    <p:sldId id="278" r:id="rId7"/>
    <p:sldId id="260" r:id="rId8"/>
    <p:sldId id="263" r:id="rId9"/>
    <p:sldId id="267" r:id="rId10"/>
    <p:sldId id="256" r:id="rId11"/>
    <p:sldId id="274" r:id="rId12"/>
    <p:sldId id="275" r:id="rId13"/>
    <p:sldId id="276" r:id="rId14"/>
    <p:sldId id="265" r:id="rId15"/>
    <p:sldId id="264" r:id="rId16"/>
    <p:sldId id="266" r:id="rId17"/>
    <p:sldId id="268" r:id="rId18"/>
    <p:sldId id="279" r:id="rId19"/>
    <p:sldId id="269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DB23D"/>
    <a:srgbClr val="43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02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8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4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2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0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5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36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69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1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0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90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67F91-DEFA-43BB-AB17-1E889663444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B1178-7560-453B-ABE7-9097EEAA4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0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126" y="0"/>
            <a:ext cx="12499937" cy="67624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430" y="3746127"/>
            <a:ext cx="5362381" cy="301633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86014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346209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5791" y="0"/>
            <a:ext cx="6346209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67152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0" b="0" cap="none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</a:t>
            </a:r>
            <a:endParaRPr lang="ru-RU" sz="60000" b="0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9087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</a:t>
            </a:r>
            <a:endParaRPr lang="ru-RU" sz="60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427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72" y="157004"/>
            <a:ext cx="11487856" cy="64619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81" y="0"/>
            <a:ext cx="10737038" cy="7155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81" y="-195743"/>
            <a:ext cx="5229637" cy="75467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828" y="-195743"/>
            <a:ext cx="9670342" cy="72527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492" y="-75503"/>
            <a:ext cx="9740238" cy="730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7" y="-485"/>
            <a:ext cx="10291746" cy="68584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5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7c774215-4246-43f0-896a-97172c8a1b8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2053686" y="726281"/>
            <a:ext cx="7912100" cy="4351338"/>
          </a:xfrm>
        </p:spPr>
      </p:pic>
    </p:spTree>
    <p:extLst>
      <p:ext uri="{BB962C8B-B14F-4D97-AF65-F5344CB8AC3E}">
        <p14:creationId xmlns:p14="http://schemas.microsoft.com/office/powerpoint/2010/main" val="233715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6"/>
          <a:stretch/>
        </p:blipFill>
        <p:spPr>
          <a:xfrm>
            <a:off x="0" y="0"/>
            <a:ext cx="1269492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539" y="3841661"/>
            <a:ext cx="5362381" cy="3016339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21355" y="243815"/>
            <a:ext cx="24491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ЧТО?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4446" y="1162810"/>
            <a:ext cx="22458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ГДЕ?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3341" y="2371786"/>
            <a:ext cx="1141677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КОГДА можно пересдать</a:t>
            </a:r>
          </a:p>
          <a:p>
            <a:pPr algn="ctr"/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контрольную?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8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158" y="1825625"/>
            <a:ext cx="5447684" cy="435133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126" y="0"/>
            <a:ext cx="12499937" cy="676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0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346209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5791" y="0"/>
            <a:ext cx="6346209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67152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0" b="0" cap="none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</a:t>
            </a:r>
            <a:endParaRPr lang="ru-RU" sz="60000" b="0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9087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ru-RU" sz="60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04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8" y="-62882"/>
            <a:ext cx="12303790" cy="6920882"/>
          </a:xfrm>
        </p:spPr>
      </p:pic>
      <p:sp>
        <p:nvSpPr>
          <p:cNvPr id="7" name="TextBox 6"/>
          <p:cNvSpPr txBox="1"/>
          <p:nvPr/>
        </p:nvSpPr>
        <p:spPr>
          <a:xfrm>
            <a:off x="3022169" y="2197230"/>
            <a:ext cx="553228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>
                <a:solidFill>
                  <a:srgbClr val="FFFFFF"/>
                </a:solidFill>
                <a:latin typeface="Monotype Corsiva" panose="03010101010201010101" pitchFamily="66" charset="0"/>
              </a:rPr>
              <a:t>2</a:t>
            </a:r>
            <a:r>
              <a:rPr lang="ru-RU" sz="15000" dirty="0" smtClean="0">
                <a:solidFill>
                  <a:srgbClr val="FFFFFF"/>
                </a:solidFill>
                <a:latin typeface="Monotype Corsiva" panose="03010101010201010101" pitchFamily="66" charset="0"/>
              </a:rPr>
              <a:t> раунд</a:t>
            </a:r>
            <a:endParaRPr lang="ru-RU" sz="15000" dirty="0">
              <a:solidFill>
                <a:srgbClr val="FFFFFF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4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975" y="2710328"/>
            <a:ext cx="8856984" cy="4188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pp.userapi.com/c636316/v636316762/247cd/qcwBFAuECbg.jpg"/>
          <p:cNvPicPr/>
          <p:nvPr/>
        </p:nvPicPr>
        <p:blipFill>
          <a:blip r:embed="rId3" cstate="print"/>
          <a:srcRect l="4853" t="15001" r="15144"/>
          <a:stretch>
            <a:fillRect/>
          </a:stretch>
        </p:blipFill>
        <p:spPr bwMode="auto">
          <a:xfrm>
            <a:off x="0" y="0"/>
            <a:ext cx="5199797" cy="388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0128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346209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5791" y="0"/>
            <a:ext cx="6346209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67152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0" b="0" cap="none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</a:t>
            </a:r>
            <a:endParaRPr lang="ru-RU" sz="60000" b="0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9087" y="-1233815"/>
            <a:ext cx="4084773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ru-RU" sz="60000" b="0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086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5">
                <a:lumMod val="50000"/>
              </a:schemeClr>
            </a:gs>
            <a:gs pos="57000">
              <a:schemeClr val="accent5">
                <a:lumMod val="95000"/>
                <a:lumOff val="5000"/>
              </a:schemeClr>
            </a:gs>
            <a:gs pos="78000">
              <a:schemeClr val="accent5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6"/>
          <a:stretch/>
        </p:blipFill>
        <p:spPr>
          <a:xfrm>
            <a:off x="0" y="0"/>
            <a:ext cx="1269492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539" y="3841661"/>
            <a:ext cx="5362381" cy="3016339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21355" y="243815"/>
            <a:ext cx="24491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ЧТО?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4446" y="1162810"/>
            <a:ext cx="22458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ГДЕ?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17996" y="2265106"/>
            <a:ext cx="973131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КОГДА вы выставите </a:t>
            </a:r>
          </a:p>
          <a:p>
            <a:pPr algn="ctr"/>
            <a:r>
              <a:rPr lang="ru-RU" sz="8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четвертные оценки</a:t>
            </a:r>
            <a:r>
              <a:rPr lang="ru-RU" sz="8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?</a:t>
            </a:r>
            <a:endParaRPr lang="ru-RU" sz="8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142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1"/>
            <a:ext cx="12192000" cy="7620001"/>
          </a:xfrm>
        </p:spPr>
      </p:pic>
    </p:spTree>
    <p:extLst>
      <p:ext uri="{BB962C8B-B14F-4D97-AF65-F5344CB8AC3E}">
        <p14:creationId xmlns:p14="http://schemas.microsoft.com/office/powerpoint/2010/main" val="100852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34" y="-1536523"/>
            <a:ext cx="5923128" cy="8884693"/>
          </a:xfrm>
        </p:spPr>
      </p:pic>
      <p:sp>
        <p:nvSpPr>
          <p:cNvPr id="6" name="Прямоугольник 5"/>
          <p:cNvSpPr/>
          <p:nvPr/>
        </p:nvSpPr>
        <p:spPr>
          <a:xfrm>
            <a:off x="6323224" y="828331"/>
            <a:ext cx="5275804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Баянов </a:t>
            </a:r>
          </a:p>
          <a:p>
            <a:pPr algn="ctr"/>
            <a:r>
              <a:rPr lang="ru-RU" sz="8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Артем </a:t>
            </a:r>
          </a:p>
          <a:p>
            <a:pPr algn="ctr"/>
            <a:r>
              <a:rPr lang="ru-RU" sz="8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Равилевич</a:t>
            </a:r>
            <a:endParaRPr lang="ru-RU" sz="8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r="41466"/>
          <a:stretch/>
        </p:blipFill>
        <p:spPr>
          <a:xfrm>
            <a:off x="-95534" y="3916907"/>
            <a:ext cx="2207203" cy="313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8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46064" cy="35108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0860"/>
            <a:ext cx="6246064" cy="35085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65165" y="925537"/>
            <a:ext cx="5557675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Рощупкина</a:t>
            </a:r>
            <a:endParaRPr lang="ru-RU" sz="8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8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Евгения </a:t>
            </a:r>
          </a:p>
          <a:p>
            <a:pPr algn="ctr"/>
            <a:r>
              <a:rPr lang="ru-RU" sz="8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Сергеевна</a:t>
            </a:r>
            <a:endParaRPr lang="ru-RU" sz="8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8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53291" cy="7537722"/>
          </a:xfrm>
        </p:spPr>
      </p:pic>
      <p:sp>
        <p:nvSpPr>
          <p:cNvPr id="5" name="Прямоугольник 4"/>
          <p:cNvSpPr/>
          <p:nvPr/>
        </p:nvSpPr>
        <p:spPr>
          <a:xfrm>
            <a:off x="6095437" y="1397843"/>
            <a:ext cx="525836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Мухаметов</a:t>
            </a:r>
            <a:endParaRPr lang="ru-RU" sz="8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8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Павел </a:t>
            </a:r>
          </a:p>
          <a:p>
            <a:pPr algn="ctr"/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Алексеевич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666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4"/>
          <a:stretch/>
        </p:blipFill>
        <p:spPr>
          <a:xfrm>
            <a:off x="0" y="583490"/>
            <a:ext cx="6587075" cy="5639890"/>
          </a:xfrm>
        </p:spPr>
      </p:pic>
      <p:sp>
        <p:nvSpPr>
          <p:cNvPr id="5" name="Прямоугольник 4"/>
          <p:cNvSpPr/>
          <p:nvPr/>
        </p:nvSpPr>
        <p:spPr>
          <a:xfrm>
            <a:off x="6587075" y="1371710"/>
            <a:ext cx="543052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Закирова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Регина</a:t>
            </a:r>
          </a:p>
          <a:p>
            <a:pPr algn="ctr"/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Миннигалимовна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410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2985"/>
            <a:ext cx="12337576" cy="77109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68529" y="2721357"/>
            <a:ext cx="39308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Обрнадзор</a:t>
            </a:r>
            <a:endParaRPr lang="ru-RU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5758" y="721078"/>
            <a:ext cx="5467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Роспотребнадзор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9167" y="3743372"/>
            <a:ext cx="44877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Прокуратура</a:t>
            </a:r>
            <a:endParaRPr lang="ru-RU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01397" y="5007894"/>
            <a:ext cx="33587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Родители</a:t>
            </a:r>
            <a:endParaRPr lang="ru-RU" sz="6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84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482 -0.01065 C -0.28867 0.0206 -0.42252 0.05185 -0.48984 -0.03727 C -0.55716 -0.12662 -0.59049 -0.42037 -0.55859 -0.5463 C -0.52669 -0.67223 -0.40455 -0.77107 -0.29857 -0.79306 C -0.19258 -0.81482 0.00964 -0.78449 0.07774 -0.67755 C 0.14558 -0.57037 0.14987 -0.26366 0.11016 -0.1507 C 0.07045 -0.03773 -0.04531 -0.01875 -0.16107 0.00046 " pathEditMode="relative" rAng="0" ptsTypes="AAAAAAA">
                                      <p:cBhvr>
                                        <p:cTn id="6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9" y="-378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73 0.04213 C -0.00703 -0.10486 -0.02291 -0.25185 0.0375 -0.34884 C 0.09792 -0.44606 0.26393 -0.5368 0.37123 -0.54004 C 0.47852 -0.54328 0.63477 -0.48518 0.68125 -0.36898 C 0.72761 -0.25254 0.70873 0.0551 0.65 0.15764 C 0.59115 0.26042 0.42253 0.23889 0.32878 0.24653 C 0.23503 0.2544 0.14232 0.2456 0.0875 0.2044 C 0.03268 0.1632 -1.875E-6 -2.59259E-6 -1.875E-6 0.00023 L -1.875E-6 -2.59259E-6 " pathEditMode="relative" rAng="0" ptsTypes="AAAAAAAAA">
                                      <p:cBhvr>
                                        <p:cTn id="8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93" y="-1877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97 -0.07129 C 0.19961 -0.11643 0.33125 -0.16157 0.39922 -0.06921 C 0.46706 0.02315 0.5194 0.35834 0.47539 0.48195 C 0.43151 0.60556 0.24102 0.65834 0.13542 0.67315 C 0.02982 0.68797 -0.09974 0.66204 -0.15833 0.57084 C -0.21693 0.47963 -0.22839 0.2375 -0.21589 0.12639 C -0.20339 0.01528 -0.15247 -0.05578 -0.08333 -0.09583 C -0.01419 -0.13588 0.09245 -0.12476 0.19922 -0.11365 " pathEditMode="relative" rAng="0" ptsTypes="AAAAAAAA">
                                      <p:cBhvr>
                                        <p:cTn id="10" dur="15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8" y="347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8 0.11181 C 0.01237 0.21806 0.05351 0.32431 -0.0388 0.36505 C -0.13099 0.40579 -0.47956 0.43912 -0.58255 0.35625 C -0.68542 0.27338 -0.67487 -0.01389 -0.65625 -0.13264 C -0.63776 -0.25162 -0.56042 -0.31713 -0.47123 -0.35717 C -0.38203 -0.39722 -0.20287 -0.38449 -0.12123 -0.37268 C -0.03959 -0.36088 -0.00391 -0.38518 0.01875 -0.28611 C 0.0414 -0.1868 0.02825 0.01806 0.01497 0.22292 " pathEditMode="relative" rAng="0" ptsTypes="AAAAAAAA">
                                      <p:cBhvr>
                                        <p:cTn id="12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7" y="-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75760" y="2575560"/>
            <a:ext cx="5623560" cy="944880"/>
          </a:xfrm>
          <a:prstGeom prst="rect">
            <a:avLst/>
          </a:prstGeom>
          <a:solidFill>
            <a:srgbClr val="6DB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4528" y="2659559"/>
            <a:ext cx="68260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Банк нервных клеток</a:t>
            </a:r>
            <a:endParaRPr lang="ru-RU" sz="4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0" t="5713" b="11429"/>
          <a:stretch/>
        </p:blipFill>
        <p:spPr>
          <a:xfrm>
            <a:off x="1493520" y="1803228"/>
            <a:ext cx="2987040" cy="2936412"/>
          </a:xfrm>
          <a:prstGeom prst="rect">
            <a:avLst/>
          </a:prstGeom>
          <a:effectLst>
            <a:softEdge rad="431800"/>
          </a:effectLst>
        </p:spPr>
      </p:pic>
    </p:spTree>
    <p:extLst>
      <p:ext uri="{BB962C8B-B14F-4D97-AF65-F5344CB8AC3E}">
        <p14:creationId xmlns:p14="http://schemas.microsoft.com/office/powerpoint/2010/main" val="290297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8" y="-62882"/>
            <a:ext cx="12303790" cy="6920882"/>
          </a:xfrm>
        </p:spPr>
      </p:pic>
      <p:sp>
        <p:nvSpPr>
          <p:cNvPr id="7" name="TextBox 6"/>
          <p:cNvSpPr txBox="1"/>
          <p:nvPr/>
        </p:nvSpPr>
        <p:spPr>
          <a:xfrm>
            <a:off x="3022169" y="2197230"/>
            <a:ext cx="553228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solidFill>
                  <a:srgbClr val="FFFFFF"/>
                </a:solidFill>
                <a:latin typeface="Monotype Corsiva" panose="03010101010201010101" pitchFamily="66" charset="0"/>
              </a:rPr>
              <a:t>1 раунд</a:t>
            </a:r>
            <a:endParaRPr lang="ru-RU" sz="15000" dirty="0">
              <a:solidFill>
                <a:srgbClr val="FFFFFF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5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48</Words>
  <Application>Microsoft Office PowerPoint</Application>
  <PresentationFormat>Широкоэкранный</PresentationFormat>
  <Paragraphs>33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1013</dc:creator>
  <cp:lastModifiedBy>1013</cp:lastModifiedBy>
  <cp:revision>22</cp:revision>
  <dcterms:created xsi:type="dcterms:W3CDTF">2018-04-09T17:40:07Z</dcterms:created>
  <dcterms:modified xsi:type="dcterms:W3CDTF">2018-04-16T19:26:05Z</dcterms:modified>
</cp:coreProperties>
</file>