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1" r:id="rId4"/>
    <p:sldId id="263" r:id="rId5"/>
    <p:sldId id="272" r:id="rId6"/>
    <p:sldId id="294" r:id="rId7"/>
    <p:sldId id="274" r:id="rId8"/>
    <p:sldId id="290" r:id="rId9"/>
    <p:sldId id="292" r:id="rId10"/>
    <p:sldId id="275" r:id="rId11"/>
    <p:sldId id="276" r:id="rId12"/>
    <p:sldId id="277" r:id="rId13"/>
    <p:sldId id="278" r:id="rId14"/>
    <p:sldId id="289" r:id="rId15"/>
    <p:sldId id="284" r:id="rId16"/>
    <p:sldId id="28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lnaz Yusupov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3832" autoAdjust="0"/>
  </p:normalViewPr>
  <p:slideViewPr>
    <p:cSldViewPr>
      <p:cViewPr varScale="1">
        <p:scale>
          <a:sx n="48" d="100"/>
          <a:sy n="48" d="100"/>
        </p:scale>
        <p:origin x="-1214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95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62882B4-3204-4B04-8981-B8C90847DE9E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1EC8431-07C3-4109-AD18-D77B9358A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63DB68E-0371-4223-8410-3D5754ADAC84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568707E-0515-4F1A-B7B5-8C1F95F45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BFD29D-AED6-4BF6-87EF-3AED1E80C67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 </a:t>
            </a: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6B545D-06D3-42E4-801C-D2518A84835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278C2D-0777-42EB-862C-FE5A9D2CDE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EE755-09F1-4A60-9026-45D8AF0D4D87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A147F-8066-422E-9C25-2EF6092A1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D58E3-1321-4782-B336-9BC7CD53C48A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7F160-97EB-4F86-A697-F6D92741F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8BFB-2AAD-45A3-92C6-3A3E50A82E81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36831-12AA-47ED-A621-3D0806CD6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8E0865-E384-4A0A-9080-2744A343C816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ACF20C-457C-4D7E-B352-2A5C23FF0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51403-FAE2-44CA-8048-EC6997600B8B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8F97A-C9F0-4C51-8191-F1D1C0D96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06D47-C111-41DD-ADBA-DAED3A4E15D2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B31C0-D5A7-4138-9D68-DD78E108B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65586-5043-4170-8DAC-3467B533D3DF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A53AD-07EC-43C6-82E0-B59AD9DAB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878A369-205F-4CE7-A2B6-15C2D9789E0E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55D2D1B-8FEB-42B1-8660-97B3E4FED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982F4-CEE0-43C4-900B-B4A3F04BEB28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5BDDD-D897-4660-A98F-4E2DE8741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0114FCB-7BC3-46C8-9393-D35DC28A509C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CE9F7A-E47E-4ED7-AE42-CA13D88EAE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C21D193-58A4-4510-B916-C0039F35BB19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22E49A5-4B1C-4893-AF73-E665C81AE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4E4B77-6440-45B3-B455-91A4C03DA5B1}" type="datetimeFigureOut">
              <a:rPr lang="ru-RU"/>
              <a:pPr>
                <a:defRPr/>
              </a:pPr>
              <a:t>03.11.2018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B7C488-161C-4C8E-B233-8A202E644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07" r:id="rId4"/>
    <p:sldLayoutId id="2147483706" r:id="rId5"/>
    <p:sldLayoutId id="2147483711" r:id="rId6"/>
    <p:sldLayoutId id="2147483705" r:id="rId7"/>
    <p:sldLayoutId id="2147483712" r:id="rId8"/>
    <p:sldLayoutId id="2147483713" r:id="rId9"/>
    <p:sldLayoutId id="2147483704" r:id="rId10"/>
    <p:sldLayoutId id="2147483703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2AA0D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ADD7F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0C2E6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4067175" y="260350"/>
            <a:ext cx="4465638" cy="54006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ba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фө ҡалаһы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ҡала округы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«94 –се  Лицей» МДББУ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 теле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әҙәбиәте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уҡытыусыһы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Йосопова 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Гөлназ Рауил ҡыҙы</a:t>
            </a:r>
            <a:endParaRPr lang="ba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765175"/>
            <a:ext cx="3600450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404813"/>
            <a:ext cx="273685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229076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260350"/>
            <a:ext cx="266541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273685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88913"/>
            <a:ext cx="252095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88913"/>
            <a:ext cx="2665413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2917825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650" y="188913"/>
            <a:ext cx="269875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188913"/>
            <a:ext cx="27781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8913"/>
            <a:ext cx="269240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52400"/>
            <a:ext cx="2808288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188913"/>
            <a:ext cx="2735263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0075" y="304800"/>
            <a:ext cx="2808288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2600" y="549275"/>
            <a:ext cx="8178800" cy="51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1785926"/>
            <a:ext cx="6657593" cy="255454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Helver Bashkir" pitchFamily="34" charset="0"/>
                <a:cs typeface="+mn-cs"/>
              </a:rPr>
              <a:t>И</a:t>
            </a:r>
            <a:r>
              <a:rPr lang="be-BY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Helver Bashkir" pitchFamily="34" charset="0"/>
                <a:cs typeface="+mn-cs"/>
              </a:rPr>
              <a:t>ғтибарығыҙ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e-BY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Helver Bashkir" pitchFamily="34" charset="0"/>
                <a:cs typeface="+mn-cs"/>
              </a:rPr>
              <a:t>өсөн рәхмәт!</a:t>
            </a:r>
            <a:endParaRPr lang="ru-RU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Helver Bashkir" pitchFamily="34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84613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698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258888" y="1844675"/>
            <a:ext cx="6172200" cy="1371600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buFont typeface="Wingdings" pitchFamily="2" charset="2"/>
              <a:buNone/>
              <a:tabLst>
                <a:tab pos="1952625" algn="l"/>
              </a:tabLst>
            </a:pPr>
            <a:r>
              <a:rPr lang="ba-RU" sz="3200" b="1" smtClean="0">
                <a:latin typeface="Times New Roman" pitchFamily="18" charset="0"/>
                <a:cs typeface="Times New Roman" pitchFamily="18" charset="0"/>
              </a:rPr>
              <a:t>УҠЫУСЫЛАРҘЫҢ УНИВЕРСАЛЬ УҠЫУ ЭШМӘКӘРЛЕГЕН ФОРМАЛАШТЫРЫУҘА МОБИЛЬ ТЕХНОЛОГИЯЛАР</a:t>
            </a:r>
            <a:endParaRPr lang="ru-RU" sz="3200" smtClean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4075" y="1628775"/>
            <a:ext cx="7483475" cy="79216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Маҡсат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613" y="981075"/>
            <a:ext cx="7164387" cy="35274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ba-RU" sz="17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17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17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2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2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ba-RU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яңы быуын Федераль дәүләт белем биреү стандарттары маҡсаттарына ярашлы уҡыусыларҙың универсаль уҡыу эшмәкәрлеген формалаштырыуҙа мобиль технологияларҙы дөрөҫ ҡулланырға өйрәтеү</a:t>
            </a: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ba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3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7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7921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Бурыстар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8175" y="765175"/>
            <a:ext cx="5688013" cy="1584325"/>
          </a:xfrm>
        </p:spPr>
        <p:txBody>
          <a:bodyPr/>
          <a:lstStyle/>
          <a:p>
            <a:endParaRPr lang="ba-RU" sz="33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a-RU" sz="33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a-RU" sz="33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3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1979613" y="1038225"/>
            <a:ext cx="69850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a-RU" sz="2400" b="1">
                <a:latin typeface="Times New Roman" pitchFamily="18" charset="0"/>
                <a:cs typeface="Times New Roman" pitchFamily="18" charset="0"/>
              </a:rPr>
              <a:t>- смартфондар, планшеттар ярҙамында төрлө милләт балаларында башҡорт телен өйрнеүгә ҡыҙыҡһыныу уятыу;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ba-RU" sz="24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Android h</a:t>
            </a:r>
            <a:r>
              <a:rPr lang="ba-RU" sz="2400" b="1">
                <a:latin typeface="Times New Roman" pitchFamily="18" charset="0"/>
                <a:cs typeface="Times New Roman" pitchFamily="18" charset="0"/>
              </a:rPr>
              <a:t>әм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iOS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системаларына ярашлы башҡорт телендәге йәки башҡорт теленә ҡағылышлы ҡушымталар менән таныштырыу;</a:t>
            </a:r>
          </a:p>
          <a:p>
            <a:r>
              <a:rPr lang="be-BY" sz="24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e-BY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ошо</a:t>
            </a: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ҡушымталар ярҙамында уҡыусыларҙың универсаль уҡыу эшмәкәрлеген формалаштырыу тәжрибәһе менән уртаҡлашыу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284538"/>
            <a:ext cx="6858000" cy="32400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ba-RU" cap="none" smtClean="0"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ba-RU" cap="none" smtClean="0">
                <a:latin typeface="Times New Roman" pitchFamily="18" charset="0"/>
                <a:cs typeface="Times New Roman" pitchFamily="18" charset="0"/>
              </a:rPr>
            </a:br>
            <a:r>
              <a:rPr lang="ba-RU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a-RU" cap="none" smtClean="0">
                <a:latin typeface="Times New Roman" pitchFamily="18" charset="0"/>
                <a:cs typeface="Times New Roman" pitchFamily="18" charset="0"/>
              </a:rPr>
            </a:br>
            <a:r>
              <a:rPr lang="ba-RU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a-RU" cap="none" smtClean="0">
                <a:latin typeface="Times New Roman" pitchFamily="18" charset="0"/>
                <a:cs typeface="Times New Roman" pitchFamily="18" charset="0"/>
              </a:rPr>
            </a:br>
            <a:r>
              <a:rPr lang="ba-RU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a-RU" cap="none" smtClean="0">
                <a:latin typeface="Times New Roman" pitchFamily="18" charset="0"/>
                <a:cs typeface="Times New Roman" pitchFamily="18" charset="0"/>
              </a:rPr>
            </a:br>
            <a:r>
              <a:rPr lang="ba-RU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a-RU" cap="none" smtClean="0">
                <a:latin typeface="Times New Roman" pitchFamily="18" charset="0"/>
                <a:cs typeface="Times New Roman" pitchFamily="18" charset="0"/>
              </a:rPr>
            </a:br>
            <a:r>
              <a:rPr lang="ba-RU" sz="2400" cap="none" smtClean="0">
                <a:latin typeface="Times New Roman" pitchFamily="18" charset="0"/>
                <a:cs typeface="Times New Roman" pitchFamily="18" charset="0"/>
              </a:rPr>
              <a:t>СМАРТФОН - УЛ МОБИЛЬ КОМПЬЮТЕР ЙӘҒНИ УНЫҢ ЯРҘАМЫНДА БӨТӘ ИНТЕРНЕТ РЕСУРСТАРЫ МЕНӘН ДӘ ҠУЛЛАНЫП БУЛА</a:t>
            </a:r>
            <a:endParaRPr lang="ru-RU" sz="2400" cap="none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8538" y="476250"/>
            <a:ext cx="6608762" cy="4465638"/>
          </a:xfrm>
        </p:spPr>
        <p:txBody>
          <a:bodyPr/>
          <a:lstStyle/>
          <a:p>
            <a:endParaRPr lang="ru-RU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7750" y="474663"/>
            <a:ext cx="6215063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0" y="1924050"/>
            <a:ext cx="8558213" cy="41608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ba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ba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ba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a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ba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endParaRPr lang="ba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ba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1520" lvl="2" indent="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1520" lvl="2" indent="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ba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6" name="Picture 2"/>
          <p:cNvSpPr>
            <a:spLocks noChangeAspect="1" noChangeArrowheads="1"/>
          </p:cNvSpPr>
          <p:nvPr/>
        </p:nvSpPr>
        <p:spPr bwMode="auto">
          <a:xfrm>
            <a:off x="6572250" y="0"/>
            <a:ext cx="25717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429000"/>
            <a:ext cx="2519363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15875"/>
            <a:ext cx="25923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19302" y="2321827"/>
            <a:ext cx="2354512" cy="2147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3800" y="3514725"/>
            <a:ext cx="276225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лево 14"/>
          <p:cNvSpPr/>
          <p:nvPr/>
        </p:nvSpPr>
        <p:spPr>
          <a:xfrm rot="19865479">
            <a:off x="2468563" y="4391025"/>
            <a:ext cx="769937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123272">
            <a:off x="5795963" y="4448175"/>
            <a:ext cx="74295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1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35713" y="15875"/>
            <a:ext cx="2700337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25" y="333375"/>
            <a:ext cx="1900238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476250"/>
            <a:ext cx="2879725" cy="607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188913"/>
            <a:ext cx="18605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3590925"/>
            <a:ext cx="189071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6950" y="3357563"/>
            <a:ext cx="1795463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C:\Users\gulna\Desktop\IMG_3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3" y="539750"/>
            <a:ext cx="3716337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 descr="C:\Users\gulna\Desktop\IMG_39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4813"/>
            <a:ext cx="4025900" cy="614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1331913" y="3244850"/>
            <a:ext cx="619283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a-RU" sz="6000">
                <a:latin typeface="Times New Roman" pitchFamily="18" charset="0"/>
                <a:cs typeface="Times New Roman" pitchFamily="18" charset="0"/>
              </a:rPr>
              <a:t>@bashkitaphana </a:t>
            </a:r>
            <a:endParaRPr lang="ru-RU" sz="6000">
              <a:latin typeface="Century Schoolbook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100</Words>
  <Application>Microsoft Office PowerPoint</Application>
  <PresentationFormat>Экран (4:3)</PresentationFormat>
  <Paragraphs>36</Paragraphs>
  <Slides>16</Slides>
  <Notes>3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Century Schoolbook</vt:lpstr>
      <vt:lpstr>Arial</vt:lpstr>
      <vt:lpstr>Wingdings</vt:lpstr>
      <vt:lpstr>Wingdings 2</vt:lpstr>
      <vt:lpstr>Calibri</vt:lpstr>
      <vt:lpstr>Times New Roman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ӨФӨ ҠАЛАҺЫ  ҠАЛА ОКРУГЫ  «94 –СЕ  ЛИЦЕЙ» МДББУ БАШҠОРТ ТЕЛЕ  ҺӘМ  ӘҘӘБИӘТЕ  УҠЫТЫУСЫҺЫ  ЙОСОПОВА  ГӨЛНАЗ РАУИЛ ҠЫҘЫ</vt:lpstr>
      <vt:lpstr>Слайд 2</vt:lpstr>
      <vt:lpstr>   МАҠСАТ</vt:lpstr>
      <vt:lpstr>                  БУРЫСТАР </vt:lpstr>
      <vt:lpstr>              СМАРТФОН - УЛ МОБИЛЬ КОМПЬЮТЕР ЙӘҒНИ УНЫҢ ЯРҘАМЫНДА БӨТӘ ИНТЕРНЕТ РЕСУРСТАРЫ МЕНӘН ДӘ ҠУЛЛАНЫП БУЛА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Башҡорт телен өйрәнеүҙә мотивация тыуҙырыу сараһы булараҡ   -  соцаль селтәрҙәр.</dc:title>
  <dc:creator>Гульназ</dc:creator>
  <cp:lastModifiedBy>Азамат</cp:lastModifiedBy>
  <cp:revision>59</cp:revision>
  <dcterms:created xsi:type="dcterms:W3CDTF">2017-12-19T04:35:07Z</dcterms:created>
  <dcterms:modified xsi:type="dcterms:W3CDTF">2018-11-03T14:22:13Z</dcterms:modified>
</cp:coreProperties>
</file>