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54" r:id="rId4"/>
  </p:sldMasterIdLst>
  <p:notesMasterIdLst>
    <p:notesMasterId r:id="rId33"/>
  </p:notesMasterIdLst>
  <p:handoutMasterIdLst>
    <p:handoutMasterId r:id="rId34"/>
  </p:handoutMasterIdLst>
  <p:sldIdLst>
    <p:sldId id="340" r:id="rId5"/>
    <p:sldId id="397" r:id="rId6"/>
    <p:sldId id="423" r:id="rId7"/>
    <p:sldId id="395" r:id="rId8"/>
    <p:sldId id="443" r:id="rId9"/>
    <p:sldId id="359" r:id="rId10"/>
    <p:sldId id="424" r:id="rId11"/>
    <p:sldId id="422" r:id="rId12"/>
    <p:sldId id="401" r:id="rId13"/>
    <p:sldId id="362" r:id="rId14"/>
    <p:sldId id="425" r:id="rId15"/>
    <p:sldId id="428" r:id="rId16"/>
    <p:sldId id="429" r:id="rId17"/>
    <p:sldId id="421" r:id="rId18"/>
    <p:sldId id="455" r:id="rId19"/>
    <p:sldId id="447" r:id="rId20"/>
    <p:sldId id="448" r:id="rId21"/>
    <p:sldId id="449" r:id="rId22"/>
    <p:sldId id="450" r:id="rId23"/>
    <p:sldId id="451" r:id="rId24"/>
    <p:sldId id="452" r:id="rId25"/>
    <p:sldId id="453" r:id="rId26"/>
    <p:sldId id="456" r:id="rId27"/>
    <p:sldId id="377" r:id="rId28"/>
    <p:sldId id="380" r:id="rId29"/>
    <p:sldId id="410" r:id="rId30"/>
    <p:sldId id="392" r:id="rId31"/>
    <p:sldId id="374" r:id="rId32"/>
  </p:sldIdLst>
  <p:sldSz cx="9144000" cy="5143500" type="screen16x9"/>
  <p:notesSz cx="6797675" cy="9926638"/>
  <p:defaultTextStyle>
    <a:defPPr>
      <a:defRPr lang="ru-RU"/>
    </a:defPPr>
    <a:lvl1pPr algn="l" defTabSz="713216" rtl="0" fontAlgn="base">
      <a:spcBef>
        <a:spcPct val="0"/>
      </a:spcBef>
      <a:spcAft>
        <a:spcPct val="0"/>
      </a:spcAft>
      <a:defRPr sz="1700" kern="1200">
        <a:solidFill>
          <a:schemeClr val="tx1"/>
        </a:solidFill>
        <a:latin typeface="Arial" charset="0"/>
        <a:ea typeface="+mn-ea"/>
        <a:cs typeface="Arial" charset="0"/>
      </a:defRPr>
    </a:lvl1pPr>
    <a:lvl2pPr marL="356608" indent="1243" algn="l" defTabSz="713216" rtl="0" fontAlgn="base">
      <a:spcBef>
        <a:spcPct val="0"/>
      </a:spcBef>
      <a:spcAft>
        <a:spcPct val="0"/>
      </a:spcAft>
      <a:defRPr sz="1700" kern="1200">
        <a:solidFill>
          <a:schemeClr val="tx1"/>
        </a:solidFill>
        <a:latin typeface="Arial" charset="0"/>
        <a:ea typeface="+mn-ea"/>
        <a:cs typeface="Arial" charset="0"/>
      </a:defRPr>
    </a:lvl2pPr>
    <a:lvl3pPr marL="713216" indent="2485" algn="l" defTabSz="713216" rtl="0" fontAlgn="base">
      <a:spcBef>
        <a:spcPct val="0"/>
      </a:spcBef>
      <a:spcAft>
        <a:spcPct val="0"/>
      </a:spcAft>
      <a:defRPr sz="1700" kern="1200">
        <a:solidFill>
          <a:schemeClr val="tx1"/>
        </a:solidFill>
        <a:latin typeface="Arial" charset="0"/>
        <a:ea typeface="+mn-ea"/>
        <a:cs typeface="Arial" charset="0"/>
      </a:defRPr>
    </a:lvl3pPr>
    <a:lvl4pPr marL="1071066" indent="2485" algn="l" defTabSz="713216" rtl="0" fontAlgn="base">
      <a:spcBef>
        <a:spcPct val="0"/>
      </a:spcBef>
      <a:spcAft>
        <a:spcPct val="0"/>
      </a:spcAft>
      <a:defRPr sz="1700" kern="1200">
        <a:solidFill>
          <a:schemeClr val="tx1"/>
        </a:solidFill>
        <a:latin typeface="Arial" charset="0"/>
        <a:ea typeface="+mn-ea"/>
        <a:cs typeface="Arial" charset="0"/>
      </a:defRPr>
    </a:lvl4pPr>
    <a:lvl5pPr marL="1427675" indent="3728" algn="l" defTabSz="713216" rtl="0" fontAlgn="base">
      <a:spcBef>
        <a:spcPct val="0"/>
      </a:spcBef>
      <a:spcAft>
        <a:spcPct val="0"/>
      </a:spcAft>
      <a:defRPr sz="1700" kern="1200">
        <a:solidFill>
          <a:schemeClr val="tx1"/>
        </a:solidFill>
        <a:latin typeface="Arial" charset="0"/>
        <a:ea typeface="+mn-ea"/>
        <a:cs typeface="Arial" charset="0"/>
      </a:defRPr>
    </a:lvl5pPr>
    <a:lvl6pPr marL="1789252" algn="l" defTabSz="715701" rtl="0" eaLnBrk="1" latinLnBrk="0" hangingPunct="1">
      <a:defRPr sz="1700" kern="1200">
        <a:solidFill>
          <a:schemeClr val="tx1"/>
        </a:solidFill>
        <a:latin typeface="Arial" charset="0"/>
        <a:ea typeface="+mn-ea"/>
        <a:cs typeface="Arial" charset="0"/>
      </a:defRPr>
    </a:lvl6pPr>
    <a:lvl7pPr marL="2147103" algn="l" defTabSz="715701" rtl="0" eaLnBrk="1" latinLnBrk="0" hangingPunct="1">
      <a:defRPr sz="1700" kern="1200">
        <a:solidFill>
          <a:schemeClr val="tx1"/>
        </a:solidFill>
        <a:latin typeface="Arial" charset="0"/>
        <a:ea typeface="+mn-ea"/>
        <a:cs typeface="Arial" charset="0"/>
      </a:defRPr>
    </a:lvl7pPr>
    <a:lvl8pPr marL="2504953" algn="l" defTabSz="715701" rtl="0" eaLnBrk="1" latinLnBrk="0" hangingPunct="1">
      <a:defRPr sz="1700" kern="1200">
        <a:solidFill>
          <a:schemeClr val="tx1"/>
        </a:solidFill>
        <a:latin typeface="Arial" charset="0"/>
        <a:ea typeface="+mn-ea"/>
        <a:cs typeface="Arial" charset="0"/>
      </a:defRPr>
    </a:lvl8pPr>
    <a:lvl9pPr marL="2862804" algn="l" defTabSz="715701" rtl="0" eaLnBrk="1" latinLnBrk="0" hangingPunct="1">
      <a:defRPr sz="17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80FF"/>
    <a:srgbClr val="00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23" autoAdjust="0"/>
    <p:restoredTop sz="94660"/>
  </p:normalViewPr>
  <p:slideViewPr>
    <p:cSldViewPr>
      <p:cViewPr>
        <p:scale>
          <a:sx n="75" d="100"/>
          <a:sy n="75" d="100"/>
        </p:scale>
        <p:origin x="-264" y="230"/>
      </p:cViewPr>
      <p:guideLst>
        <p:guide orient="horz" pos="1620"/>
        <p:guide pos="2880"/>
      </p:guideLst>
    </p:cSldViewPr>
  </p:slideViewPr>
  <p:notesTextViewPr>
    <p:cViewPr>
      <p:scale>
        <a:sx n="100" d="100"/>
        <a:sy n="100" d="100"/>
      </p:scale>
      <p:origin x="0" y="0"/>
    </p:cViewPr>
  </p:notesTextViewPr>
  <p:sorterViewPr>
    <p:cViewPr>
      <p:scale>
        <a:sx n="63" d="100"/>
        <a:sy n="6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299FE-F570-48B3-A353-66D697099BE1}" type="doc">
      <dgm:prSet loTypeId="urn:microsoft.com/office/officeart/2005/8/layout/hProcess7" loCatId="process" qsTypeId="urn:microsoft.com/office/officeart/2005/8/quickstyle/simple1#1" qsCatId="simple" csTypeId="urn:microsoft.com/office/officeart/2005/8/colors/accent0_1" csCatId="mainScheme" phldr="1"/>
      <dgm:spPr/>
      <dgm:t>
        <a:bodyPr/>
        <a:lstStyle/>
        <a:p>
          <a:endParaRPr lang="ru-RU"/>
        </a:p>
      </dgm:t>
    </dgm:pt>
    <dgm:pt modelId="{134EA9FB-5E1E-4E42-9DE5-B7B3E069733A}">
      <dgm:prSet phldrT="[Текст]" phldr="1"/>
      <dgm:spPr/>
      <dgm:t>
        <a:bodyPr/>
        <a:lstStyle/>
        <a:p>
          <a:endParaRPr lang="ru-RU" dirty="0"/>
        </a:p>
      </dgm:t>
    </dgm:pt>
    <dgm:pt modelId="{9FA6076B-8BD5-47CC-A7F1-5AA2C4345F4D}" type="parTrans" cxnId="{4D4459A7-70D7-43B5-9C0A-A1300D17D574}">
      <dgm:prSet/>
      <dgm:spPr/>
      <dgm:t>
        <a:bodyPr/>
        <a:lstStyle/>
        <a:p>
          <a:endParaRPr lang="ru-RU"/>
        </a:p>
      </dgm:t>
    </dgm:pt>
    <dgm:pt modelId="{28012DDF-41FF-47FE-84E4-12D53575F258}" type="sibTrans" cxnId="{4D4459A7-70D7-43B5-9C0A-A1300D17D574}">
      <dgm:prSet/>
      <dgm:spPr/>
      <dgm:t>
        <a:bodyPr/>
        <a:lstStyle/>
        <a:p>
          <a:endParaRPr lang="ru-RU"/>
        </a:p>
      </dgm:t>
    </dgm:pt>
    <dgm:pt modelId="{FD29DEA7-710B-4E3A-93A0-B0C127736A01}">
      <dgm:prSet phldrT="[Текст]"/>
      <dgm:spPr/>
      <dgm:t>
        <a:bodyPr/>
        <a:lstStyle/>
        <a:p>
          <a:r>
            <a:rPr lang="ru-RU" dirty="0" smtClean="0"/>
            <a:t>Сначала</a:t>
          </a:r>
          <a:endParaRPr lang="ru-RU" dirty="0"/>
        </a:p>
      </dgm:t>
    </dgm:pt>
    <dgm:pt modelId="{1F219F67-7CB4-4B33-BF71-A3DD2816EB75}" type="parTrans" cxnId="{B268499D-9959-4C5E-AF8F-2037206858BC}">
      <dgm:prSet/>
      <dgm:spPr/>
      <dgm:t>
        <a:bodyPr/>
        <a:lstStyle/>
        <a:p>
          <a:endParaRPr lang="ru-RU"/>
        </a:p>
      </dgm:t>
    </dgm:pt>
    <dgm:pt modelId="{5C3D538B-D3B9-4BE7-8A3D-8EF30A9659FB}" type="sibTrans" cxnId="{B268499D-9959-4C5E-AF8F-2037206858BC}">
      <dgm:prSet/>
      <dgm:spPr/>
      <dgm:t>
        <a:bodyPr/>
        <a:lstStyle/>
        <a:p>
          <a:endParaRPr lang="ru-RU"/>
        </a:p>
      </dgm:t>
    </dgm:pt>
    <dgm:pt modelId="{D1F1E0A9-BF83-4CE9-AA45-24ED7E24BB8C}">
      <dgm:prSet phldrT="[Текст]"/>
      <dgm:spPr/>
      <dgm:t>
        <a:bodyPr/>
        <a:lstStyle/>
        <a:p>
          <a:r>
            <a:rPr lang="ru-RU" dirty="0" smtClean="0"/>
            <a:t>Потом</a:t>
          </a:r>
          <a:endParaRPr lang="ru-RU" dirty="0"/>
        </a:p>
      </dgm:t>
    </dgm:pt>
    <dgm:pt modelId="{077AAD78-4D71-463A-9AF8-4D4F23AC0FCF}" type="parTrans" cxnId="{A2A55FD7-6D2F-4C99-A402-29964F71B19C}">
      <dgm:prSet/>
      <dgm:spPr/>
      <dgm:t>
        <a:bodyPr/>
        <a:lstStyle/>
        <a:p>
          <a:endParaRPr lang="ru-RU"/>
        </a:p>
      </dgm:t>
    </dgm:pt>
    <dgm:pt modelId="{DF96B9A2-A9B6-48A8-82E8-E018F98B4C51}" type="sibTrans" cxnId="{A2A55FD7-6D2F-4C99-A402-29964F71B19C}">
      <dgm:prSet/>
      <dgm:spPr/>
      <dgm:t>
        <a:bodyPr/>
        <a:lstStyle/>
        <a:p>
          <a:endParaRPr lang="ru-RU"/>
        </a:p>
      </dgm:t>
    </dgm:pt>
    <dgm:pt modelId="{62FDE76A-CC60-4913-B5EE-DBEB4B1E7A05}">
      <dgm:prSet phldrT="[Текст]"/>
      <dgm:spPr/>
      <dgm:t>
        <a:bodyPr/>
        <a:lstStyle/>
        <a:p>
          <a:endParaRPr lang="ru-RU" dirty="0"/>
        </a:p>
      </dgm:t>
    </dgm:pt>
    <dgm:pt modelId="{83F8FCB9-3465-4F65-BF0E-066D9EC4A9FE}" type="sibTrans" cxnId="{4A0638B7-230E-45E1-9FAC-235FD08E44B7}">
      <dgm:prSet/>
      <dgm:spPr/>
      <dgm:t>
        <a:bodyPr/>
        <a:lstStyle/>
        <a:p>
          <a:endParaRPr lang="ru-RU"/>
        </a:p>
      </dgm:t>
    </dgm:pt>
    <dgm:pt modelId="{853D98B9-5574-4072-85AF-AFACD5D22841}" type="parTrans" cxnId="{4A0638B7-230E-45E1-9FAC-235FD08E44B7}">
      <dgm:prSet/>
      <dgm:spPr/>
      <dgm:t>
        <a:bodyPr/>
        <a:lstStyle/>
        <a:p>
          <a:endParaRPr lang="ru-RU"/>
        </a:p>
      </dgm:t>
    </dgm:pt>
    <dgm:pt modelId="{CB2360D1-1D93-499D-B0B5-AF538C8A81E2}" type="pres">
      <dgm:prSet presAssocID="{46F299FE-F570-48B3-A353-66D697099BE1}" presName="Name0" presStyleCnt="0">
        <dgm:presLayoutVars>
          <dgm:dir/>
          <dgm:animLvl val="lvl"/>
          <dgm:resizeHandles val="exact"/>
        </dgm:presLayoutVars>
      </dgm:prSet>
      <dgm:spPr/>
      <dgm:t>
        <a:bodyPr/>
        <a:lstStyle/>
        <a:p>
          <a:endParaRPr lang="ru-RU"/>
        </a:p>
      </dgm:t>
    </dgm:pt>
    <dgm:pt modelId="{2721530E-44E2-4DF6-9064-917B47B2A589}" type="pres">
      <dgm:prSet presAssocID="{134EA9FB-5E1E-4E42-9DE5-B7B3E069733A}" presName="compositeNode" presStyleCnt="0">
        <dgm:presLayoutVars>
          <dgm:bulletEnabled val="1"/>
        </dgm:presLayoutVars>
      </dgm:prSet>
      <dgm:spPr/>
    </dgm:pt>
    <dgm:pt modelId="{0CD702E7-21B2-4D6E-8E32-C2928AD2517C}" type="pres">
      <dgm:prSet presAssocID="{134EA9FB-5E1E-4E42-9DE5-B7B3E069733A}" presName="bgRect" presStyleLbl="node1" presStyleIdx="0" presStyleCnt="2" custLinFactNeighborX="-2195" custLinFactNeighborY="18569"/>
      <dgm:spPr/>
      <dgm:t>
        <a:bodyPr/>
        <a:lstStyle/>
        <a:p>
          <a:endParaRPr lang="ru-RU"/>
        </a:p>
      </dgm:t>
    </dgm:pt>
    <dgm:pt modelId="{CDAE6CD8-34E7-4B28-B3E1-DB3736E66E50}" type="pres">
      <dgm:prSet presAssocID="{134EA9FB-5E1E-4E42-9DE5-B7B3E069733A}" presName="parentNode" presStyleLbl="node1" presStyleIdx="0" presStyleCnt="2">
        <dgm:presLayoutVars>
          <dgm:chMax val="0"/>
          <dgm:bulletEnabled val="1"/>
        </dgm:presLayoutVars>
      </dgm:prSet>
      <dgm:spPr/>
      <dgm:t>
        <a:bodyPr/>
        <a:lstStyle/>
        <a:p>
          <a:endParaRPr lang="ru-RU"/>
        </a:p>
      </dgm:t>
    </dgm:pt>
    <dgm:pt modelId="{5F0ECA4D-B015-4F31-90AA-13B11C33C019}" type="pres">
      <dgm:prSet presAssocID="{134EA9FB-5E1E-4E42-9DE5-B7B3E069733A}" presName="childNode" presStyleLbl="node1" presStyleIdx="0" presStyleCnt="2">
        <dgm:presLayoutVars>
          <dgm:bulletEnabled val="1"/>
        </dgm:presLayoutVars>
      </dgm:prSet>
      <dgm:spPr/>
      <dgm:t>
        <a:bodyPr/>
        <a:lstStyle/>
        <a:p>
          <a:endParaRPr lang="ru-RU"/>
        </a:p>
      </dgm:t>
    </dgm:pt>
    <dgm:pt modelId="{D61DB00E-D5F9-4AEF-9931-71462C246E1C}" type="pres">
      <dgm:prSet presAssocID="{28012DDF-41FF-47FE-84E4-12D53575F258}" presName="hSp" presStyleCnt="0"/>
      <dgm:spPr/>
    </dgm:pt>
    <dgm:pt modelId="{8D7194CC-FEB3-4D43-93EE-ED503197BBD1}" type="pres">
      <dgm:prSet presAssocID="{28012DDF-41FF-47FE-84E4-12D53575F258}" presName="vProcSp" presStyleCnt="0"/>
      <dgm:spPr/>
    </dgm:pt>
    <dgm:pt modelId="{3065B9AA-D351-4F31-875B-13005EB28C98}" type="pres">
      <dgm:prSet presAssocID="{28012DDF-41FF-47FE-84E4-12D53575F258}" presName="vSp1" presStyleCnt="0"/>
      <dgm:spPr/>
    </dgm:pt>
    <dgm:pt modelId="{367FEC47-DEE2-46EE-8AE9-FD8F1F40FF21}" type="pres">
      <dgm:prSet presAssocID="{28012DDF-41FF-47FE-84E4-12D53575F258}" presName="simulatedConn" presStyleLbl="solidFgAcc1" presStyleIdx="0" presStyleCnt="1"/>
      <dgm:spPr/>
    </dgm:pt>
    <dgm:pt modelId="{4B4E3402-BDF7-4672-BD7B-606CE70C5ACE}" type="pres">
      <dgm:prSet presAssocID="{28012DDF-41FF-47FE-84E4-12D53575F258}" presName="vSp2" presStyleCnt="0"/>
      <dgm:spPr/>
    </dgm:pt>
    <dgm:pt modelId="{8E793FE6-FE58-4E30-94EC-8C412C9A14C4}" type="pres">
      <dgm:prSet presAssocID="{28012DDF-41FF-47FE-84E4-12D53575F258}" presName="sibTrans" presStyleCnt="0"/>
      <dgm:spPr/>
    </dgm:pt>
    <dgm:pt modelId="{5E3D1323-BE66-4B53-90B9-58BF5C8EF1FA}" type="pres">
      <dgm:prSet presAssocID="{62FDE76A-CC60-4913-B5EE-DBEB4B1E7A05}" presName="compositeNode" presStyleCnt="0">
        <dgm:presLayoutVars>
          <dgm:bulletEnabled val="1"/>
        </dgm:presLayoutVars>
      </dgm:prSet>
      <dgm:spPr/>
    </dgm:pt>
    <dgm:pt modelId="{2F0693A4-CD05-401B-A9EE-9FCAA6480A44}" type="pres">
      <dgm:prSet presAssocID="{62FDE76A-CC60-4913-B5EE-DBEB4B1E7A05}" presName="bgRect" presStyleLbl="node1" presStyleIdx="1" presStyleCnt="2" custLinFactNeighborX="2455" custLinFactNeighborY="65651"/>
      <dgm:spPr/>
      <dgm:t>
        <a:bodyPr/>
        <a:lstStyle/>
        <a:p>
          <a:endParaRPr lang="ru-RU"/>
        </a:p>
      </dgm:t>
    </dgm:pt>
    <dgm:pt modelId="{55EEE9E8-065D-43D8-A894-6BDD831D36A0}" type="pres">
      <dgm:prSet presAssocID="{62FDE76A-CC60-4913-B5EE-DBEB4B1E7A05}" presName="parentNode" presStyleLbl="node1" presStyleIdx="1" presStyleCnt="2">
        <dgm:presLayoutVars>
          <dgm:chMax val="0"/>
          <dgm:bulletEnabled val="1"/>
        </dgm:presLayoutVars>
      </dgm:prSet>
      <dgm:spPr/>
      <dgm:t>
        <a:bodyPr/>
        <a:lstStyle/>
        <a:p>
          <a:endParaRPr lang="ru-RU"/>
        </a:p>
      </dgm:t>
    </dgm:pt>
    <dgm:pt modelId="{D08F7BE5-F2F6-4A7F-B4D0-F141CF1A726B}" type="pres">
      <dgm:prSet presAssocID="{62FDE76A-CC60-4913-B5EE-DBEB4B1E7A05}" presName="childNode" presStyleLbl="node1" presStyleIdx="1" presStyleCnt="2">
        <dgm:presLayoutVars>
          <dgm:bulletEnabled val="1"/>
        </dgm:presLayoutVars>
      </dgm:prSet>
      <dgm:spPr/>
      <dgm:t>
        <a:bodyPr/>
        <a:lstStyle/>
        <a:p>
          <a:endParaRPr lang="ru-RU"/>
        </a:p>
      </dgm:t>
    </dgm:pt>
  </dgm:ptLst>
  <dgm:cxnLst>
    <dgm:cxn modelId="{65E12A7F-73B7-468F-B53C-BF018C087C14}" type="presOf" srcId="{FD29DEA7-710B-4E3A-93A0-B0C127736A01}" destId="{5F0ECA4D-B015-4F31-90AA-13B11C33C019}" srcOrd="0" destOrd="0" presId="urn:microsoft.com/office/officeart/2005/8/layout/hProcess7"/>
    <dgm:cxn modelId="{4A0638B7-230E-45E1-9FAC-235FD08E44B7}" srcId="{46F299FE-F570-48B3-A353-66D697099BE1}" destId="{62FDE76A-CC60-4913-B5EE-DBEB4B1E7A05}" srcOrd="1" destOrd="0" parTransId="{853D98B9-5574-4072-85AF-AFACD5D22841}" sibTransId="{83F8FCB9-3465-4F65-BF0E-066D9EC4A9FE}"/>
    <dgm:cxn modelId="{588AD8B2-539F-40B1-BE71-1ECFF99D824A}" type="presOf" srcId="{46F299FE-F570-48B3-A353-66D697099BE1}" destId="{CB2360D1-1D93-499D-B0B5-AF538C8A81E2}" srcOrd="0" destOrd="0" presId="urn:microsoft.com/office/officeart/2005/8/layout/hProcess7"/>
    <dgm:cxn modelId="{A8F2963B-D7F0-4E25-906C-12F71BBD117F}" type="presOf" srcId="{62FDE76A-CC60-4913-B5EE-DBEB4B1E7A05}" destId="{55EEE9E8-065D-43D8-A894-6BDD831D36A0}" srcOrd="1" destOrd="0" presId="urn:microsoft.com/office/officeart/2005/8/layout/hProcess7"/>
    <dgm:cxn modelId="{95DA10A6-7826-498E-A805-29CEB71095B5}" type="presOf" srcId="{62FDE76A-CC60-4913-B5EE-DBEB4B1E7A05}" destId="{2F0693A4-CD05-401B-A9EE-9FCAA6480A44}" srcOrd="0" destOrd="0" presId="urn:microsoft.com/office/officeart/2005/8/layout/hProcess7"/>
    <dgm:cxn modelId="{4D4459A7-70D7-43B5-9C0A-A1300D17D574}" srcId="{46F299FE-F570-48B3-A353-66D697099BE1}" destId="{134EA9FB-5E1E-4E42-9DE5-B7B3E069733A}" srcOrd="0" destOrd="0" parTransId="{9FA6076B-8BD5-47CC-A7F1-5AA2C4345F4D}" sibTransId="{28012DDF-41FF-47FE-84E4-12D53575F258}"/>
    <dgm:cxn modelId="{A2A55FD7-6D2F-4C99-A402-29964F71B19C}" srcId="{62FDE76A-CC60-4913-B5EE-DBEB4B1E7A05}" destId="{D1F1E0A9-BF83-4CE9-AA45-24ED7E24BB8C}" srcOrd="0" destOrd="0" parTransId="{077AAD78-4D71-463A-9AF8-4D4F23AC0FCF}" sibTransId="{DF96B9A2-A9B6-48A8-82E8-E018F98B4C51}"/>
    <dgm:cxn modelId="{A8584B0F-B905-4E34-B8D8-C2B88EC4A2AC}" type="presOf" srcId="{D1F1E0A9-BF83-4CE9-AA45-24ED7E24BB8C}" destId="{D08F7BE5-F2F6-4A7F-B4D0-F141CF1A726B}" srcOrd="0" destOrd="0" presId="urn:microsoft.com/office/officeart/2005/8/layout/hProcess7"/>
    <dgm:cxn modelId="{B268499D-9959-4C5E-AF8F-2037206858BC}" srcId="{134EA9FB-5E1E-4E42-9DE5-B7B3E069733A}" destId="{FD29DEA7-710B-4E3A-93A0-B0C127736A01}" srcOrd="0" destOrd="0" parTransId="{1F219F67-7CB4-4B33-BF71-A3DD2816EB75}" sibTransId="{5C3D538B-D3B9-4BE7-8A3D-8EF30A9659FB}"/>
    <dgm:cxn modelId="{4C13E627-2C6C-465E-B6D1-5B10EC779BA5}" type="presOf" srcId="{134EA9FB-5E1E-4E42-9DE5-B7B3E069733A}" destId="{CDAE6CD8-34E7-4B28-B3E1-DB3736E66E50}" srcOrd="1" destOrd="0" presId="urn:microsoft.com/office/officeart/2005/8/layout/hProcess7"/>
    <dgm:cxn modelId="{6EAA0376-4F07-4074-865E-C240E00A1921}" type="presOf" srcId="{134EA9FB-5E1E-4E42-9DE5-B7B3E069733A}" destId="{0CD702E7-21B2-4D6E-8E32-C2928AD2517C}" srcOrd="0" destOrd="0" presId="urn:microsoft.com/office/officeart/2005/8/layout/hProcess7"/>
    <dgm:cxn modelId="{CC637CFF-A2A0-41A3-81CE-AAA7016E103B}" type="presParOf" srcId="{CB2360D1-1D93-499D-B0B5-AF538C8A81E2}" destId="{2721530E-44E2-4DF6-9064-917B47B2A589}" srcOrd="0" destOrd="0" presId="urn:microsoft.com/office/officeart/2005/8/layout/hProcess7"/>
    <dgm:cxn modelId="{F6A3742A-6138-42FC-8657-C66B4FFA0E32}" type="presParOf" srcId="{2721530E-44E2-4DF6-9064-917B47B2A589}" destId="{0CD702E7-21B2-4D6E-8E32-C2928AD2517C}" srcOrd="0" destOrd="0" presId="urn:microsoft.com/office/officeart/2005/8/layout/hProcess7"/>
    <dgm:cxn modelId="{F3D16DD1-2A7A-4F6F-9DD7-1135892EC1F9}" type="presParOf" srcId="{2721530E-44E2-4DF6-9064-917B47B2A589}" destId="{CDAE6CD8-34E7-4B28-B3E1-DB3736E66E50}" srcOrd="1" destOrd="0" presId="urn:microsoft.com/office/officeart/2005/8/layout/hProcess7"/>
    <dgm:cxn modelId="{2C5DE88D-ED81-498E-922B-B603893A6EFF}" type="presParOf" srcId="{2721530E-44E2-4DF6-9064-917B47B2A589}" destId="{5F0ECA4D-B015-4F31-90AA-13B11C33C019}" srcOrd="2" destOrd="0" presId="urn:microsoft.com/office/officeart/2005/8/layout/hProcess7"/>
    <dgm:cxn modelId="{9A401551-955D-405C-B289-F377DBB6D427}" type="presParOf" srcId="{CB2360D1-1D93-499D-B0B5-AF538C8A81E2}" destId="{D61DB00E-D5F9-4AEF-9931-71462C246E1C}" srcOrd="1" destOrd="0" presId="urn:microsoft.com/office/officeart/2005/8/layout/hProcess7"/>
    <dgm:cxn modelId="{C1D3502D-D5D5-46C6-AD72-671F7BD908B3}" type="presParOf" srcId="{CB2360D1-1D93-499D-B0B5-AF538C8A81E2}" destId="{8D7194CC-FEB3-4D43-93EE-ED503197BBD1}" srcOrd="2" destOrd="0" presId="urn:microsoft.com/office/officeart/2005/8/layout/hProcess7"/>
    <dgm:cxn modelId="{432E10B9-A15C-4211-A7E8-3F4BCEAB619C}" type="presParOf" srcId="{8D7194CC-FEB3-4D43-93EE-ED503197BBD1}" destId="{3065B9AA-D351-4F31-875B-13005EB28C98}" srcOrd="0" destOrd="0" presId="urn:microsoft.com/office/officeart/2005/8/layout/hProcess7"/>
    <dgm:cxn modelId="{706BAAB3-678E-4230-9C79-FD1527400F0F}" type="presParOf" srcId="{8D7194CC-FEB3-4D43-93EE-ED503197BBD1}" destId="{367FEC47-DEE2-46EE-8AE9-FD8F1F40FF21}" srcOrd="1" destOrd="0" presId="urn:microsoft.com/office/officeart/2005/8/layout/hProcess7"/>
    <dgm:cxn modelId="{C7918DA7-D1CE-4C89-88DA-BD99C757AA55}" type="presParOf" srcId="{8D7194CC-FEB3-4D43-93EE-ED503197BBD1}" destId="{4B4E3402-BDF7-4672-BD7B-606CE70C5ACE}" srcOrd="2" destOrd="0" presId="urn:microsoft.com/office/officeart/2005/8/layout/hProcess7"/>
    <dgm:cxn modelId="{C289928E-0506-46F7-A93F-3F4405E48FFA}" type="presParOf" srcId="{CB2360D1-1D93-499D-B0B5-AF538C8A81E2}" destId="{8E793FE6-FE58-4E30-94EC-8C412C9A14C4}" srcOrd="3" destOrd="0" presId="urn:microsoft.com/office/officeart/2005/8/layout/hProcess7"/>
    <dgm:cxn modelId="{DE3D4CA7-2D10-41DC-B772-5C7BB17CFB07}" type="presParOf" srcId="{CB2360D1-1D93-499D-B0B5-AF538C8A81E2}" destId="{5E3D1323-BE66-4B53-90B9-58BF5C8EF1FA}" srcOrd="4" destOrd="0" presId="urn:microsoft.com/office/officeart/2005/8/layout/hProcess7"/>
    <dgm:cxn modelId="{F64CE1DF-2DBB-471D-A1ED-04FB9D0FDE81}" type="presParOf" srcId="{5E3D1323-BE66-4B53-90B9-58BF5C8EF1FA}" destId="{2F0693A4-CD05-401B-A9EE-9FCAA6480A44}" srcOrd="0" destOrd="0" presId="urn:microsoft.com/office/officeart/2005/8/layout/hProcess7"/>
    <dgm:cxn modelId="{B59D3115-5E29-4550-B51F-CC1B938E8700}" type="presParOf" srcId="{5E3D1323-BE66-4B53-90B9-58BF5C8EF1FA}" destId="{55EEE9E8-065D-43D8-A894-6BDD831D36A0}" srcOrd="1" destOrd="0" presId="urn:microsoft.com/office/officeart/2005/8/layout/hProcess7"/>
    <dgm:cxn modelId="{7E9D0200-0182-4C93-859C-B65AEAE7EDEF}" type="presParOf" srcId="{5E3D1323-BE66-4B53-90B9-58BF5C8EF1FA}" destId="{D08F7BE5-F2F6-4A7F-B4D0-F141CF1A726B}"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702E7-21B2-4D6E-8E32-C2928AD2517C}">
      <dsp:nvSpPr>
        <dsp:cNvPr id="0" name=""/>
        <dsp:cNvSpPr/>
      </dsp:nvSpPr>
      <dsp:spPr>
        <a:xfrm>
          <a:off x="0" y="0"/>
          <a:ext cx="2520546" cy="1701479"/>
        </a:xfrm>
        <a:prstGeom prst="roundRect">
          <a:avLst>
            <a:gd name="adj" fmla="val 5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9441" rIns="128905" bIns="0" numCol="1" spcCol="1270" anchor="t" anchorCtr="0">
          <a:noAutofit/>
        </a:bodyPr>
        <a:lstStyle/>
        <a:p>
          <a:pPr lvl="0" algn="r" defTabSz="1289050">
            <a:lnSpc>
              <a:spcPct val="90000"/>
            </a:lnSpc>
            <a:spcBef>
              <a:spcPct val="0"/>
            </a:spcBef>
            <a:spcAft>
              <a:spcPct val="35000"/>
            </a:spcAft>
          </a:pPr>
          <a:endParaRPr lang="ru-RU" sz="2900" kern="1200" dirty="0"/>
        </a:p>
      </dsp:txBody>
      <dsp:txXfrm rot="16200000">
        <a:off x="-445551" y="445551"/>
        <a:ext cx="1395212" cy="504109"/>
      </dsp:txXfrm>
    </dsp:sp>
    <dsp:sp modelId="{5F0ECA4D-B015-4F31-90AA-13B11C33C019}">
      <dsp:nvSpPr>
        <dsp:cNvPr id="0" name=""/>
        <dsp:cNvSpPr/>
      </dsp:nvSpPr>
      <dsp:spPr>
        <a:xfrm>
          <a:off x="504109" y="0"/>
          <a:ext cx="1877807" cy="170147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44018" rIns="0" bIns="0" numCol="1" spcCol="1270" anchor="t" anchorCtr="0">
          <a:noAutofit/>
        </a:bodyPr>
        <a:lstStyle/>
        <a:p>
          <a:pPr lvl="0" algn="l" defTabSz="1866900">
            <a:lnSpc>
              <a:spcPct val="90000"/>
            </a:lnSpc>
            <a:spcBef>
              <a:spcPct val="0"/>
            </a:spcBef>
            <a:spcAft>
              <a:spcPct val="35000"/>
            </a:spcAft>
          </a:pPr>
          <a:r>
            <a:rPr lang="ru-RU" sz="4200" kern="1200" dirty="0" smtClean="0"/>
            <a:t>Сначала</a:t>
          </a:r>
          <a:endParaRPr lang="ru-RU" sz="4200" kern="1200" dirty="0"/>
        </a:p>
      </dsp:txBody>
      <dsp:txXfrm>
        <a:off x="504109" y="0"/>
        <a:ext cx="1877807" cy="1701479"/>
      </dsp:txXfrm>
    </dsp:sp>
    <dsp:sp modelId="{2F0693A4-CD05-401B-A9EE-9FCAA6480A44}">
      <dsp:nvSpPr>
        <dsp:cNvPr id="0" name=""/>
        <dsp:cNvSpPr/>
      </dsp:nvSpPr>
      <dsp:spPr>
        <a:xfrm>
          <a:off x="2610745" y="0"/>
          <a:ext cx="2520546" cy="1701479"/>
        </a:xfrm>
        <a:prstGeom prst="roundRect">
          <a:avLst>
            <a:gd name="adj" fmla="val 5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99441" rIns="128905" bIns="0" numCol="1" spcCol="1270" anchor="t" anchorCtr="0">
          <a:noAutofit/>
        </a:bodyPr>
        <a:lstStyle/>
        <a:p>
          <a:pPr lvl="0" algn="r" defTabSz="1289050">
            <a:lnSpc>
              <a:spcPct val="90000"/>
            </a:lnSpc>
            <a:spcBef>
              <a:spcPct val="0"/>
            </a:spcBef>
            <a:spcAft>
              <a:spcPct val="35000"/>
            </a:spcAft>
          </a:pPr>
          <a:endParaRPr lang="ru-RU" sz="2900" kern="1200" dirty="0"/>
        </a:p>
      </dsp:txBody>
      <dsp:txXfrm rot="16200000">
        <a:off x="2165193" y="445551"/>
        <a:ext cx="1395212" cy="504109"/>
      </dsp:txXfrm>
    </dsp:sp>
    <dsp:sp modelId="{367FEC47-DEE2-46EE-8AE9-FD8F1F40FF21}">
      <dsp:nvSpPr>
        <dsp:cNvPr id="0" name=""/>
        <dsp:cNvSpPr/>
      </dsp:nvSpPr>
      <dsp:spPr>
        <a:xfrm rot="5400000">
          <a:off x="2497395" y="1268854"/>
          <a:ext cx="249924" cy="378082"/>
        </a:xfrm>
        <a:prstGeom prst="flowChartExtract">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8F7BE5-F2F6-4A7F-B4D0-F141CF1A726B}">
      <dsp:nvSpPr>
        <dsp:cNvPr id="0" name=""/>
        <dsp:cNvSpPr/>
      </dsp:nvSpPr>
      <dsp:spPr>
        <a:xfrm>
          <a:off x="3114854" y="0"/>
          <a:ext cx="1877807" cy="170147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44018" rIns="0" bIns="0" numCol="1" spcCol="1270" anchor="t" anchorCtr="0">
          <a:noAutofit/>
        </a:bodyPr>
        <a:lstStyle/>
        <a:p>
          <a:pPr lvl="0" algn="l" defTabSz="1866900">
            <a:lnSpc>
              <a:spcPct val="90000"/>
            </a:lnSpc>
            <a:spcBef>
              <a:spcPct val="0"/>
            </a:spcBef>
            <a:spcAft>
              <a:spcPct val="35000"/>
            </a:spcAft>
          </a:pPr>
          <a:r>
            <a:rPr lang="ru-RU" sz="4200" kern="1200" dirty="0" smtClean="0"/>
            <a:t>Потом</a:t>
          </a:r>
          <a:endParaRPr lang="ru-RU" sz="4200" kern="1200" dirty="0"/>
        </a:p>
      </dsp:txBody>
      <dsp:txXfrm>
        <a:off x="3114854" y="0"/>
        <a:ext cx="1877807" cy="17014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12698"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defTabSz="912698" fontAlgn="auto">
              <a:spcBef>
                <a:spcPts val="0"/>
              </a:spcBef>
              <a:spcAft>
                <a:spcPts val="0"/>
              </a:spcAft>
              <a:defRPr sz="1200" smtClean="0">
                <a:latin typeface="+mn-lt"/>
                <a:cs typeface="+mn-cs"/>
              </a:defRPr>
            </a:lvl1pPr>
          </a:lstStyle>
          <a:p>
            <a:pPr>
              <a:defRPr/>
            </a:pPr>
            <a:fld id="{44F88636-4B22-4F00-8038-5F0D45A45833}" type="datetimeFigureOut">
              <a:rPr lang="ru-RU"/>
              <a:pPr>
                <a:defRPr/>
              </a:pPr>
              <a:t>08.11.2018</a:t>
            </a:fld>
            <a:endParaRPr lang="ru-RU"/>
          </a:p>
        </p:txBody>
      </p:sp>
      <p:sp>
        <p:nvSpPr>
          <p:cNvPr id="4" name="Нижний колонтитул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defTabSz="912698" fontAlgn="auto">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defTabSz="912698" fontAlgn="auto">
              <a:spcBef>
                <a:spcPts val="0"/>
              </a:spcBef>
              <a:spcAft>
                <a:spcPts val="0"/>
              </a:spcAft>
              <a:defRPr sz="1200" smtClean="0">
                <a:latin typeface="+mn-lt"/>
                <a:cs typeface="+mn-cs"/>
              </a:defRPr>
            </a:lvl1pPr>
          </a:lstStyle>
          <a:p>
            <a:pPr>
              <a:defRPr/>
            </a:pPr>
            <a:fld id="{1A142470-5995-4B34-844E-9E2A4BCA53CB}" type="slidenum">
              <a:rPr lang="ru-RU"/>
              <a:pPr>
                <a:defRPr/>
              </a:pPr>
              <a:t>‹#›</a:t>
            </a:fld>
            <a:endParaRPr lang="ru-RU"/>
          </a:p>
        </p:txBody>
      </p:sp>
    </p:spTree>
    <p:extLst>
      <p:ext uri="{BB962C8B-B14F-4D97-AF65-F5344CB8AC3E}">
        <p14:creationId xmlns:p14="http://schemas.microsoft.com/office/powerpoint/2010/main" val="2385405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12698"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defTabSz="912698" fontAlgn="auto">
              <a:spcBef>
                <a:spcPts val="0"/>
              </a:spcBef>
              <a:spcAft>
                <a:spcPts val="0"/>
              </a:spcAft>
              <a:defRPr sz="1200" smtClean="0">
                <a:latin typeface="+mn-lt"/>
                <a:cs typeface="+mn-cs"/>
              </a:defRPr>
            </a:lvl1pPr>
          </a:lstStyle>
          <a:p>
            <a:pPr>
              <a:defRPr/>
            </a:pPr>
            <a:fld id="{82756B7D-8AF5-454A-AEDD-3D3697CA045F}" type="datetimeFigureOut">
              <a:rPr lang="ru-RU"/>
              <a:pPr>
                <a:defRPr/>
              </a:pPr>
              <a:t>08.11.2018</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defTabSz="912698"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defTabSz="912698" fontAlgn="auto">
              <a:spcBef>
                <a:spcPts val="0"/>
              </a:spcBef>
              <a:spcAft>
                <a:spcPts val="0"/>
              </a:spcAft>
              <a:defRPr sz="1200" smtClean="0">
                <a:latin typeface="+mn-lt"/>
                <a:cs typeface="+mn-cs"/>
              </a:defRPr>
            </a:lvl1pPr>
          </a:lstStyle>
          <a:p>
            <a:pPr>
              <a:defRPr/>
            </a:pPr>
            <a:fld id="{ADF6B5CD-2E0A-4C9C-9EBB-505A7BA10F5F}" type="slidenum">
              <a:rPr lang="ru-RU"/>
              <a:pPr>
                <a:defRPr/>
              </a:pPr>
              <a:t>‹#›</a:t>
            </a:fld>
            <a:endParaRPr lang="ru-RU"/>
          </a:p>
        </p:txBody>
      </p:sp>
    </p:spTree>
    <p:extLst>
      <p:ext uri="{BB962C8B-B14F-4D97-AF65-F5344CB8AC3E}">
        <p14:creationId xmlns:p14="http://schemas.microsoft.com/office/powerpoint/2010/main" val="485659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00" kern="1200">
        <a:solidFill>
          <a:schemeClr val="tx1"/>
        </a:solidFill>
        <a:latin typeface="+mn-lt"/>
        <a:ea typeface="+mn-ea"/>
        <a:cs typeface="+mn-cs"/>
      </a:defRPr>
    </a:lvl1pPr>
    <a:lvl2pPr marL="357850" algn="l" rtl="0" fontAlgn="base">
      <a:spcBef>
        <a:spcPct val="30000"/>
      </a:spcBef>
      <a:spcAft>
        <a:spcPct val="0"/>
      </a:spcAft>
      <a:defRPr sz="900" kern="1200">
        <a:solidFill>
          <a:schemeClr val="tx1"/>
        </a:solidFill>
        <a:latin typeface="+mn-lt"/>
        <a:ea typeface="+mn-ea"/>
        <a:cs typeface="+mn-cs"/>
      </a:defRPr>
    </a:lvl2pPr>
    <a:lvl3pPr marL="715701" algn="l" rtl="0" fontAlgn="base">
      <a:spcBef>
        <a:spcPct val="30000"/>
      </a:spcBef>
      <a:spcAft>
        <a:spcPct val="0"/>
      </a:spcAft>
      <a:defRPr sz="900" kern="1200">
        <a:solidFill>
          <a:schemeClr val="tx1"/>
        </a:solidFill>
        <a:latin typeface="+mn-lt"/>
        <a:ea typeface="+mn-ea"/>
        <a:cs typeface="+mn-cs"/>
      </a:defRPr>
    </a:lvl3pPr>
    <a:lvl4pPr marL="1073551" algn="l" rtl="0" fontAlgn="base">
      <a:spcBef>
        <a:spcPct val="30000"/>
      </a:spcBef>
      <a:spcAft>
        <a:spcPct val="0"/>
      </a:spcAft>
      <a:defRPr sz="900" kern="1200">
        <a:solidFill>
          <a:schemeClr val="tx1"/>
        </a:solidFill>
        <a:latin typeface="+mn-lt"/>
        <a:ea typeface="+mn-ea"/>
        <a:cs typeface="+mn-cs"/>
      </a:defRPr>
    </a:lvl4pPr>
    <a:lvl5pPr marL="1431402" algn="l" rtl="0" fontAlgn="base">
      <a:spcBef>
        <a:spcPct val="30000"/>
      </a:spcBef>
      <a:spcAft>
        <a:spcPct val="0"/>
      </a:spcAft>
      <a:defRPr sz="900" kern="1200">
        <a:solidFill>
          <a:schemeClr val="tx1"/>
        </a:solidFill>
        <a:latin typeface="+mn-lt"/>
        <a:ea typeface="+mn-ea"/>
        <a:cs typeface="+mn-cs"/>
      </a:defRPr>
    </a:lvl5pPr>
    <a:lvl6pPr marL="1789252" algn="l" defTabSz="715701" rtl="0" eaLnBrk="1" latinLnBrk="0" hangingPunct="1">
      <a:defRPr sz="900" kern="1200">
        <a:solidFill>
          <a:schemeClr val="tx1"/>
        </a:solidFill>
        <a:latin typeface="+mn-lt"/>
        <a:ea typeface="+mn-ea"/>
        <a:cs typeface="+mn-cs"/>
      </a:defRPr>
    </a:lvl6pPr>
    <a:lvl7pPr marL="2147103" algn="l" defTabSz="715701" rtl="0" eaLnBrk="1" latinLnBrk="0" hangingPunct="1">
      <a:defRPr sz="900" kern="1200">
        <a:solidFill>
          <a:schemeClr val="tx1"/>
        </a:solidFill>
        <a:latin typeface="+mn-lt"/>
        <a:ea typeface="+mn-ea"/>
        <a:cs typeface="+mn-cs"/>
      </a:defRPr>
    </a:lvl7pPr>
    <a:lvl8pPr marL="2504953" algn="l" defTabSz="715701" rtl="0" eaLnBrk="1" latinLnBrk="0" hangingPunct="1">
      <a:defRPr sz="900" kern="1200">
        <a:solidFill>
          <a:schemeClr val="tx1"/>
        </a:solidFill>
        <a:latin typeface="+mn-lt"/>
        <a:ea typeface="+mn-ea"/>
        <a:cs typeface="+mn-cs"/>
      </a:defRPr>
    </a:lvl8pPr>
    <a:lvl9pPr marL="2862804" algn="l" defTabSz="715701"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Прямоугольник 3"/>
          <p:cNvGrpSpPr>
            <a:grpSpLocks/>
          </p:cNvGrpSpPr>
          <p:nvPr/>
        </p:nvGrpSpPr>
        <p:grpSpPr bwMode="auto">
          <a:xfrm>
            <a:off x="-6789" y="1438409"/>
            <a:ext cx="9157577" cy="1780733"/>
            <a:chOff x="-4" y="906"/>
            <a:chExt cx="5768" cy="1122"/>
          </a:xfrm>
        </p:grpSpPr>
        <p:pic>
          <p:nvPicPr>
            <p:cNvPr id="5" name="Прямоугольник 3"/>
            <p:cNvPicPr>
              <a:picLocks noChangeArrowheads="1"/>
            </p:cNvPicPr>
            <p:nvPr/>
          </p:nvPicPr>
          <p:blipFill>
            <a:blip r:embed="rId2"/>
            <a:srcRect/>
            <a:stretch>
              <a:fillRect/>
            </a:stretch>
          </p:blipFill>
          <p:spPr bwMode="auto">
            <a:xfrm>
              <a:off x="-4" y="906"/>
              <a:ext cx="5768" cy="1122"/>
            </a:xfrm>
            <a:prstGeom prst="rect">
              <a:avLst/>
            </a:prstGeom>
            <a:noFill/>
          </p:spPr>
        </p:pic>
        <p:sp>
          <p:nvSpPr>
            <p:cNvPr id="6" name="Text Box 3"/>
            <p:cNvSpPr txBox="1">
              <a:spLocks noChangeArrowheads="1"/>
            </p:cNvSpPr>
            <p:nvPr/>
          </p:nvSpPr>
          <p:spPr bwMode="auto">
            <a:xfrm>
              <a:off x="0" y="911"/>
              <a:ext cx="5760" cy="1114"/>
            </a:xfrm>
            <a:prstGeom prst="rect">
              <a:avLst/>
            </a:prstGeom>
            <a:noFill/>
            <a:ln w="9525">
              <a:noFill/>
              <a:miter lim="800000"/>
              <a:headEnd/>
              <a:tailEnd/>
            </a:ln>
          </p:spPr>
          <p:txBody>
            <a:bodyPr lIns="116600" tIns="58296" rIns="116600" bIns="58296" anchor="ctr"/>
            <a:lstStyle/>
            <a:p>
              <a:pPr algn="ctr" defTabSz="910779"/>
              <a:endParaRPr lang="ru-RU">
                <a:solidFill>
                  <a:srgbClr val="FFFFFF"/>
                </a:solidFill>
                <a:latin typeface="Calibri" pitchFamily="34" charset="0"/>
              </a:endParaRPr>
            </a:p>
          </p:txBody>
        </p:sp>
      </p:grpSp>
      <p:sp>
        <p:nvSpPr>
          <p:cNvPr id="7" name="Овал 4"/>
          <p:cNvSpPr>
            <a:spLocks noChangeArrowheads="1"/>
          </p:cNvSpPr>
          <p:nvPr/>
        </p:nvSpPr>
        <p:spPr bwMode="auto">
          <a:xfrm>
            <a:off x="285114" y="1660865"/>
            <a:ext cx="2715367" cy="1357418"/>
          </a:xfrm>
          <a:prstGeom prst="ellipse">
            <a:avLst/>
          </a:prstGeom>
          <a:solidFill>
            <a:schemeClr val="bg1"/>
          </a:solidFill>
          <a:ln w="25400" algn="ctr">
            <a:noFill/>
            <a:round/>
            <a:headEnd/>
            <a:tailEnd/>
          </a:ln>
        </p:spPr>
        <p:txBody>
          <a:bodyPr lIns="91263" tIns="45628" rIns="91263" bIns="45628" anchor="ctr"/>
          <a:lstStyle/>
          <a:p>
            <a:pPr algn="ctr" defTabSz="910779"/>
            <a:endParaRPr lang="ru-RU">
              <a:solidFill>
                <a:srgbClr val="FFFFFF"/>
              </a:solidFill>
              <a:latin typeface="Calibri" pitchFamily="34" charset="0"/>
            </a:endParaRPr>
          </a:p>
        </p:txBody>
      </p:sp>
      <p:pic>
        <p:nvPicPr>
          <p:cNvPr id="8" name="Picture 3" descr="C:\Users\juliaar\AppData\Local\Microsoft\Windows\Temporary Internet Files\Content.IE5\ZJX436N3\MCj02382670000[1].wmf"/>
          <p:cNvPicPr>
            <a:picLocks noChangeAspect="1" noChangeArrowheads="1"/>
          </p:cNvPicPr>
          <p:nvPr/>
        </p:nvPicPr>
        <p:blipFill>
          <a:blip r:embed="rId3"/>
          <a:srcRect/>
          <a:stretch>
            <a:fillRect/>
          </a:stretch>
        </p:blipFill>
        <p:spPr bwMode="auto">
          <a:xfrm>
            <a:off x="499628" y="1768855"/>
            <a:ext cx="2298559" cy="1017253"/>
          </a:xfrm>
          <a:prstGeom prst="rect">
            <a:avLst/>
          </a:prstGeom>
          <a:noFill/>
          <a:ln w="9525">
            <a:noFill/>
            <a:miter lim="800000"/>
            <a:headEnd/>
            <a:tailEnd/>
          </a:ln>
        </p:spPr>
      </p:pic>
      <p:cxnSp>
        <p:nvCxnSpPr>
          <p:cNvPr id="9" name="Прямая соединительная линия 6"/>
          <p:cNvCxnSpPr/>
          <p:nvPr/>
        </p:nvCxnSpPr>
        <p:spPr>
          <a:xfrm>
            <a:off x="0" y="2186771"/>
            <a:ext cx="7820258" cy="1080"/>
          </a:xfrm>
          <a:prstGeom prst="line">
            <a:avLst/>
          </a:prstGeom>
        </p:spPr>
        <p:style>
          <a:lnRef idx="3">
            <a:schemeClr val="accent6"/>
          </a:lnRef>
          <a:fillRef idx="0">
            <a:schemeClr val="accent6"/>
          </a:fillRef>
          <a:effectRef idx="2">
            <a:schemeClr val="accent6"/>
          </a:effectRef>
          <a:fontRef idx="minor">
            <a:schemeClr val="tx1"/>
          </a:fontRef>
        </p:style>
      </p:cxnSp>
      <p:cxnSp>
        <p:nvCxnSpPr>
          <p:cNvPr id="10" name="Прямая соединительная линия 7"/>
          <p:cNvCxnSpPr/>
          <p:nvPr/>
        </p:nvCxnSpPr>
        <p:spPr>
          <a:xfrm>
            <a:off x="0" y="983777"/>
            <a:ext cx="7820258" cy="0"/>
          </a:xfrm>
          <a:prstGeom prst="line">
            <a:avLst/>
          </a:prstGeom>
          <a:ln>
            <a:solidFill>
              <a:srgbClr val="2D828B"/>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ctrTitle"/>
          </p:nvPr>
        </p:nvSpPr>
        <p:spPr>
          <a:xfrm>
            <a:off x="2749301" y="1072338"/>
            <a:ext cx="4826599" cy="749981"/>
          </a:xfrm>
        </p:spPr>
        <p:txBody>
          <a:bodyPr/>
          <a:lstStyle>
            <a:lvl1pPr>
              <a:defRPr b="1" u="none" cap="all" spc="0">
                <a:ln w="0"/>
                <a:solidFill>
                  <a:schemeClr val="bg2"/>
                </a:solidFill>
                <a:effectLst>
                  <a:reflection blurRad="6350" stA="55000" endA="300" endPos="45500" dir="5400000" sy="-100000" algn="bl" rotWithShape="0"/>
                </a:effectLst>
              </a:defRPr>
            </a:lvl1pPr>
          </a:lstStyle>
          <a:p>
            <a:r>
              <a:rPr lang="ru-RU" smtClean="0"/>
              <a:t>Образец заголовка</a:t>
            </a:r>
            <a:endParaRPr lang="ru-RU"/>
          </a:p>
        </p:txBody>
      </p:sp>
      <p:sp>
        <p:nvSpPr>
          <p:cNvPr id="3" name="Подзаголовок 2"/>
          <p:cNvSpPr>
            <a:spLocks noGrp="1"/>
          </p:cNvSpPr>
          <p:nvPr>
            <p:ph type="subTitle" idx="1"/>
          </p:nvPr>
        </p:nvSpPr>
        <p:spPr>
          <a:xfrm>
            <a:off x="2749301" y="1822311"/>
            <a:ext cx="4826599" cy="364464"/>
          </a:xfrm>
        </p:spPr>
        <p:txBody>
          <a:bodyPr/>
          <a:lstStyle>
            <a:lvl1pPr marL="0" indent="0" algn="ctr">
              <a:buNone/>
              <a:defRPr b="0">
                <a:solidFill>
                  <a:srgbClr val="2D828B"/>
                </a:solidFill>
              </a:defRPr>
            </a:lvl1pPr>
            <a:lvl2pPr marL="357185" indent="0" algn="ctr">
              <a:buNone/>
              <a:defRPr>
                <a:solidFill>
                  <a:schemeClr val="tx1">
                    <a:tint val="75000"/>
                  </a:schemeClr>
                </a:solidFill>
              </a:defRPr>
            </a:lvl2pPr>
            <a:lvl3pPr marL="714369" indent="0" algn="ctr">
              <a:buNone/>
              <a:defRPr>
                <a:solidFill>
                  <a:schemeClr val="tx1">
                    <a:tint val="75000"/>
                  </a:schemeClr>
                </a:solidFill>
              </a:defRPr>
            </a:lvl3pPr>
            <a:lvl4pPr marL="1071556" indent="0" algn="ctr">
              <a:buNone/>
              <a:defRPr>
                <a:solidFill>
                  <a:schemeClr val="tx1">
                    <a:tint val="75000"/>
                  </a:schemeClr>
                </a:solidFill>
              </a:defRPr>
            </a:lvl4pPr>
            <a:lvl5pPr marL="1428744" indent="0" algn="ctr">
              <a:buNone/>
              <a:defRPr>
                <a:solidFill>
                  <a:schemeClr val="tx1">
                    <a:tint val="75000"/>
                  </a:schemeClr>
                </a:solidFill>
              </a:defRPr>
            </a:lvl5pPr>
            <a:lvl6pPr marL="1785926" indent="0" algn="ctr">
              <a:buNone/>
              <a:defRPr>
                <a:solidFill>
                  <a:schemeClr val="tx1">
                    <a:tint val="75000"/>
                  </a:schemeClr>
                </a:solidFill>
              </a:defRPr>
            </a:lvl6pPr>
            <a:lvl7pPr marL="2143109" indent="0" algn="ctr">
              <a:buNone/>
              <a:defRPr>
                <a:solidFill>
                  <a:schemeClr val="tx1">
                    <a:tint val="75000"/>
                  </a:schemeClr>
                </a:solidFill>
              </a:defRPr>
            </a:lvl7pPr>
            <a:lvl8pPr marL="2500300" indent="0" algn="ctr">
              <a:buNone/>
              <a:defRPr>
                <a:solidFill>
                  <a:schemeClr val="tx1">
                    <a:tint val="75000"/>
                  </a:schemeClr>
                </a:solidFill>
              </a:defRPr>
            </a:lvl8pPr>
            <a:lvl9pPr marL="2857482" indent="0" algn="ctr">
              <a:buNone/>
              <a:defRPr>
                <a:solidFill>
                  <a:schemeClr val="tx1">
                    <a:tint val="75000"/>
                  </a:schemeClr>
                </a:solidFill>
              </a:defRPr>
            </a:lvl9pPr>
          </a:lstStyle>
          <a:p>
            <a:r>
              <a:rPr lang="ru-RU" smtClean="0"/>
              <a:t>Образец подзаголовка</a:t>
            </a:r>
            <a:endParaRPr lang="ru-RU"/>
          </a:p>
        </p:txBody>
      </p:sp>
      <p:sp>
        <p:nvSpPr>
          <p:cNvPr id="11" name="Дата 3"/>
          <p:cNvSpPr>
            <a:spLocks noGrp="1"/>
          </p:cNvSpPr>
          <p:nvPr>
            <p:ph type="dt" sz="half" idx="10"/>
          </p:nvPr>
        </p:nvSpPr>
        <p:spPr/>
        <p:txBody>
          <a:bodyPr/>
          <a:lstStyle>
            <a:lvl1pPr>
              <a:defRPr/>
            </a:lvl1pPr>
          </a:lstStyle>
          <a:p>
            <a:fld id="{035621F7-EF0B-4E7D-9C9F-B26107E3194C}" type="datetime1">
              <a:rPr lang="ru-RU"/>
              <a:pPr/>
              <a:t>08.11.2018</a:t>
            </a:fld>
            <a:endParaRPr lang="ru-RU"/>
          </a:p>
        </p:txBody>
      </p:sp>
      <p:sp>
        <p:nvSpPr>
          <p:cNvPr id="12" name="Нижний колонтитул 4"/>
          <p:cNvSpPr>
            <a:spLocks noGrp="1"/>
          </p:cNvSpPr>
          <p:nvPr>
            <p:ph type="ftr" sz="quarter" idx="11"/>
          </p:nvPr>
        </p:nvSpPr>
        <p:spPr/>
        <p:txBody>
          <a:bodyPr/>
          <a:lstStyle>
            <a:lvl1pPr>
              <a:defRPr/>
            </a:lvl1pPr>
          </a:lstStyle>
          <a:p>
            <a:endParaRPr lang="ru-RU"/>
          </a:p>
        </p:txBody>
      </p:sp>
      <p:sp>
        <p:nvSpPr>
          <p:cNvPr id="13" name="Номер слайда 5"/>
          <p:cNvSpPr>
            <a:spLocks noGrp="1"/>
          </p:cNvSpPr>
          <p:nvPr>
            <p:ph type="sldNum" sz="quarter" idx="12"/>
          </p:nvPr>
        </p:nvSpPr>
        <p:spPr/>
        <p:txBody>
          <a:bodyPr/>
          <a:lstStyle>
            <a:lvl1pPr>
              <a:defRPr/>
            </a:lvl1pPr>
          </a:lstStyle>
          <a:p>
            <a:fld id="{D2B7359A-08AF-4F53-90DE-349DA9337BCE}" type="slidenum">
              <a:rPr lang="ru-RU"/>
              <a:pPr/>
              <a:t>‹#›</a:t>
            </a:fld>
            <a:endParaRPr lang="ru-RU"/>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6B6AD68A-90D6-4095-B82A-B7B3B27CC45E}"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41075621-874E-490C-94AE-3F332D4895C6}" type="slidenum">
              <a:rPr lang="ru-RU"/>
              <a:pPr/>
              <a:t>‹#›</a:t>
            </a:fld>
            <a:endParaRPr lang="ru-RU"/>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669702" y="140116"/>
            <a:ext cx="1759559" cy="298534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91013" y="140116"/>
            <a:ext cx="5148337" cy="29853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51EE2339-C68A-4A74-A3DB-DE978140E0B1}"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5FDC00EA-68E7-4EB7-AADA-1D3AD6FB3C3A}" type="slidenum">
              <a:rPr lang="ru-RU"/>
              <a:pPr/>
              <a:t>‹#›</a:t>
            </a:fld>
            <a:endParaRPr lang="ru-RU"/>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3" descr="H:\графика\asadal\scool\scool\38 [Converted].png"/>
          <p:cNvPicPr>
            <a:picLocks noChangeAspect="1" noChangeArrowheads="1"/>
          </p:cNvPicPr>
          <p:nvPr/>
        </p:nvPicPr>
        <p:blipFill>
          <a:blip r:embed="rId2"/>
          <a:srcRect l="11539" b="11938"/>
          <a:stretch>
            <a:fillRect/>
          </a:stretch>
        </p:blipFill>
        <p:spPr bwMode="auto">
          <a:xfrm>
            <a:off x="0" y="4018258"/>
            <a:ext cx="3285595" cy="1125242"/>
          </a:xfrm>
          <a:prstGeom prst="rect">
            <a:avLst/>
          </a:prstGeom>
          <a:noFill/>
          <a:ln w="9525">
            <a:noFill/>
            <a:miter lim="800000"/>
            <a:headEnd/>
            <a:tailEnd/>
          </a:ln>
        </p:spPr>
      </p:pic>
      <p:pic>
        <p:nvPicPr>
          <p:cNvPr id="5" name="Picture 2" descr="H:\графика\asadal\scool\scool\23\10101010.png"/>
          <p:cNvPicPr>
            <a:picLocks noChangeAspect="1" noChangeArrowheads="1"/>
          </p:cNvPicPr>
          <p:nvPr/>
        </p:nvPicPr>
        <p:blipFill>
          <a:blip r:embed="rId3"/>
          <a:srcRect r="11858"/>
          <a:stretch>
            <a:fillRect/>
          </a:stretch>
        </p:blipFill>
        <p:spPr bwMode="auto">
          <a:xfrm>
            <a:off x="8215344" y="3881112"/>
            <a:ext cx="928656" cy="1262388"/>
          </a:xfrm>
          <a:prstGeom prst="rect">
            <a:avLst/>
          </a:prstGeom>
          <a:noFill/>
          <a:ln w="9525">
            <a:noFill/>
            <a:miter lim="800000"/>
            <a:headEnd/>
            <a:tailEnd/>
          </a:ln>
        </p:spPr>
      </p:pic>
      <p:sp>
        <p:nvSpPr>
          <p:cNvPr id="2" name="Заголовок 1"/>
          <p:cNvSpPr>
            <a:spLocks noGrp="1"/>
          </p:cNvSpPr>
          <p:nvPr>
            <p:ph type="ctrTitle"/>
          </p:nvPr>
        </p:nvSpPr>
        <p:spPr>
          <a:xfrm>
            <a:off x="0" y="109327"/>
            <a:ext cx="7820258" cy="583143"/>
          </a:xfrm>
          <a:gradFill>
            <a:gsLst>
              <a:gs pos="0">
                <a:schemeClr val="accent6">
                  <a:lumMod val="20000"/>
                  <a:lumOff val="80000"/>
                  <a:alpha val="0"/>
                </a:schemeClr>
              </a:gs>
              <a:gs pos="39999">
                <a:schemeClr val="accent6">
                  <a:lumMod val="60000"/>
                  <a:lumOff val="40000"/>
                  <a:alpha val="0"/>
                </a:schemeClr>
              </a:gs>
              <a:gs pos="70000">
                <a:schemeClr val="accent6">
                  <a:lumMod val="75000"/>
                  <a:alpha val="67000"/>
                </a:schemeClr>
              </a:gs>
              <a:gs pos="100000">
                <a:srgbClr val="FF0000">
                  <a:alpha val="60000"/>
                </a:srgbClr>
              </a:gs>
            </a:gsLst>
            <a:lin ang="5400000" scaled="0"/>
          </a:gradFill>
        </p:spPr>
        <p:txBody>
          <a:bodyPr/>
          <a:lstStyle>
            <a:lvl1pPr>
              <a:defRPr b="1">
                <a:solidFill>
                  <a:schemeClr val="bg1">
                    <a:lumMod val="95000"/>
                  </a:schemeClr>
                </a:solidFill>
                <a:effectLst>
                  <a:outerShdw blurRad="38100" dist="38100" dir="2700000" algn="tl">
                    <a:srgbClr val="000000">
                      <a:alpha val="43137"/>
                    </a:srgbClr>
                  </a:outerShdw>
                </a:effectLst>
                <a:latin typeface="Cambria" pitchFamily="18" charset="0"/>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282993" y="1093381"/>
            <a:ext cx="5474181" cy="894146"/>
          </a:xfrm>
        </p:spPr>
        <p:txBody>
          <a:bodyPr/>
          <a:lstStyle>
            <a:lvl1pPr marL="0" indent="0" algn="ctr">
              <a:buNone/>
              <a:defRPr b="1">
                <a:solidFill>
                  <a:schemeClr val="tx1">
                    <a:lumMod val="75000"/>
                    <a:lumOff val="25000"/>
                  </a:schemeClr>
                </a:solidFill>
                <a:effectLst/>
                <a:latin typeface="Garamond" pitchFamily="18" charset="0"/>
              </a:defRPr>
            </a:lvl1pPr>
            <a:lvl2pPr marL="357185" indent="0" algn="ctr">
              <a:buNone/>
              <a:defRPr>
                <a:solidFill>
                  <a:schemeClr val="tx1">
                    <a:tint val="75000"/>
                  </a:schemeClr>
                </a:solidFill>
              </a:defRPr>
            </a:lvl2pPr>
            <a:lvl3pPr marL="714369" indent="0" algn="ctr">
              <a:buNone/>
              <a:defRPr>
                <a:solidFill>
                  <a:schemeClr val="tx1">
                    <a:tint val="75000"/>
                  </a:schemeClr>
                </a:solidFill>
              </a:defRPr>
            </a:lvl3pPr>
            <a:lvl4pPr marL="1071556" indent="0" algn="ctr">
              <a:buNone/>
              <a:defRPr>
                <a:solidFill>
                  <a:schemeClr val="tx1">
                    <a:tint val="75000"/>
                  </a:schemeClr>
                </a:solidFill>
              </a:defRPr>
            </a:lvl4pPr>
            <a:lvl5pPr marL="1428744" indent="0" algn="ctr">
              <a:buNone/>
              <a:defRPr>
                <a:solidFill>
                  <a:schemeClr val="tx1">
                    <a:tint val="75000"/>
                  </a:schemeClr>
                </a:solidFill>
              </a:defRPr>
            </a:lvl5pPr>
            <a:lvl6pPr marL="1785926" indent="0" algn="ctr">
              <a:buNone/>
              <a:defRPr>
                <a:solidFill>
                  <a:schemeClr val="tx1">
                    <a:tint val="75000"/>
                  </a:schemeClr>
                </a:solidFill>
              </a:defRPr>
            </a:lvl6pPr>
            <a:lvl7pPr marL="2143109" indent="0" algn="ctr">
              <a:buNone/>
              <a:defRPr>
                <a:solidFill>
                  <a:schemeClr val="tx1">
                    <a:tint val="75000"/>
                  </a:schemeClr>
                </a:solidFill>
              </a:defRPr>
            </a:lvl7pPr>
            <a:lvl8pPr marL="2500300" indent="0" algn="ctr">
              <a:buNone/>
              <a:defRPr>
                <a:solidFill>
                  <a:schemeClr val="tx1">
                    <a:tint val="75000"/>
                  </a:schemeClr>
                </a:solidFill>
              </a:defRPr>
            </a:lvl8pPr>
            <a:lvl9pPr marL="2857482" indent="0" algn="ctr">
              <a:buNone/>
              <a:defRPr>
                <a:solidFill>
                  <a:schemeClr val="tx1">
                    <a:tint val="75000"/>
                  </a:schemeClr>
                </a:solidFill>
              </a:defRPr>
            </a:lvl9pPr>
          </a:lstStyle>
          <a:p>
            <a:r>
              <a:rPr lang="ru-RU" smtClean="0"/>
              <a:t>Образец подзаголовка</a:t>
            </a:r>
            <a:endParaRPr lang="ru-RU" dirty="0"/>
          </a:p>
        </p:txBody>
      </p:sp>
      <p:sp>
        <p:nvSpPr>
          <p:cNvPr id="6" name="Дата 3"/>
          <p:cNvSpPr>
            <a:spLocks noGrp="1"/>
          </p:cNvSpPr>
          <p:nvPr>
            <p:ph type="dt" sz="half" idx="10"/>
          </p:nvPr>
        </p:nvSpPr>
        <p:spPr/>
        <p:txBody>
          <a:bodyPr/>
          <a:lstStyle>
            <a:lvl1pPr>
              <a:defRPr>
                <a:solidFill>
                  <a:srgbClr val="002060"/>
                </a:solidFill>
              </a:defRPr>
            </a:lvl1pPr>
          </a:lstStyle>
          <a:p>
            <a:fld id="{663D82E0-1712-4C85-92E2-B8F32B33AEE6}" type="datetime1">
              <a:rPr lang="ru-RU"/>
              <a:pPr/>
              <a:t>08.11.2018</a:t>
            </a:fld>
            <a:endParaRPr lang="ru-RU"/>
          </a:p>
        </p:txBody>
      </p:sp>
      <p:sp>
        <p:nvSpPr>
          <p:cNvPr id="7" name="Нижний колонтитул 4"/>
          <p:cNvSpPr>
            <a:spLocks noGrp="1"/>
          </p:cNvSpPr>
          <p:nvPr>
            <p:ph type="ftr" sz="quarter" idx="11"/>
          </p:nvPr>
        </p:nvSpPr>
        <p:spPr/>
        <p:txBody>
          <a:bodyPr/>
          <a:lstStyle>
            <a:lvl1pPr>
              <a:defRPr>
                <a:solidFill>
                  <a:srgbClr val="002060"/>
                </a:solidFill>
              </a:defRPr>
            </a:lvl1pPr>
          </a:lstStyle>
          <a:p>
            <a:endParaRPr lang="ru-RU"/>
          </a:p>
        </p:txBody>
      </p:sp>
      <p:sp>
        <p:nvSpPr>
          <p:cNvPr id="8" name="Номер слайда 5"/>
          <p:cNvSpPr>
            <a:spLocks noGrp="1"/>
          </p:cNvSpPr>
          <p:nvPr>
            <p:ph type="sldNum" sz="quarter" idx="12"/>
          </p:nvPr>
        </p:nvSpPr>
        <p:spPr>
          <a:xfrm>
            <a:off x="6553539" y="4767700"/>
            <a:ext cx="1661805" cy="274291"/>
          </a:xfrm>
        </p:spPr>
        <p:txBody>
          <a:bodyPr/>
          <a:lstStyle>
            <a:lvl1pPr>
              <a:defRPr>
                <a:solidFill>
                  <a:srgbClr val="002060"/>
                </a:solidFill>
              </a:defRPr>
            </a:lvl1pPr>
          </a:lstStyle>
          <a:p>
            <a:fld id="{4D9761E9-4124-4E57-BC9B-26FD308C8916}"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41040E62-E1D0-4B40-B77A-419D0F44D5C6}"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22AADB75-E44E-4C7F-8C56-96A30051DABB}"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747" y="2248324"/>
            <a:ext cx="6647219" cy="694907"/>
          </a:xfrm>
        </p:spPr>
        <p:txBody>
          <a:bodyPr anchor="t"/>
          <a:lstStyle>
            <a:lvl1pPr algn="l">
              <a:defRPr sz="3100" b="1" cap="all">
                <a:solidFill>
                  <a:srgbClr val="C00000"/>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617747" y="1482955"/>
            <a:ext cx="6647219" cy="765369"/>
          </a:xfrm>
        </p:spPr>
        <p:txBody>
          <a:bodyPr anchor="b"/>
          <a:lstStyle>
            <a:lvl1pPr marL="0" indent="0">
              <a:buNone/>
              <a:defRPr sz="1600">
                <a:solidFill>
                  <a:schemeClr val="tx1">
                    <a:tint val="75000"/>
                  </a:schemeClr>
                </a:solidFill>
              </a:defRPr>
            </a:lvl1pPr>
            <a:lvl2pPr marL="357185" indent="0">
              <a:buNone/>
              <a:defRPr sz="1300">
                <a:solidFill>
                  <a:schemeClr val="tx1">
                    <a:tint val="75000"/>
                  </a:schemeClr>
                </a:solidFill>
              </a:defRPr>
            </a:lvl2pPr>
            <a:lvl3pPr marL="714369" indent="0">
              <a:buNone/>
              <a:defRPr sz="1300">
                <a:solidFill>
                  <a:schemeClr val="tx1">
                    <a:tint val="75000"/>
                  </a:schemeClr>
                </a:solidFill>
              </a:defRPr>
            </a:lvl3pPr>
            <a:lvl4pPr marL="1071556" indent="0">
              <a:buNone/>
              <a:defRPr sz="1100">
                <a:solidFill>
                  <a:schemeClr val="tx1">
                    <a:tint val="75000"/>
                  </a:schemeClr>
                </a:solidFill>
              </a:defRPr>
            </a:lvl4pPr>
            <a:lvl5pPr marL="1428744" indent="0">
              <a:buNone/>
              <a:defRPr sz="1100">
                <a:solidFill>
                  <a:schemeClr val="tx1">
                    <a:tint val="75000"/>
                  </a:schemeClr>
                </a:solidFill>
              </a:defRPr>
            </a:lvl5pPr>
            <a:lvl6pPr marL="1785926" indent="0">
              <a:buNone/>
              <a:defRPr sz="1100">
                <a:solidFill>
                  <a:schemeClr val="tx1">
                    <a:tint val="75000"/>
                  </a:schemeClr>
                </a:solidFill>
              </a:defRPr>
            </a:lvl6pPr>
            <a:lvl7pPr marL="2143109" indent="0">
              <a:buNone/>
              <a:defRPr sz="1100">
                <a:solidFill>
                  <a:schemeClr val="tx1">
                    <a:tint val="75000"/>
                  </a:schemeClr>
                </a:solidFill>
              </a:defRPr>
            </a:lvl7pPr>
            <a:lvl8pPr marL="2500300" indent="0">
              <a:buNone/>
              <a:defRPr sz="1100">
                <a:solidFill>
                  <a:schemeClr val="tx1">
                    <a:tint val="75000"/>
                  </a:schemeClr>
                </a:solidFill>
              </a:defRPr>
            </a:lvl8pPr>
            <a:lvl9pPr marL="2857482" indent="0">
              <a:buNone/>
              <a:defRPr sz="11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ln/>
        </p:spPr>
        <p:txBody>
          <a:bodyPr/>
          <a:lstStyle>
            <a:lvl1pPr>
              <a:defRPr/>
            </a:lvl1pPr>
          </a:lstStyle>
          <a:p>
            <a:fld id="{4DBBC6B5-9F99-4FDF-99E2-F1CB63EBA9D6}"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79C78F78-7A2B-4095-8904-2F0871B77887}"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91013"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975298"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ln/>
        </p:spPr>
        <p:txBody>
          <a:bodyPr/>
          <a:lstStyle>
            <a:lvl1pPr>
              <a:defRPr/>
            </a:lvl1pPr>
          </a:lstStyle>
          <a:p>
            <a:fld id="{52F781A7-8298-4FF4-BF7B-7992A31805ED}"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AB60CF8B-AFBE-4B9D-AC30-473F327828B2}" type="slidenum">
              <a:rPr lang="ru-RU"/>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91014" y="783188"/>
            <a:ext cx="3455305"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4" name="Содержимое 3"/>
          <p:cNvSpPr>
            <a:spLocks noGrp="1"/>
          </p:cNvSpPr>
          <p:nvPr>
            <p:ph sz="half" idx="2"/>
          </p:nvPr>
        </p:nvSpPr>
        <p:spPr>
          <a:xfrm>
            <a:off x="391014" y="1109584"/>
            <a:ext cx="3455305"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972584" y="783188"/>
            <a:ext cx="3456663"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6" name="Содержимое 5"/>
          <p:cNvSpPr>
            <a:spLocks noGrp="1"/>
          </p:cNvSpPr>
          <p:nvPr>
            <p:ph sz="quarter" idx="4"/>
          </p:nvPr>
        </p:nvSpPr>
        <p:spPr>
          <a:xfrm>
            <a:off x="3972584" y="1109584"/>
            <a:ext cx="3456663"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ln/>
        </p:spPr>
        <p:txBody>
          <a:bodyPr/>
          <a:lstStyle>
            <a:lvl1pPr>
              <a:defRPr/>
            </a:lvl1pPr>
          </a:lstStyle>
          <a:p>
            <a:fld id="{8E1CCB92-A672-441D-BA0B-6411BFE83543}" type="datetime1">
              <a:rPr lang="ru-RU"/>
              <a:pPr/>
              <a:t>08.11.2018</a:t>
            </a:fld>
            <a:endParaRPr lang="ru-RU"/>
          </a:p>
        </p:txBody>
      </p:sp>
      <p:sp>
        <p:nvSpPr>
          <p:cNvPr id="8" name="Нижний колонтитул 4"/>
          <p:cNvSpPr>
            <a:spLocks noGrp="1"/>
          </p:cNvSpPr>
          <p:nvPr>
            <p:ph type="ftr" sz="quarter" idx="11"/>
          </p:nvPr>
        </p:nvSpPr>
        <p:spPr>
          <a:ln/>
        </p:spPr>
        <p:txBody>
          <a:bodyPr/>
          <a:lstStyle>
            <a:lvl1pPr>
              <a:defRPr/>
            </a:lvl1pPr>
          </a:lstStyle>
          <a:p>
            <a:endParaRPr lang="ru-RU"/>
          </a:p>
        </p:txBody>
      </p:sp>
      <p:sp>
        <p:nvSpPr>
          <p:cNvPr id="9" name="Номер слайда 5"/>
          <p:cNvSpPr>
            <a:spLocks noGrp="1"/>
          </p:cNvSpPr>
          <p:nvPr>
            <p:ph type="sldNum" sz="quarter" idx="12"/>
          </p:nvPr>
        </p:nvSpPr>
        <p:spPr>
          <a:ln/>
        </p:spPr>
        <p:txBody>
          <a:bodyPr/>
          <a:lstStyle>
            <a:lvl1pPr>
              <a:defRPr/>
            </a:lvl1pPr>
          </a:lstStyle>
          <a:p>
            <a:fld id="{475D2CDC-5E29-4CFD-A0A9-E5C4B39EAFE3}" type="slidenum">
              <a:rPr lang="ru-RU"/>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a:ln/>
        </p:spPr>
        <p:txBody>
          <a:bodyPr/>
          <a:lstStyle>
            <a:lvl1pPr>
              <a:defRPr/>
            </a:lvl1pPr>
          </a:lstStyle>
          <a:p>
            <a:fld id="{7F53BC2D-1F6D-4CFF-964D-815348685131}" type="datetime1">
              <a:rPr lang="ru-RU"/>
              <a:pPr/>
              <a:t>08.11.2018</a:t>
            </a:fld>
            <a:endParaRPr lang="ru-RU"/>
          </a:p>
        </p:txBody>
      </p:sp>
      <p:sp>
        <p:nvSpPr>
          <p:cNvPr id="4" name="Нижний колонтитул 4"/>
          <p:cNvSpPr>
            <a:spLocks noGrp="1"/>
          </p:cNvSpPr>
          <p:nvPr>
            <p:ph type="ftr" sz="quarter" idx="11"/>
          </p:nvPr>
        </p:nvSpPr>
        <p:spPr>
          <a:ln/>
        </p:spPr>
        <p:txBody>
          <a:bodyPr/>
          <a:lstStyle>
            <a:lvl1pPr>
              <a:defRPr/>
            </a:lvl1pPr>
          </a:lstStyle>
          <a:p>
            <a:endParaRPr lang="ru-RU"/>
          </a:p>
        </p:txBody>
      </p:sp>
      <p:sp>
        <p:nvSpPr>
          <p:cNvPr id="5" name="Номер слайда 5"/>
          <p:cNvSpPr>
            <a:spLocks noGrp="1"/>
          </p:cNvSpPr>
          <p:nvPr>
            <p:ph type="sldNum" sz="quarter" idx="12"/>
          </p:nvPr>
        </p:nvSpPr>
        <p:spPr>
          <a:ln/>
        </p:spPr>
        <p:txBody>
          <a:bodyPr/>
          <a:lstStyle>
            <a:lvl1pPr>
              <a:defRPr/>
            </a:lvl1pPr>
          </a:lstStyle>
          <a:p>
            <a:fld id="{CDF18F4F-981D-4C3F-81B8-D3A0F4EF9FBE}" type="slidenum">
              <a:rPr lang="ru-RU"/>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ln/>
        </p:spPr>
        <p:txBody>
          <a:bodyPr/>
          <a:lstStyle>
            <a:lvl1pPr>
              <a:defRPr/>
            </a:lvl1pPr>
          </a:lstStyle>
          <a:p>
            <a:fld id="{C9E0E03E-31F6-4B17-BFA5-B55E4A1158A6}" type="datetime1">
              <a:rPr lang="ru-RU"/>
              <a:pPr/>
              <a:t>08.11.2018</a:t>
            </a:fld>
            <a:endParaRPr lang="ru-RU"/>
          </a:p>
        </p:txBody>
      </p:sp>
      <p:sp>
        <p:nvSpPr>
          <p:cNvPr id="3" name="Нижний колонтитул 4"/>
          <p:cNvSpPr>
            <a:spLocks noGrp="1"/>
          </p:cNvSpPr>
          <p:nvPr>
            <p:ph type="ftr" sz="quarter" idx="11"/>
          </p:nvPr>
        </p:nvSpPr>
        <p:spPr>
          <a:ln/>
        </p:spPr>
        <p:txBody>
          <a:bodyPr/>
          <a:lstStyle>
            <a:lvl1pPr>
              <a:defRPr/>
            </a:lvl1pPr>
          </a:lstStyle>
          <a:p>
            <a:endParaRPr lang="ru-RU"/>
          </a:p>
        </p:txBody>
      </p:sp>
      <p:sp>
        <p:nvSpPr>
          <p:cNvPr id="4" name="Номер слайда 5"/>
          <p:cNvSpPr>
            <a:spLocks noGrp="1"/>
          </p:cNvSpPr>
          <p:nvPr>
            <p:ph type="sldNum" sz="quarter" idx="12"/>
          </p:nvPr>
        </p:nvSpPr>
        <p:spPr>
          <a:ln/>
        </p:spPr>
        <p:txBody>
          <a:bodyPr/>
          <a:lstStyle>
            <a:lvl1pPr>
              <a:defRPr/>
            </a:lvl1pPr>
          </a:lstStyle>
          <a:p>
            <a:fld id="{81426008-73B6-479B-8928-BAB08AE249E9}" type="slidenum">
              <a:rPr lang="ru-RU"/>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014" y="139307"/>
            <a:ext cx="2572810" cy="592858"/>
          </a:xfrm>
        </p:spPr>
        <p:txBody>
          <a:bodyPr anchor="b"/>
          <a:lstStyle>
            <a:lvl1pPr algn="l">
              <a:defRPr sz="1600" b="1"/>
            </a:lvl1pPr>
          </a:lstStyle>
          <a:p>
            <a:r>
              <a:rPr lang="ru-RU" smtClean="0"/>
              <a:t>Образец заголовка</a:t>
            </a:r>
            <a:endParaRPr lang="ru-RU"/>
          </a:p>
        </p:txBody>
      </p:sp>
      <p:sp>
        <p:nvSpPr>
          <p:cNvPr id="3" name="Содержимое 2"/>
          <p:cNvSpPr>
            <a:spLocks noGrp="1"/>
          </p:cNvSpPr>
          <p:nvPr>
            <p:ph idx="1"/>
          </p:nvPr>
        </p:nvSpPr>
        <p:spPr>
          <a:xfrm>
            <a:off x="3057506" y="139315"/>
            <a:ext cx="4371741" cy="2986157"/>
          </a:xfrm>
        </p:spPr>
        <p:txBody>
          <a:bodyPr/>
          <a:lstStyle>
            <a:lvl1pPr>
              <a:defRPr sz="2500"/>
            </a:lvl1pPr>
            <a:lvl2pPr>
              <a:defRPr sz="23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91014" y="732165"/>
            <a:ext cx="2572810" cy="2393299"/>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7A808359-FEED-43C3-B5D4-3B48FE17B0D4}"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7DABFF59-4800-402E-AFDB-390693EAD81C}"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DEA2C421-C48F-4AC1-8EF1-68718B342D3E}"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E2F167C5-31E9-4ED9-8812-25952140A75F}" type="slidenum">
              <a:rPr lang="ru-RU"/>
              <a:pPr/>
              <a:t>‹#›</a:t>
            </a:fld>
            <a:endParaRPr lang="ru-RU"/>
          </a:p>
        </p:txBody>
      </p:sp>
    </p:spTree>
  </p:cSld>
  <p:clrMapOvr>
    <a:masterClrMapping/>
  </p:clrMapOvr>
  <p:transition spd="slow">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2825" y="2449183"/>
            <a:ext cx="4692155" cy="289140"/>
          </a:xfrm>
        </p:spPr>
        <p:txBody>
          <a:bodyPr anchor="b"/>
          <a:lstStyle>
            <a:lvl1pPr algn="l">
              <a:defRPr sz="1600" b="1"/>
            </a:lvl1pPr>
          </a:lstStyle>
          <a:p>
            <a:r>
              <a:rPr lang="ru-RU" smtClean="0"/>
              <a:t>Образец заголовка</a:t>
            </a:r>
            <a:endParaRPr lang="ru-RU"/>
          </a:p>
        </p:txBody>
      </p:sp>
      <p:sp>
        <p:nvSpPr>
          <p:cNvPr id="3" name="Рисунок 2"/>
          <p:cNvSpPr>
            <a:spLocks noGrp="1"/>
          </p:cNvSpPr>
          <p:nvPr>
            <p:ph type="pic" idx="1"/>
          </p:nvPr>
        </p:nvSpPr>
        <p:spPr>
          <a:xfrm>
            <a:off x="1532825" y="312627"/>
            <a:ext cx="4692155" cy="2099299"/>
          </a:xfrm>
        </p:spPr>
        <p:txBody>
          <a:bodyPr lIns="71439" tIns="35717" rIns="71439" bIns="35717" rtlCol="0">
            <a:normAutofit/>
          </a:bodyPr>
          <a:lstStyle>
            <a:lvl1pPr marL="0" indent="0">
              <a:buNone/>
              <a:defRPr sz="2500"/>
            </a:lvl1pPr>
            <a:lvl2pPr marL="357185" indent="0">
              <a:buNone/>
              <a:defRPr sz="2300"/>
            </a:lvl2pPr>
            <a:lvl3pPr marL="714369" indent="0">
              <a:buNone/>
              <a:defRPr sz="1900"/>
            </a:lvl3pPr>
            <a:lvl4pPr marL="1071556" indent="0">
              <a:buNone/>
              <a:defRPr sz="1600"/>
            </a:lvl4pPr>
            <a:lvl5pPr marL="1428744" indent="0">
              <a:buNone/>
              <a:defRPr sz="1600"/>
            </a:lvl5pPr>
            <a:lvl6pPr marL="1785926" indent="0">
              <a:buNone/>
              <a:defRPr sz="1600"/>
            </a:lvl6pPr>
            <a:lvl7pPr marL="2143109" indent="0">
              <a:buNone/>
              <a:defRPr sz="1600"/>
            </a:lvl7pPr>
            <a:lvl8pPr marL="2500300" indent="0">
              <a:buNone/>
              <a:defRPr sz="1600"/>
            </a:lvl8pPr>
            <a:lvl9pPr marL="2857482" indent="0">
              <a:buNone/>
              <a:defRPr sz="16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532825" y="2738323"/>
            <a:ext cx="4692155" cy="410627"/>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8DE3060C-F48D-4B06-B6AF-D95D4F41978D}"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2D22B608-E63F-469F-9954-5AA8309D0C67}" type="slidenum">
              <a:rPr lang="ru-RU"/>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4430AAC0-846D-479A-9438-877A9343F0E2}"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33F35477-A599-496F-B090-46BE34E5C4E7}" type="slidenum">
              <a:rPr lang="ru-RU"/>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669702" y="140116"/>
            <a:ext cx="1759559" cy="298534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91013" y="140116"/>
            <a:ext cx="5148337" cy="29853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ECA504FF-5431-4575-9B92-E8B7D0DE24A5}"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227F35F0-0928-4E86-9726-EEC2D6021F58}" type="slidenum">
              <a:rPr lang="ru-RU"/>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66552" y="291569"/>
            <a:ext cx="3873475" cy="749981"/>
          </a:xfrm>
        </p:spPr>
        <p:txBody>
          <a:bodyPr/>
          <a:lstStyle>
            <a:lvl1pPr algn="l">
              <a:defRPr b="1">
                <a:solidFill>
                  <a:schemeClr val="accent6">
                    <a:lumMod val="75000"/>
                  </a:schemeClr>
                </a:solidFill>
                <a:latin typeface="Impact" pitchFamily="34" charset="0"/>
              </a:defRPr>
            </a:lvl1pPr>
          </a:lstStyle>
          <a:p>
            <a:r>
              <a:rPr lang="ru-RU" smtClean="0"/>
              <a:t>Образец заголовка</a:t>
            </a:r>
            <a:endParaRPr lang="ru-RU"/>
          </a:p>
        </p:txBody>
      </p:sp>
      <p:sp>
        <p:nvSpPr>
          <p:cNvPr id="3" name="Подзаголовок 2"/>
          <p:cNvSpPr>
            <a:spLocks noGrp="1"/>
          </p:cNvSpPr>
          <p:nvPr>
            <p:ph type="subTitle" idx="1"/>
          </p:nvPr>
        </p:nvSpPr>
        <p:spPr>
          <a:xfrm>
            <a:off x="329932" y="2842810"/>
            <a:ext cx="4741026" cy="383896"/>
          </a:xfrm>
        </p:spPr>
        <p:txBody>
          <a:bodyPr/>
          <a:lstStyle>
            <a:lvl1pPr marL="0" indent="0" algn="l">
              <a:buNone/>
              <a:defRPr b="0">
                <a:solidFill>
                  <a:srgbClr val="7030A0"/>
                </a:solidFill>
                <a:latin typeface="Franklin Gothic Medium Cond" pitchFamily="34" charset="0"/>
              </a:defRPr>
            </a:lvl1pPr>
            <a:lvl2pPr marL="357185" indent="0" algn="ctr">
              <a:buNone/>
              <a:defRPr>
                <a:solidFill>
                  <a:schemeClr val="tx1">
                    <a:tint val="75000"/>
                  </a:schemeClr>
                </a:solidFill>
              </a:defRPr>
            </a:lvl2pPr>
            <a:lvl3pPr marL="714369" indent="0" algn="ctr">
              <a:buNone/>
              <a:defRPr>
                <a:solidFill>
                  <a:schemeClr val="tx1">
                    <a:tint val="75000"/>
                  </a:schemeClr>
                </a:solidFill>
              </a:defRPr>
            </a:lvl3pPr>
            <a:lvl4pPr marL="1071556" indent="0" algn="ctr">
              <a:buNone/>
              <a:defRPr>
                <a:solidFill>
                  <a:schemeClr val="tx1">
                    <a:tint val="75000"/>
                  </a:schemeClr>
                </a:solidFill>
              </a:defRPr>
            </a:lvl4pPr>
            <a:lvl5pPr marL="1428744" indent="0" algn="ctr">
              <a:buNone/>
              <a:defRPr>
                <a:solidFill>
                  <a:schemeClr val="tx1">
                    <a:tint val="75000"/>
                  </a:schemeClr>
                </a:solidFill>
              </a:defRPr>
            </a:lvl5pPr>
            <a:lvl6pPr marL="1785926" indent="0" algn="ctr">
              <a:buNone/>
              <a:defRPr>
                <a:solidFill>
                  <a:schemeClr val="tx1">
                    <a:tint val="75000"/>
                  </a:schemeClr>
                </a:solidFill>
              </a:defRPr>
            </a:lvl6pPr>
            <a:lvl7pPr marL="2143109" indent="0" algn="ctr">
              <a:buNone/>
              <a:defRPr>
                <a:solidFill>
                  <a:schemeClr val="tx1">
                    <a:tint val="75000"/>
                  </a:schemeClr>
                </a:solidFill>
              </a:defRPr>
            </a:lvl7pPr>
            <a:lvl8pPr marL="2500300" indent="0" algn="ctr">
              <a:buNone/>
              <a:defRPr>
                <a:solidFill>
                  <a:schemeClr val="tx1">
                    <a:tint val="75000"/>
                  </a:schemeClr>
                </a:solidFill>
              </a:defRPr>
            </a:lvl8pPr>
            <a:lvl9pPr marL="2857482"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194FCC65-44FD-47E8-83CD-FEB40890992F}"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D863BAF-DBF8-4011-97E8-D1ADCC13DE17}" type="slidenum">
              <a:rPr lang="ru-RU"/>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C195DD18-D5A1-456D-97E6-CC694EA57E47}"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8511A1AD-111E-4B28-98D7-1601C4209979}" type="slidenum">
              <a:rPr lang="ru-RU"/>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747" y="2248324"/>
            <a:ext cx="6647219" cy="694907"/>
          </a:xfrm>
        </p:spPr>
        <p:txBody>
          <a:bodyPr anchor="t"/>
          <a:lstStyle>
            <a:lvl1pPr algn="l">
              <a:defRPr sz="3100" b="1" cap="all"/>
            </a:lvl1pPr>
          </a:lstStyle>
          <a:p>
            <a:r>
              <a:rPr lang="ru-RU" smtClean="0"/>
              <a:t>Образец заголовка</a:t>
            </a:r>
            <a:endParaRPr lang="ru-RU"/>
          </a:p>
        </p:txBody>
      </p:sp>
      <p:sp>
        <p:nvSpPr>
          <p:cNvPr id="3" name="Текст 2"/>
          <p:cNvSpPr>
            <a:spLocks noGrp="1"/>
          </p:cNvSpPr>
          <p:nvPr>
            <p:ph type="body" idx="1"/>
          </p:nvPr>
        </p:nvSpPr>
        <p:spPr>
          <a:xfrm>
            <a:off x="617747" y="1482955"/>
            <a:ext cx="6647219" cy="765369"/>
          </a:xfrm>
        </p:spPr>
        <p:txBody>
          <a:bodyPr anchor="b"/>
          <a:lstStyle>
            <a:lvl1pPr marL="0" indent="0">
              <a:buNone/>
              <a:defRPr sz="1600">
                <a:solidFill>
                  <a:schemeClr val="tx1">
                    <a:tint val="75000"/>
                  </a:schemeClr>
                </a:solidFill>
              </a:defRPr>
            </a:lvl1pPr>
            <a:lvl2pPr marL="357185" indent="0">
              <a:buNone/>
              <a:defRPr sz="1300">
                <a:solidFill>
                  <a:schemeClr val="tx1">
                    <a:tint val="75000"/>
                  </a:schemeClr>
                </a:solidFill>
              </a:defRPr>
            </a:lvl2pPr>
            <a:lvl3pPr marL="714369" indent="0">
              <a:buNone/>
              <a:defRPr sz="1300">
                <a:solidFill>
                  <a:schemeClr val="tx1">
                    <a:tint val="75000"/>
                  </a:schemeClr>
                </a:solidFill>
              </a:defRPr>
            </a:lvl3pPr>
            <a:lvl4pPr marL="1071556" indent="0">
              <a:buNone/>
              <a:defRPr sz="1100">
                <a:solidFill>
                  <a:schemeClr val="tx1">
                    <a:tint val="75000"/>
                  </a:schemeClr>
                </a:solidFill>
              </a:defRPr>
            </a:lvl4pPr>
            <a:lvl5pPr marL="1428744" indent="0">
              <a:buNone/>
              <a:defRPr sz="1100">
                <a:solidFill>
                  <a:schemeClr val="tx1">
                    <a:tint val="75000"/>
                  </a:schemeClr>
                </a:solidFill>
              </a:defRPr>
            </a:lvl5pPr>
            <a:lvl6pPr marL="1785926" indent="0">
              <a:buNone/>
              <a:defRPr sz="1100">
                <a:solidFill>
                  <a:schemeClr val="tx1">
                    <a:tint val="75000"/>
                  </a:schemeClr>
                </a:solidFill>
              </a:defRPr>
            </a:lvl6pPr>
            <a:lvl7pPr marL="2143109" indent="0">
              <a:buNone/>
              <a:defRPr sz="1100">
                <a:solidFill>
                  <a:schemeClr val="tx1">
                    <a:tint val="75000"/>
                  </a:schemeClr>
                </a:solidFill>
              </a:defRPr>
            </a:lvl7pPr>
            <a:lvl8pPr marL="2500300" indent="0">
              <a:buNone/>
              <a:defRPr sz="1100">
                <a:solidFill>
                  <a:schemeClr val="tx1">
                    <a:tint val="75000"/>
                  </a:schemeClr>
                </a:solidFill>
              </a:defRPr>
            </a:lvl8pPr>
            <a:lvl9pPr marL="2857482" indent="0">
              <a:buNone/>
              <a:defRPr sz="11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ln/>
        </p:spPr>
        <p:txBody>
          <a:bodyPr/>
          <a:lstStyle>
            <a:lvl1pPr>
              <a:defRPr/>
            </a:lvl1pPr>
          </a:lstStyle>
          <a:p>
            <a:fld id="{F0371D30-BCB5-493A-8EFA-87004A8D3983}"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22C478D0-AD3E-4901-AE9E-5DBF7F7112DB}" type="slidenum">
              <a:rPr lang="ru-RU"/>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91013"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975298"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ln/>
        </p:spPr>
        <p:txBody>
          <a:bodyPr/>
          <a:lstStyle>
            <a:lvl1pPr>
              <a:defRPr/>
            </a:lvl1pPr>
          </a:lstStyle>
          <a:p>
            <a:fld id="{2974C16D-84D3-4941-A080-22746307C1B1}"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322C6ED2-CE6F-465C-8375-517803666D3F}" type="slidenum">
              <a:rPr lang="ru-RU"/>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91014" y="783188"/>
            <a:ext cx="3455305"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4" name="Содержимое 3"/>
          <p:cNvSpPr>
            <a:spLocks noGrp="1"/>
          </p:cNvSpPr>
          <p:nvPr>
            <p:ph sz="half" idx="2"/>
          </p:nvPr>
        </p:nvSpPr>
        <p:spPr>
          <a:xfrm>
            <a:off x="391014" y="1109584"/>
            <a:ext cx="3455305"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972584" y="783188"/>
            <a:ext cx="3456663"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6" name="Содержимое 5"/>
          <p:cNvSpPr>
            <a:spLocks noGrp="1"/>
          </p:cNvSpPr>
          <p:nvPr>
            <p:ph sz="quarter" idx="4"/>
          </p:nvPr>
        </p:nvSpPr>
        <p:spPr>
          <a:xfrm>
            <a:off x="3972584" y="1109584"/>
            <a:ext cx="3456663"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ln/>
        </p:spPr>
        <p:txBody>
          <a:bodyPr/>
          <a:lstStyle>
            <a:lvl1pPr>
              <a:defRPr/>
            </a:lvl1pPr>
          </a:lstStyle>
          <a:p>
            <a:fld id="{DD72D5FA-856B-4F22-BAFC-F46BA6448F22}" type="datetime1">
              <a:rPr lang="ru-RU"/>
              <a:pPr/>
              <a:t>08.11.2018</a:t>
            </a:fld>
            <a:endParaRPr lang="ru-RU"/>
          </a:p>
        </p:txBody>
      </p:sp>
      <p:sp>
        <p:nvSpPr>
          <p:cNvPr id="8" name="Нижний колонтитул 4"/>
          <p:cNvSpPr>
            <a:spLocks noGrp="1"/>
          </p:cNvSpPr>
          <p:nvPr>
            <p:ph type="ftr" sz="quarter" idx="11"/>
          </p:nvPr>
        </p:nvSpPr>
        <p:spPr>
          <a:ln/>
        </p:spPr>
        <p:txBody>
          <a:bodyPr/>
          <a:lstStyle>
            <a:lvl1pPr>
              <a:defRPr/>
            </a:lvl1pPr>
          </a:lstStyle>
          <a:p>
            <a:endParaRPr lang="ru-RU"/>
          </a:p>
        </p:txBody>
      </p:sp>
      <p:sp>
        <p:nvSpPr>
          <p:cNvPr id="9" name="Номер слайда 5"/>
          <p:cNvSpPr>
            <a:spLocks noGrp="1"/>
          </p:cNvSpPr>
          <p:nvPr>
            <p:ph type="sldNum" sz="quarter" idx="12"/>
          </p:nvPr>
        </p:nvSpPr>
        <p:spPr>
          <a:ln/>
        </p:spPr>
        <p:txBody>
          <a:bodyPr/>
          <a:lstStyle>
            <a:lvl1pPr>
              <a:defRPr/>
            </a:lvl1pPr>
          </a:lstStyle>
          <a:p>
            <a:fld id="{19425347-0AC2-4D33-A2DA-5DF5F53445C4}" type="slidenum">
              <a:rPr lang="ru-RU"/>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a:ln/>
        </p:spPr>
        <p:txBody>
          <a:bodyPr/>
          <a:lstStyle>
            <a:lvl1pPr>
              <a:defRPr/>
            </a:lvl1pPr>
          </a:lstStyle>
          <a:p>
            <a:fld id="{3E415DBD-675E-4BCE-BA41-8F4029D08311}" type="datetime1">
              <a:rPr lang="ru-RU"/>
              <a:pPr/>
              <a:t>08.11.2018</a:t>
            </a:fld>
            <a:endParaRPr lang="ru-RU"/>
          </a:p>
        </p:txBody>
      </p:sp>
      <p:sp>
        <p:nvSpPr>
          <p:cNvPr id="4" name="Нижний колонтитул 4"/>
          <p:cNvSpPr>
            <a:spLocks noGrp="1"/>
          </p:cNvSpPr>
          <p:nvPr>
            <p:ph type="ftr" sz="quarter" idx="11"/>
          </p:nvPr>
        </p:nvSpPr>
        <p:spPr>
          <a:ln/>
        </p:spPr>
        <p:txBody>
          <a:bodyPr/>
          <a:lstStyle>
            <a:lvl1pPr>
              <a:defRPr/>
            </a:lvl1pPr>
          </a:lstStyle>
          <a:p>
            <a:endParaRPr lang="ru-RU"/>
          </a:p>
        </p:txBody>
      </p:sp>
      <p:sp>
        <p:nvSpPr>
          <p:cNvPr id="5" name="Номер слайда 5"/>
          <p:cNvSpPr>
            <a:spLocks noGrp="1"/>
          </p:cNvSpPr>
          <p:nvPr>
            <p:ph type="sldNum" sz="quarter" idx="12"/>
          </p:nvPr>
        </p:nvSpPr>
        <p:spPr>
          <a:ln/>
        </p:spPr>
        <p:txBody>
          <a:bodyPr/>
          <a:lstStyle>
            <a:lvl1pPr>
              <a:defRPr/>
            </a:lvl1pPr>
          </a:lstStyle>
          <a:p>
            <a:fld id="{CFBB730A-5783-4DEB-ADB7-DB56EF907B71}" type="slidenum">
              <a:rPr lang="ru-RU"/>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ln/>
        </p:spPr>
        <p:txBody>
          <a:bodyPr/>
          <a:lstStyle>
            <a:lvl1pPr>
              <a:defRPr/>
            </a:lvl1pPr>
          </a:lstStyle>
          <a:p>
            <a:fld id="{6AB1CAAF-8A4A-43E1-88D4-27CC0555597A}" type="datetime1">
              <a:rPr lang="ru-RU"/>
              <a:pPr/>
              <a:t>08.11.2018</a:t>
            </a:fld>
            <a:endParaRPr lang="ru-RU"/>
          </a:p>
        </p:txBody>
      </p:sp>
      <p:sp>
        <p:nvSpPr>
          <p:cNvPr id="3" name="Нижний колонтитул 4"/>
          <p:cNvSpPr>
            <a:spLocks noGrp="1"/>
          </p:cNvSpPr>
          <p:nvPr>
            <p:ph type="ftr" sz="quarter" idx="11"/>
          </p:nvPr>
        </p:nvSpPr>
        <p:spPr>
          <a:ln/>
        </p:spPr>
        <p:txBody>
          <a:bodyPr/>
          <a:lstStyle>
            <a:lvl1pPr>
              <a:defRPr/>
            </a:lvl1pPr>
          </a:lstStyle>
          <a:p>
            <a:endParaRPr lang="ru-RU"/>
          </a:p>
        </p:txBody>
      </p:sp>
      <p:sp>
        <p:nvSpPr>
          <p:cNvPr id="4" name="Номер слайда 5"/>
          <p:cNvSpPr>
            <a:spLocks noGrp="1"/>
          </p:cNvSpPr>
          <p:nvPr>
            <p:ph type="sldNum" sz="quarter" idx="12"/>
          </p:nvPr>
        </p:nvSpPr>
        <p:spPr>
          <a:ln/>
        </p:spPr>
        <p:txBody>
          <a:bodyPr/>
          <a:lstStyle>
            <a:lvl1pPr>
              <a:defRPr/>
            </a:lvl1pPr>
          </a:lstStyle>
          <a:p>
            <a:fld id="{B241A0E5-82AA-4FF4-8928-58A9945EBBFE}"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747" y="2248324"/>
            <a:ext cx="6647219" cy="694907"/>
          </a:xfrm>
        </p:spPr>
        <p:txBody>
          <a:bodyPr anchor="t"/>
          <a:lstStyle>
            <a:lvl1pPr algn="l">
              <a:defRPr sz="3100" b="1" cap="all"/>
            </a:lvl1pPr>
          </a:lstStyle>
          <a:p>
            <a:r>
              <a:rPr lang="ru-RU" smtClean="0"/>
              <a:t>Образец заголовка</a:t>
            </a:r>
            <a:endParaRPr lang="ru-RU"/>
          </a:p>
        </p:txBody>
      </p:sp>
      <p:sp>
        <p:nvSpPr>
          <p:cNvPr id="3" name="Текст 2"/>
          <p:cNvSpPr>
            <a:spLocks noGrp="1"/>
          </p:cNvSpPr>
          <p:nvPr>
            <p:ph type="body" idx="1"/>
          </p:nvPr>
        </p:nvSpPr>
        <p:spPr>
          <a:xfrm>
            <a:off x="617747" y="1482955"/>
            <a:ext cx="6647219" cy="765369"/>
          </a:xfrm>
        </p:spPr>
        <p:txBody>
          <a:bodyPr anchor="b"/>
          <a:lstStyle>
            <a:lvl1pPr marL="0" indent="0">
              <a:buNone/>
              <a:defRPr sz="1600">
                <a:solidFill>
                  <a:schemeClr val="tx1">
                    <a:tint val="75000"/>
                  </a:schemeClr>
                </a:solidFill>
              </a:defRPr>
            </a:lvl1pPr>
            <a:lvl2pPr marL="357185" indent="0">
              <a:buNone/>
              <a:defRPr sz="1300">
                <a:solidFill>
                  <a:schemeClr val="tx1">
                    <a:tint val="75000"/>
                  </a:schemeClr>
                </a:solidFill>
              </a:defRPr>
            </a:lvl2pPr>
            <a:lvl3pPr marL="714369" indent="0">
              <a:buNone/>
              <a:defRPr sz="1300">
                <a:solidFill>
                  <a:schemeClr val="tx1">
                    <a:tint val="75000"/>
                  </a:schemeClr>
                </a:solidFill>
              </a:defRPr>
            </a:lvl3pPr>
            <a:lvl4pPr marL="1071556" indent="0">
              <a:buNone/>
              <a:defRPr sz="1100">
                <a:solidFill>
                  <a:schemeClr val="tx1">
                    <a:tint val="75000"/>
                  </a:schemeClr>
                </a:solidFill>
              </a:defRPr>
            </a:lvl4pPr>
            <a:lvl5pPr marL="1428744" indent="0">
              <a:buNone/>
              <a:defRPr sz="1100">
                <a:solidFill>
                  <a:schemeClr val="tx1">
                    <a:tint val="75000"/>
                  </a:schemeClr>
                </a:solidFill>
              </a:defRPr>
            </a:lvl5pPr>
            <a:lvl6pPr marL="1785926" indent="0">
              <a:buNone/>
              <a:defRPr sz="1100">
                <a:solidFill>
                  <a:schemeClr val="tx1">
                    <a:tint val="75000"/>
                  </a:schemeClr>
                </a:solidFill>
              </a:defRPr>
            </a:lvl6pPr>
            <a:lvl7pPr marL="2143109" indent="0">
              <a:buNone/>
              <a:defRPr sz="1100">
                <a:solidFill>
                  <a:schemeClr val="tx1">
                    <a:tint val="75000"/>
                  </a:schemeClr>
                </a:solidFill>
              </a:defRPr>
            </a:lvl7pPr>
            <a:lvl8pPr marL="2500300" indent="0">
              <a:buNone/>
              <a:defRPr sz="1100">
                <a:solidFill>
                  <a:schemeClr val="tx1">
                    <a:tint val="75000"/>
                  </a:schemeClr>
                </a:solidFill>
              </a:defRPr>
            </a:lvl8pPr>
            <a:lvl9pPr marL="2857482" indent="0">
              <a:buNone/>
              <a:defRPr sz="11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ln/>
        </p:spPr>
        <p:txBody>
          <a:bodyPr/>
          <a:lstStyle>
            <a:lvl1pPr>
              <a:defRPr/>
            </a:lvl1pPr>
          </a:lstStyle>
          <a:p>
            <a:fld id="{2EA3CB4C-588A-42BB-B3CA-5D1EA293F068}"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F914B64C-92B6-44D9-A048-6E4A9B686E08}" type="slidenum">
              <a:rPr lang="ru-RU"/>
              <a:pPr/>
              <a:t>‹#›</a:t>
            </a:fld>
            <a:endParaRPr lang="ru-RU"/>
          </a:p>
        </p:txBody>
      </p:sp>
    </p:spTree>
  </p:cSld>
  <p:clrMapOvr>
    <a:masterClrMapping/>
  </p:clrMapOvr>
  <p:transition spd="slow">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014" y="139307"/>
            <a:ext cx="2572810" cy="592858"/>
          </a:xfrm>
        </p:spPr>
        <p:txBody>
          <a:bodyPr anchor="b"/>
          <a:lstStyle>
            <a:lvl1pPr algn="l">
              <a:defRPr sz="1600" b="1"/>
            </a:lvl1pPr>
          </a:lstStyle>
          <a:p>
            <a:r>
              <a:rPr lang="ru-RU" smtClean="0"/>
              <a:t>Образец заголовка</a:t>
            </a:r>
            <a:endParaRPr lang="ru-RU"/>
          </a:p>
        </p:txBody>
      </p:sp>
      <p:sp>
        <p:nvSpPr>
          <p:cNvPr id="3" name="Содержимое 2"/>
          <p:cNvSpPr>
            <a:spLocks noGrp="1"/>
          </p:cNvSpPr>
          <p:nvPr>
            <p:ph idx="1"/>
          </p:nvPr>
        </p:nvSpPr>
        <p:spPr>
          <a:xfrm>
            <a:off x="3057506" y="139315"/>
            <a:ext cx="4371741" cy="2986157"/>
          </a:xfrm>
        </p:spPr>
        <p:txBody>
          <a:bodyPr/>
          <a:lstStyle>
            <a:lvl1pPr>
              <a:defRPr sz="2500"/>
            </a:lvl1pPr>
            <a:lvl2pPr>
              <a:defRPr sz="23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91014" y="732165"/>
            <a:ext cx="2572810" cy="2393299"/>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F105B0C7-F630-4972-8071-6A00AF113FA8}"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9A9BD4A1-7CE7-4ED6-BB51-67293B22B010}" type="slidenum">
              <a:rPr lang="ru-RU"/>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2825" y="2449183"/>
            <a:ext cx="4692155" cy="289140"/>
          </a:xfrm>
        </p:spPr>
        <p:txBody>
          <a:bodyPr anchor="b"/>
          <a:lstStyle>
            <a:lvl1pPr algn="l">
              <a:defRPr sz="1600" b="1"/>
            </a:lvl1pPr>
          </a:lstStyle>
          <a:p>
            <a:r>
              <a:rPr lang="ru-RU" smtClean="0"/>
              <a:t>Образец заголовка</a:t>
            </a:r>
            <a:endParaRPr lang="ru-RU"/>
          </a:p>
        </p:txBody>
      </p:sp>
      <p:sp>
        <p:nvSpPr>
          <p:cNvPr id="3" name="Рисунок 2"/>
          <p:cNvSpPr>
            <a:spLocks noGrp="1"/>
          </p:cNvSpPr>
          <p:nvPr>
            <p:ph type="pic" idx="1"/>
          </p:nvPr>
        </p:nvSpPr>
        <p:spPr>
          <a:xfrm>
            <a:off x="1532825" y="312627"/>
            <a:ext cx="4692155" cy="2099299"/>
          </a:xfrm>
        </p:spPr>
        <p:txBody>
          <a:bodyPr lIns="71439" tIns="35717" rIns="71439" bIns="35717" rtlCol="0">
            <a:normAutofit/>
          </a:bodyPr>
          <a:lstStyle>
            <a:lvl1pPr marL="0" indent="0">
              <a:buNone/>
              <a:defRPr sz="2500"/>
            </a:lvl1pPr>
            <a:lvl2pPr marL="357185" indent="0">
              <a:buNone/>
              <a:defRPr sz="2300"/>
            </a:lvl2pPr>
            <a:lvl3pPr marL="714369" indent="0">
              <a:buNone/>
              <a:defRPr sz="1900"/>
            </a:lvl3pPr>
            <a:lvl4pPr marL="1071556" indent="0">
              <a:buNone/>
              <a:defRPr sz="1600"/>
            </a:lvl4pPr>
            <a:lvl5pPr marL="1428744" indent="0">
              <a:buNone/>
              <a:defRPr sz="1600"/>
            </a:lvl5pPr>
            <a:lvl6pPr marL="1785926" indent="0">
              <a:buNone/>
              <a:defRPr sz="1600"/>
            </a:lvl6pPr>
            <a:lvl7pPr marL="2143109" indent="0">
              <a:buNone/>
              <a:defRPr sz="1600"/>
            </a:lvl7pPr>
            <a:lvl8pPr marL="2500300" indent="0">
              <a:buNone/>
              <a:defRPr sz="1600"/>
            </a:lvl8pPr>
            <a:lvl9pPr marL="2857482" indent="0">
              <a:buNone/>
              <a:defRPr sz="16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532825" y="2738323"/>
            <a:ext cx="4692155" cy="410627"/>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47ACCCA3-FDBD-4DCD-844D-84FC5CCF0D6F}"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8C12309E-2D4A-4290-A137-C2720A5CBFEE}" type="slidenum">
              <a:rPr lang="ru-RU"/>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C3647EEC-B2DA-4A72-961E-6E460BE783C5}"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1CCF6ABC-9989-41A2-AB6B-94952F562F90}" type="slidenum">
              <a:rPr lang="ru-RU"/>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669702" y="140116"/>
            <a:ext cx="1759559" cy="298534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91013" y="140116"/>
            <a:ext cx="5148337" cy="29853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ln/>
        </p:spPr>
        <p:txBody>
          <a:bodyPr/>
          <a:lstStyle>
            <a:lvl1pPr>
              <a:defRPr/>
            </a:lvl1pPr>
          </a:lstStyle>
          <a:p>
            <a:fld id="{FEB42CA8-E4CA-42A2-9BDF-A4142BC93432}" type="datetime1">
              <a:rPr lang="ru-RU"/>
              <a:pPr/>
              <a:t>08.11.2018</a:t>
            </a:fld>
            <a:endParaRPr lang="ru-RU"/>
          </a:p>
        </p:txBody>
      </p:sp>
      <p:sp>
        <p:nvSpPr>
          <p:cNvPr id="5" name="Нижний колонтитул 4"/>
          <p:cNvSpPr>
            <a:spLocks noGrp="1"/>
          </p:cNvSpPr>
          <p:nvPr>
            <p:ph type="ftr" sz="quarter" idx="11"/>
          </p:nvPr>
        </p:nvSpPr>
        <p:spPr>
          <a:ln/>
        </p:spPr>
        <p:txBody>
          <a:bodyPr/>
          <a:lstStyle>
            <a:lvl1pPr>
              <a:defRPr/>
            </a:lvl1pPr>
          </a:lstStyle>
          <a:p>
            <a:endParaRPr lang="ru-RU"/>
          </a:p>
        </p:txBody>
      </p:sp>
      <p:sp>
        <p:nvSpPr>
          <p:cNvPr id="6" name="Номер слайда 5"/>
          <p:cNvSpPr>
            <a:spLocks noGrp="1"/>
          </p:cNvSpPr>
          <p:nvPr>
            <p:ph type="sldNum" sz="quarter" idx="12"/>
          </p:nvPr>
        </p:nvSpPr>
        <p:spPr>
          <a:ln/>
        </p:spPr>
        <p:txBody>
          <a:bodyPr/>
          <a:lstStyle>
            <a:lvl1pPr>
              <a:defRPr/>
            </a:lvl1pPr>
          </a:lstStyle>
          <a:p>
            <a:fld id="{49D2FCAA-08C1-45B7-B88C-F9B1B23AFEA2}" type="slidenum">
              <a:rPr lang="ru-RU"/>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2" name="Shape 73"/>
          <p:cNvSpPr>
            <a:spLocks noGrp="1"/>
          </p:cNvSpPr>
          <p:nvPr>
            <p:ph type="sldNum" sz="quarter" idx="10"/>
          </p:nvPr>
        </p:nvSpPr>
        <p:spPr/>
        <p:txBody>
          <a:bodyPr/>
          <a:lstStyle>
            <a:lvl1pPr>
              <a:defRPr/>
            </a:lvl1pPr>
          </a:lstStyle>
          <a:p>
            <a:fld id="{566FF271-8BD0-44A9-BCB1-B9E8F963A5B2}" type="slidenum">
              <a:rPr lang="ru-RU"/>
              <a:pPr/>
              <a:t>‹#›</a:t>
            </a:fld>
            <a:endParaRPr lang="ru-RU"/>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86519" y="1086907"/>
            <a:ext cx="6647219" cy="749981"/>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73038" y="1982672"/>
            <a:ext cx="5474181" cy="894146"/>
          </a:xfrm>
        </p:spPr>
        <p:txBody>
          <a:bodyPr/>
          <a:lstStyle>
            <a:lvl1pPr marL="0" indent="0" algn="ctr">
              <a:buNone/>
              <a:defRPr>
                <a:solidFill>
                  <a:schemeClr val="tx1">
                    <a:tint val="75000"/>
                  </a:schemeClr>
                </a:solidFill>
              </a:defRPr>
            </a:lvl1pPr>
            <a:lvl2pPr marL="357850" indent="0" algn="ctr">
              <a:buNone/>
              <a:defRPr>
                <a:solidFill>
                  <a:schemeClr val="tx1">
                    <a:tint val="75000"/>
                  </a:schemeClr>
                </a:solidFill>
              </a:defRPr>
            </a:lvl2pPr>
            <a:lvl3pPr marL="715701" indent="0" algn="ctr">
              <a:buNone/>
              <a:defRPr>
                <a:solidFill>
                  <a:schemeClr val="tx1">
                    <a:tint val="75000"/>
                  </a:schemeClr>
                </a:solidFill>
              </a:defRPr>
            </a:lvl3pPr>
            <a:lvl4pPr marL="1073551" indent="0" algn="ctr">
              <a:buNone/>
              <a:defRPr>
                <a:solidFill>
                  <a:schemeClr val="tx1">
                    <a:tint val="75000"/>
                  </a:schemeClr>
                </a:solidFill>
              </a:defRPr>
            </a:lvl4pPr>
            <a:lvl5pPr marL="1431402" indent="0" algn="ctr">
              <a:buNone/>
              <a:defRPr>
                <a:solidFill>
                  <a:schemeClr val="tx1">
                    <a:tint val="75000"/>
                  </a:schemeClr>
                </a:solidFill>
              </a:defRPr>
            </a:lvl5pPr>
            <a:lvl6pPr marL="1789252" indent="0" algn="ctr">
              <a:buNone/>
              <a:defRPr>
                <a:solidFill>
                  <a:schemeClr val="tx1">
                    <a:tint val="75000"/>
                  </a:schemeClr>
                </a:solidFill>
              </a:defRPr>
            </a:lvl6pPr>
            <a:lvl7pPr marL="2147103" indent="0" algn="ctr">
              <a:buNone/>
              <a:defRPr>
                <a:solidFill>
                  <a:schemeClr val="tx1">
                    <a:tint val="75000"/>
                  </a:schemeClr>
                </a:solidFill>
              </a:defRPr>
            </a:lvl7pPr>
            <a:lvl8pPr marL="2504953" indent="0" algn="ctr">
              <a:buNone/>
              <a:defRPr>
                <a:solidFill>
                  <a:schemeClr val="tx1">
                    <a:tint val="75000"/>
                  </a:schemeClr>
                </a:solidFill>
              </a:defRPr>
            </a:lvl8pPr>
            <a:lvl9pPr marL="2862804"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fld id="{CE4AF5B8-51E0-4A93-8317-B4C8B5640FA2}"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B0B64F8-9CC0-44B1-8626-0EB70C9B3C61}" type="slidenum">
              <a:rPr lang="ru-RU"/>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E3BC6206-8A32-402E-BA2A-D7A8AE380C2F}"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88CD834-56D1-4524-A475-D863724C6649}" type="slidenum">
              <a:rPr lang="ru-RU"/>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747" y="2248324"/>
            <a:ext cx="6647219" cy="694907"/>
          </a:xfrm>
        </p:spPr>
        <p:txBody>
          <a:bodyPr anchor="t"/>
          <a:lstStyle>
            <a:lvl1pPr algn="l">
              <a:defRPr sz="3100" b="1" cap="all"/>
            </a:lvl1pPr>
          </a:lstStyle>
          <a:p>
            <a:r>
              <a:rPr lang="ru-RU" smtClean="0"/>
              <a:t>Образец заголовка</a:t>
            </a:r>
            <a:endParaRPr lang="ru-RU"/>
          </a:p>
        </p:txBody>
      </p:sp>
      <p:sp>
        <p:nvSpPr>
          <p:cNvPr id="3" name="Текст 2"/>
          <p:cNvSpPr>
            <a:spLocks noGrp="1"/>
          </p:cNvSpPr>
          <p:nvPr>
            <p:ph type="body" idx="1"/>
          </p:nvPr>
        </p:nvSpPr>
        <p:spPr>
          <a:xfrm>
            <a:off x="617747" y="1482955"/>
            <a:ext cx="6647219" cy="765369"/>
          </a:xfrm>
        </p:spPr>
        <p:txBody>
          <a:bodyPr anchor="b"/>
          <a:lstStyle>
            <a:lvl1pPr marL="0" indent="0">
              <a:buNone/>
              <a:defRPr sz="1600">
                <a:solidFill>
                  <a:schemeClr val="tx1">
                    <a:tint val="75000"/>
                  </a:schemeClr>
                </a:solidFill>
              </a:defRPr>
            </a:lvl1pPr>
            <a:lvl2pPr marL="357850" indent="0">
              <a:buNone/>
              <a:defRPr sz="1400">
                <a:solidFill>
                  <a:schemeClr val="tx1">
                    <a:tint val="75000"/>
                  </a:schemeClr>
                </a:solidFill>
              </a:defRPr>
            </a:lvl2pPr>
            <a:lvl3pPr marL="715701" indent="0">
              <a:buNone/>
              <a:defRPr sz="1300">
                <a:solidFill>
                  <a:schemeClr val="tx1">
                    <a:tint val="75000"/>
                  </a:schemeClr>
                </a:solidFill>
              </a:defRPr>
            </a:lvl3pPr>
            <a:lvl4pPr marL="1073551" indent="0">
              <a:buNone/>
              <a:defRPr sz="1100">
                <a:solidFill>
                  <a:schemeClr val="tx1">
                    <a:tint val="75000"/>
                  </a:schemeClr>
                </a:solidFill>
              </a:defRPr>
            </a:lvl4pPr>
            <a:lvl5pPr marL="1431402" indent="0">
              <a:buNone/>
              <a:defRPr sz="1100">
                <a:solidFill>
                  <a:schemeClr val="tx1">
                    <a:tint val="75000"/>
                  </a:schemeClr>
                </a:solidFill>
              </a:defRPr>
            </a:lvl5pPr>
            <a:lvl6pPr marL="1789252" indent="0">
              <a:buNone/>
              <a:defRPr sz="1100">
                <a:solidFill>
                  <a:schemeClr val="tx1">
                    <a:tint val="75000"/>
                  </a:schemeClr>
                </a:solidFill>
              </a:defRPr>
            </a:lvl6pPr>
            <a:lvl7pPr marL="2147103" indent="0">
              <a:buNone/>
              <a:defRPr sz="1100">
                <a:solidFill>
                  <a:schemeClr val="tx1">
                    <a:tint val="75000"/>
                  </a:schemeClr>
                </a:solidFill>
              </a:defRPr>
            </a:lvl7pPr>
            <a:lvl8pPr marL="2504953" indent="0">
              <a:buNone/>
              <a:defRPr sz="1100">
                <a:solidFill>
                  <a:schemeClr val="tx1">
                    <a:tint val="75000"/>
                  </a:schemeClr>
                </a:solidFill>
              </a:defRPr>
            </a:lvl8pPr>
            <a:lvl9pPr marL="2862804" indent="0">
              <a:buNone/>
              <a:defRPr sz="11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71A11C54-84D1-4E5C-A9F2-B7CD86AD7E4E}"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1102E35-398A-4730-992F-B736749CAB7C}" type="slidenum">
              <a:rPr lang="ru-RU"/>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91013" y="816395"/>
            <a:ext cx="3453947" cy="2309068"/>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975298" y="816395"/>
            <a:ext cx="3453947" cy="2309068"/>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57AF0BD8-8D8D-403D-9542-2A76C0F8398D}" type="datetime1">
              <a:rPr lang="ru-RU"/>
              <a:pPr/>
              <a:t>08.11.2018</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73A8222-7BA9-4037-9A96-0AF42951943B}" type="slidenum">
              <a:rPr lang="ru-RU"/>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91013" y="783188"/>
            <a:ext cx="3455305" cy="326396"/>
          </a:xfrm>
        </p:spPr>
        <p:txBody>
          <a:bodyPr anchor="b"/>
          <a:lstStyle>
            <a:lvl1pPr marL="0" indent="0">
              <a:buNone/>
              <a:defRPr sz="1900" b="1"/>
            </a:lvl1pPr>
            <a:lvl2pPr marL="357850" indent="0">
              <a:buNone/>
              <a:defRPr sz="1600" b="1"/>
            </a:lvl2pPr>
            <a:lvl3pPr marL="715701" indent="0">
              <a:buNone/>
              <a:defRPr sz="1400" b="1"/>
            </a:lvl3pPr>
            <a:lvl4pPr marL="1073551" indent="0">
              <a:buNone/>
              <a:defRPr sz="1300" b="1"/>
            </a:lvl4pPr>
            <a:lvl5pPr marL="1431402" indent="0">
              <a:buNone/>
              <a:defRPr sz="1300" b="1"/>
            </a:lvl5pPr>
            <a:lvl6pPr marL="1789252" indent="0">
              <a:buNone/>
              <a:defRPr sz="1300" b="1"/>
            </a:lvl6pPr>
            <a:lvl7pPr marL="2147103" indent="0">
              <a:buNone/>
              <a:defRPr sz="1300" b="1"/>
            </a:lvl7pPr>
            <a:lvl8pPr marL="2504953" indent="0">
              <a:buNone/>
              <a:defRPr sz="1300" b="1"/>
            </a:lvl8pPr>
            <a:lvl9pPr marL="2862804" indent="0">
              <a:buNone/>
              <a:defRPr sz="1300" b="1"/>
            </a:lvl9pPr>
          </a:lstStyle>
          <a:p>
            <a:pPr lvl="0"/>
            <a:r>
              <a:rPr lang="ru-RU" smtClean="0"/>
              <a:t>Образец текста</a:t>
            </a:r>
          </a:p>
        </p:txBody>
      </p:sp>
      <p:sp>
        <p:nvSpPr>
          <p:cNvPr id="4" name="Объект 3"/>
          <p:cNvSpPr>
            <a:spLocks noGrp="1"/>
          </p:cNvSpPr>
          <p:nvPr>
            <p:ph sz="half" idx="2"/>
          </p:nvPr>
        </p:nvSpPr>
        <p:spPr>
          <a:xfrm>
            <a:off x="391013" y="1109584"/>
            <a:ext cx="3455305" cy="2015878"/>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972584" y="783188"/>
            <a:ext cx="3456663" cy="326396"/>
          </a:xfrm>
        </p:spPr>
        <p:txBody>
          <a:bodyPr anchor="b"/>
          <a:lstStyle>
            <a:lvl1pPr marL="0" indent="0">
              <a:buNone/>
              <a:defRPr sz="1900" b="1"/>
            </a:lvl1pPr>
            <a:lvl2pPr marL="357850" indent="0">
              <a:buNone/>
              <a:defRPr sz="1600" b="1"/>
            </a:lvl2pPr>
            <a:lvl3pPr marL="715701" indent="0">
              <a:buNone/>
              <a:defRPr sz="1400" b="1"/>
            </a:lvl3pPr>
            <a:lvl4pPr marL="1073551" indent="0">
              <a:buNone/>
              <a:defRPr sz="1300" b="1"/>
            </a:lvl4pPr>
            <a:lvl5pPr marL="1431402" indent="0">
              <a:buNone/>
              <a:defRPr sz="1300" b="1"/>
            </a:lvl5pPr>
            <a:lvl6pPr marL="1789252" indent="0">
              <a:buNone/>
              <a:defRPr sz="1300" b="1"/>
            </a:lvl6pPr>
            <a:lvl7pPr marL="2147103" indent="0">
              <a:buNone/>
              <a:defRPr sz="1300" b="1"/>
            </a:lvl7pPr>
            <a:lvl8pPr marL="2504953" indent="0">
              <a:buNone/>
              <a:defRPr sz="1300" b="1"/>
            </a:lvl8pPr>
            <a:lvl9pPr marL="2862804" indent="0">
              <a:buNone/>
              <a:defRPr sz="1300" b="1"/>
            </a:lvl9pPr>
          </a:lstStyle>
          <a:p>
            <a:pPr lvl="0"/>
            <a:r>
              <a:rPr lang="ru-RU" smtClean="0"/>
              <a:t>Образец текста</a:t>
            </a:r>
          </a:p>
        </p:txBody>
      </p:sp>
      <p:sp>
        <p:nvSpPr>
          <p:cNvPr id="6" name="Объект 5"/>
          <p:cNvSpPr>
            <a:spLocks noGrp="1"/>
          </p:cNvSpPr>
          <p:nvPr>
            <p:ph sz="quarter" idx="4"/>
          </p:nvPr>
        </p:nvSpPr>
        <p:spPr>
          <a:xfrm>
            <a:off x="3972584" y="1109584"/>
            <a:ext cx="3456663" cy="2015878"/>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E2F8882E-FCCD-4597-82B1-11C9BABF7531}" type="datetime1">
              <a:rPr lang="ru-RU"/>
              <a:pPr/>
              <a:t>08.11.2018</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2B535CCC-3F8F-4F1D-BB09-27A7F102C70A}"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91013"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975298" y="816395"/>
            <a:ext cx="3453947" cy="2309068"/>
          </a:xfrm>
        </p:spPr>
        <p:txBody>
          <a:bodyPr/>
          <a:lstStyle>
            <a:lvl1pPr>
              <a:defRPr sz="23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ln/>
        </p:spPr>
        <p:txBody>
          <a:bodyPr/>
          <a:lstStyle>
            <a:lvl1pPr>
              <a:defRPr/>
            </a:lvl1pPr>
          </a:lstStyle>
          <a:p>
            <a:fld id="{5DE44EFF-F9D2-4E98-98F8-B4AA89AE3C0F}"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183370BA-957D-4541-AD02-9558CF50EF29}" type="slidenum">
              <a:rPr lang="ru-RU"/>
              <a:pPr/>
              <a:t>‹#›</a:t>
            </a:fld>
            <a:endParaRPr lang="ru-RU"/>
          </a:p>
        </p:txBody>
      </p:sp>
    </p:spTree>
  </p:cSld>
  <p:clrMapOvr>
    <a:masterClrMapping/>
  </p:clrMapOvr>
  <p:transition spd="slow">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767600FB-AABF-4EAD-80C3-A2FD6F5F1B16}" type="datetime1">
              <a:rPr lang="ru-RU"/>
              <a:pPr/>
              <a:t>08.11.2018</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0169E171-512C-4C3A-B2F9-9B17A7BFDDC3}" type="slidenum">
              <a:rPr lang="ru-RU"/>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EB8EBBB9-D5D9-4639-908F-B7E5126ED237}" type="datetime1">
              <a:rPr lang="ru-RU"/>
              <a:pPr/>
              <a:t>08.11.2018</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D472110-51B5-4294-9A73-EB095C2147D3}" type="slidenum">
              <a:rPr lang="ru-RU"/>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014" y="139305"/>
            <a:ext cx="2572811" cy="592858"/>
          </a:xfrm>
        </p:spPr>
        <p:txBody>
          <a:bodyPr anchor="b"/>
          <a:lstStyle>
            <a:lvl1pPr algn="l">
              <a:defRPr sz="1600" b="1"/>
            </a:lvl1pPr>
          </a:lstStyle>
          <a:p>
            <a:r>
              <a:rPr lang="ru-RU" smtClean="0"/>
              <a:t>Образец заголовка</a:t>
            </a:r>
            <a:endParaRPr lang="ru-RU"/>
          </a:p>
        </p:txBody>
      </p:sp>
      <p:sp>
        <p:nvSpPr>
          <p:cNvPr id="3" name="Объект 2"/>
          <p:cNvSpPr>
            <a:spLocks noGrp="1"/>
          </p:cNvSpPr>
          <p:nvPr>
            <p:ph idx="1"/>
          </p:nvPr>
        </p:nvSpPr>
        <p:spPr>
          <a:xfrm>
            <a:off x="3057504" y="139306"/>
            <a:ext cx="4371741" cy="2986157"/>
          </a:xfrm>
        </p:spPr>
        <p:txBody>
          <a:bodyPr/>
          <a:lstStyle>
            <a:lvl1pPr>
              <a:defRPr sz="2500"/>
            </a:lvl1pPr>
            <a:lvl2pPr>
              <a:defRPr sz="22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91014" y="732164"/>
            <a:ext cx="2572811" cy="2393299"/>
          </a:xfrm>
        </p:spPr>
        <p:txBody>
          <a:bodyPr/>
          <a:lstStyle>
            <a:lvl1pPr marL="0" indent="0">
              <a:buNone/>
              <a:defRPr sz="1100"/>
            </a:lvl1pPr>
            <a:lvl2pPr marL="357850" indent="0">
              <a:buNone/>
              <a:defRPr sz="900"/>
            </a:lvl2pPr>
            <a:lvl3pPr marL="715701" indent="0">
              <a:buNone/>
              <a:defRPr sz="800"/>
            </a:lvl3pPr>
            <a:lvl4pPr marL="1073551" indent="0">
              <a:buNone/>
              <a:defRPr sz="700"/>
            </a:lvl4pPr>
            <a:lvl5pPr marL="1431402" indent="0">
              <a:buNone/>
              <a:defRPr sz="700"/>
            </a:lvl5pPr>
            <a:lvl6pPr marL="1789252" indent="0">
              <a:buNone/>
              <a:defRPr sz="700"/>
            </a:lvl6pPr>
            <a:lvl7pPr marL="2147103" indent="0">
              <a:buNone/>
              <a:defRPr sz="700"/>
            </a:lvl7pPr>
            <a:lvl8pPr marL="2504953" indent="0">
              <a:buNone/>
              <a:defRPr sz="700"/>
            </a:lvl8pPr>
            <a:lvl9pPr marL="2862804" indent="0">
              <a:buNone/>
              <a:defRPr sz="7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109CCD8C-8614-448E-96D8-4003411690DE}" type="datetime1">
              <a:rPr lang="ru-RU"/>
              <a:pPr/>
              <a:t>08.11.2018</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046366D-53A6-4D0C-9C40-291AC9DA452A}" type="slidenum">
              <a:rPr lang="ru-RU"/>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2825" y="2449183"/>
            <a:ext cx="4692155" cy="289140"/>
          </a:xfrm>
        </p:spPr>
        <p:txBody>
          <a:bodyPr anchor="b"/>
          <a:lstStyle>
            <a:lvl1pPr algn="l">
              <a:defRPr sz="1600" b="1"/>
            </a:lvl1pPr>
          </a:lstStyle>
          <a:p>
            <a:r>
              <a:rPr lang="ru-RU" smtClean="0"/>
              <a:t>Образец заголовка</a:t>
            </a:r>
            <a:endParaRPr lang="ru-RU"/>
          </a:p>
        </p:txBody>
      </p:sp>
      <p:sp>
        <p:nvSpPr>
          <p:cNvPr id="3" name="Рисунок 2"/>
          <p:cNvSpPr>
            <a:spLocks noGrp="1"/>
          </p:cNvSpPr>
          <p:nvPr>
            <p:ph type="pic" idx="1"/>
          </p:nvPr>
        </p:nvSpPr>
        <p:spPr>
          <a:xfrm>
            <a:off x="1532825" y="312627"/>
            <a:ext cx="4692155" cy="2099299"/>
          </a:xfrm>
        </p:spPr>
        <p:txBody>
          <a:bodyPr lIns="71570" tIns="35785" rIns="71570" bIns="35785" rtlCol="0">
            <a:normAutofit/>
          </a:bodyPr>
          <a:lstStyle>
            <a:lvl1pPr marL="0" indent="0">
              <a:buNone/>
              <a:defRPr sz="2500"/>
            </a:lvl1pPr>
            <a:lvl2pPr marL="357850" indent="0">
              <a:buNone/>
              <a:defRPr sz="2200"/>
            </a:lvl2pPr>
            <a:lvl3pPr marL="715701" indent="0">
              <a:buNone/>
              <a:defRPr sz="1900"/>
            </a:lvl3pPr>
            <a:lvl4pPr marL="1073551" indent="0">
              <a:buNone/>
              <a:defRPr sz="1600"/>
            </a:lvl4pPr>
            <a:lvl5pPr marL="1431402" indent="0">
              <a:buNone/>
              <a:defRPr sz="1600"/>
            </a:lvl5pPr>
            <a:lvl6pPr marL="1789252" indent="0">
              <a:buNone/>
              <a:defRPr sz="1600"/>
            </a:lvl6pPr>
            <a:lvl7pPr marL="2147103" indent="0">
              <a:buNone/>
              <a:defRPr sz="1600"/>
            </a:lvl7pPr>
            <a:lvl8pPr marL="2504953" indent="0">
              <a:buNone/>
              <a:defRPr sz="1600"/>
            </a:lvl8pPr>
            <a:lvl9pPr marL="2862804" indent="0">
              <a:buNone/>
              <a:defRPr sz="1600"/>
            </a:lvl9pPr>
          </a:lstStyle>
          <a:p>
            <a:pPr lvl="0"/>
            <a:endParaRPr lang="ru-RU" noProof="0"/>
          </a:p>
        </p:txBody>
      </p:sp>
      <p:sp>
        <p:nvSpPr>
          <p:cNvPr id="4" name="Текст 3"/>
          <p:cNvSpPr>
            <a:spLocks noGrp="1"/>
          </p:cNvSpPr>
          <p:nvPr>
            <p:ph type="body" sz="half" idx="2"/>
          </p:nvPr>
        </p:nvSpPr>
        <p:spPr>
          <a:xfrm>
            <a:off x="1532825" y="2738323"/>
            <a:ext cx="4692155" cy="410627"/>
          </a:xfrm>
        </p:spPr>
        <p:txBody>
          <a:bodyPr/>
          <a:lstStyle>
            <a:lvl1pPr marL="0" indent="0">
              <a:buNone/>
              <a:defRPr sz="1100"/>
            </a:lvl1pPr>
            <a:lvl2pPr marL="357850" indent="0">
              <a:buNone/>
              <a:defRPr sz="900"/>
            </a:lvl2pPr>
            <a:lvl3pPr marL="715701" indent="0">
              <a:buNone/>
              <a:defRPr sz="800"/>
            </a:lvl3pPr>
            <a:lvl4pPr marL="1073551" indent="0">
              <a:buNone/>
              <a:defRPr sz="700"/>
            </a:lvl4pPr>
            <a:lvl5pPr marL="1431402" indent="0">
              <a:buNone/>
              <a:defRPr sz="700"/>
            </a:lvl5pPr>
            <a:lvl6pPr marL="1789252" indent="0">
              <a:buNone/>
              <a:defRPr sz="700"/>
            </a:lvl6pPr>
            <a:lvl7pPr marL="2147103" indent="0">
              <a:buNone/>
              <a:defRPr sz="700"/>
            </a:lvl7pPr>
            <a:lvl8pPr marL="2504953" indent="0">
              <a:buNone/>
              <a:defRPr sz="700"/>
            </a:lvl8pPr>
            <a:lvl9pPr marL="2862804" indent="0">
              <a:buNone/>
              <a:defRPr sz="7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53B07EE4-E809-439B-988D-1589579862A7}" type="datetime1">
              <a:rPr lang="ru-RU"/>
              <a:pPr/>
              <a:t>08.11.2018</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EB15966-B43D-42C8-BC84-420F592E716B}" type="slidenum">
              <a:rPr lang="ru-RU"/>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5B5E9688-2744-453B-8988-9BB2E8F212D4}"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ADFFB9A-6268-42DF-9971-83D9D6B9DFCC}" type="slidenum">
              <a:rPr lang="ru-RU"/>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669687" y="140116"/>
            <a:ext cx="1759558" cy="298534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91013" y="140116"/>
            <a:ext cx="5148337" cy="29853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0C8A663F-0FC2-4AF4-BD58-9ABFBC80D7E0}" type="datetime1">
              <a:rPr lang="ru-RU"/>
              <a:pPr/>
              <a:t>08.11.2018</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BBDF0DB-519D-4055-9DBC-EE96264B219A}" type="slidenum">
              <a:rPr lang="ru-RU"/>
              <a:pPr/>
              <a:t>‹#›</a:t>
            </a:fld>
            <a:endParaRPr lang="ru-RU"/>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2" name="Shape 73"/>
          <p:cNvSpPr>
            <a:spLocks noGrp="1"/>
          </p:cNvSpPr>
          <p:nvPr>
            <p:ph type="sldNum" sz="quarter" idx="10"/>
          </p:nvPr>
        </p:nvSpPr>
        <p:spPr/>
        <p:txBody>
          <a:bodyPr/>
          <a:lstStyle>
            <a:lvl1pPr>
              <a:defRPr/>
            </a:lvl1pPr>
          </a:lstStyle>
          <a:p>
            <a:fld id="{2D7DC960-010C-4CE2-B4F9-96CBC9DEE336}" type="slidenum">
              <a:rPr lang="ru-RU"/>
              <a:pPr/>
              <a:t>‹#›</a:t>
            </a:fld>
            <a:endParaRPr lang="ru-RU"/>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91014" y="783188"/>
            <a:ext cx="3455305"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4" name="Содержимое 3"/>
          <p:cNvSpPr>
            <a:spLocks noGrp="1"/>
          </p:cNvSpPr>
          <p:nvPr>
            <p:ph sz="half" idx="2"/>
          </p:nvPr>
        </p:nvSpPr>
        <p:spPr>
          <a:xfrm>
            <a:off x="391014" y="1109584"/>
            <a:ext cx="3455305"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972584" y="783188"/>
            <a:ext cx="3456663" cy="326396"/>
          </a:xfrm>
        </p:spPr>
        <p:txBody>
          <a:bodyPr anchor="b"/>
          <a:lstStyle>
            <a:lvl1pPr marL="0" indent="0">
              <a:buNone/>
              <a:defRPr sz="1900" b="1"/>
            </a:lvl1pPr>
            <a:lvl2pPr marL="357185" indent="0">
              <a:buNone/>
              <a:defRPr sz="1600" b="1"/>
            </a:lvl2pPr>
            <a:lvl3pPr marL="714369" indent="0">
              <a:buNone/>
              <a:defRPr sz="1300" b="1"/>
            </a:lvl3pPr>
            <a:lvl4pPr marL="1071556" indent="0">
              <a:buNone/>
              <a:defRPr sz="1300" b="1"/>
            </a:lvl4pPr>
            <a:lvl5pPr marL="1428744" indent="0">
              <a:buNone/>
              <a:defRPr sz="1300" b="1"/>
            </a:lvl5pPr>
            <a:lvl6pPr marL="1785926" indent="0">
              <a:buNone/>
              <a:defRPr sz="1300" b="1"/>
            </a:lvl6pPr>
            <a:lvl7pPr marL="2143109" indent="0">
              <a:buNone/>
              <a:defRPr sz="1300" b="1"/>
            </a:lvl7pPr>
            <a:lvl8pPr marL="2500300" indent="0">
              <a:buNone/>
              <a:defRPr sz="1300" b="1"/>
            </a:lvl8pPr>
            <a:lvl9pPr marL="2857482" indent="0">
              <a:buNone/>
              <a:defRPr sz="1300" b="1"/>
            </a:lvl9pPr>
          </a:lstStyle>
          <a:p>
            <a:pPr lvl="0"/>
            <a:r>
              <a:rPr lang="ru-RU" smtClean="0"/>
              <a:t>Образец текста</a:t>
            </a:r>
          </a:p>
        </p:txBody>
      </p:sp>
      <p:sp>
        <p:nvSpPr>
          <p:cNvPr id="6" name="Содержимое 5"/>
          <p:cNvSpPr>
            <a:spLocks noGrp="1"/>
          </p:cNvSpPr>
          <p:nvPr>
            <p:ph sz="quarter" idx="4"/>
          </p:nvPr>
        </p:nvSpPr>
        <p:spPr>
          <a:xfrm>
            <a:off x="3972584" y="1109584"/>
            <a:ext cx="3456663" cy="2015878"/>
          </a:xfrm>
        </p:spPr>
        <p:txBody>
          <a:bodyPr/>
          <a:lstStyle>
            <a:lvl1pPr>
              <a:defRPr sz="1900"/>
            </a:lvl1pPr>
            <a:lvl2pPr>
              <a:defRPr sz="1600"/>
            </a:lvl2pPr>
            <a:lvl3pPr>
              <a:defRPr sz="1300"/>
            </a:lvl3pPr>
            <a:lvl4pPr>
              <a:defRPr sz="1300"/>
            </a:lvl4pPr>
            <a:lvl5pPr>
              <a:defRPr sz="1300"/>
            </a:lvl5pPr>
            <a:lvl6pPr>
              <a:defRPr sz="1300"/>
            </a:lvl6pPr>
            <a:lvl7pPr>
              <a:defRPr sz="1300"/>
            </a:lvl7pPr>
            <a:lvl8pPr>
              <a:defRPr sz="1300"/>
            </a:lvl8pPr>
            <a:lvl9pPr>
              <a:defRPr sz="1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ln/>
        </p:spPr>
        <p:txBody>
          <a:bodyPr/>
          <a:lstStyle>
            <a:lvl1pPr>
              <a:defRPr/>
            </a:lvl1pPr>
          </a:lstStyle>
          <a:p>
            <a:fld id="{73FC74AE-58B6-462E-BE3C-3D6E829EAFCF}" type="datetime1">
              <a:rPr lang="ru-RU"/>
              <a:pPr/>
              <a:t>08.11.2018</a:t>
            </a:fld>
            <a:endParaRPr lang="ru-RU"/>
          </a:p>
        </p:txBody>
      </p:sp>
      <p:sp>
        <p:nvSpPr>
          <p:cNvPr id="8" name="Нижний колонтитул 4"/>
          <p:cNvSpPr>
            <a:spLocks noGrp="1"/>
          </p:cNvSpPr>
          <p:nvPr>
            <p:ph type="ftr" sz="quarter" idx="11"/>
          </p:nvPr>
        </p:nvSpPr>
        <p:spPr>
          <a:ln/>
        </p:spPr>
        <p:txBody>
          <a:bodyPr/>
          <a:lstStyle>
            <a:lvl1pPr>
              <a:defRPr/>
            </a:lvl1pPr>
          </a:lstStyle>
          <a:p>
            <a:endParaRPr lang="ru-RU"/>
          </a:p>
        </p:txBody>
      </p:sp>
      <p:sp>
        <p:nvSpPr>
          <p:cNvPr id="9" name="Номер слайда 5"/>
          <p:cNvSpPr>
            <a:spLocks noGrp="1"/>
          </p:cNvSpPr>
          <p:nvPr>
            <p:ph type="sldNum" sz="quarter" idx="12"/>
          </p:nvPr>
        </p:nvSpPr>
        <p:spPr>
          <a:ln/>
        </p:spPr>
        <p:txBody>
          <a:bodyPr/>
          <a:lstStyle>
            <a:lvl1pPr>
              <a:defRPr/>
            </a:lvl1pPr>
          </a:lstStyle>
          <a:p>
            <a:fld id="{BFC42968-8695-4766-B7F5-7D6A11BA0833}" type="slidenum">
              <a:rPr lang="ru-RU"/>
              <a:pPr/>
              <a:t>‹#›</a:t>
            </a:fld>
            <a:endParaRPr lang="ru-RU"/>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a:ln/>
        </p:spPr>
        <p:txBody>
          <a:bodyPr/>
          <a:lstStyle>
            <a:lvl1pPr>
              <a:defRPr/>
            </a:lvl1pPr>
          </a:lstStyle>
          <a:p>
            <a:fld id="{67C4A531-9EAB-4924-8B49-610D269463AC}" type="datetime1">
              <a:rPr lang="ru-RU"/>
              <a:pPr/>
              <a:t>08.11.2018</a:t>
            </a:fld>
            <a:endParaRPr lang="ru-RU"/>
          </a:p>
        </p:txBody>
      </p:sp>
      <p:sp>
        <p:nvSpPr>
          <p:cNvPr id="4" name="Нижний колонтитул 4"/>
          <p:cNvSpPr>
            <a:spLocks noGrp="1"/>
          </p:cNvSpPr>
          <p:nvPr>
            <p:ph type="ftr" sz="quarter" idx="11"/>
          </p:nvPr>
        </p:nvSpPr>
        <p:spPr>
          <a:ln/>
        </p:spPr>
        <p:txBody>
          <a:bodyPr/>
          <a:lstStyle>
            <a:lvl1pPr>
              <a:defRPr/>
            </a:lvl1pPr>
          </a:lstStyle>
          <a:p>
            <a:endParaRPr lang="ru-RU"/>
          </a:p>
        </p:txBody>
      </p:sp>
      <p:sp>
        <p:nvSpPr>
          <p:cNvPr id="5" name="Номер слайда 5"/>
          <p:cNvSpPr>
            <a:spLocks noGrp="1"/>
          </p:cNvSpPr>
          <p:nvPr>
            <p:ph type="sldNum" sz="quarter" idx="12"/>
          </p:nvPr>
        </p:nvSpPr>
        <p:spPr>
          <a:ln/>
        </p:spPr>
        <p:txBody>
          <a:bodyPr/>
          <a:lstStyle>
            <a:lvl1pPr>
              <a:defRPr/>
            </a:lvl1pPr>
          </a:lstStyle>
          <a:p>
            <a:fld id="{10DA69E5-1AB1-497E-9109-839EBA879F6E}" type="slidenum">
              <a:rPr lang="ru-RU"/>
              <a:pPr/>
              <a:t>‹#›</a:t>
            </a:fld>
            <a:endParaRPr lang="ru-RU"/>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ln/>
        </p:spPr>
        <p:txBody>
          <a:bodyPr/>
          <a:lstStyle>
            <a:lvl1pPr>
              <a:defRPr/>
            </a:lvl1pPr>
          </a:lstStyle>
          <a:p>
            <a:fld id="{F5BBDD49-8EEB-4EC3-A07C-98F006DA22C6}" type="datetime1">
              <a:rPr lang="ru-RU"/>
              <a:pPr/>
              <a:t>08.11.2018</a:t>
            </a:fld>
            <a:endParaRPr lang="ru-RU"/>
          </a:p>
        </p:txBody>
      </p:sp>
      <p:sp>
        <p:nvSpPr>
          <p:cNvPr id="3" name="Нижний колонтитул 4"/>
          <p:cNvSpPr>
            <a:spLocks noGrp="1"/>
          </p:cNvSpPr>
          <p:nvPr>
            <p:ph type="ftr" sz="quarter" idx="11"/>
          </p:nvPr>
        </p:nvSpPr>
        <p:spPr>
          <a:ln/>
        </p:spPr>
        <p:txBody>
          <a:bodyPr/>
          <a:lstStyle>
            <a:lvl1pPr>
              <a:defRPr/>
            </a:lvl1pPr>
          </a:lstStyle>
          <a:p>
            <a:endParaRPr lang="ru-RU"/>
          </a:p>
        </p:txBody>
      </p:sp>
      <p:sp>
        <p:nvSpPr>
          <p:cNvPr id="4" name="Номер слайда 5"/>
          <p:cNvSpPr>
            <a:spLocks noGrp="1"/>
          </p:cNvSpPr>
          <p:nvPr>
            <p:ph type="sldNum" sz="quarter" idx="12"/>
          </p:nvPr>
        </p:nvSpPr>
        <p:spPr>
          <a:ln/>
        </p:spPr>
        <p:txBody>
          <a:bodyPr/>
          <a:lstStyle>
            <a:lvl1pPr>
              <a:defRPr/>
            </a:lvl1pPr>
          </a:lstStyle>
          <a:p>
            <a:fld id="{F0D24389-DACF-4FA8-AE95-E5F3D400F461}" type="slidenum">
              <a:rPr lang="ru-RU"/>
              <a:pPr/>
              <a:t>‹#›</a:t>
            </a:fld>
            <a:endParaRPr lang="ru-RU"/>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014" y="139307"/>
            <a:ext cx="2572810" cy="592858"/>
          </a:xfrm>
        </p:spPr>
        <p:txBody>
          <a:bodyPr anchor="b"/>
          <a:lstStyle>
            <a:lvl1pPr algn="l">
              <a:defRPr sz="1600" b="1"/>
            </a:lvl1pPr>
          </a:lstStyle>
          <a:p>
            <a:r>
              <a:rPr lang="ru-RU" smtClean="0"/>
              <a:t>Образец заголовка</a:t>
            </a:r>
            <a:endParaRPr lang="ru-RU"/>
          </a:p>
        </p:txBody>
      </p:sp>
      <p:sp>
        <p:nvSpPr>
          <p:cNvPr id="3" name="Содержимое 2"/>
          <p:cNvSpPr>
            <a:spLocks noGrp="1"/>
          </p:cNvSpPr>
          <p:nvPr>
            <p:ph idx="1"/>
          </p:nvPr>
        </p:nvSpPr>
        <p:spPr>
          <a:xfrm>
            <a:off x="3057506" y="139315"/>
            <a:ext cx="4371741" cy="2986157"/>
          </a:xfrm>
        </p:spPr>
        <p:txBody>
          <a:bodyPr/>
          <a:lstStyle>
            <a:lvl1pPr>
              <a:defRPr sz="2500"/>
            </a:lvl1pPr>
            <a:lvl2pPr>
              <a:defRPr sz="23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91014" y="732165"/>
            <a:ext cx="2572810" cy="2393299"/>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60407CBA-4736-4136-9046-CE6F7689E904}"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71F0BFD7-32AE-43F3-8EDD-B65AE4BE834A}" type="slidenum">
              <a:rPr lang="ru-RU"/>
              <a:pPr/>
              <a:t>‹#›</a:t>
            </a:fld>
            <a:endParaRPr lang="ru-RU"/>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2825" y="2449183"/>
            <a:ext cx="4692155" cy="289140"/>
          </a:xfrm>
        </p:spPr>
        <p:txBody>
          <a:bodyPr anchor="b"/>
          <a:lstStyle>
            <a:lvl1pPr algn="l">
              <a:defRPr sz="1600" b="1"/>
            </a:lvl1pPr>
          </a:lstStyle>
          <a:p>
            <a:r>
              <a:rPr lang="ru-RU" smtClean="0"/>
              <a:t>Образец заголовка</a:t>
            </a:r>
            <a:endParaRPr lang="ru-RU"/>
          </a:p>
        </p:txBody>
      </p:sp>
      <p:sp>
        <p:nvSpPr>
          <p:cNvPr id="3" name="Рисунок 2"/>
          <p:cNvSpPr>
            <a:spLocks noGrp="1"/>
          </p:cNvSpPr>
          <p:nvPr>
            <p:ph type="pic" idx="1"/>
          </p:nvPr>
        </p:nvSpPr>
        <p:spPr>
          <a:xfrm>
            <a:off x="1532825" y="312627"/>
            <a:ext cx="4692155" cy="2099299"/>
          </a:xfrm>
        </p:spPr>
        <p:txBody>
          <a:bodyPr lIns="71439" tIns="35717" rIns="71439" bIns="35717" rtlCol="0">
            <a:normAutofit/>
          </a:bodyPr>
          <a:lstStyle>
            <a:lvl1pPr marL="0" indent="0">
              <a:buNone/>
              <a:defRPr sz="2500"/>
            </a:lvl1pPr>
            <a:lvl2pPr marL="357185" indent="0">
              <a:buNone/>
              <a:defRPr sz="2300"/>
            </a:lvl2pPr>
            <a:lvl3pPr marL="714369" indent="0">
              <a:buNone/>
              <a:defRPr sz="1900"/>
            </a:lvl3pPr>
            <a:lvl4pPr marL="1071556" indent="0">
              <a:buNone/>
              <a:defRPr sz="1600"/>
            </a:lvl4pPr>
            <a:lvl5pPr marL="1428744" indent="0">
              <a:buNone/>
              <a:defRPr sz="1600"/>
            </a:lvl5pPr>
            <a:lvl6pPr marL="1785926" indent="0">
              <a:buNone/>
              <a:defRPr sz="1600"/>
            </a:lvl6pPr>
            <a:lvl7pPr marL="2143109" indent="0">
              <a:buNone/>
              <a:defRPr sz="1600"/>
            </a:lvl7pPr>
            <a:lvl8pPr marL="2500300" indent="0">
              <a:buNone/>
              <a:defRPr sz="1600"/>
            </a:lvl8pPr>
            <a:lvl9pPr marL="2857482" indent="0">
              <a:buNone/>
              <a:defRPr sz="16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532825" y="2738323"/>
            <a:ext cx="4692155" cy="410627"/>
          </a:xfrm>
        </p:spPr>
        <p:txBody>
          <a:bodyPr/>
          <a:lstStyle>
            <a:lvl1pPr marL="0" indent="0">
              <a:buNone/>
              <a:defRPr sz="1100"/>
            </a:lvl1pPr>
            <a:lvl2pPr marL="357185" indent="0">
              <a:buNone/>
              <a:defRPr sz="900"/>
            </a:lvl2pPr>
            <a:lvl3pPr marL="714369" indent="0">
              <a:buNone/>
              <a:defRPr sz="800"/>
            </a:lvl3pPr>
            <a:lvl4pPr marL="1071556" indent="0">
              <a:buNone/>
              <a:defRPr sz="700"/>
            </a:lvl4pPr>
            <a:lvl5pPr marL="1428744" indent="0">
              <a:buNone/>
              <a:defRPr sz="700"/>
            </a:lvl5pPr>
            <a:lvl6pPr marL="1785926" indent="0">
              <a:buNone/>
              <a:defRPr sz="700"/>
            </a:lvl6pPr>
            <a:lvl7pPr marL="2143109" indent="0">
              <a:buNone/>
              <a:defRPr sz="700"/>
            </a:lvl7pPr>
            <a:lvl8pPr marL="2500300" indent="0">
              <a:buNone/>
              <a:defRPr sz="700"/>
            </a:lvl8pPr>
            <a:lvl9pPr marL="2857482" indent="0">
              <a:buNone/>
              <a:defRPr sz="700"/>
            </a:lvl9pPr>
          </a:lstStyle>
          <a:p>
            <a:pPr lvl="0"/>
            <a:r>
              <a:rPr lang="ru-RU" smtClean="0"/>
              <a:t>Образец текста</a:t>
            </a:r>
          </a:p>
        </p:txBody>
      </p:sp>
      <p:sp>
        <p:nvSpPr>
          <p:cNvPr id="5" name="Дата 3"/>
          <p:cNvSpPr>
            <a:spLocks noGrp="1"/>
          </p:cNvSpPr>
          <p:nvPr>
            <p:ph type="dt" sz="half" idx="10"/>
          </p:nvPr>
        </p:nvSpPr>
        <p:spPr>
          <a:ln/>
        </p:spPr>
        <p:txBody>
          <a:bodyPr/>
          <a:lstStyle>
            <a:lvl1pPr>
              <a:defRPr/>
            </a:lvl1pPr>
          </a:lstStyle>
          <a:p>
            <a:fld id="{6D34FCAB-D4CB-4A0A-A0BB-83059A35F682}" type="datetime1">
              <a:rPr lang="ru-RU"/>
              <a:pPr/>
              <a:t>08.11.2018</a:t>
            </a:fld>
            <a:endParaRPr lang="ru-RU"/>
          </a:p>
        </p:txBody>
      </p:sp>
      <p:sp>
        <p:nvSpPr>
          <p:cNvPr id="6" name="Нижний колонтитул 4"/>
          <p:cNvSpPr>
            <a:spLocks noGrp="1"/>
          </p:cNvSpPr>
          <p:nvPr>
            <p:ph type="ftr" sz="quarter" idx="11"/>
          </p:nvPr>
        </p:nvSpPr>
        <p:spPr>
          <a:ln/>
        </p:spPr>
        <p:txBody>
          <a:bodyPr/>
          <a:lstStyle>
            <a:lvl1pPr>
              <a:defRPr/>
            </a:lvl1pPr>
          </a:lstStyle>
          <a:p>
            <a:endParaRPr lang="ru-RU"/>
          </a:p>
        </p:txBody>
      </p:sp>
      <p:sp>
        <p:nvSpPr>
          <p:cNvPr id="7" name="Номер слайда 5"/>
          <p:cNvSpPr>
            <a:spLocks noGrp="1"/>
          </p:cNvSpPr>
          <p:nvPr>
            <p:ph type="sldNum" sz="quarter" idx="12"/>
          </p:nvPr>
        </p:nvSpPr>
        <p:spPr>
          <a:ln/>
        </p:spPr>
        <p:txBody>
          <a:bodyPr/>
          <a:lstStyle>
            <a:lvl1pPr>
              <a:defRPr/>
            </a:lvl1pPr>
          </a:lstStyle>
          <a:p>
            <a:fld id="{33C35A18-91CF-4581-86EC-69FE05F5E726}" type="slidenum">
              <a:rPr lang="ru-RU"/>
              <a:pPr/>
              <a:t>‹#›</a:t>
            </a:fld>
            <a:endParaRPr lang="ru-RU"/>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6.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8.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Прямоугольник 6"/>
          <p:cNvGrpSpPr>
            <a:grpSpLocks/>
          </p:cNvGrpSpPr>
          <p:nvPr/>
        </p:nvGrpSpPr>
        <p:grpSpPr bwMode="auto">
          <a:xfrm>
            <a:off x="-6789" y="-6479"/>
            <a:ext cx="9157577" cy="1140360"/>
            <a:chOff x="-4" y="-4"/>
            <a:chExt cx="5768" cy="718"/>
          </a:xfrm>
        </p:grpSpPr>
        <p:pic>
          <p:nvPicPr>
            <p:cNvPr id="1026" name="Прямоугольник 6"/>
            <p:cNvPicPr>
              <a:picLocks noChangeArrowheads="1"/>
            </p:cNvPicPr>
            <p:nvPr/>
          </p:nvPicPr>
          <p:blipFill>
            <a:blip r:embed="rId13"/>
            <a:srcRect/>
            <a:stretch>
              <a:fillRect/>
            </a:stretch>
          </p:blipFill>
          <p:spPr bwMode="auto">
            <a:xfrm>
              <a:off x="-4" y="-4"/>
              <a:ext cx="5768" cy="718"/>
            </a:xfrm>
            <a:prstGeom prst="rect">
              <a:avLst/>
            </a:prstGeom>
            <a:noFill/>
          </p:spPr>
        </p:pic>
        <p:sp>
          <p:nvSpPr>
            <p:cNvPr id="1027" name="Text Box 3"/>
            <p:cNvSpPr txBox="1">
              <a:spLocks noChangeArrowheads="1"/>
            </p:cNvSpPr>
            <p:nvPr/>
          </p:nvSpPr>
          <p:spPr bwMode="auto">
            <a:xfrm>
              <a:off x="0" y="0"/>
              <a:ext cx="5760" cy="709"/>
            </a:xfrm>
            <a:prstGeom prst="rect">
              <a:avLst/>
            </a:prstGeom>
            <a:noFill/>
            <a:ln w="9525">
              <a:noFill/>
              <a:miter lim="800000"/>
              <a:headEnd/>
              <a:tailEnd/>
            </a:ln>
          </p:spPr>
          <p:txBody>
            <a:bodyPr lIns="116600" tIns="58296" rIns="116600" bIns="58296" anchor="ctr"/>
            <a:lstStyle/>
            <a:p>
              <a:pPr algn="ctr" defTabSz="910779"/>
              <a:endParaRPr lang="ru-RU">
                <a:solidFill>
                  <a:srgbClr val="FFFFFF"/>
                </a:solidFill>
                <a:latin typeface="Calibri" pitchFamily="34" charset="0"/>
              </a:endParaRPr>
            </a:p>
          </p:txBody>
        </p:sp>
      </p:grpSp>
      <p:sp>
        <p:nvSpPr>
          <p:cNvPr id="9" name="Овал 8"/>
          <p:cNvSpPr>
            <a:spLocks noChangeArrowheads="1"/>
          </p:cNvSpPr>
          <p:nvPr/>
        </p:nvSpPr>
        <p:spPr bwMode="auto">
          <a:xfrm>
            <a:off x="105899" y="213818"/>
            <a:ext cx="1536898" cy="768879"/>
          </a:xfrm>
          <a:prstGeom prst="ellipse">
            <a:avLst/>
          </a:prstGeom>
          <a:solidFill>
            <a:schemeClr val="bg1"/>
          </a:solidFill>
          <a:ln w="25400" algn="ctr">
            <a:noFill/>
            <a:round/>
            <a:headEnd/>
            <a:tailEnd/>
          </a:ln>
        </p:spPr>
        <p:txBody>
          <a:bodyPr lIns="91263" tIns="45628" rIns="91263" bIns="45628" anchor="ctr"/>
          <a:lstStyle/>
          <a:p>
            <a:pPr algn="ctr" defTabSz="910779"/>
            <a:endParaRPr lang="ru-RU">
              <a:solidFill>
                <a:srgbClr val="FFFFFF"/>
              </a:solidFill>
              <a:latin typeface="Calibri" pitchFamily="34" charset="0"/>
            </a:endParaRPr>
          </a:p>
        </p:txBody>
      </p:sp>
      <p:sp>
        <p:nvSpPr>
          <p:cNvPr id="2" name="Заголовок 1"/>
          <p:cNvSpPr>
            <a:spLocks noGrp="1"/>
          </p:cNvSpPr>
          <p:nvPr>
            <p:ph type="title"/>
          </p:nvPr>
        </p:nvSpPr>
        <p:spPr bwMode="auto">
          <a:xfrm>
            <a:off x="1714755" y="159824"/>
            <a:ext cx="6971705" cy="857430"/>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p>
            <a:pPr lvl="0"/>
            <a:r>
              <a:rPr lang="ru-RU" smtClean="0"/>
              <a:t>Образец заголовка</a:t>
            </a:r>
          </a:p>
        </p:txBody>
      </p:sp>
      <p:sp>
        <p:nvSpPr>
          <p:cNvPr id="1031" name="Текст 2"/>
          <p:cNvSpPr>
            <a:spLocks noGrp="1"/>
          </p:cNvSpPr>
          <p:nvPr>
            <p:ph type="body" idx="1"/>
          </p:nvPr>
        </p:nvSpPr>
        <p:spPr bwMode="auto">
          <a:xfrm>
            <a:off x="457540" y="1199754"/>
            <a:ext cx="8228920" cy="3394083"/>
          </a:xfrm>
          <a:prstGeom prst="rect">
            <a:avLst/>
          </a:prstGeom>
          <a:noFill/>
          <a:ln w="9525">
            <a:noFill/>
            <a:miter lim="800000"/>
            <a:headEnd/>
            <a:tailEnd/>
          </a:ln>
        </p:spPr>
        <p:txBody>
          <a:bodyPr vert="horz" wrap="square" lIns="91263" tIns="45628" rIns="91263" bIns="4562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bwMode="auto">
          <a:xfrm>
            <a:off x="457540"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defTabSz="910779">
              <a:defRPr sz="1200">
                <a:solidFill>
                  <a:srgbClr val="898989"/>
                </a:solidFill>
                <a:latin typeface="Calibri" pitchFamily="34" charset="0"/>
              </a:defRPr>
            </a:lvl1pPr>
          </a:lstStyle>
          <a:p>
            <a:fld id="{91E366F6-FBE8-41BF-AD52-18E3F39C34D0}" type="datetime1">
              <a:rPr lang="ru-RU"/>
              <a:pPr/>
              <a:t>08.11.2018</a:t>
            </a:fld>
            <a:endParaRPr lang="ru-RU"/>
          </a:p>
        </p:txBody>
      </p:sp>
      <p:sp>
        <p:nvSpPr>
          <p:cNvPr id="5" name="Нижний колонтитул 4"/>
          <p:cNvSpPr>
            <a:spLocks noGrp="1"/>
          </p:cNvSpPr>
          <p:nvPr>
            <p:ph type="ftr" sz="quarter" idx="3"/>
          </p:nvPr>
        </p:nvSpPr>
        <p:spPr bwMode="auto">
          <a:xfrm>
            <a:off x="3124031" y="4767700"/>
            <a:ext cx="2895939"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ctr" defTabSz="910779">
              <a:defRPr sz="1200">
                <a:solidFill>
                  <a:srgbClr val="898989"/>
                </a:solidFill>
                <a:latin typeface="Calibri" pitchFamily="34" charset="0"/>
              </a:defRPr>
            </a:lvl1pPr>
          </a:lstStyle>
          <a:p>
            <a:endParaRPr lang="ru-RU"/>
          </a:p>
        </p:txBody>
      </p:sp>
      <p:sp>
        <p:nvSpPr>
          <p:cNvPr id="6" name="Номер слайда 5"/>
          <p:cNvSpPr>
            <a:spLocks noGrp="1"/>
          </p:cNvSpPr>
          <p:nvPr>
            <p:ph type="sldNum" sz="quarter" idx="4"/>
          </p:nvPr>
        </p:nvSpPr>
        <p:spPr bwMode="auto">
          <a:xfrm>
            <a:off x="6553539"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r" defTabSz="910779">
              <a:defRPr sz="1200">
                <a:solidFill>
                  <a:srgbClr val="898989"/>
                </a:solidFill>
                <a:latin typeface="Calibri" pitchFamily="34" charset="0"/>
              </a:defRPr>
            </a:lvl1pPr>
          </a:lstStyle>
          <a:p>
            <a:fld id="{7F5DBE17-16E3-4FB9-934B-C1A8165E109E}" type="slidenum">
              <a:rPr lang="ru-RU"/>
              <a:pPr/>
              <a:t>‹#›</a:t>
            </a:fld>
            <a:endParaRPr lang="ru-RU"/>
          </a:p>
        </p:txBody>
      </p:sp>
      <p:pic>
        <p:nvPicPr>
          <p:cNvPr id="1035" name="Picture 2" descr="C:\Users\juliaar\AppData\Local\Microsoft\Windows\Temporary Internet Files\Content.IE5\ZJX436N3\MCj02382670000[1].wmf"/>
          <p:cNvPicPr>
            <a:picLocks noChangeAspect="1" noChangeArrowheads="1"/>
          </p:cNvPicPr>
          <p:nvPr/>
        </p:nvPicPr>
        <p:blipFill>
          <a:blip r:embed="rId14"/>
          <a:srcRect/>
          <a:stretch>
            <a:fillRect/>
          </a:stretch>
        </p:blipFill>
        <p:spPr bwMode="auto">
          <a:xfrm>
            <a:off x="285114" y="321806"/>
            <a:ext cx="1209697" cy="53562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1" r:id="rId1"/>
    <p:sldLayoutId id="2147483780" r:id="rId2"/>
    <p:sldLayoutId id="2147483779" r:id="rId3"/>
    <p:sldLayoutId id="2147483778" r:id="rId4"/>
    <p:sldLayoutId id="2147483777" r:id="rId5"/>
    <p:sldLayoutId id="2147483776" r:id="rId6"/>
    <p:sldLayoutId id="2147483775" r:id="rId7"/>
    <p:sldLayoutId id="2147483774" r:id="rId8"/>
    <p:sldLayoutId id="2147483773" r:id="rId9"/>
    <p:sldLayoutId id="2147483772" r:id="rId10"/>
    <p:sldLayoutId id="2147483771" r:id="rId11"/>
  </p:sldLayoutIdLst>
  <p:transition spd="slow">
    <p:fade thruBlk="1"/>
  </p:transition>
  <p:timing>
    <p:tnLst>
      <p:par>
        <p:cTn id="1" dur="indefinite" restart="never" nodeType="tmRoot"/>
      </p:par>
    </p:tnLst>
  </p:timing>
  <p:hf hdr="0" ftr="0" dt="0"/>
  <p:txStyles>
    <p:titleStyle>
      <a:lvl1pPr algn="ctr" defTabSz="909537" rtl="0" fontAlgn="base">
        <a:spcBef>
          <a:spcPct val="0"/>
        </a:spcBef>
        <a:spcAft>
          <a:spcPct val="0"/>
        </a:spcAft>
        <a:defRPr lang="ru-RU" sz="4300" b="1" kern="1200" cap="all">
          <a:ln w="0"/>
          <a:solidFill>
            <a:schemeClr val="bg2"/>
          </a:solidFill>
          <a:effectLst>
            <a:reflection blurRad="6350" stA="55000" endA="300" endPos="45500" dir="5400000" sy="-100000" algn="bl" rotWithShape="0"/>
          </a:effectLst>
          <a:latin typeface="+mj-lt"/>
          <a:ea typeface="+mj-ea"/>
          <a:cs typeface="+mj-cs"/>
        </a:defRPr>
      </a:lvl1pPr>
      <a:lvl2pPr algn="ctr" defTabSz="909537" rtl="0" fontAlgn="base">
        <a:spcBef>
          <a:spcPct val="0"/>
        </a:spcBef>
        <a:spcAft>
          <a:spcPct val="0"/>
        </a:spcAft>
        <a:defRPr sz="4300" b="1">
          <a:solidFill>
            <a:schemeClr val="bg2"/>
          </a:solidFill>
          <a:latin typeface="Calibri" pitchFamily="34" charset="0"/>
        </a:defRPr>
      </a:lvl2pPr>
      <a:lvl3pPr algn="ctr" defTabSz="909537" rtl="0" fontAlgn="base">
        <a:spcBef>
          <a:spcPct val="0"/>
        </a:spcBef>
        <a:spcAft>
          <a:spcPct val="0"/>
        </a:spcAft>
        <a:defRPr sz="4300" b="1">
          <a:solidFill>
            <a:schemeClr val="bg2"/>
          </a:solidFill>
          <a:latin typeface="Calibri" pitchFamily="34" charset="0"/>
        </a:defRPr>
      </a:lvl3pPr>
      <a:lvl4pPr algn="ctr" defTabSz="909537" rtl="0" fontAlgn="base">
        <a:spcBef>
          <a:spcPct val="0"/>
        </a:spcBef>
        <a:spcAft>
          <a:spcPct val="0"/>
        </a:spcAft>
        <a:defRPr sz="4300" b="1">
          <a:solidFill>
            <a:schemeClr val="bg2"/>
          </a:solidFill>
          <a:latin typeface="Calibri" pitchFamily="34" charset="0"/>
        </a:defRPr>
      </a:lvl4pPr>
      <a:lvl5pPr algn="ctr" defTabSz="909537" rtl="0" fontAlgn="base">
        <a:spcBef>
          <a:spcPct val="0"/>
        </a:spcBef>
        <a:spcAft>
          <a:spcPct val="0"/>
        </a:spcAft>
        <a:defRPr sz="4300" b="1">
          <a:solidFill>
            <a:schemeClr val="bg2"/>
          </a:solidFill>
          <a:latin typeface="Calibri" pitchFamily="34" charset="0"/>
        </a:defRPr>
      </a:lvl5pPr>
      <a:lvl6pPr marL="357185" algn="ctr" defTabSz="713131" rtl="0" eaLnBrk="1" fontAlgn="base" hangingPunct="1">
        <a:spcBef>
          <a:spcPct val="0"/>
        </a:spcBef>
        <a:spcAft>
          <a:spcPct val="0"/>
        </a:spcAft>
        <a:defRPr sz="3400" b="1">
          <a:solidFill>
            <a:schemeClr val="bg2"/>
          </a:solidFill>
          <a:latin typeface="Calibri" pitchFamily="34" charset="0"/>
        </a:defRPr>
      </a:lvl6pPr>
      <a:lvl7pPr marL="714369" algn="ctr" defTabSz="713131" rtl="0" eaLnBrk="1" fontAlgn="base" hangingPunct="1">
        <a:spcBef>
          <a:spcPct val="0"/>
        </a:spcBef>
        <a:spcAft>
          <a:spcPct val="0"/>
        </a:spcAft>
        <a:defRPr sz="3400" b="1">
          <a:solidFill>
            <a:schemeClr val="bg2"/>
          </a:solidFill>
          <a:latin typeface="Calibri" pitchFamily="34" charset="0"/>
        </a:defRPr>
      </a:lvl7pPr>
      <a:lvl8pPr marL="1071556" algn="ctr" defTabSz="713131" rtl="0" eaLnBrk="1" fontAlgn="base" hangingPunct="1">
        <a:spcBef>
          <a:spcPct val="0"/>
        </a:spcBef>
        <a:spcAft>
          <a:spcPct val="0"/>
        </a:spcAft>
        <a:defRPr sz="3400" b="1">
          <a:solidFill>
            <a:schemeClr val="bg2"/>
          </a:solidFill>
          <a:latin typeface="Calibri" pitchFamily="34" charset="0"/>
        </a:defRPr>
      </a:lvl8pPr>
      <a:lvl9pPr marL="1428744" algn="ctr" defTabSz="713131" rtl="0" eaLnBrk="1" fontAlgn="base" hangingPunct="1">
        <a:spcBef>
          <a:spcPct val="0"/>
        </a:spcBef>
        <a:spcAft>
          <a:spcPct val="0"/>
        </a:spcAft>
        <a:defRPr sz="3400" b="1">
          <a:solidFill>
            <a:schemeClr val="bg2"/>
          </a:solidFill>
          <a:latin typeface="Calibri" pitchFamily="34" charset="0"/>
        </a:defRPr>
      </a:lvl9pPr>
    </p:titleStyle>
    <p:bodyStyle>
      <a:lvl1pPr marL="339213" indent="-339213" algn="l" defTabSz="909537" rtl="0" fontAlgn="base">
        <a:spcBef>
          <a:spcPct val="20000"/>
        </a:spcBef>
        <a:spcAft>
          <a:spcPct val="0"/>
        </a:spcAft>
        <a:buFont typeface="Arial" charset="0"/>
        <a:buChar char="•"/>
        <a:defRPr sz="3200" kern="1200">
          <a:solidFill>
            <a:srgbClr val="215968"/>
          </a:solidFill>
          <a:latin typeface="+mn-lt"/>
          <a:ea typeface="+mn-ea"/>
          <a:cs typeface="+mn-cs"/>
        </a:defRPr>
      </a:lvl1pPr>
      <a:lvl2pPr marL="739309" indent="-282056" algn="l" defTabSz="909537" rtl="0" fontAlgn="base">
        <a:spcBef>
          <a:spcPct val="20000"/>
        </a:spcBef>
        <a:spcAft>
          <a:spcPct val="0"/>
        </a:spcAft>
        <a:buFont typeface="Arial" charset="0"/>
        <a:buChar char="–"/>
        <a:defRPr sz="2900" kern="1200">
          <a:solidFill>
            <a:srgbClr val="31859C"/>
          </a:solidFill>
          <a:latin typeface="+mn-lt"/>
          <a:ea typeface="+mn-ea"/>
          <a:cs typeface="+mn-cs"/>
        </a:defRPr>
      </a:lvl2pPr>
      <a:lvl3pPr marL="1138163" indent="-224899" algn="l" defTabSz="909537" rtl="0" fontAlgn="base">
        <a:spcBef>
          <a:spcPct val="20000"/>
        </a:spcBef>
        <a:spcAft>
          <a:spcPct val="0"/>
        </a:spcAft>
        <a:buFont typeface="Arial" charset="0"/>
        <a:buChar char="•"/>
        <a:defRPr sz="2400" kern="1200">
          <a:solidFill>
            <a:srgbClr val="4BACC6"/>
          </a:solidFill>
          <a:latin typeface="+mn-lt"/>
          <a:ea typeface="+mn-ea"/>
          <a:cs typeface="+mn-cs"/>
        </a:defRPr>
      </a:lvl3pPr>
      <a:lvl4pPr marL="1595417" indent="-226142" algn="l" defTabSz="909537" rtl="0" fontAlgn="base">
        <a:spcBef>
          <a:spcPct val="20000"/>
        </a:spcBef>
        <a:spcAft>
          <a:spcPct val="0"/>
        </a:spcAft>
        <a:buFont typeface="Arial" charset="0"/>
        <a:buChar char="–"/>
        <a:defRPr sz="2000" kern="1200">
          <a:solidFill>
            <a:srgbClr val="4BACC6"/>
          </a:solidFill>
          <a:latin typeface="+mn-lt"/>
          <a:ea typeface="+mn-ea"/>
          <a:cs typeface="+mn-cs"/>
        </a:defRPr>
      </a:lvl4pPr>
      <a:lvl5pPr marL="2051428" indent="-226142" algn="l" defTabSz="909537" rtl="0" fontAlgn="base">
        <a:spcBef>
          <a:spcPct val="20000"/>
        </a:spcBef>
        <a:spcAft>
          <a:spcPct val="0"/>
        </a:spcAft>
        <a:buFont typeface="Arial" charset="0"/>
        <a:buChar char="»"/>
        <a:defRPr sz="2000" kern="1200">
          <a:solidFill>
            <a:srgbClr val="4BACC6"/>
          </a:solidFill>
          <a:latin typeface="+mn-lt"/>
          <a:ea typeface="+mn-ea"/>
          <a:cs typeface="+mn-cs"/>
        </a:defRPr>
      </a:lvl5pPr>
      <a:lvl6pPr marL="1964519"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21704"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678891"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036076"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ru-RU"/>
      </a:defPPr>
      <a:lvl1pPr marL="0" algn="l" defTabSz="714369" rtl="0" eaLnBrk="1" latinLnBrk="0" hangingPunct="1">
        <a:defRPr sz="1300" kern="1200">
          <a:solidFill>
            <a:schemeClr val="tx1"/>
          </a:solidFill>
          <a:latin typeface="+mn-lt"/>
          <a:ea typeface="+mn-ea"/>
          <a:cs typeface="+mn-cs"/>
        </a:defRPr>
      </a:lvl1pPr>
      <a:lvl2pPr marL="357185" algn="l" defTabSz="714369" rtl="0" eaLnBrk="1" latinLnBrk="0" hangingPunct="1">
        <a:defRPr sz="1300" kern="1200">
          <a:solidFill>
            <a:schemeClr val="tx1"/>
          </a:solidFill>
          <a:latin typeface="+mn-lt"/>
          <a:ea typeface="+mn-ea"/>
          <a:cs typeface="+mn-cs"/>
        </a:defRPr>
      </a:lvl2pPr>
      <a:lvl3pPr marL="714369" algn="l" defTabSz="714369" rtl="0" eaLnBrk="1" latinLnBrk="0" hangingPunct="1">
        <a:defRPr sz="1300" kern="1200">
          <a:solidFill>
            <a:schemeClr val="tx1"/>
          </a:solidFill>
          <a:latin typeface="+mn-lt"/>
          <a:ea typeface="+mn-ea"/>
          <a:cs typeface="+mn-cs"/>
        </a:defRPr>
      </a:lvl3pPr>
      <a:lvl4pPr marL="1071556" algn="l" defTabSz="714369" rtl="0" eaLnBrk="1" latinLnBrk="0" hangingPunct="1">
        <a:defRPr sz="1300" kern="1200">
          <a:solidFill>
            <a:schemeClr val="tx1"/>
          </a:solidFill>
          <a:latin typeface="+mn-lt"/>
          <a:ea typeface="+mn-ea"/>
          <a:cs typeface="+mn-cs"/>
        </a:defRPr>
      </a:lvl4pPr>
      <a:lvl5pPr marL="1428744" algn="l" defTabSz="714369" rtl="0" eaLnBrk="1" latinLnBrk="0" hangingPunct="1">
        <a:defRPr sz="1300" kern="1200">
          <a:solidFill>
            <a:schemeClr val="tx1"/>
          </a:solidFill>
          <a:latin typeface="+mn-lt"/>
          <a:ea typeface="+mn-ea"/>
          <a:cs typeface="+mn-cs"/>
        </a:defRPr>
      </a:lvl5pPr>
      <a:lvl6pPr marL="1785926" algn="l" defTabSz="714369" rtl="0" eaLnBrk="1" latinLnBrk="0" hangingPunct="1">
        <a:defRPr sz="1300" kern="1200">
          <a:solidFill>
            <a:schemeClr val="tx1"/>
          </a:solidFill>
          <a:latin typeface="+mn-lt"/>
          <a:ea typeface="+mn-ea"/>
          <a:cs typeface="+mn-cs"/>
        </a:defRPr>
      </a:lvl6pPr>
      <a:lvl7pPr marL="2143109" algn="l" defTabSz="714369" rtl="0" eaLnBrk="1" latinLnBrk="0" hangingPunct="1">
        <a:defRPr sz="1300" kern="1200">
          <a:solidFill>
            <a:schemeClr val="tx1"/>
          </a:solidFill>
          <a:latin typeface="+mn-lt"/>
          <a:ea typeface="+mn-ea"/>
          <a:cs typeface="+mn-cs"/>
        </a:defRPr>
      </a:lvl7pPr>
      <a:lvl8pPr marL="2500300" algn="l" defTabSz="714369" rtl="0" eaLnBrk="1" latinLnBrk="0" hangingPunct="1">
        <a:defRPr sz="1300" kern="1200">
          <a:solidFill>
            <a:schemeClr val="tx1"/>
          </a:solidFill>
          <a:latin typeface="+mn-lt"/>
          <a:ea typeface="+mn-ea"/>
          <a:cs typeface="+mn-cs"/>
        </a:defRPr>
      </a:lvl8pPr>
      <a:lvl9pPr marL="2857482" algn="l" defTabSz="714369"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duotone>
              <a:schemeClr val="bg2">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pic>
        <p:nvPicPr>
          <p:cNvPr id="12" name="Picture 4" descr="H:\графика\asadal\scool\scool\38 [Converted]111.png"/>
          <p:cNvPicPr>
            <a:picLocks noChangeAspect="1" noChangeArrowheads="1"/>
          </p:cNvPicPr>
          <p:nvPr/>
        </p:nvPicPr>
        <p:blipFill>
          <a:blip r:embed="rId14" cstate="print"/>
          <a:srcRect l="2920" t="16669" r="3650"/>
          <a:stretch>
            <a:fillRect/>
          </a:stretch>
        </p:blipFill>
        <p:spPr bwMode="auto">
          <a:xfrm>
            <a:off x="-622" y="-128"/>
            <a:ext cx="9145244" cy="1071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315" name="Picture 3" descr="H:\графика\asadal\scool\scool\38 [Converted].png"/>
          <p:cNvPicPr>
            <a:picLocks noChangeAspect="1" noChangeArrowheads="1"/>
          </p:cNvPicPr>
          <p:nvPr/>
        </p:nvPicPr>
        <p:blipFill>
          <a:blip r:embed="rId15"/>
          <a:srcRect l="11539" b="11938"/>
          <a:stretch>
            <a:fillRect/>
          </a:stretch>
        </p:blipFill>
        <p:spPr bwMode="auto">
          <a:xfrm>
            <a:off x="0" y="4018258"/>
            <a:ext cx="3285595" cy="1125242"/>
          </a:xfrm>
          <a:prstGeom prst="rect">
            <a:avLst/>
          </a:prstGeom>
          <a:noFill/>
          <a:ln w="9525">
            <a:noFill/>
            <a:miter lim="800000"/>
            <a:headEnd/>
            <a:tailEnd/>
          </a:ln>
        </p:spPr>
      </p:pic>
      <p:pic>
        <p:nvPicPr>
          <p:cNvPr id="13316" name="Picture 2" descr="H:\графика\asadal\scool\scool\23\10101010.png"/>
          <p:cNvPicPr>
            <a:picLocks noChangeAspect="1" noChangeArrowheads="1"/>
          </p:cNvPicPr>
          <p:nvPr/>
        </p:nvPicPr>
        <p:blipFill>
          <a:blip r:embed="rId16"/>
          <a:srcRect r="11858"/>
          <a:stretch>
            <a:fillRect/>
          </a:stretch>
        </p:blipFill>
        <p:spPr bwMode="auto">
          <a:xfrm>
            <a:off x="8215344" y="3881112"/>
            <a:ext cx="928656" cy="1262388"/>
          </a:xfrm>
          <a:prstGeom prst="rect">
            <a:avLst/>
          </a:prstGeom>
          <a:noFill/>
          <a:ln w="9525">
            <a:noFill/>
            <a:miter lim="800000"/>
            <a:headEnd/>
            <a:tailEnd/>
          </a:ln>
        </p:spPr>
      </p:pic>
      <p:sp>
        <p:nvSpPr>
          <p:cNvPr id="2" name="Заголовок 1"/>
          <p:cNvSpPr>
            <a:spLocks noGrp="1"/>
          </p:cNvSpPr>
          <p:nvPr>
            <p:ph type="title"/>
          </p:nvPr>
        </p:nvSpPr>
        <p:spPr bwMode="auto">
          <a:xfrm>
            <a:off x="0" y="159824"/>
            <a:ext cx="9144000" cy="857430"/>
          </a:xfrm>
          <a:prstGeom prst="rect">
            <a:avLst/>
          </a:prstGeom>
          <a:gradFill rotWithShape="0">
            <a:gsLst>
              <a:gs pos="0">
                <a:srgbClr val="E9E3E1">
                  <a:alpha val="0"/>
                </a:srgbClr>
              </a:gs>
              <a:gs pos="39999">
                <a:srgbClr val="BCABA5">
                  <a:alpha val="23999"/>
                </a:srgbClr>
              </a:gs>
              <a:gs pos="70000">
                <a:srgbClr val="6A5650">
                  <a:alpha val="41999"/>
                </a:srgbClr>
              </a:gs>
              <a:gs pos="100000">
                <a:srgbClr val="FF0000">
                  <a:alpha val="59999"/>
                </a:srgbClr>
              </a:gs>
            </a:gsLst>
            <a:lin ang="5400000"/>
          </a:gradFill>
          <a:ln w="9525">
            <a:noFill/>
            <a:miter lim="800000"/>
            <a:headEnd/>
            <a:tailEnd/>
          </a:ln>
        </p:spPr>
        <p:txBody>
          <a:bodyPr vert="horz" wrap="square" lIns="91263" tIns="45628" rIns="91263" bIns="45628" numCol="1" anchor="ctr" anchorCtr="0" compatLnSpc="1">
            <a:prstTxWarp prst="textNoShape">
              <a:avLst/>
            </a:prstTxWarp>
          </a:bodyPr>
          <a:lstStyle/>
          <a:p>
            <a:pPr lvl="0"/>
            <a:r>
              <a:rPr lang="ru-RU" smtClean="0"/>
              <a:t>Образец заголовка</a:t>
            </a:r>
          </a:p>
        </p:txBody>
      </p:sp>
      <p:sp>
        <p:nvSpPr>
          <p:cNvPr id="13318" name="Текст 2"/>
          <p:cNvSpPr>
            <a:spLocks noGrp="1"/>
          </p:cNvSpPr>
          <p:nvPr>
            <p:ph type="body" idx="1"/>
          </p:nvPr>
        </p:nvSpPr>
        <p:spPr bwMode="auto">
          <a:xfrm>
            <a:off x="457540" y="1179237"/>
            <a:ext cx="8228920" cy="3414601"/>
          </a:xfrm>
          <a:prstGeom prst="rect">
            <a:avLst/>
          </a:prstGeom>
          <a:noFill/>
          <a:ln w="9525">
            <a:noFill/>
            <a:miter lim="800000"/>
            <a:headEnd/>
            <a:tailEnd/>
          </a:ln>
        </p:spPr>
        <p:txBody>
          <a:bodyPr vert="horz" wrap="square" lIns="91263" tIns="45628" rIns="91263" bIns="4562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bwMode="auto">
          <a:xfrm>
            <a:off x="457540"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defTabSz="910779">
              <a:defRPr sz="1200">
                <a:solidFill>
                  <a:srgbClr val="898989"/>
                </a:solidFill>
                <a:latin typeface="Calibri" pitchFamily="34" charset="0"/>
              </a:defRPr>
            </a:lvl1pPr>
          </a:lstStyle>
          <a:p>
            <a:fld id="{DD74E168-4192-4B6F-A906-DAD59A0691A7}" type="datetime1">
              <a:rPr lang="ru-RU"/>
              <a:pPr/>
              <a:t>08.11.2018</a:t>
            </a:fld>
            <a:endParaRPr lang="ru-RU"/>
          </a:p>
        </p:txBody>
      </p:sp>
      <p:sp>
        <p:nvSpPr>
          <p:cNvPr id="5" name="Нижний колонтитул 4"/>
          <p:cNvSpPr>
            <a:spLocks noGrp="1"/>
          </p:cNvSpPr>
          <p:nvPr>
            <p:ph type="ftr" sz="quarter" idx="3"/>
          </p:nvPr>
        </p:nvSpPr>
        <p:spPr bwMode="auto">
          <a:xfrm>
            <a:off x="3124031" y="4767700"/>
            <a:ext cx="2895939"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ctr" defTabSz="910779">
              <a:defRPr sz="1200">
                <a:solidFill>
                  <a:srgbClr val="898989"/>
                </a:solidFill>
                <a:latin typeface="Calibri" pitchFamily="34" charset="0"/>
              </a:defRPr>
            </a:lvl1pPr>
          </a:lstStyle>
          <a:p>
            <a:endParaRPr lang="ru-RU"/>
          </a:p>
        </p:txBody>
      </p:sp>
      <p:sp>
        <p:nvSpPr>
          <p:cNvPr id="6" name="Номер слайда 5"/>
          <p:cNvSpPr>
            <a:spLocks noGrp="1"/>
          </p:cNvSpPr>
          <p:nvPr>
            <p:ph type="sldNum" sz="quarter" idx="4"/>
          </p:nvPr>
        </p:nvSpPr>
        <p:spPr bwMode="auto">
          <a:xfrm>
            <a:off x="6553539"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r" defTabSz="910779">
              <a:defRPr sz="1200">
                <a:solidFill>
                  <a:srgbClr val="898989"/>
                </a:solidFill>
                <a:latin typeface="Calibri" pitchFamily="34" charset="0"/>
              </a:defRPr>
            </a:lvl1pPr>
          </a:lstStyle>
          <a:p>
            <a:fld id="{FD2F0E33-E9D4-4A38-986B-3C4397937A6F}"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802" r:id="rId1"/>
    <p:sldLayoutId id="2147483790" r:id="rId2"/>
    <p:sldLayoutId id="2147483789" r:id="rId3"/>
    <p:sldLayoutId id="2147483788" r:id="rId4"/>
    <p:sldLayoutId id="2147483787" r:id="rId5"/>
    <p:sldLayoutId id="2147483786" r:id="rId6"/>
    <p:sldLayoutId id="2147483785" r:id="rId7"/>
    <p:sldLayoutId id="2147483784" r:id="rId8"/>
    <p:sldLayoutId id="2147483783" r:id="rId9"/>
    <p:sldLayoutId id="2147483782" r:id="rId10"/>
    <p:sldLayoutId id="2147483781" r:id="rId11"/>
  </p:sldLayoutIdLst>
  <p:hf hdr="0" ftr="0" dt="0"/>
  <p:txStyles>
    <p:titleStyle>
      <a:lvl1pPr algn="ctr" defTabSz="909537" rtl="0" fontAlgn="base">
        <a:spcBef>
          <a:spcPct val="0"/>
        </a:spcBef>
        <a:spcAft>
          <a:spcPct val="0"/>
        </a:spcAft>
        <a:defRPr sz="4300" b="1" kern="1200">
          <a:solidFill>
            <a:srgbClr val="F2F2F2"/>
          </a:solidFill>
          <a:effectLst>
            <a:outerShdw blurRad="38100" dist="38100" dir="2700000" algn="tl">
              <a:srgbClr val="000000">
                <a:alpha val="43137"/>
              </a:srgbClr>
            </a:outerShdw>
          </a:effectLst>
          <a:latin typeface="Cambria" pitchFamily="18" charset="0"/>
          <a:ea typeface="+mj-ea"/>
          <a:cs typeface="+mj-cs"/>
        </a:defRPr>
      </a:lvl1pPr>
      <a:lvl2pPr algn="ctr" defTabSz="909537" rtl="0" fontAlgn="base">
        <a:spcBef>
          <a:spcPct val="0"/>
        </a:spcBef>
        <a:spcAft>
          <a:spcPct val="0"/>
        </a:spcAft>
        <a:defRPr sz="4300" b="1">
          <a:solidFill>
            <a:srgbClr val="F2F2F2"/>
          </a:solidFill>
          <a:latin typeface="Cambria" pitchFamily="18" charset="0"/>
        </a:defRPr>
      </a:lvl2pPr>
      <a:lvl3pPr algn="ctr" defTabSz="909537" rtl="0" fontAlgn="base">
        <a:spcBef>
          <a:spcPct val="0"/>
        </a:spcBef>
        <a:spcAft>
          <a:spcPct val="0"/>
        </a:spcAft>
        <a:defRPr sz="4300" b="1">
          <a:solidFill>
            <a:srgbClr val="F2F2F2"/>
          </a:solidFill>
          <a:latin typeface="Cambria" pitchFamily="18" charset="0"/>
        </a:defRPr>
      </a:lvl3pPr>
      <a:lvl4pPr algn="ctr" defTabSz="909537" rtl="0" fontAlgn="base">
        <a:spcBef>
          <a:spcPct val="0"/>
        </a:spcBef>
        <a:spcAft>
          <a:spcPct val="0"/>
        </a:spcAft>
        <a:defRPr sz="4300" b="1">
          <a:solidFill>
            <a:srgbClr val="F2F2F2"/>
          </a:solidFill>
          <a:latin typeface="Cambria" pitchFamily="18" charset="0"/>
        </a:defRPr>
      </a:lvl4pPr>
      <a:lvl5pPr algn="ctr" defTabSz="909537" rtl="0" fontAlgn="base">
        <a:spcBef>
          <a:spcPct val="0"/>
        </a:spcBef>
        <a:spcAft>
          <a:spcPct val="0"/>
        </a:spcAft>
        <a:defRPr sz="4300" b="1">
          <a:solidFill>
            <a:srgbClr val="F2F2F2"/>
          </a:solidFill>
          <a:latin typeface="Cambria" pitchFamily="18" charset="0"/>
        </a:defRPr>
      </a:lvl5pPr>
      <a:lvl6pPr marL="357185" algn="ctr" defTabSz="713131" rtl="0" eaLnBrk="1" fontAlgn="base" hangingPunct="1">
        <a:spcBef>
          <a:spcPct val="0"/>
        </a:spcBef>
        <a:spcAft>
          <a:spcPct val="0"/>
        </a:spcAft>
        <a:defRPr sz="3400" b="1">
          <a:solidFill>
            <a:srgbClr val="F2F2F2"/>
          </a:solidFill>
          <a:latin typeface="Cambria" pitchFamily="18" charset="0"/>
        </a:defRPr>
      </a:lvl6pPr>
      <a:lvl7pPr marL="714369" algn="ctr" defTabSz="713131" rtl="0" eaLnBrk="1" fontAlgn="base" hangingPunct="1">
        <a:spcBef>
          <a:spcPct val="0"/>
        </a:spcBef>
        <a:spcAft>
          <a:spcPct val="0"/>
        </a:spcAft>
        <a:defRPr sz="3400" b="1">
          <a:solidFill>
            <a:srgbClr val="F2F2F2"/>
          </a:solidFill>
          <a:latin typeface="Cambria" pitchFamily="18" charset="0"/>
        </a:defRPr>
      </a:lvl7pPr>
      <a:lvl8pPr marL="1071556" algn="ctr" defTabSz="713131" rtl="0" eaLnBrk="1" fontAlgn="base" hangingPunct="1">
        <a:spcBef>
          <a:spcPct val="0"/>
        </a:spcBef>
        <a:spcAft>
          <a:spcPct val="0"/>
        </a:spcAft>
        <a:defRPr sz="3400" b="1">
          <a:solidFill>
            <a:srgbClr val="F2F2F2"/>
          </a:solidFill>
          <a:latin typeface="Cambria" pitchFamily="18" charset="0"/>
        </a:defRPr>
      </a:lvl8pPr>
      <a:lvl9pPr marL="1428744" algn="ctr" defTabSz="713131" rtl="0" eaLnBrk="1" fontAlgn="base" hangingPunct="1">
        <a:spcBef>
          <a:spcPct val="0"/>
        </a:spcBef>
        <a:spcAft>
          <a:spcPct val="0"/>
        </a:spcAft>
        <a:defRPr sz="3400" b="1">
          <a:solidFill>
            <a:srgbClr val="F2F2F2"/>
          </a:solidFill>
          <a:latin typeface="Cambria" pitchFamily="18" charset="0"/>
        </a:defRPr>
      </a:lvl9pPr>
    </p:titleStyle>
    <p:bodyStyle>
      <a:lvl1pPr marL="339213" indent="-339213" algn="l" defTabSz="909537" rtl="0" fontAlgn="base">
        <a:spcBef>
          <a:spcPct val="20000"/>
        </a:spcBef>
        <a:spcAft>
          <a:spcPct val="0"/>
        </a:spcAft>
        <a:buFont typeface="Arial" charset="0"/>
        <a:buChar char="•"/>
        <a:defRPr sz="3200" b="1" kern="1200">
          <a:solidFill>
            <a:schemeClr val="tx1"/>
          </a:solidFill>
          <a:latin typeface="Garamond" pitchFamily="18" charset="0"/>
          <a:ea typeface="+mn-ea"/>
          <a:cs typeface="+mn-cs"/>
        </a:defRPr>
      </a:lvl1pPr>
      <a:lvl2pPr marL="739309" indent="-282056" algn="l" defTabSz="909537" rtl="0" fontAlgn="base">
        <a:spcBef>
          <a:spcPct val="20000"/>
        </a:spcBef>
        <a:spcAft>
          <a:spcPct val="0"/>
        </a:spcAft>
        <a:buFont typeface="Arial" charset="0"/>
        <a:buChar char="–"/>
        <a:defRPr sz="2900" b="1" kern="1200">
          <a:solidFill>
            <a:schemeClr val="tx1"/>
          </a:solidFill>
          <a:latin typeface="Garamond" pitchFamily="18" charset="0"/>
          <a:ea typeface="+mn-ea"/>
          <a:cs typeface="+mn-cs"/>
        </a:defRPr>
      </a:lvl2pPr>
      <a:lvl3pPr marL="1138163" indent="-224899" algn="l" defTabSz="909537" rtl="0" fontAlgn="base">
        <a:spcBef>
          <a:spcPct val="20000"/>
        </a:spcBef>
        <a:spcAft>
          <a:spcPct val="0"/>
        </a:spcAft>
        <a:buFont typeface="Arial" charset="0"/>
        <a:buChar char="•"/>
        <a:defRPr sz="2400" b="1" kern="1200">
          <a:solidFill>
            <a:schemeClr val="tx1"/>
          </a:solidFill>
          <a:latin typeface="Garamond" pitchFamily="18" charset="0"/>
          <a:ea typeface="+mn-ea"/>
          <a:cs typeface="+mn-cs"/>
        </a:defRPr>
      </a:lvl3pPr>
      <a:lvl4pPr marL="1595417" indent="-226142" algn="l" defTabSz="909537" rtl="0" fontAlgn="base">
        <a:spcBef>
          <a:spcPct val="20000"/>
        </a:spcBef>
        <a:spcAft>
          <a:spcPct val="0"/>
        </a:spcAft>
        <a:buFont typeface="Arial" charset="0"/>
        <a:buChar char="–"/>
        <a:defRPr sz="2000" b="1" kern="1200">
          <a:solidFill>
            <a:schemeClr val="tx1"/>
          </a:solidFill>
          <a:latin typeface="Garamond" pitchFamily="18" charset="0"/>
          <a:ea typeface="+mn-ea"/>
          <a:cs typeface="+mn-cs"/>
        </a:defRPr>
      </a:lvl4pPr>
      <a:lvl5pPr marL="2051428" indent="-226142" algn="l" defTabSz="909537" rtl="0" fontAlgn="base">
        <a:spcBef>
          <a:spcPct val="20000"/>
        </a:spcBef>
        <a:spcAft>
          <a:spcPct val="0"/>
        </a:spcAft>
        <a:buFont typeface="Arial" charset="0"/>
        <a:buChar char="»"/>
        <a:defRPr sz="2000" b="1" kern="1200">
          <a:solidFill>
            <a:schemeClr val="tx1"/>
          </a:solidFill>
          <a:latin typeface="Garamond" pitchFamily="18" charset="0"/>
          <a:ea typeface="+mn-ea"/>
          <a:cs typeface="+mn-cs"/>
        </a:defRPr>
      </a:lvl5pPr>
      <a:lvl6pPr marL="1964519"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21704"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678891"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036076"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ru-RU"/>
      </a:defPPr>
      <a:lvl1pPr marL="0" algn="l" defTabSz="714369" rtl="0" eaLnBrk="1" latinLnBrk="0" hangingPunct="1">
        <a:defRPr sz="1300" kern="1200">
          <a:solidFill>
            <a:schemeClr val="tx1"/>
          </a:solidFill>
          <a:latin typeface="+mn-lt"/>
          <a:ea typeface="+mn-ea"/>
          <a:cs typeface="+mn-cs"/>
        </a:defRPr>
      </a:lvl1pPr>
      <a:lvl2pPr marL="357185" algn="l" defTabSz="714369" rtl="0" eaLnBrk="1" latinLnBrk="0" hangingPunct="1">
        <a:defRPr sz="1300" kern="1200">
          <a:solidFill>
            <a:schemeClr val="tx1"/>
          </a:solidFill>
          <a:latin typeface="+mn-lt"/>
          <a:ea typeface="+mn-ea"/>
          <a:cs typeface="+mn-cs"/>
        </a:defRPr>
      </a:lvl2pPr>
      <a:lvl3pPr marL="714369" algn="l" defTabSz="714369" rtl="0" eaLnBrk="1" latinLnBrk="0" hangingPunct="1">
        <a:defRPr sz="1300" kern="1200">
          <a:solidFill>
            <a:schemeClr val="tx1"/>
          </a:solidFill>
          <a:latin typeface="+mn-lt"/>
          <a:ea typeface="+mn-ea"/>
          <a:cs typeface="+mn-cs"/>
        </a:defRPr>
      </a:lvl3pPr>
      <a:lvl4pPr marL="1071556" algn="l" defTabSz="714369" rtl="0" eaLnBrk="1" latinLnBrk="0" hangingPunct="1">
        <a:defRPr sz="1300" kern="1200">
          <a:solidFill>
            <a:schemeClr val="tx1"/>
          </a:solidFill>
          <a:latin typeface="+mn-lt"/>
          <a:ea typeface="+mn-ea"/>
          <a:cs typeface="+mn-cs"/>
        </a:defRPr>
      </a:lvl4pPr>
      <a:lvl5pPr marL="1428744" algn="l" defTabSz="714369" rtl="0" eaLnBrk="1" latinLnBrk="0" hangingPunct="1">
        <a:defRPr sz="1300" kern="1200">
          <a:solidFill>
            <a:schemeClr val="tx1"/>
          </a:solidFill>
          <a:latin typeface="+mn-lt"/>
          <a:ea typeface="+mn-ea"/>
          <a:cs typeface="+mn-cs"/>
        </a:defRPr>
      </a:lvl5pPr>
      <a:lvl6pPr marL="1785926" algn="l" defTabSz="714369" rtl="0" eaLnBrk="1" latinLnBrk="0" hangingPunct="1">
        <a:defRPr sz="1300" kern="1200">
          <a:solidFill>
            <a:schemeClr val="tx1"/>
          </a:solidFill>
          <a:latin typeface="+mn-lt"/>
          <a:ea typeface="+mn-ea"/>
          <a:cs typeface="+mn-cs"/>
        </a:defRPr>
      </a:lvl6pPr>
      <a:lvl7pPr marL="2143109" algn="l" defTabSz="714369" rtl="0" eaLnBrk="1" latinLnBrk="0" hangingPunct="1">
        <a:defRPr sz="1300" kern="1200">
          <a:solidFill>
            <a:schemeClr val="tx1"/>
          </a:solidFill>
          <a:latin typeface="+mn-lt"/>
          <a:ea typeface="+mn-ea"/>
          <a:cs typeface="+mn-cs"/>
        </a:defRPr>
      </a:lvl7pPr>
      <a:lvl8pPr marL="2500300" algn="l" defTabSz="714369" rtl="0" eaLnBrk="1" latinLnBrk="0" hangingPunct="1">
        <a:defRPr sz="1300" kern="1200">
          <a:solidFill>
            <a:schemeClr val="tx1"/>
          </a:solidFill>
          <a:latin typeface="+mn-lt"/>
          <a:ea typeface="+mn-ea"/>
          <a:cs typeface="+mn-cs"/>
        </a:defRPr>
      </a:lvl8pPr>
      <a:lvl9pPr marL="2857482" algn="l" defTabSz="714369"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5602" name="Заголовок 1"/>
          <p:cNvSpPr>
            <a:spLocks noGrp="1"/>
          </p:cNvSpPr>
          <p:nvPr>
            <p:ph type="title"/>
          </p:nvPr>
        </p:nvSpPr>
        <p:spPr bwMode="auto">
          <a:xfrm>
            <a:off x="457540" y="206259"/>
            <a:ext cx="8228920" cy="857430"/>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p>
            <a:pPr lvl="0"/>
            <a:r>
              <a:rPr lang="ru-RU" smtClean="0"/>
              <a:t>Образец заголовка</a:t>
            </a:r>
          </a:p>
        </p:txBody>
      </p:sp>
      <p:sp>
        <p:nvSpPr>
          <p:cNvPr id="25603" name="Текст 2"/>
          <p:cNvSpPr>
            <a:spLocks noGrp="1"/>
          </p:cNvSpPr>
          <p:nvPr>
            <p:ph type="body" idx="1"/>
          </p:nvPr>
        </p:nvSpPr>
        <p:spPr bwMode="auto">
          <a:xfrm>
            <a:off x="457540" y="1199754"/>
            <a:ext cx="8228920" cy="3394083"/>
          </a:xfrm>
          <a:prstGeom prst="rect">
            <a:avLst/>
          </a:prstGeom>
          <a:noFill/>
          <a:ln w="9525">
            <a:noFill/>
            <a:miter lim="800000"/>
            <a:headEnd/>
            <a:tailEnd/>
          </a:ln>
        </p:spPr>
        <p:txBody>
          <a:bodyPr vert="horz" wrap="square" lIns="91263" tIns="45628" rIns="91263" bIns="45628"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bwMode="auto">
          <a:xfrm>
            <a:off x="457540"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defTabSz="910779">
              <a:defRPr sz="1200">
                <a:solidFill>
                  <a:srgbClr val="898989"/>
                </a:solidFill>
                <a:latin typeface="Calibri" pitchFamily="34" charset="0"/>
              </a:defRPr>
            </a:lvl1pPr>
          </a:lstStyle>
          <a:p>
            <a:fld id="{EBB09BE2-1106-487E-A9E2-1C10340D05A7}" type="datetime1">
              <a:rPr lang="ru-RU"/>
              <a:pPr/>
              <a:t>08.11.2018</a:t>
            </a:fld>
            <a:endParaRPr lang="ru-RU"/>
          </a:p>
        </p:txBody>
      </p:sp>
      <p:sp>
        <p:nvSpPr>
          <p:cNvPr id="5" name="Нижний колонтитул 4"/>
          <p:cNvSpPr>
            <a:spLocks noGrp="1"/>
          </p:cNvSpPr>
          <p:nvPr>
            <p:ph type="ftr" sz="quarter" idx="3"/>
          </p:nvPr>
        </p:nvSpPr>
        <p:spPr bwMode="auto">
          <a:xfrm>
            <a:off x="3124031" y="4767700"/>
            <a:ext cx="2895939"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ctr" defTabSz="910779">
              <a:defRPr sz="1200">
                <a:solidFill>
                  <a:srgbClr val="898989"/>
                </a:solidFill>
                <a:latin typeface="Calibri" pitchFamily="34" charset="0"/>
              </a:defRPr>
            </a:lvl1pPr>
          </a:lstStyle>
          <a:p>
            <a:endParaRPr lang="ru-RU"/>
          </a:p>
        </p:txBody>
      </p:sp>
      <p:sp>
        <p:nvSpPr>
          <p:cNvPr id="6" name="Номер слайда 5"/>
          <p:cNvSpPr>
            <a:spLocks noGrp="1"/>
          </p:cNvSpPr>
          <p:nvPr>
            <p:ph type="sldNum" sz="quarter" idx="4"/>
          </p:nvPr>
        </p:nvSpPr>
        <p:spPr bwMode="auto">
          <a:xfrm>
            <a:off x="6553539" y="4767700"/>
            <a:ext cx="2132921" cy="274291"/>
          </a:xfrm>
          <a:prstGeom prst="rect">
            <a:avLst/>
          </a:prstGeom>
          <a:noFill/>
          <a:ln w="9525">
            <a:noFill/>
            <a:miter lim="800000"/>
            <a:headEnd/>
            <a:tailEnd/>
          </a:ln>
        </p:spPr>
        <p:txBody>
          <a:bodyPr vert="horz" wrap="square" lIns="91263" tIns="45628" rIns="91263" bIns="45628" numCol="1" anchor="ctr" anchorCtr="0" compatLnSpc="1">
            <a:prstTxWarp prst="textNoShape">
              <a:avLst/>
            </a:prstTxWarp>
          </a:bodyPr>
          <a:lstStyle>
            <a:lvl1pPr algn="r" defTabSz="910779">
              <a:defRPr sz="1200">
                <a:solidFill>
                  <a:srgbClr val="898989"/>
                </a:solidFill>
                <a:latin typeface="Calibri" pitchFamily="34" charset="0"/>
              </a:defRPr>
            </a:lvl1pPr>
          </a:lstStyle>
          <a:p>
            <a:fld id="{06033634-3973-43F7-9D57-DC244311CAF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803" r:id="rId1"/>
    <p:sldLayoutId id="2147483800" r:id="rId2"/>
    <p:sldLayoutId id="2147483799" r:id="rId3"/>
    <p:sldLayoutId id="2147483798" r:id="rId4"/>
    <p:sldLayoutId id="2147483797" r:id="rId5"/>
    <p:sldLayoutId id="2147483796" r:id="rId6"/>
    <p:sldLayoutId id="2147483795" r:id="rId7"/>
    <p:sldLayoutId id="2147483794" r:id="rId8"/>
    <p:sldLayoutId id="2147483793" r:id="rId9"/>
    <p:sldLayoutId id="2147483792" r:id="rId10"/>
    <p:sldLayoutId id="2147483791" r:id="rId11"/>
    <p:sldLayoutId id="2147483804" r:id="rId12"/>
  </p:sldLayoutIdLst>
  <p:hf hdr="0" ftr="0" dt="0"/>
  <p:txStyles>
    <p:titleStyle>
      <a:lvl1pPr algn="ctr" defTabSz="909537" rtl="0" fontAlgn="base">
        <a:spcBef>
          <a:spcPct val="0"/>
        </a:spcBef>
        <a:spcAft>
          <a:spcPct val="0"/>
        </a:spcAft>
        <a:defRPr lang="ru-RU" sz="4300" b="1" kern="1200">
          <a:solidFill>
            <a:srgbClr val="E46C0A"/>
          </a:solidFill>
          <a:latin typeface="Impact" pitchFamily="34" charset="0"/>
          <a:ea typeface="+mj-ea"/>
          <a:cs typeface="+mj-cs"/>
        </a:defRPr>
      </a:lvl1pPr>
      <a:lvl2pPr algn="ctr" defTabSz="909537" rtl="0" fontAlgn="base">
        <a:spcBef>
          <a:spcPct val="0"/>
        </a:spcBef>
        <a:spcAft>
          <a:spcPct val="0"/>
        </a:spcAft>
        <a:defRPr sz="4300" b="1">
          <a:solidFill>
            <a:srgbClr val="E46C0A"/>
          </a:solidFill>
          <a:latin typeface="Impact" pitchFamily="34" charset="0"/>
        </a:defRPr>
      </a:lvl2pPr>
      <a:lvl3pPr algn="ctr" defTabSz="909537" rtl="0" fontAlgn="base">
        <a:spcBef>
          <a:spcPct val="0"/>
        </a:spcBef>
        <a:spcAft>
          <a:spcPct val="0"/>
        </a:spcAft>
        <a:defRPr sz="4300" b="1">
          <a:solidFill>
            <a:srgbClr val="E46C0A"/>
          </a:solidFill>
          <a:latin typeface="Impact" pitchFamily="34" charset="0"/>
        </a:defRPr>
      </a:lvl3pPr>
      <a:lvl4pPr algn="ctr" defTabSz="909537" rtl="0" fontAlgn="base">
        <a:spcBef>
          <a:spcPct val="0"/>
        </a:spcBef>
        <a:spcAft>
          <a:spcPct val="0"/>
        </a:spcAft>
        <a:defRPr sz="4300" b="1">
          <a:solidFill>
            <a:srgbClr val="E46C0A"/>
          </a:solidFill>
          <a:latin typeface="Impact" pitchFamily="34" charset="0"/>
        </a:defRPr>
      </a:lvl4pPr>
      <a:lvl5pPr algn="ctr" defTabSz="909537" rtl="0" fontAlgn="base">
        <a:spcBef>
          <a:spcPct val="0"/>
        </a:spcBef>
        <a:spcAft>
          <a:spcPct val="0"/>
        </a:spcAft>
        <a:defRPr sz="4300" b="1">
          <a:solidFill>
            <a:srgbClr val="E46C0A"/>
          </a:solidFill>
          <a:latin typeface="Impact" pitchFamily="34" charset="0"/>
        </a:defRPr>
      </a:lvl5pPr>
      <a:lvl6pPr marL="357185" algn="ctr" defTabSz="713131" rtl="0" eaLnBrk="1" fontAlgn="base" hangingPunct="1">
        <a:spcBef>
          <a:spcPct val="0"/>
        </a:spcBef>
        <a:spcAft>
          <a:spcPct val="0"/>
        </a:spcAft>
        <a:defRPr sz="3400" b="1">
          <a:solidFill>
            <a:srgbClr val="E46C0A"/>
          </a:solidFill>
          <a:latin typeface="Impact" pitchFamily="34" charset="0"/>
        </a:defRPr>
      </a:lvl6pPr>
      <a:lvl7pPr marL="714369" algn="ctr" defTabSz="713131" rtl="0" eaLnBrk="1" fontAlgn="base" hangingPunct="1">
        <a:spcBef>
          <a:spcPct val="0"/>
        </a:spcBef>
        <a:spcAft>
          <a:spcPct val="0"/>
        </a:spcAft>
        <a:defRPr sz="3400" b="1">
          <a:solidFill>
            <a:srgbClr val="E46C0A"/>
          </a:solidFill>
          <a:latin typeface="Impact" pitchFamily="34" charset="0"/>
        </a:defRPr>
      </a:lvl7pPr>
      <a:lvl8pPr marL="1071556" algn="ctr" defTabSz="713131" rtl="0" eaLnBrk="1" fontAlgn="base" hangingPunct="1">
        <a:spcBef>
          <a:spcPct val="0"/>
        </a:spcBef>
        <a:spcAft>
          <a:spcPct val="0"/>
        </a:spcAft>
        <a:defRPr sz="3400" b="1">
          <a:solidFill>
            <a:srgbClr val="E46C0A"/>
          </a:solidFill>
          <a:latin typeface="Impact" pitchFamily="34" charset="0"/>
        </a:defRPr>
      </a:lvl8pPr>
      <a:lvl9pPr marL="1428744" algn="ctr" defTabSz="713131" rtl="0" eaLnBrk="1" fontAlgn="base" hangingPunct="1">
        <a:spcBef>
          <a:spcPct val="0"/>
        </a:spcBef>
        <a:spcAft>
          <a:spcPct val="0"/>
        </a:spcAft>
        <a:defRPr sz="3400" b="1">
          <a:solidFill>
            <a:srgbClr val="E46C0A"/>
          </a:solidFill>
          <a:latin typeface="Impact" pitchFamily="34" charset="0"/>
        </a:defRPr>
      </a:lvl9pPr>
    </p:titleStyle>
    <p:bodyStyle>
      <a:lvl1pPr marL="339213" indent="-339213" algn="l" defTabSz="909537" rtl="0" fontAlgn="base">
        <a:spcBef>
          <a:spcPct val="20000"/>
        </a:spcBef>
        <a:spcAft>
          <a:spcPct val="0"/>
        </a:spcAft>
        <a:buFont typeface="Arial" charset="0"/>
        <a:buChar char="•"/>
        <a:defRPr sz="3200" kern="1200">
          <a:solidFill>
            <a:srgbClr val="604A7B"/>
          </a:solidFill>
          <a:latin typeface="+mn-lt"/>
          <a:ea typeface="+mn-ea"/>
          <a:cs typeface="+mn-cs"/>
        </a:defRPr>
      </a:lvl1pPr>
      <a:lvl2pPr marL="739309" indent="-282056" algn="l" defTabSz="909537" rtl="0" fontAlgn="base">
        <a:spcBef>
          <a:spcPct val="20000"/>
        </a:spcBef>
        <a:spcAft>
          <a:spcPct val="0"/>
        </a:spcAft>
        <a:buFont typeface="Arial" charset="0"/>
        <a:buChar char="–"/>
        <a:defRPr sz="2900" kern="1200">
          <a:solidFill>
            <a:srgbClr val="604A7B"/>
          </a:solidFill>
          <a:latin typeface="+mn-lt"/>
          <a:ea typeface="+mn-ea"/>
          <a:cs typeface="+mn-cs"/>
        </a:defRPr>
      </a:lvl2pPr>
      <a:lvl3pPr marL="1138163" indent="-224899" algn="l" defTabSz="909537" rtl="0" fontAlgn="base">
        <a:spcBef>
          <a:spcPct val="20000"/>
        </a:spcBef>
        <a:spcAft>
          <a:spcPct val="0"/>
        </a:spcAft>
        <a:buFont typeface="Arial" charset="0"/>
        <a:buChar char="•"/>
        <a:defRPr sz="2400" kern="1200">
          <a:solidFill>
            <a:srgbClr val="604A7B"/>
          </a:solidFill>
          <a:latin typeface="+mn-lt"/>
          <a:ea typeface="+mn-ea"/>
          <a:cs typeface="+mn-cs"/>
        </a:defRPr>
      </a:lvl3pPr>
      <a:lvl4pPr marL="1595417" indent="-226142" algn="l" defTabSz="909537" rtl="0" fontAlgn="base">
        <a:spcBef>
          <a:spcPct val="20000"/>
        </a:spcBef>
        <a:spcAft>
          <a:spcPct val="0"/>
        </a:spcAft>
        <a:buFont typeface="Arial" charset="0"/>
        <a:buChar char="–"/>
        <a:defRPr sz="2000" kern="1200">
          <a:solidFill>
            <a:srgbClr val="7030A0"/>
          </a:solidFill>
          <a:latin typeface="+mn-lt"/>
          <a:ea typeface="+mn-ea"/>
          <a:cs typeface="+mn-cs"/>
        </a:defRPr>
      </a:lvl4pPr>
      <a:lvl5pPr marL="2051428" indent="-226142" algn="l" defTabSz="909537" rtl="0" fontAlgn="base">
        <a:spcBef>
          <a:spcPct val="20000"/>
        </a:spcBef>
        <a:spcAft>
          <a:spcPct val="0"/>
        </a:spcAft>
        <a:buFont typeface="Arial" charset="0"/>
        <a:buChar char="»"/>
        <a:defRPr sz="2000" kern="1200">
          <a:solidFill>
            <a:srgbClr val="7030A0"/>
          </a:solidFill>
          <a:latin typeface="+mn-lt"/>
          <a:ea typeface="+mn-ea"/>
          <a:cs typeface="+mn-cs"/>
        </a:defRPr>
      </a:lvl5pPr>
      <a:lvl6pPr marL="1964519"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321704"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2678891"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036076" indent="-178586" algn="l" defTabSz="714369"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ru-RU"/>
      </a:defPPr>
      <a:lvl1pPr marL="0" algn="l" defTabSz="714369" rtl="0" eaLnBrk="1" latinLnBrk="0" hangingPunct="1">
        <a:defRPr sz="1300" kern="1200">
          <a:solidFill>
            <a:schemeClr val="tx1"/>
          </a:solidFill>
          <a:latin typeface="+mn-lt"/>
          <a:ea typeface="+mn-ea"/>
          <a:cs typeface="+mn-cs"/>
        </a:defRPr>
      </a:lvl1pPr>
      <a:lvl2pPr marL="357185" algn="l" defTabSz="714369" rtl="0" eaLnBrk="1" latinLnBrk="0" hangingPunct="1">
        <a:defRPr sz="1300" kern="1200">
          <a:solidFill>
            <a:schemeClr val="tx1"/>
          </a:solidFill>
          <a:latin typeface="+mn-lt"/>
          <a:ea typeface="+mn-ea"/>
          <a:cs typeface="+mn-cs"/>
        </a:defRPr>
      </a:lvl2pPr>
      <a:lvl3pPr marL="714369" algn="l" defTabSz="714369" rtl="0" eaLnBrk="1" latinLnBrk="0" hangingPunct="1">
        <a:defRPr sz="1300" kern="1200">
          <a:solidFill>
            <a:schemeClr val="tx1"/>
          </a:solidFill>
          <a:latin typeface="+mn-lt"/>
          <a:ea typeface="+mn-ea"/>
          <a:cs typeface="+mn-cs"/>
        </a:defRPr>
      </a:lvl3pPr>
      <a:lvl4pPr marL="1071556" algn="l" defTabSz="714369" rtl="0" eaLnBrk="1" latinLnBrk="0" hangingPunct="1">
        <a:defRPr sz="1300" kern="1200">
          <a:solidFill>
            <a:schemeClr val="tx1"/>
          </a:solidFill>
          <a:latin typeface="+mn-lt"/>
          <a:ea typeface="+mn-ea"/>
          <a:cs typeface="+mn-cs"/>
        </a:defRPr>
      </a:lvl4pPr>
      <a:lvl5pPr marL="1428744" algn="l" defTabSz="714369" rtl="0" eaLnBrk="1" latinLnBrk="0" hangingPunct="1">
        <a:defRPr sz="1300" kern="1200">
          <a:solidFill>
            <a:schemeClr val="tx1"/>
          </a:solidFill>
          <a:latin typeface="+mn-lt"/>
          <a:ea typeface="+mn-ea"/>
          <a:cs typeface="+mn-cs"/>
        </a:defRPr>
      </a:lvl5pPr>
      <a:lvl6pPr marL="1785926" algn="l" defTabSz="714369" rtl="0" eaLnBrk="1" latinLnBrk="0" hangingPunct="1">
        <a:defRPr sz="1300" kern="1200">
          <a:solidFill>
            <a:schemeClr val="tx1"/>
          </a:solidFill>
          <a:latin typeface="+mn-lt"/>
          <a:ea typeface="+mn-ea"/>
          <a:cs typeface="+mn-cs"/>
        </a:defRPr>
      </a:lvl6pPr>
      <a:lvl7pPr marL="2143109" algn="l" defTabSz="714369" rtl="0" eaLnBrk="1" latinLnBrk="0" hangingPunct="1">
        <a:defRPr sz="1300" kern="1200">
          <a:solidFill>
            <a:schemeClr val="tx1"/>
          </a:solidFill>
          <a:latin typeface="+mn-lt"/>
          <a:ea typeface="+mn-ea"/>
          <a:cs typeface="+mn-cs"/>
        </a:defRPr>
      </a:lvl7pPr>
      <a:lvl8pPr marL="2500300" algn="l" defTabSz="714369" rtl="0" eaLnBrk="1" latinLnBrk="0" hangingPunct="1">
        <a:defRPr sz="1300" kern="1200">
          <a:solidFill>
            <a:schemeClr val="tx1"/>
          </a:solidFill>
          <a:latin typeface="+mn-lt"/>
          <a:ea typeface="+mn-ea"/>
          <a:cs typeface="+mn-cs"/>
        </a:defRPr>
      </a:lvl8pPr>
      <a:lvl9pPr marL="2857482" algn="l" defTabSz="714369"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914" name="Заголовок 1"/>
          <p:cNvSpPr>
            <a:spLocks noGrp="1"/>
          </p:cNvSpPr>
          <p:nvPr>
            <p:ph type="title"/>
          </p:nvPr>
        </p:nvSpPr>
        <p:spPr bwMode="auto">
          <a:xfrm>
            <a:off x="457540" y="206259"/>
            <a:ext cx="8228920" cy="857430"/>
          </a:xfrm>
          <a:prstGeom prst="rect">
            <a:avLst/>
          </a:prstGeom>
          <a:noFill/>
          <a:ln w="9525">
            <a:noFill/>
            <a:miter lim="800000"/>
            <a:headEnd/>
            <a:tailEnd/>
          </a:ln>
        </p:spPr>
        <p:txBody>
          <a:bodyPr vert="horz" wrap="square" lIns="91431" tIns="45715" rIns="91431" bIns="45715" numCol="1" anchor="ctr" anchorCtr="0" compatLnSpc="1">
            <a:prstTxWarp prst="textNoShape">
              <a:avLst/>
            </a:prstTxWarp>
          </a:bodyPr>
          <a:lstStyle/>
          <a:p>
            <a:pPr lvl="0"/>
            <a:r>
              <a:rPr lang="ru-RU" smtClean="0"/>
              <a:t>Образец заголовка</a:t>
            </a:r>
          </a:p>
        </p:txBody>
      </p:sp>
      <p:sp>
        <p:nvSpPr>
          <p:cNvPr id="38915" name="Текст 2"/>
          <p:cNvSpPr>
            <a:spLocks noGrp="1"/>
          </p:cNvSpPr>
          <p:nvPr>
            <p:ph type="body" idx="1"/>
          </p:nvPr>
        </p:nvSpPr>
        <p:spPr bwMode="auto">
          <a:xfrm>
            <a:off x="457540" y="1199754"/>
            <a:ext cx="8228920" cy="3394083"/>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bwMode="auto">
          <a:xfrm>
            <a:off x="457540" y="4767700"/>
            <a:ext cx="2132921" cy="274291"/>
          </a:xfrm>
          <a:prstGeom prst="rect">
            <a:avLst/>
          </a:prstGeom>
          <a:noFill/>
          <a:ln w="9525">
            <a:noFill/>
            <a:miter lim="800000"/>
            <a:headEnd/>
            <a:tailEnd/>
          </a:ln>
        </p:spPr>
        <p:txBody>
          <a:bodyPr vert="horz" wrap="square" lIns="91431" tIns="45715" rIns="91431" bIns="45715" numCol="1" anchor="ctr" anchorCtr="0" compatLnSpc="1">
            <a:prstTxWarp prst="textNoShape">
              <a:avLst/>
            </a:prstTxWarp>
          </a:bodyPr>
          <a:lstStyle>
            <a:lvl1pPr defTabSz="910779">
              <a:defRPr sz="1200">
                <a:solidFill>
                  <a:srgbClr val="898989"/>
                </a:solidFill>
                <a:latin typeface="Calibri" pitchFamily="34" charset="0"/>
              </a:defRPr>
            </a:lvl1pPr>
          </a:lstStyle>
          <a:p>
            <a:fld id="{2D1AE35D-3ADD-4FE1-963D-5E5512730A21}" type="datetime1">
              <a:rPr lang="ru-RU"/>
              <a:pPr/>
              <a:t>08.11.2018</a:t>
            </a:fld>
            <a:endParaRPr lang="ru-RU"/>
          </a:p>
        </p:txBody>
      </p:sp>
      <p:sp>
        <p:nvSpPr>
          <p:cNvPr id="5" name="Нижний колонтитул 4"/>
          <p:cNvSpPr>
            <a:spLocks noGrp="1"/>
          </p:cNvSpPr>
          <p:nvPr>
            <p:ph type="ftr" sz="quarter" idx="3"/>
          </p:nvPr>
        </p:nvSpPr>
        <p:spPr bwMode="auto">
          <a:xfrm>
            <a:off x="3124031" y="4767700"/>
            <a:ext cx="2895939" cy="274291"/>
          </a:xfrm>
          <a:prstGeom prst="rect">
            <a:avLst/>
          </a:prstGeom>
          <a:noFill/>
          <a:ln w="9525">
            <a:noFill/>
            <a:miter lim="800000"/>
            <a:headEnd/>
            <a:tailEnd/>
          </a:ln>
        </p:spPr>
        <p:txBody>
          <a:bodyPr vert="horz" wrap="square" lIns="91431" tIns="45715" rIns="91431" bIns="45715" numCol="1" anchor="ctr" anchorCtr="0" compatLnSpc="1">
            <a:prstTxWarp prst="textNoShape">
              <a:avLst/>
            </a:prstTxWarp>
          </a:bodyPr>
          <a:lstStyle>
            <a:lvl1pPr algn="ctr" defTabSz="910779">
              <a:defRPr sz="1200">
                <a:solidFill>
                  <a:srgbClr val="898989"/>
                </a:solidFill>
                <a:latin typeface="Calibri" pitchFamily="34" charset="0"/>
              </a:defRPr>
            </a:lvl1pPr>
          </a:lstStyle>
          <a:p>
            <a:endParaRPr lang="ru-RU"/>
          </a:p>
        </p:txBody>
      </p:sp>
      <p:sp>
        <p:nvSpPr>
          <p:cNvPr id="6" name="Номер слайда 5"/>
          <p:cNvSpPr>
            <a:spLocks noGrp="1"/>
          </p:cNvSpPr>
          <p:nvPr>
            <p:ph type="sldNum" sz="quarter" idx="4"/>
          </p:nvPr>
        </p:nvSpPr>
        <p:spPr bwMode="auto">
          <a:xfrm>
            <a:off x="6553539" y="4767700"/>
            <a:ext cx="2132921" cy="274291"/>
          </a:xfrm>
          <a:prstGeom prst="rect">
            <a:avLst/>
          </a:prstGeom>
          <a:noFill/>
          <a:ln w="9525">
            <a:noFill/>
            <a:miter lim="800000"/>
            <a:headEnd/>
            <a:tailEnd/>
          </a:ln>
        </p:spPr>
        <p:txBody>
          <a:bodyPr vert="horz" wrap="square" lIns="91431" tIns="45715" rIns="91431" bIns="45715" numCol="1" anchor="ctr" anchorCtr="0" compatLnSpc="1">
            <a:prstTxWarp prst="textNoShape">
              <a:avLst/>
            </a:prstTxWarp>
          </a:bodyPr>
          <a:lstStyle>
            <a:lvl1pPr algn="r" defTabSz="910779">
              <a:defRPr sz="1200">
                <a:solidFill>
                  <a:srgbClr val="898989"/>
                </a:solidFill>
                <a:latin typeface="Calibri" pitchFamily="34" charset="0"/>
              </a:defRPr>
            </a:lvl1pPr>
          </a:lstStyle>
          <a:p>
            <a:fld id="{117F2905-B7B7-418A-815F-CF714CF43E8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dt="0"/>
  <p:txStyles>
    <p:titleStyle>
      <a:lvl1pPr algn="ctr" defTabSz="914507" rtl="0" fontAlgn="base">
        <a:spcBef>
          <a:spcPct val="0"/>
        </a:spcBef>
        <a:spcAft>
          <a:spcPct val="0"/>
        </a:spcAft>
        <a:defRPr sz="4400" kern="1200">
          <a:solidFill>
            <a:schemeClr val="tx1"/>
          </a:solidFill>
          <a:latin typeface="+mj-lt"/>
          <a:ea typeface="+mj-ea"/>
          <a:cs typeface="+mj-cs"/>
        </a:defRPr>
      </a:lvl1pPr>
      <a:lvl2pPr algn="ctr" defTabSz="914507" rtl="0" fontAlgn="base">
        <a:spcBef>
          <a:spcPct val="0"/>
        </a:spcBef>
        <a:spcAft>
          <a:spcPct val="0"/>
        </a:spcAft>
        <a:defRPr sz="4400">
          <a:solidFill>
            <a:schemeClr val="tx1"/>
          </a:solidFill>
          <a:latin typeface="Calibri" pitchFamily="34" charset="0"/>
        </a:defRPr>
      </a:lvl2pPr>
      <a:lvl3pPr algn="ctr" defTabSz="914507" rtl="0" fontAlgn="base">
        <a:spcBef>
          <a:spcPct val="0"/>
        </a:spcBef>
        <a:spcAft>
          <a:spcPct val="0"/>
        </a:spcAft>
        <a:defRPr sz="4400">
          <a:solidFill>
            <a:schemeClr val="tx1"/>
          </a:solidFill>
          <a:latin typeface="Calibri" pitchFamily="34" charset="0"/>
        </a:defRPr>
      </a:lvl3pPr>
      <a:lvl4pPr algn="ctr" defTabSz="914507" rtl="0" fontAlgn="base">
        <a:spcBef>
          <a:spcPct val="0"/>
        </a:spcBef>
        <a:spcAft>
          <a:spcPct val="0"/>
        </a:spcAft>
        <a:defRPr sz="4400">
          <a:solidFill>
            <a:schemeClr val="tx1"/>
          </a:solidFill>
          <a:latin typeface="Calibri" pitchFamily="34" charset="0"/>
        </a:defRPr>
      </a:lvl4pPr>
      <a:lvl5pPr algn="ctr" defTabSz="914507" rtl="0" fontAlgn="base">
        <a:spcBef>
          <a:spcPct val="0"/>
        </a:spcBef>
        <a:spcAft>
          <a:spcPct val="0"/>
        </a:spcAft>
        <a:defRPr sz="4400">
          <a:solidFill>
            <a:schemeClr val="tx1"/>
          </a:solidFill>
          <a:latin typeface="Calibri" pitchFamily="34" charset="0"/>
        </a:defRPr>
      </a:lvl5pPr>
      <a:lvl6pPr marL="357850" algn="ctr" defTabSz="914507" rtl="0" fontAlgn="base">
        <a:spcBef>
          <a:spcPct val="0"/>
        </a:spcBef>
        <a:spcAft>
          <a:spcPct val="0"/>
        </a:spcAft>
        <a:defRPr sz="4400">
          <a:solidFill>
            <a:schemeClr val="tx1"/>
          </a:solidFill>
          <a:latin typeface="Calibri" pitchFamily="34" charset="0"/>
        </a:defRPr>
      </a:lvl6pPr>
      <a:lvl7pPr marL="715701" algn="ctr" defTabSz="914507" rtl="0" fontAlgn="base">
        <a:spcBef>
          <a:spcPct val="0"/>
        </a:spcBef>
        <a:spcAft>
          <a:spcPct val="0"/>
        </a:spcAft>
        <a:defRPr sz="4400">
          <a:solidFill>
            <a:schemeClr val="tx1"/>
          </a:solidFill>
          <a:latin typeface="Calibri" pitchFamily="34" charset="0"/>
        </a:defRPr>
      </a:lvl7pPr>
      <a:lvl8pPr marL="1073551" algn="ctr" defTabSz="914507" rtl="0" fontAlgn="base">
        <a:spcBef>
          <a:spcPct val="0"/>
        </a:spcBef>
        <a:spcAft>
          <a:spcPct val="0"/>
        </a:spcAft>
        <a:defRPr sz="4400">
          <a:solidFill>
            <a:schemeClr val="tx1"/>
          </a:solidFill>
          <a:latin typeface="Calibri" pitchFamily="34" charset="0"/>
        </a:defRPr>
      </a:lvl8pPr>
      <a:lvl9pPr marL="1431402" algn="ctr" defTabSz="914507" rtl="0" fontAlgn="base">
        <a:spcBef>
          <a:spcPct val="0"/>
        </a:spcBef>
        <a:spcAft>
          <a:spcPct val="0"/>
        </a:spcAft>
        <a:defRPr sz="4400">
          <a:solidFill>
            <a:schemeClr val="tx1"/>
          </a:solidFill>
          <a:latin typeface="Calibri" pitchFamily="34" charset="0"/>
        </a:defRPr>
      </a:lvl9pPr>
    </p:titleStyle>
    <p:bodyStyle>
      <a:lvl1pPr marL="342940" indent="-342940" algn="l" defTabSz="914507" rtl="0" fontAlgn="base">
        <a:spcBef>
          <a:spcPct val="20000"/>
        </a:spcBef>
        <a:spcAft>
          <a:spcPct val="0"/>
        </a:spcAft>
        <a:buFont typeface="Arial" charset="0"/>
        <a:buChar char="•"/>
        <a:defRPr sz="3200" kern="1200">
          <a:solidFill>
            <a:schemeClr val="tx1"/>
          </a:solidFill>
          <a:latin typeface="+mn-lt"/>
          <a:ea typeface="+mn-ea"/>
          <a:cs typeface="+mn-cs"/>
        </a:defRPr>
      </a:lvl1pPr>
      <a:lvl2pPr marL="743037" indent="-285783" algn="l" defTabSz="914507" rtl="0" fontAlgn="base">
        <a:spcBef>
          <a:spcPct val="20000"/>
        </a:spcBef>
        <a:spcAft>
          <a:spcPct val="0"/>
        </a:spcAft>
        <a:buFont typeface="Arial" charset="0"/>
        <a:buChar char="–"/>
        <a:defRPr sz="2800" kern="1200">
          <a:solidFill>
            <a:schemeClr val="tx1"/>
          </a:solidFill>
          <a:latin typeface="+mn-lt"/>
          <a:ea typeface="+mn-ea"/>
          <a:cs typeface="+mn-cs"/>
        </a:defRPr>
      </a:lvl2pPr>
      <a:lvl3pPr marL="1143133" indent="-228627" algn="l" defTabSz="914507" rtl="0" fontAlgn="base">
        <a:spcBef>
          <a:spcPct val="20000"/>
        </a:spcBef>
        <a:spcAft>
          <a:spcPct val="0"/>
        </a:spcAft>
        <a:buFont typeface="Arial" charset="0"/>
        <a:buChar char="•"/>
        <a:defRPr sz="2400" kern="1200">
          <a:solidFill>
            <a:schemeClr val="tx1"/>
          </a:solidFill>
          <a:latin typeface="+mn-lt"/>
          <a:ea typeface="+mn-ea"/>
          <a:cs typeface="+mn-cs"/>
        </a:defRPr>
      </a:lvl3pPr>
      <a:lvl4pPr marL="1600387" indent="-228627" algn="l" defTabSz="914507" rtl="0" fontAlgn="base">
        <a:spcBef>
          <a:spcPct val="20000"/>
        </a:spcBef>
        <a:spcAft>
          <a:spcPct val="0"/>
        </a:spcAft>
        <a:buFont typeface="Arial" charset="0"/>
        <a:buChar char="–"/>
        <a:defRPr sz="2000" kern="1200">
          <a:solidFill>
            <a:schemeClr val="tx1"/>
          </a:solidFill>
          <a:latin typeface="+mn-lt"/>
          <a:ea typeface="+mn-ea"/>
          <a:cs typeface="+mn-cs"/>
        </a:defRPr>
      </a:lvl4pPr>
      <a:lvl5pPr marL="2057640" indent="-228627" algn="l" defTabSz="914507" rtl="0" fontAlgn="base">
        <a:spcBef>
          <a:spcPct val="20000"/>
        </a:spcBef>
        <a:spcAft>
          <a:spcPct val="0"/>
        </a:spcAft>
        <a:buFont typeface="Arial" charset="0"/>
        <a:buChar char="»"/>
        <a:defRPr sz="2000" kern="1200">
          <a:solidFill>
            <a:schemeClr val="tx1"/>
          </a:solidFill>
          <a:latin typeface="+mn-lt"/>
          <a:ea typeface="+mn-ea"/>
          <a:cs typeface="+mn-cs"/>
        </a:defRPr>
      </a:lvl5pPr>
      <a:lvl6pPr marL="1968177" indent="-178925" algn="l" defTabSz="715701"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326028" indent="-178925" algn="l" defTabSz="715701"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2683878" indent="-178925" algn="l" defTabSz="715701"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041729" indent="-178925" algn="l" defTabSz="715701"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p:bodyStyle>
    <p:otherStyle>
      <a:defPPr>
        <a:defRPr lang="ru-RU"/>
      </a:defPPr>
      <a:lvl1pPr marL="0" algn="l" defTabSz="715701" rtl="0" eaLnBrk="1" latinLnBrk="0" hangingPunct="1">
        <a:defRPr sz="1400" kern="1200">
          <a:solidFill>
            <a:schemeClr val="tx1"/>
          </a:solidFill>
          <a:latin typeface="+mn-lt"/>
          <a:ea typeface="+mn-ea"/>
          <a:cs typeface="+mn-cs"/>
        </a:defRPr>
      </a:lvl1pPr>
      <a:lvl2pPr marL="357850" algn="l" defTabSz="715701" rtl="0" eaLnBrk="1" latinLnBrk="0" hangingPunct="1">
        <a:defRPr sz="1400" kern="1200">
          <a:solidFill>
            <a:schemeClr val="tx1"/>
          </a:solidFill>
          <a:latin typeface="+mn-lt"/>
          <a:ea typeface="+mn-ea"/>
          <a:cs typeface="+mn-cs"/>
        </a:defRPr>
      </a:lvl2pPr>
      <a:lvl3pPr marL="715701" algn="l" defTabSz="715701" rtl="0" eaLnBrk="1" latinLnBrk="0" hangingPunct="1">
        <a:defRPr sz="1400" kern="1200">
          <a:solidFill>
            <a:schemeClr val="tx1"/>
          </a:solidFill>
          <a:latin typeface="+mn-lt"/>
          <a:ea typeface="+mn-ea"/>
          <a:cs typeface="+mn-cs"/>
        </a:defRPr>
      </a:lvl3pPr>
      <a:lvl4pPr marL="1073551" algn="l" defTabSz="715701" rtl="0" eaLnBrk="1" latinLnBrk="0" hangingPunct="1">
        <a:defRPr sz="1400" kern="1200">
          <a:solidFill>
            <a:schemeClr val="tx1"/>
          </a:solidFill>
          <a:latin typeface="+mn-lt"/>
          <a:ea typeface="+mn-ea"/>
          <a:cs typeface="+mn-cs"/>
        </a:defRPr>
      </a:lvl4pPr>
      <a:lvl5pPr marL="1431402" algn="l" defTabSz="715701" rtl="0" eaLnBrk="1" latinLnBrk="0" hangingPunct="1">
        <a:defRPr sz="1400" kern="1200">
          <a:solidFill>
            <a:schemeClr val="tx1"/>
          </a:solidFill>
          <a:latin typeface="+mn-lt"/>
          <a:ea typeface="+mn-ea"/>
          <a:cs typeface="+mn-cs"/>
        </a:defRPr>
      </a:lvl5pPr>
      <a:lvl6pPr marL="1789252" algn="l" defTabSz="715701" rtl="0" eaLnBrk="1" latinLnBrk="0" hangingPunct="1">
        <a:defRPr sz="1400" kern="1200">
          <a:solidFill>
            <a:schemeClr val="tx1"/>
          </a:solidFill>
          <a:latin typeface="+mn-lt"/>
          <a:ea typeface="+mn-ea"/>
          <a:cs typeface="+mn-cs"/>
        </a:defRPr>
      </a:lvl6pPr>
      <a:lvl7pPr marL="2147103" algn="l" defTabSz="715701" rtl="0" eaLnBrk="1" latinLnBrk="0" hangingPunct="1">
        <a:defRPr sz="1400" kern="1200">
          <a:solidFill>
            <a:schemeClr val="tx1"/>
          </a:solidFill>
          <a:latin typeface="+mn-lt"/>
          <a:ea typeface="+mn-ea"/>
          <a:cs typeface="+mn-cs"/>
        </a:defRPr>
      </a:lvl7pPr>
      <a:lvl8pPr marL="2504953" algn="l" defTabSz="715701" rtl="0" eaLnBrk="1" latinLnBrk="0" hangingPunct="1">
        <a:defRPr sz="1400" kern="1200">
          <a:solidFill>
            <a:schemeClr val="tx1"/>
          </a:solidFill>
          <a:latin typeface="+mn-lt"/>
          <a:ea typeface="+mn-ea"/>
          <a:cs typeface="+mn-cs"/>
        </a:defRPr>
      </a:lvl8pPr>
      <a:lvl9pPr marL="2862804" algn="l" defTabSz="715701"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14.jpeg"/><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4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6.xml"/><Relationship Id="rId5" Type="http://schemas.openxmlformats.org/officeDocument/2006/relationships/image" Target="../media/image32.jpe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hyperlink" Target="mailto:ufasch87@mail.ru" TargetMode="External"/><Relationship Id="rId2" Type="http://schemas.openxmlformats.org/officeDocument/2006/relationships/image" Target="../media/image33.png"/><Relationship Id="rId1" Type="http://schemas.openxmlformats.org/officeDocument/2006/relationships/slideLayout" Target="../slideLayouts/slideLayout41.xml"/><Relationship Id="rId5" Type="http://schemas.openxmlformats.org/officeDocument/2006/relationships/hyperlink" Target="http://&#1096;&#1082;&#1086;&#1083;&#1072;87-&#1091;&#1092;&#1072;.&#1088;&#1092;/" TargetMode="External"/><Relationship Id="rId4" Type="http://schemas.openxmlformats.org/officeDocument/2006/relationships/hyperlink" Target="NUL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251172" y="556142"/>
            <a:ext cx="8545261" cy="1815696"/>
          </a:xfrm>
          <a:prstGeom prst="rect">
            <a:avLst/>
          </a:prstGeom>
          <a:noFill/>
          <a:ln w="9525">
            <a:noFill/>
            <a:miter lim="800000"/>
            <a:headEnd/>
            <a:tailEnd/>
          </a:ln>
        </p:spPr>
        <p:txBody>
          <a:bodyPr lIns="91263" tIns="45628" rIns="91263" bIns="45628">
            <a:spAutoFit/>
          </a:bodyPr>
          <a:lstStyle/>
          <a:p>
            <a:pPr algn="ctr" defTabSz="910779"/>
            <a:r>
              <a:rPr lang="ru-RU" sz="2800" b="1"/>
              <a:t>МОДЕЛЬ СОЦИАЛИЗАЦИИ ЛИЧНОСТИ </a:t>
            </a:r>
          </a:p>
          <a:p>
            <a:pPr algn="ctr" defTabSz="910779"/>
            <a:r>
              <a:rPr lang="ru-RU" sz="2800" b="1"/>
              <a:t>ДЕТЕЙ С ОВЗ</a:t>
            </a:r>
          </a:p>
          <a:p>
            <a:pPr algn="ctr" defTabSz="910779"/>
            <a:r>
              <a:rPr lang="ru-RU" sz="2800" b="1"/>
              <a:t>В УСЛОВИЯХ ИНКЛЮЗИВНОГО ОБРАЗОВАНИЯ</a:t>
            </a:r>
            <a:endParaRPr lang="ru-RU" sz="2800" b="1">
              <a:effectLst>
                <a:outerShdw blurRad="38100" dist="38100" dir="2700000" algn="tl">
                  <a:srgbClr val="C0C0C0"/>
                </a:outerShdw>
              </a:effectLst>
            </a:endParaRPr>
          </a:p>
        </p:txBody>
      </p:sp>
      <p:sp>
        <p:nvSpPr>
          <p:cNvPr id="6" name="Прямоугольник 5"/>
          <p:cNvSpPr>
            <a:spLocks noChangeArrowheads="1"/>
          </p:cNvSpPr>
          <p:nvPr/>
        </p:nvSpPr>
        <p:spPr bwMode="auto">
          <a:xfrm>
            <a:off x="826830" y="3003165"/>
            <a:ext cx="7848769" cy="1354031"/>
          </a:xfrm>
          <a:prstGeom prst="rect">
            <a:avLst/>
          </a:prstGeom>
          <a:noFill/>
          <a:ln w="9525">
            <a:noFill/>
            <a:miter lim="800000"/>
            <a:headEnd/>
            <a:tailEnd/>
          </a:ln>
        </p:spPr>
        <p:txBody>
          <a:bodyPr lIns="91263" tIns="45628" rIns="91263" bIns="45628">
            <a:spAutoFit/>
          </a:bodyPr>
          <a:lstStyle/>
          <a:p>
            <a:pPr algn="ctr" defTabSz="910779"/>
            <a:r>
              <a:rPr lang="ru-RU" sz="3200"/>
              <a:t>Камышлова Екатерина Петровна</a:t>
            </a:r>
          </a:p>
          <a:p>
            <a:pPr algn="just" defTabSz="910779"/>
            <a:endParaRPr lang="ru-RU" sz="3200"/>
          </a:p>
          <a:p>
            <a:pPr algn="ctr" defTabSz="910779"/>
            <a:r>
              <a:rPr lang="ru-RU" sz="1800" dirty="0"/>
              <a:t>директор МБОУ Школа №87 городского округа город Уфа РБ</a:t>
            </a:r>
          </a:p>
        </p:txBody>
      </p:sp>
      <p:sp>
        <p:nvSpPr>
          <p:cNvPr id="3" name="Номер слайда 2"/>
          <p:cNvSpPr>
            <a:spLocks noGrp="1"/>
          </p:cNvSpPr>
          <p:nvPr>
            <p:ph type="sldNum" sz="quarter" idx="12"/>
          </p:nvPr>
        </p:nvSpPr>
        <p:spPr>
          <a:noFill/>
        </p:spPr>
        <p:txBody>
          <a:bodyPr/>
          <a:lstStyle/>
          <a:p>
            <a:fld id="{BC173202-8543-4681-ACC2-EC43798A19A9}" type="slidenum">
              <a:rPr lang="ru-RU"/>
              <a:pPr/>
              <a:t>1</a:t>
            </a:fld>
            <a:endParaRPr lang="ru-RU"/>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bwMode="auto">
          <a:xfrm>
            <a:off x="-169711" y="74513"/>
            <a:ext cx="9635481" cy="1709460"/>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r>
              <a:rPr lang="ru-RU" sz="2300" b="1">
                <a:latin typeface="Calibri" pitchFamily="34" charset="0"/>
              </a:rPr>
              <a:t>НЕОБХОДИМЫЕ КОМПЕТЕНЦИИ </a:t>
            </a:r>
          </a:p>
          <a:p>
            <a:pPr algn="ctr" defTabSz="910779"/>
            <a:r>
              <a:rPr lang="ru-RU" sz="2300" b="1">
                <a:latin typeface="Calibri" pitchFamily="34" charset="0"/>
              </a:rPr>
              <a:t>У РАЗРАБОТЧИКОВ МОДЕЛИ СОЦИАЛИЗАЦИИ </a:t>
            </a:r>
          </a:p>
          <a:p>
            <a:pPr algn="ctr" defTabSz="910779"/>
            <a:r>
              <a:rPr lang="ru-RU" sz="2300" b="1">
                <a:latin typeface="Calibri" pitchFamily="34" charset="0"/>
              </a:rPr>
              <a:t>ДЕТЕЙ С ОВЗ:</a:t>
            </a:r>
            <a:r>
              <a:rPr lang="ru-RU" sz="2400" b="1">
                <a:latin typeface="Calibri" pitchFamily="34" charset="0"/>
              </a:rPr>
              <a:t> </a:t>
            </a:r>
          </a:p>
        </p:txBody>
      </p:sp>
      <p:sp>
        <p:nvSpPr>
          <p:cNvPr id="5" name="Прямоугольник 4"/>
          <p:cNvSpPr>
            <a:spLocks noChangeArrowheads="1"/>
          </p:cNvSpPr>
          <p:nvPr/>
        </p:nvSpPr>
        <p:spPr bwMode="auto">
          <a:xfrm>
            <a:off x="384225" y="1199754"/>
            <a:ext cx="8249286" cy="3123746"/>
          </a:xfrm>
          <a:prstGeom prst="rect">
            <a:avLst/>
          </a:prstGeom>
          <a:noFill/>
          <a:ln w="9525">
            <a:noFill/>
            <a:miter lim="800000"/>
            <a:headEnd/>
            <a:tailEnd/>
          </a:ln>
        </p:spPr>
        <p:txBody>
          <a:bodyPr lIns="91263" tIns="45628" rIns="91263" bIns="45628">
            <a:spAutoFit/>
          </a:bodyPr>
          <a:lstStyle/>
          <a:p>
            <a:pPr marL="342940" indent="-342940" defTabSz="910779">
              <a:buFont typeface="Arial" charset="0"/>
              <a:buChar char="•"/>
            </a:pPr>
            <a:r>
              <a:rPr lang="ru-RU" sz="2400" dirty="0"/>
              <a:t>владение элементарными знаниями о моделях социализации личности; </a:t>
            </a:r>
          </a:p>
          <a:p>
            <a:pPr marL="342940" indent="-342940" defTabSz="910779">
              <a:buFont typeface="Arial" charset="0"/>
              <a:buChar char="•"/>
            </a:pPr>
            <a:r>
              <a:rPr lang="ru-RU" sz="2400" dirty="0"/>
              <a:t>владение методикой проектирования модели социализации детей с ОВЗ;</a:t>
            </a:r>
          </a:p>
          <a:p>
            <a:pPr marL="342940" indent="-342940" defTabSz="910779">
              <a:buFont typeface="Arial" charset="0"/>
              <a:buChar char="•"/>
            </a:pPr>
            <a:r>
              <a:rPr lang="ru-RU" sz="2400" dirty="0"/>
              <a:t>осознанный выбор существующих социальных партнёров для решения вопросов социализации детей с ОВЗ.</a:t>
            </a:r>
          </a:p>
          <a:p>
            <a:pPr marL="342940" indent="-342940" defTabSz="910779"/>
            <a:r>
              <a:rPr lang="ru-RU" sz="2900" dirty="0">
                <a:latin typeface="Calibri" pitchFamily="34" charset="0"/>
              </a:rPr>
              <a:t> </a:t>
            </a:r>
          </a:p>
        </p:txBody>
      </p:sp>
      <p:sp>
        <p:nvSpPr>
          <p:cNvPr id="2" name="Номер слайда 1"/>
          <p:cNvSpPr>
            <a:spLocks noGrp="1"/>
          </p:cNvSpPr>
          <p:nvPr>
            <p:ph type="sldNum" sz="quarter" idx="12"/>
          </p:nvPr>
        </p:nvSpPr>
        <p:spPr>
          <a:noFill/>
        </p:spPr>
        <p:txBody>
          <a:bodyPr/>
          <a:lstStyle/>
          <a:p>
            <a:fld id="{8A8771EC-8F9E-49AD-BEAF-FC0B6E5159AF}" type="slidenum">
              <a:rPr lang="ru-RU"/>
              <a:pPr/>
              <a:t>10</a:t>
            </a:fld>
            <a:endParaRPr lang="ru-RU"/>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
          <p:cNvPicPr>
            <a:picLocks noChangeAspect="1" noChangeArrowheads="1"/>
          </p:cNvPicPr>
          <p:nvPr/>
        </p:nvPicPr>
        <p:blipFill>
          <a:blip r:embed="rId2"/>
          <a:srcRect/>
          <a:stretch>
            <a:fillRect/>
          </a:stretch>
        </p:blipFill>
        <p:spPr bwMode="auto">
          <a:xfrm>
            <a:off x="1331640" y="195460"/>
            <a:ext cx="6192688" cy="4927522"/>
          </a:xfrm>
          <a:prstGeom prst="rect">
            <a:avLst/>
          </a:prstGeom>
          <a:noFill/>
          <a:ln w="9525">
            <a:noFill/>
            <a:miter lim="800000"/>
            <a:headEnd/>
            <a:tailEnd/>
          </a:ln>
        </p:spPr>
      </p:pic>
      <p:sp>
        <p:nvSpPr>
          <p:cNvPr id="2" name="Номер слайда 1"/>
          <p:cNvSpPr>
            <a:spLocks noGrp="1"/>
          </p:cNvSpPr>
          <p:nvPr>
            <p:ph type="sldNum" sz="quarter" idx="12"/>
          </p:nvPr>
        </p:nvSpPr>
        <p:spPr>
          <a:noFill/>
        </p:spPr>
        <p:txBody>
          <a:bodyPr/>
          <a:lstStyle/>
          <a:p>
            <a:fld id="{9044B434-494F-4179-88F5-A843CE374201}" type="slidenum">
              <a:rPr lang="ru-RU"/>
              <a:pPr/>
              <a:t>11</a:t>
            </a:fld>
            <a:endParaRPr lang="ru-RU"/>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Содержимое 3"/>
          <p:cNvSpPr>
            <a:spLocks noGrp="1"/>
          </p:cNvSpPr>
          <p:nvPr>
            <p:ph idx="1"/>
          </p:nvPr>
        </p:nvSpPr>
        <p:spPr>
          <a:xfrm>
            <a:off x="260675" y="1125242"/>
            <a:ext cx="8488238" cy="4018258"/>
          </a:xfrm>
        </p:spPr>
        <p:txBody>
          <a:bodyPr/>
          <a:lstStyle/>
          <a:p>
            <a:pPr algn="just">
              <a:spcBef>
                <a:spcPct val="0"/>
              </a:spcBef>
            </a:pPr>
            <a:r>
              <a:rPr lang="ru-RU" altLang="ru-RU" sz="2400">
                <a:latin typeface="Arial" charset="0"/>
                <a:cs typeface="Arial" charset="0"/>
              </a:rPr>
              <a:t>обеспечить нормативную базу процесса      интегрированного образования детей с ОВЗ в системе общего образования;</a:t>
            </a:r>
          </a:p>
          <a:p>
            <a:pPr algn="just">
              <a:spcBef>
                <a:spcPct val="0"/>
              </a:spcBef>
            </a:pPr>
            <a:r>
              <a:rPr lang="ru-RU" altLang="ru-RU" sz="2400">
                <a:latin typeface="Arial" charset="0"/>
                <a:cs typeface="Arial" charset="0"/>
              </a:rPr>
              <a:t> обеспечить образовательный процесс профессионально подготовленными педагогами;</a:t>
            </a:r>
          </a:p>
          <a:p>
            <a:pPr algn="just">
              <a:spcBef>
                <a:spcPct val="0"/>
              </a:spcBef>
            </a:pPr>
            <a:r>
              <a:rPr lang="ru-RU" altLang="ru-RU" sz="2400">
                <a:latin typeface="Arial" charset="0"/>
                <a:cs typeface="Arial" charset="0"/>
              </a:rPr>
              <a:t> создать  адаптивную образовательную среду в рамках инклюзивного образования;</a:t>
            </a:r>
          </a:p>
          <a:p>
            <a:pPr algn="just">
              <a:spcBef>
                <a:spcPct val="0"/>
              </a:spcBef>
            </a:pPr>
            <a:r>
              <a:rPr lang="ru-RU" altLang="ru-RU" sz="2400">
                <a:latin typeface="Arial" charset="0"/>
                <a:cs typeface="Arial" charset="0"/>
              </a:rPr>
              <a:t> создать комплексную модель деятельности специалистов различного профиля;</a:t>
            </a:r>
          </a:p>
          <a:p>
            <a:endParaRPr lang="ru-RU" altLang="ru-RU" sz="2800"/>
          </a:p>
        </p:txBody>
      </p:sp>
      <p:sp>
        <p:nvSpPr>
          <p:cNvPr id="3" name="Текст 2"/>
          <p:cNvSpPr>
            <a:spLocks noGrp="1"/>
          </p:cNvSpPr>
          <p:nvPr>
            <p:ph type="body" sz="half" idx="2"/>
          </p:nvPr>
        </p:nvSpPr>
        <p:spPr>
          <a:xfrm>
            <a:off x="457540" y="213818"/>
            <a:ext cx="8114875" cy="965419"/>
          </a:xfrm>
        </p:spPr>
        <p:txBody>
          <a:bodyPr/>
          <a:lstStyle/>
          <a:p>
            <a:pPr algn="ctr">
              <a:lnSpc>
                <a:spcPct val="90000"/>
              </a:lnSpc>
            </a:pPr>
            <a:r>
              <a:rPr lang="ru-RU" sz="2800" b="1">
                <a:latin typeface="Arial" charset="0"/>
                <a:cs typeface="Arial" charset="0"/>
              </a:rPr>
              <a:t>Алгоритм действий </a:t>
            </a:r>
          </a:p>
          <a:p>
            <a:pPr algn="ctr">
              <a:lnSpc>
                <a:spcPct val="90000"/>
              </a:lnSpc>
            </a:pPr>
            <a:r>
              <a:rPr lang="ru-RU" sz="2800" b="1">
                <a:latin typeface="Arial" charset="0"/>
                <a:cs typeface="Arial" charset="0"/>
              </a:rPr>
              <a:t>общеобразовательного учреждения:</a:t>
            </a:r>
          </a:p>
        </p:txBody>
      </p:sp>
      <p:sp>
        <p:nvSpPr>
          <p:cNvPr id="2" name="Номер слайда 1"/>
          <p:cNvSpPr>
            <a:spLocks noGrp="1"/>
          </p:cNvSpPr>
          <p:nvPr>
            <p:ph type="sldNum" sz="quarter" idx="12"/>
          </p:nvPr>
        </p:nvSpPr>
        <p:spPr>
          <a:noFill/>
        </p:spPr>
        <p:txBody>
          <a:bodyPr/>
          <a:lstStyle/>
          <a:p>
            <a:fld id="{373B4418-72A3-43EF-960A-C0E2570C8CAD}" type="slidenum">
              <a:rPr lang="ru-RU"/>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Текст 2"/>
          <p:cNvSpPr>
            <a:spLocks noGrp="1"/>
          </p:cNvSpPr>
          <p:nvPr>
            <p:ph idx="1"/>
          </p:nvPr>
        </p:nvSpPr>
        <p:spPr>
          <a:xfrm>
            <a:off x="260675" y="374721"/>
            <a:ext cx="8560196" cy="4340064"/>
          </a:xfrm>
        </p:spPr>
        <p:txBody>
          <a:bodyPr/>
          <a:lstStyle/>
          <a:p>
            <a:pPr marL="0" indent="0" algn="ctr">
              <a:buNone/>
            </a:pPr>
            <a:r>
              <a:rPr lang="ru-RU" altLang="ru-RU" sz="2800" b="1">
                <a:latin typeface="Arial" charset="0"/>
                <a:cs typeface="Arial" charset="0"/>
              </a:rPr>
              <a:t>Алгоритм действий общеобразовательного учреждения:</a:t>
            </a:r>
          </a:p>
          <a:p>
            <a:pPr marL="0" indent="0" algn="ctr">
              <a:buNone/>
            </a:pPr>
            <a:endParaRPr lang="ru-RU" altLang="ru-RU" sz="1600" b="1">
              <a:latin typeface="Arial" charset="0"/>
              <a:cs typeface="Arial" charset="0"/>
            </a:endParaRPr>
          </a:p>
          <a:p>
            <a:pPr marL="0" indent="0"/>
            <a:r>
              <a:rPr lang="ru-RU" altLang="ru-RU" sz="2400">
                <a:latin typeface="Arial" charset="0"/>
                <a:cs typeface="Arial" charset="0"/>
              </a:rPr>
              <a:t>разработать программно-методическое обеспечение;</a:t>
            </a:r>
          </a:p>
          <a:p>
            <a:pPr marL="0" indent="0"/>
            <a:r>
              <a:rPr lang="ru-RU" altLang="ru-RU" sz="2400">
                <a:latin typeface="Arial" charset="0"/>
                <a:cs typeface="Arial" charset="0"/>
              </a:rPr>
              <a:t>обеспечить межведомственное взаимодействие и социальное партнерство между организациями, учреждениями, ведомствами, психолого-педагогическую и социальную поддержку детей с ОВЗ;</a:t>
            </a:r>
          </a:p>
          <a:p>
            <a:pPr marL="0" indent="0"/>
            <a:r>
              <a:rPr lang="ru-RU" altLang="ru-RU" sz="2400">
                <a:latin typeface="Arial" charset="0"/>
                <a:cs typeface="Arial" charset="0"/>
              </a:rPr>
              <a:t>обеспечить работу с семьей ребенка с ОВЗ.</a:t>
            </a:r>
          </a:p>
        </p:txBody>
      </p:sp>
      <p:sp>
        <p:nvSpPr>
          <p:cNvPr id="2" name="Номер слайда 1"/>
          <p:cNvSpPr>
            <a:spLocks noGrp="1"/>
          </p:cNvSpPr>
          <p:nvPr>
            <p:ph type="sldNum" sz="quarter" idx="12"/>
          </p:nvPr>
        </p:nvSpPr>
        <p:spPr>
          <a:noFill/>
        </p:spPr>
        <p:txBody>
          <a:bodyPr/>
          <a:lstStyle/>
          <a:p>
            <a:fld id="{C51FFFB6-1E94-4F51-A84E-3FDAEC380ADB}" type="slidenum">
              <a:rPr lang="ru-RU"/>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a:spLocks noChangeArrowheads="1"/>
          </p:cNvSpPr>
          <p:nvPr/>
        </p:nvSpPr>
        <p:spPr bwMode="auto">
          <a:xfrm>
            <a:off x="934087" y="808836"/>
            <a:ext cx="7024655" cy="3046978"/>
          </a:xfrm>
          <a:prstGeom prst="rect">
            <a:avLst/>
          </a:prstGeom>
          <a:noFill/>
          <a:ln w="9525">
            <a:noFill/>
            <a:miter lim="800000"/>
            <a:headEnd/>
            <a:tailEnd/>
          </a:ln>
        </p:spPr>
        <p:txBody>
          <a:bodyPr lIns="91431" tIns="45715" rIns="91431" bIns="45715">
            <a:spAutoFit/>
          </a:bodyPr>
          <a:lstStyle/>
          <a:p>
            <a:pPr algn="ctr" defTabSz="914507" hangingPunct="0"/>
            <a:r>
              <a:rPr lang="ru-RU" sz="2400" b="1" u="sng">
                <a:solidFill>
                  <a:srgbClr val="000000"/>
                </a:solidFill>
                <a:latin typeface="Journal Sans New"/>
                <a:sym typeface="Trebuchet MS" pitchFamily="34" charset="0"/>
              </a:rPr>
              <a:t>СПЕЦИАЛИСТЫ</a:t>
            </a:r>
          </a:p>
          <a:p>
            <a:pPr algn="ctr" defTabSz="914507" hangingPunct="0"/>
            <a:r>
              <a:rPr lang="ru-RU" sz="2400">
                <a:solidFill>
                  <a:srgbClr val="000000"/>
                </a:solidFill>
                <a:latin typeface="Journal Sans New"/>
                <a:sym typeface="Trebuchet MS" pitchFamily="34" charset="0"/>
              </a:rPr>
              <a:t>Учитель - логопед</a:t>
            </a:r>
          </a:p>
          <a:p>
            <a:pPr algn="ctr" defTabSz="914507" hangingPunct="0"/>
            <a:r>
              <a:rPr lang="ru-RU" sz="2400">
                <a:solidFill>
                  <a:srgbClr val="000000"/>
                </a:solidFill>
                <a:latin typeface="Journal Sans New"/>
                <a:sym typeface="Trebuchet MS" pitchFamily="34" charset="0"/>
              </a:rPr>
              <a:t>Педагог-психолог</a:t>
            </a:r>
          </a:p>
          <a:p>
            <a:pPr algn="ctr" defTabSz="914507" hangingPunct="0"/>
            <a:r>
              <a:rPr lang="ru-RU" sz="2400">
                <a:solidFill>
                  <a:srgbClr val="000000"/>
                </a:solidFill>
                <a:latin typeface="Journal Sans New"/>
                <a:sym typeface="Trebuchet MS" pitchFamily="34" charset="0"/>
              </a:rPr>
              <a:t>Учитель-дефектолог</a:t>
            </a:r>
          </a:p>
          <a:p>
            <a:pPr algn="ctr" defTabSz="914507" hangingPunct="0"/>
            <a:r>
              <a:rPr lang="ru-RU" sz="2400">
                <a:solidFill>
                  <a:srgbClr val="000000"/>
                </a:solidFill>
                <a:latin typeface="Journal Sans New"/>
                <a:sym typeface="Trebuchet MS" pitchFamily="34" charset="0"/>
              </a:rPr>
              <a:t>Социальный педагог</a:t>
            </a:r>
          </a:p>
          <a:p>
            <a:pPr algn="ctr" defTabSz="914507" hangingPunct="0"/>
            <a:r>
              <a:rPr lang="ru-RU" sz="2400">
                <a:solidFill>
                  <a:srgbClr val="000000"/>
                </a:solidFill>
                <a:latin typeface="Journal Sans New"/>
                <a:sym typeface="Trebuchet MS" pitchFamily="34" charset="0"/>
              </a:rPr>
              <a:t>Тьютор</a:t>
            </a:r>
          </a:p>
          <a:p>
            <a:pPr algn="ctr" defTabSz="914507" hangingPunct="0"/>
            <a:r>
              <a:rPr lang="ru-RU" sz="2400">
                <a:solidFill>
                  <a:srgbClr val="000000"/>
                </a:solidFill>
                <a:latin typeface="Journal Sans New"/>
                <a:sym typeface="Trebuchet MS" pitchFamily="34" charset="0"/>
              </a:rPr>
              <a:t>Педагог дополнительного образования</a:t>
            </a:r>
          </a:p>
          <a:p>
            <a:pPr algn="ctr" defTabSz="914507" hangingPunct="0"/>
            <a:r>
              <a:rPr lang="ru-RU" sz="2400">
                <a:solidFill>
                  <a:srgbClr val="000000"/>
                </a:solidFill>
                <a:latin typeface="Journal Sans New"/>
                <a:sym typeface="Trebuchet MS" pitchFamily="34" charset="0"/>
              </a:rPr>
              <a:t>…</a:t>
            </a:r>
          </a:p>
        </p:txBody>
      </p:sp>
      <p:sp>
        <p:nvSpPr>
          <p:cNvPr id="2" name="Номер слайда 1"/>
          <p:cNvSpPr>
            <a:spLocks noGrp="1"/>
          </p:cNvSpPr>
          <p:nvPr>
            <p:ph type="sldNum" sz="quarter" idx="12"/>
          </p:nvPr>
        </p:nvSpPr>
        <p:spPr>
          <a:noFill/>
        </p:spPr>
        <p:txBody>
          <a:bodyPr/>
          <a:lstStyle/>
          <a:p>
            <a:fld id="{0C287975-8186-4B9B-9F0E-5B8FBDF88D4F}" type="slidenum">
              <a:rPr lang="ru-RU"/>
              <a:pPr/>
              <a:t>14</a:t>
            </a:fld>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1019621" y="1059369"/>
            <a:ext cx="7776812" cy="1815289"/>
          </a:xfrm>
          <a:prstGeom prst="rect">
            <a:avLst/>
          </a:prstGeom>
          <a:noFill/>
          <a:ln w="9525">
            <a:noFill/>
            <a:miter lim="800000"/>
            <a:headEnd/>
            <a:tailEnd/>
          </a:ln>
        </p:spPr>
        <p:txBody>
          <a:bodyPr lIns="91263" tIns="45628" rIns="91263" bIns="45628">
            <a:spAutoFit/>
          </a:bodyPr>
          <a:lstStyle/>
          <a:p>
            <a:pPr algn="ctr" defTabSz="910779"/>
            <a:r>
              <a:rPr lang="ru-RU" sz="2800" b="1" dirty="0">
                <a:solidFill>
                  <a:srgbClr val="000000"/>
                </a:solidFill>
              </a:rPr>
              <a:t>МОДЕЛЬ СОЦИАЛИЗАЦИИ ЛИЧНОСТИ ДЕТЕЙ С ОВЗ</a:t>
            </a:r>
          </a:p>
          <a:p>
            <a:pPr algn="ctr" defTabSz="910779"/>
            <a:r>
              <a:rPr lang="ru-RU" sz="2800" b="1" dirty="0">
                <a:solidFill>
                  <a:srgbClr val="000000"/>
                </a:solidFill>
              </a:rPr>
              <a:t>В УСЛОВИЯХ ИНКЛЮЗИВНОГО ОБРАЗОВАНИЯ</a:t>
            </a:r>
            <a:endParaRPr lang="ru-RU" sz="2800" b="1" dirty="0">
              <a:solidFill>
                <a:srgbClr val="000000"/>
              </a:solidFill>
              <a:effectLst>
                <a:outerShdw blurRad="38100" dist="38100" dir="2700000" algn="tl">
                  <a:srgbClr val="C0C0C0"/>
                </a:outerShdw>
              </a:effectLst>
            </a:endParaRPr>
          </a:p>
        </p:txBody>
      </p:sp>
      <p:sp>
        <p:nvSpPr>
          <p:cNvPr id="6" name="Прямоугольник 5"/>
          <p:cNvSpPr>
            <a:spLocks noChangeArrowheads="1"/>
          </p:cNvSpPr>
          <p:nvPr/>
        </p:nvSpPr>
        <p:spPr bwMode="auto">
          <a:xfrm>
            <a:off x="1019621" y="3003165"/>
            <a:ext cx="7296192" cy="1631030"/>
          </a:xfrm>
          <a:prstGeom prst="rect">
            <a:avLst/>
          </a:prstGeom>
          <a:noFill/>
          <a:ln w="9525">
            <a:noFill/>
            <a:miter lim="800000"/>
            <a:headEnd/>
            <a:tailEnd/>
          </a:ln>
        </p:spPr>
        <p:txBody>
          <a:bodyPr lIns="91263" tIns="45628" rIns="91263" bIns="45628">
            <a:spAutoFit/>
          </a:bodyPr>
          <a:lstStyle/>
          <a:p>
            <a:pPr algn="ctr" defTabSz="910779"/>
            <a:r>
              <a:rPr lang="ru-RU" sz="3200" dirty="0">
                <a:solidFill>
                  <a:srgbClr val="000000"/>
                </a:solidFill>
              </a:rPr>
              <a:t>Куликова Ксения </a:t>
            </a:r>
            <a:r>
              <a:rPr lang="ru-RU" sz="3200" dirty="0" smtClean="0">
                <a:solidFill>
                  <a:srgbClr val="000000"/>
                </a:solidFill>
              </a:rPr>
              <a:t>Сергеевна      </a:t>
            </a:r>
            <a:endParaRPr lang="ru-RU" sz="3200" dirty="0">
              <a:solidFill>
                <a:srgbClr val="000000"/>
              </a:solidFill>
            </a:endParaRPr>
          </a:p>
          <a:p>
            <a:pPr algn="just" defTabSz="910779"/>
            <a:endParaRPr lang="ru-RU" sz="3200" dirty="0">
              <a:solidFill>
                <a:srgbClr val="000000"/>
              </a:solidFill>
            </a:endParaRPr>
          </a:p>
          <a:p>
            <a:pPr algn="ctr" defTabSz="910779"/>
            <a:r>
              <a:rPr lang="ru-RU" sz="1800" dirty="0">
                <a:solidFill>
                  <a:srgbClr val="000000"/>
                </a:solidFill>
              </a:rPr>
              <a:t>учитель-дефектолог МБОУ Школа №87 </a:t>
            </a:r>
          </a:p>
          <a:p>
            <a:pPr algn="ctr" defTabSz="910779"/>
            <a:r>
              <a:rPr lang="ru-RU" sz="1800" dirty="0">
                <a:solidFill>
                  <a:srgbClr val="000000"/>
                </a:solidFill>
              </a:rPr>
              <a:t>городского округа город Уфа РБ</a:t>
            </a:r>
          </a:p>
        </p:txBody>
      </p:sp>
      <p:sp>
        <p:nvSpPr>
          <p:cNvPr id="3" name="Номер слайда 2"/>
          <p:cNvSpPr>
            <a:spLocks noGrp="1"/>
          </p:cNvSpPr>
          <p:nvPr>
            <p:ph type="sldNum" sz="quarter" idx="12"/>
          </p:nvPr>
        </p:nvSpPr>
        <p:spPr>
          <a:noFill/>
        </p:spPr>
        <p:txBody>
          <a:bodyPr/>
          <a:lstStyle/>
          <a:p>
            <a:fld id="{EA768EF6-5BE3-401B-B9A9-07B5E80CA978}" type="slidenum">
              <a:rPr lang="ru-RU"/>
              <a:pPr/>
              <a:t>15</a:t>
            </a:fld>
            <a:endParaRPr lang="ru-RU"/>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Заголовок 1"/>
          <p:cNvSpPr>
            <a:spLocks noGrp="1"/>
          </p:cNvSpPr>
          <p:nvPr>
            <p:ph type="title"/>
          </p:nvPr>
        </p:nvSpPr>
        <p:spPr>
          <a:xfrm>
            <a:off x="1611571" y="217058"/>
            <a:ext cx="7016509" cy="1211633"/>
          </a:xfrm>
        </p:spPr>
        <p:txBody>
          <a:bodyPr/>
          <a:lstStyle/>
          <a:p>
            <a:r>
              <a:rPr lang="ru-RU" sz="3200" b="1">
                <a:latin typeface="Arial" charset="0"/>
                <a:cs typeface="Arial" charset="0"/>
              </a:rPr>
              <a:t>Ситуация №1</a:t>
            </a:r>
          </a:p>
        </p:txBody>
      </p:sp>
      <p:sp>
        <p:nvSpPr>
          <p:cNvPr id="3" name="Объект 2"/>
          <p:cNvSpPr>
            <a:spLocks noGrp="1"/>
          </p:cNvSpPr>
          <p:nvPr>
            <p:ph idx="1"/>
          </p:nvPr>
        </p:nvSpPr>
        <p:spPr>
          <a:xfrm>
            <a:off x="445321" y="1246189"/>
            <a:ext cx="8367405" cy="3533389"/>
          </a:xfrm>
        </p:spPr>
        <p:txBody>
          <a:bodyPr/>
          <a:lstStyle/>
          <a:p>
            <a:pPr marL="0" indent="0" algn="just">
              <a:buNone/>
            </a:pPr>
            <a:r>
              <a:rPr lang="ru-RU" sz="2800">
                <a:latin typeface="Arial" charset="0"/>
                <a:cs typeface="Arial" charset="0"/>
              </a:rPr>
              <a:t>Группа детей готовится к новогоднему выступлению. Репетиция проходит в актовом зале. Саша не хочет выходить на сцену и рассказывать свое стихотворение. </a:t>
            </a:r>
          </a:p>
          <a:p>
            <a:pPr marL="0" indent="0" algn="just">
              <a:buNone/>
            </a:pPr>
            <a:endParaRPr lang="ru-RU" sz="2800">
              <a:latin typeface="Arial" charset="0"/>
              <a:cs typeface="Arial" charset="0"/>
            </a:endParaRPr>
          </a:p>
          <a:p>
            <a:pPr marL="0" indent="0" algn="just"/>
            <a:r>
              <a:rPr lang="ru-RU" sz="2400">
                <a:latin typeface="Arial" charset="0"/>
                <a:cs typeface="Arial" charset="0"/>
              </a:rPr>
              <a:t>Как можно изменить ход поведения мальчика?</a:t>
            </a:r>
          </a:p>
          <a:p>
            <a:pPr marL="0" indent="0" algn="just"/>
            <a:r>
              <a:rPr lang="ru-RU" sz="2400">
                <a:latin typeface="Arial" charset="0"/>
                <a:cs typeface="Arial" charset="0"/>
              </a:rPr>
              <a:t>Какие методы можно применить?</a:t>
            </a:r>
          </a:p>
        </p:txBody>
      </p:sp>
      <p:sp>
        <p:nvSpPr>
          <p:cNvPr id="4" name="Номер слайда 3"/>
          <p:cNvSpPr>
            <a:spLocks noGrp="1"/>
          </p:cNvSpPr>
          <p:nvPr>
            <p:ph type="sldNum" sz="quarter" idx="12"/>
          </p:nvPr>
        </p:nvSpPr>
        <p:spPr>
          <a:noFill/>
        </p:spPr>
        <p:txBody>
          <a:bodyPr/>
          <a:lstStyle/>
          <a:p>
            <a:fld id="{1FCBBE32-B942-46D8-B264-45BB999195A3}" type="slidenum">
              <a:rPr lang="ru-RU"/>
              <a:pPr/>
              <a:t>16</a:t>
            </a:fld>
            <a:endParaRPr lang="ru-RU"/>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Заголовок 1"/>
          <p:cNvSpPr>
            <a:spLocks noGrp="1"/>
          </p:cNvSpPr>
          <p:nvPr>
            <p:ph type="title"/>
          </p:nvPr>
        </p:nvSpPr>
        <p:spPr/>
        <p:txBody>
          <a:bodyPr/>
          <a:lstStyle/>
          <a:p>
            <a:r>
              <a:rPr lang="ru-RU" sz="3200" b="1">
                <a:latin typeface="Arial" charset="0"/>
                <a:cs typeface="Arial" charset="0"/>
              </a:rPr>
              <a:t>Вариант ответа</a:t>
            </a:r>
          </a:p>
        </p:txBody>
      </p:sp>
      <p:sp>
        <p:nvSpPr>
          <p:cNvPr id="3" name="Объект 2"/>
          <p:cNvSpPr>
            <a:spLocks noGrp="1"/>
          </p:cNvSpPr>
          <p:nvPr>
            <p:ph idx="1"/>
          </p:nvPr>
        </p:nvSpPr>
        <p:spPr>
          <a:xfrm>
            <a:off x="260676" y="1004295"/>
            <a:ext cx="8561553" cy="3837917"/>
          </a:xfrm>
        </p:spPr>
        <p:txBody>
          <a:bodyPr/>
          <a:lstStyle/>
          <a:p>
            <a:pPr marL="0" indent="457253" algn="just">
              <a:lnSpc>
                <a:spcPct val="90000"/>
              </a:lnSpc>
              <a:buNone/>
            </a:pPr>
            <a:r>
              <a:rPr lang="ru-RU" sz="2400">
                <a:latin typeface="Arial" charset="0"/>
                <a:cs typeface="Arial" charset="0"/>
              </a:rPr>
              <a:t>В данном случае наш ребенок не любит выполнять речевую инструкцию, таким образом на него не будет влиять фраза: «Саша, поднимайся на сцену и расскажи нам свое стихотворение. Ты очень хорошо выступаешь и все зрители будут рады слушать тебя». </a:t>
            </a:r>
          </a:p>
          <a:p>
            <a:pPr marL="0" indent="457253" algn="just">
              <a:lnSpc>
                <a:spcPct val="90000"/>
              </a:lnSpc>
              <a:buNone/>
            </a:pPr>
            <a:r>
              <a:rPr lang="ru-RU" sz="2400">
                <a:latin typeface="Arial" charset="0"/>
                <a:cs typeface="Arial" charset="0"/>
              </a:rPr>
              <a:t>В таком случае мы можем применить мотивационный стимул в виде оваций одноклассников. </a:t>
            </a:r>
          </a:p>
          <a:p>
            <a:pPr marL="0" indent="457253" algn="just">
              <a:lnSpc>
                <a:spcPct val="90000"/>
              </a:lnSpc>
              <a:buNone/>
            </a:pPr>
            <a:r>
              <a:rPr lang="ru-RU" sz="2400">
                <a:latin typeface="Arial" charset="0"/>
                <a:cs typeface="Arial" charset="0"/>
              </a:rPr>
              <a:t>После желаемой реакции ребенок сможет сделать то, о чем вы его просили.</a:t>
            </a:r>
          </a:p>
        </p:txBody>
      </p:sp>
      <p:sp>
        <p:nvSpPr>
          <p:cNvPr id="4" name="Номер слайда 3"/>
          <p:cNvSpPr>
            <a:spLocks noGrp="1"/>
          </p:cNvSpPr>
          <p:nvPr>
            <p:ph type="sldNum" sz="quarter" idx="12"/>
          </p:nvPr>
        </p:nvSpPr>
        <p:spPr>
          <a:noFill/>
        </p:spPr>
        <p:txBody>
          <a:bodyPr/>
          <a:lstStyle/>
          <a:p>
            <a:fld id="{84D4B5D3-3C05-466F-8681-4EB1D88978A1}" type="slidenum">
              <a:rPr lang="ru-RU"/>
              <a:pPr/>
              <a:t>17</a:t>
            </a:fld>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Заголовок 1"/>
          <p:cNvSpPr>
            <a:spLocks noGrp="1"/>
          </p:cNvSpPr>
          <p:nvPr>
            <p:ph type="title"/>
          </p:nvPr>
        </p:nvSpPr>
        <p:spPr/>
        <p:txBody>
          <a:bodyPr/>
          <a:lstStyle/>
          <a:p>
            <a:r>
              <a:rPr lang="ru-RU" sz="3200" b="1">
                <a:latin typeface="Arial" charset="0"/>
                <a:cs typeface="Arial" charset="0"/>
              </a:rPr>
              <a:t>Ситуация  №2</a:t>
            </a:r>
          </a:p>
        </p:txBody>
      </p:sp>
      <p:sp>
        <p:nvSpPr>
          <p:cNvPr id="3" name="Объект 2"/>
          <p:cNvSpPr>
            <a:spLocks noGrp="1"/>
          </p:cNvSpPr>
          <p:nvPr>
            <p:ph idx="1"/>
          </p:nvPr>
        </p:nvSpPr>
        <p:spPr>
          <a:xfrm>
            <a:off x="323129" y="1052890"/>
            <a:ext cx="8560196" cy="3394083"/>
          </a:xfrm>
        </p:spPr>
        <p:txBody>
          <a:bodyPr/>
          <a:lstStyle/>
          <a:p>
            <a:pPr marL="0" indent="0" algn="ctr">
              <a:buNone/>
            </a:pPr>
            <a:r>
              <a:rPr lang="ru-RU" sz="2800" dirty="0">
                <a:latin typeface="Arial" charset="0"/>
                <a:cs typeface="Arial" charset="0"/>
              </a:rPr>
              <a:t>Звонок на урок. Весь класс зашел в кабинет и сел на свои места, но только Маша осталась в коридоре и не может зайти </a:t>
            </a:r>
            <a:r>
              <a:rPr lang="ru-RU" sz="2800" dirty="0" smtClean="0">
                <a:latin typeface="Arial" charset="0"/>
                <a:cs typeface="Arial" charset="0"/>
              </a:rPr>
              <a:t>в </a:t>
            </a:r>
            <a:r>
              <a:rPr lang="ru-RU" sz="2800" dirty="0">
                <a:latin typeface="Arial" charset="0"/>
                <a:cs typeface="Arial" charset="0"/>
              </a:rPr>
              <a:t>класс</a:t>
            </a:r>
          </a:p>
          <a:p>
            <a:pPr marL="0" indent="0" algn="ctr">
              <a:buNone/>
            </a:pPr>
            <a:endParaRPr lang="ru-RU" sz="2800" dirty="0">
              <a:latin typeface="Arial" charset="0"/>
              <a:cs typeface="Arial" charset="0"/>
            </a:endParaRPr>
          </a:p>
          <a:p>
            <a:pPr marL="0" indent="0" algn="just"/>
            <a:r>
              <a:rPr lang="ru-RU" sz="2400" dirty="0">
                <a:latin typeface="Arial" charset="0"/>
                <a:cs typeface="Arial" charset="0"/>
              </a:rPr>
              <a:t>Какие методы и приемы помогут педагогу, чтобы гуманно напомнить и посадить девочку на ее место в классе?</a:t>
            </a:r>
          </a:p>
        </p:txBody>
      </p:sp>
      <p:sp>
        <p:nvSpPr>
          <p:cNvPr id="4" name="Номер слайда 3"/>
          <p:cNvSpPr>
            <a:spLocks noGrp="1"/>
          </p:cNvSpPr>
          <p:nvPr>
            <p:ph type="sldNum" sz="quarter" idx="12"/>
          </p:nvPr>
        </p:nvSpPr>
        <p:spPr>
          <a:noFill/>
        </p:spPr>
        <p:txBody>
          <a:bodyPr/>
          <a:lstStyle/>
          <a:p>
            <a:fld id="{D9956661-1E86-48F0-B473-DEBD6AB71E35}" type="slidenum">
              <a:rPr lang="ru-RU"/>
              <a:pPr/>
              <a:t>18</a:t>
            </a:fld>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Объект 2"/>
          <p:cNvSpPr>
            <a:spLocks noGrp="1"/>
          </p:cNvSpPr>
          <p:nvPr>
            <p:ph idx="1"/>
          </p:nvPr>
        </p:nvSpPr>
        <p:spPr>
          <a:xfrm>
            <a:off x="199580" y="915567"/>
            <a:ext cx="8600926" cy="4234414"/>
          </a:xfrm>
        </p:spPr>
        <p:txBody>
          <a:bodyPr/>
          <a:lstStyle/>
          <a:p>
            <a:pPr marL="0" indent="0" algn="just">
              <a:buNone/>
            </a:pPr>
            <a:r>
              <a:rPr lang="ru-RU" sz="2400" dirty="0">
                <a:latin typeface="Arial" charset="0"/>
                <a:cs typeface="Arial" charset="0"/>
              </a:rPr>
              <a:t>В данном случае Маша забывает, что следует за тем когда прозвенел звонок. Поэтому педагог может проговорить правила поведения после звонка до того, как ребята пойдут на перемену и использовать визуальную подсказку для Маши. Установить визуальное подкрепление на двери класса. Например :</a:t>
            </a:r>
          </a:p>
          <a:p>
            <a:pPr marL="0" indent="0" algn="just">
              <a:buNone/>
            </a:pPr>
            <a:endParaRPr lang="ru-RU" dirty="0" smtClean="0">
              <a:latin typeface="Arial" charset="0"/>
              <a:cs typeface="Arial" charset="0"/>
            </a:endParaRPr>
          </a:p>
        </p:txBody>
      </p:sp>
      <p:graphicFrame>
        <p:nvGraphicFramePr>
          <p:cNvPr id="4" name="Схема 3"/>
          <p:cNvGraphicFramePr/>
          <p:nvPr/>
        </p:nvGraphicFramePr>
        <p:xfrm>
          <a:off x="2316021" y="3202147"/>
          <a:ext cx="5131292" cy="1701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2707" name="Рисунок 4"/>
          <p:cNvPicPr>
            <a:picLocks noChangeAspect="1"/>
          </p:cNvPicPr>
          <p:nvPr/>
        </p:nvPicPr>
        <p:blipFill>
          <a:blip r:embed="rId7"/>
          <a:srcRect/>
          <a:stretch>
            <a:fillRect/>
          </a:stretch>
        </p:blipFill>
        <p:spPr bwMode="auto">
          <a:xfrm>
            <a:off x="3176980" y="3940507"/>
            <a:ext cx="1349538" cy="821793"/>
          </a:xfrm>
          <a:prstGeom prst="rect">
            <a:avLst/>
          </a:prstGeom>
          <a:noFill/>
          <a:ln w="9525">
            <a:noFill/>
            <a:miter lim="800000"/>
            <a:headEnd/>
            <a:tailEnd/>
          </a:ln>
        </p:spPr>
      </p:pic>
      <p:pic>
        <p:nvPicPr>
          <p:cNvPr id="72708" name="Рисунок 5"/>
          <p:cNvPicPr>
            <a:picLocks noChangeAspect="1"/>
          </p:cNvPicPr>
          <p:nvPr/>
        </p:nvPicPr>
        <p:blipFill>
          <a:blip r:embed="rId8"/>
          <a:srcRect/>
          <a:stretch>
            <a:fillRect/>
          </a:stretch>
        </p:blipFill>
        <p:spPr bwMode="auto">
          <a:xfrm>
            <a:off x="5436165" y="3997740"/>
            <a:ext cx="1418780" cy="699766"/>
          </a:xfrm>
          <a:prstGeom prst="rect">
            <a:avLst/>
          </a:prstGeom>
          <a:noFill/>
          <a:ln w="9525">
            <a:noFill/>
            <a:miter lim="800000"/>
            <a:headEnd/>
            <a:tailEnd/>
          </a:ln>
        </p:spPr>
      </p:pic>
      <p:sp>
        <p:nvSpPr>
          <p:cNvPr id="72709" name="Заголовок 6"/>
          <p:cNvSpPr>
            <a:spLocks noGrp="1"/>
          </p:cNvSpPr>
          <p:nvPr>
            <p:ph type="title"/>
          </p:nvPr>
        </p:nvSpPr>
        <p:spPr>
          <a:xfrm>
            <a:off x="457540" y="123478"/>
            <a:ext cx="8228920" cy="940211"/>
          </a:xfrm>
        </p:spPr>
        <p:txBody>
          <a:bodyPr/>
          <a:lstStyle/>
          <a:p>
            <a:r>
              <a:rPr lang="ru-RU" sz="3200" b="1" dirty="0">
                <a:latin typeface="Arial" charset="0"/>
                <a:cs typeface="Arial" charset="0"/>
              </a:rPr>
              <a:t>Вариант ответа</a:t>
            </a:r>
            <a:endParaRPr lang="ru-RU" sz="3200" dirty="0"/>
          </a:p>
        </p:txBody>
      </p:sp>
      <p:sp>
        <p:nvSpPr>
          <p:cNvPr id="8" name="Номер слайда 7"/>
          <p:cNvSpPr>
            <a:spLocks noGrp="1"/>
          </p:cNvSpPr>
          <p:nvPr>
            <p:ph type="sldNum" sz="quarter" idx="12"/>
          </p:nvPr>
        </p:nvSpPr>
        <p:spPr>
          <a:noFill/>
        </p:spPr>
        <p:txBody>
          <a:bodyPr/>
          <a:lstStyle/>
          <a:p>
            <a:fld id="{98B6EB95-10D6-4811-A3E3-B70CF8A04C8F}" type="slidenum">
              <a:rPr lang="ru-RU"/>
              <a:pPr/>
              <a:t>19</a:t>
            </a:fld>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07774" y="1102565"/>
            <a:ext cx="8375551" cy="3212662"/>
          </a:xfrm>
        </p:spPr>
        <p:txBody>
          <a:bodyPr/>
          <a:lstStyle/>
          <a:p>
            <a:pPr marL="571567" indent="-571567" algn="just">
              <a:lnSpc>
                <a:spcPct val="170000"/>
              </a:lnSpc>
              <a:buFont typeface="Arial" charset="0"/>
              <a:buChar char="•"/>
            </a:pPr>
            <a:r>
              <a:rPr lang="ru-RU" sz="2400">
                <a:solidFill>
                  <a:schemeClr val="tx1"/>
                </a:solidFill>
                <a:latin typeface="Arial" charset="0"/>
                <a:cs typeface="Arial" charset="0"/>
              </a:rPr>
              <a:t>Обсуждение модели социализации личности.</a:t>
            </a:r>
          </a:p>
          <a:p>
            <a:pPr marL="571567" indent="-571567" algn="just">
              <a:lnSpc>
                <a:spcPct val="170000"/>
              </a:lnSpc>
              <a:buFont typeface="Arial" charset="0"/>
              <a:buChar char="•"/>
            </a:pPr>
            <a:r>
              <a:rPr lang="ru-RU" sz="2400">
                <a:solidFill>
                  <a:schemeClr val="tx1"/>
                </a:solidFill>
                <a:latin typeface="Arial" charset="0"/>
                <a:cs typeface="Arial" charset="0"/>
              </a:rPr>
              <a:t>Презентация опыта МБОУ Школа № 87 по социализации детей с ОВЗ в условиях инклюзивного образования.</a:t>
            </a:r>
            <a:endParaRPr lang="ru-RU" sz="2400">
              <a:solidFill>
                <a:schemeClr val="tx1"/>
              </a:solidFill>
              <a:effectLst>
                <a:outerShdw blurRad="38100" dist="38100" dir="2700000" algn="tl">
                  <a:srgbClr val="C0C0C0"/>
                </a:outerShdw>
              </a:effectLst>
              <a:latin typeface="Arial" charset="0"/>
              <a:cs typeface="Arial" charset="0"/>
            </a:endParaRPr>
          </a:p>
          <a:p>
            <a:pPr marL="571567" indent="-571567" algn="just">
              <a:lnSpc>
                <a:spcPct val="170000"/>
              </a:lnSpc>
            </a:pPr>
            <a:endParaRPr lang="ru-RU" sz="2400">
              <a:solidFill>
                <a:schemeClr val="tx1"/>
              </a:solidFill>
              <a:latin typeface="Arial" charset="0"/>
              <a:cs typeface="Arial" charset="0"/>
            </a:endParaRPr>
          </a:p>
        </p:txBody>
      </p:sp>
      <p:sp>
        <p:nvSpPr>
          <p:cNvPr id="5" name="Заголовок 1"/>
          <p:cNvSpPr txBox="1">
            <a:spLocks/>
          </p:cNvSpPr>
          <p:nvPr/>
        </p:nvSpPr>
        <p:spPr bwMode="auto">
          <a:xfrm>
            <a:off x="684273" y="357443"/>
            <a:ext cx="8228921" cy="629574"/>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r>
              <a:rPr lang="ru-RU" sz="3200" b="1"/>
              <a:t>ЦЕЛЬ:</a:t>
            </a:r>
          </a:p>
        </p:txBody>
      </p:sp>
      <p:sp>
        <p:nvSpPr>
          <p:cNvPr id="2" name="Номер слайда 1"/>
          <p:cNvSpPr>
            <a:spLocks noGrp="1"/>
          </p:cNvSpPr>
          <p:nvPr>
            <p:ph type="sldNum" sz="quarter" idx="12"/>
          </p:nvPr>
        </p:nvSpPr>
        <p:spPr>
          <a:noFill/>
        </p:spPr>
        <p:txBody>
          <a:bodyPr/>
          <a:lstStyle/>
          <a:p>
            <a:fld id="{9E8CE7AD-E5A6-40E2-AF15-17F15C7FEF50}" type="slidenum">
              <a:rPr lang="ru-RU"/>
              <a:pPr/>
              <a:t>2</a:t>
            </a:fld>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Заголовок 1"/>
          <p:cNvSpPr>
            <a:spLocks noGrp="1"/>
          </p:cNvSpPr>
          <p:nvPr>
            <p:ph type="title"/>
          </p:nvPr>
        </p:nvSpPr>
        <p:spPr/>
        <p:txBody>
          <a:bodyPr/>
          <a:lstStyle/>
          <a:p>
            <a:r>
              <a:rPr lang="ru-RU" sz="3200" b="1">
                <a:latin typeface="Arial" charset="0"/>
                <a:cs typeface="Arial" charset="0"/>
              </a:rPr>
              <a:t>Ситуация №3</a:t>
            </a:r>
          </a:p>
        </p:txBody>
      </p:sp>
      <p:sp>
        <p:nvSpPr>
          <p:cNvPr id="3" name="Объект 2"/>
          <p:cNvSpPr>
            <a:spLocks noGrp="1"/>
          </p:cNvSpPr>
          <p:nvPr>
            <p:ph idx="1"/>
          </p:nvPr>
        </p:nvSpPr>
        <p:spPr>
          <a:xfrm>
            <a:off x="457540" y="1052890"/>
            <a:ext cx="8425785" cy="3540948"/>
          </a:xfrm>
        </p:spPr>
        <p:txBody>
          <a:bodyPr/>
          <a:lstStyle/>
          <a:p>
            <a:pPr marL="0" indent="0" algn="just">
              <a:buNone/>
            </a:pPr>
            <a:r>
              <a:rPr lang="ru-RU" sz="2800">
                <a:latin typeface="Arial" charset="0"/>
                <a:cs typeface="Arial" charset="0"/>
              </a:rPr>
              <a:t>Группа детей поздравляет своего одноклассника с днем рождения. Каждый ученик встает со своего места и произносит пожелания. Когда очередь дошла до Пети, он просто молча встал со своего места и смотрел на весь класс</a:t>
            </a:r>
          </a:p>
          <a:p>
            <a:pPr marL="0" indent="0" algn="just"/>
            <a:r>
              <a:rPr lang="ru-RU" sz="2400">
                <a:latin typeface="Arial" charset="0"/>
                <a:cs typeface="Arial" charset="0"/>
              </a:rPr>
              <a:t>Какие педагогические приемы помогут специалисту решить данную проблему?</a:t>
            </a:r>
          </a:p>
        </p:txBody>
      </p:sp>
      <p:sp>
        <p:nvSpPr>
          <p:cNvPr id="4" name="Номер слайда 3"/>
          <p:cNvSpPr>
            <a:spLocks noGrp="1"/>
          </p:cNvSpPr>
          <p:nvPr>
            <p:ph type="sldNum" sz="quarter" idx="12"/>
          </p:nvPr>
        </p:nvSpPr>
        <p:spPr>
          <a:noFill/>
        </p:spPr>
        <p:txBody>
          <a:bodyPr/>
          <a:lstStyle/>
          <a:p>
            <a:fld id="{1ACB1A7C-D9EF-4AA3-AF2A-ACB2E34069E5}" type="slidenum">
              <a:rPr lang="ru-RU"/>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Заголовок 1"/>
          <p:cNvSpPr>
            <a:spLocks noGrp="1"/>
          </p:cNvSpPr>
          <p:nvPr>
            <p:ph type="title"/>
          </p:nvPr>
        </p:nvSpPr>
        <p:spPr>
          <a:xfrm>
            <a:off x="395087" y="4320"/>
            <a:ext cx="8230278" cy="857430"/>
          </a:xfrm>
        </p:spPr>
        <p:txBody>
          <a:bodyPr/>
          <a:lstStyle/>
          <a:p>
            <a:r>
              <a:rPr lang="ru-RU" sz="3200" b="1">
                <a:latin typeface="Arial" charset="0"/>
                <a:cs typeface="Arial" charset="0"/>
              </a:rPr>
              <a:t>Вариант ответа</a:t>
            </a:r>
          </a:p>
        </p:txBody>
      </p:sp>
      <p:sp>
        <p:nvSpPr>
          <p:cNvPr id="74754" name="Объект 2"/>
          <p:cNvSpPr>
            <a:spLocks noGrp="1"/>
          </p:cNvSpPr>
          <p:nvPr>
            <p:ph idx="1"/>
          </p:nvPr>
        </p:nvSpPr>
        <p:spPr>
          <a:xfrm>
            <a:off x="138484" y="808835"/>
            <a:ext cx="8744841" cy="3869233"/>
          </a:xfrm>
        </p:spPr>
        <p:txBody>
          <a:bodyPr/>
          <a:lstStyle/>
          <a:p>
            <a:pPr algn="just"/>
            <a:r>
              <a:rPr lang="ru-RU" sz="2300">
                <a:latin typeface="Arial" charset="0"/>
                <a:cs typeface="Arial" charset="0"/>
              </a:rPr>
              <a:t>Если мы знаем о том, что Петя не готов говорить всему классу или он не может говорит из за определенных особенностей, то заранее обыгрываем ситуацию. Предложим Пети написать пожелание на листочке. Когда до него дойдет очередь, то этот листок Петя передаст учителю, чтобы зачитать всему классу его пожелание и подарить однокласснику. Таким образом учитель облегчит состояние Пети, покажет классу оригинальность поздравления и значимость подарка ( это пожелание запомниться надолго, так как в любой момент именинник может его прочесть.) </a:t>
            </a:r>
          </a:p>
        </p:txBody>
      </p:sp>
      <p:sp>
        <p:nvSpPr>
          <p:cNvPr id="4" name="Номер слайда 3"/>
          <p:cNvSpPr>
            <a:spLocks noGrp="1"/>
          </p:cNvSpPr>
          <p:nvPr>
            <p:ph type="sldNum" sz="quarter" idx="12"/>
          </p:nvPr>
        </p:nvSpPr>
        <p:spPr>
          <a:noFill/>
        </p:spPr>
        <p:txBody>
          <a:bodyPr/>
          <a:lstStyle/>
          <a:p>
            <a:fld id="{FA482E3E-F5A4-4340-B9B1-5804DB558424}" type="slidenum">
              <a:rPr lang="ru-RU"/>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Заголовок 1"/>
          <p:cNvSpPr>
            <a:spLocks noGrp="1"/>
          </p:cNvSpPr>
          <p:nvPr>
            <p:ph type="title"/>
          </p:nvPr>
        </p:nvSpPr>
        <p:spPr>
          <a:xfrm>
            <a:off x="1581702" y="198699"/>
            <a:ext cx="6682519" cy="960019"/>
          </a:xfrm>
        </p:spPr>
        <p:txBody>
          <a:bodyPr/>
          <a:lstStyle/>
          <a:p>
            <a:r>
              <a:rPr lang="ru-RU" sz="3200" b="1">
                <a:latin typeface="Arial" charset="0"/>
                <a:cs typeface="Arial" charset="0"/>
              </a:rPr>
              <a:t>Важно знать:</a:t>
            </a:r>
          </a:p>
        </p:txBody>
      </p:sp>
      <p:sp>
        <p:nvSpPr>
          <p:cNvPr id="3" name="Объект 2"/>
          <p:cNvSpPr>
            <a:spLocks noGrp="1"/>
          </p:cNvSpPr>
          <p:nvPr>
            <p:ph idx="1"/>
          </p:nvPr>
        </p:nvSpPr>
        <p:spPr>
          <a:xfrm>
            <a:off x="384225" y="1151159"/>
            <a:ext cx="8560195" cy="3642458"/>
          </a:xfrm>
        </p:spPr>
        <p:txBody>
          <a:bodyPr/>
          <a:lstStyle/>
          <a:p>
            <a:pPr algn="just">
              <a:lnSpc>
                <a:spcPct val="90000"/>
              </a:lnSpc>
              <a:buFont typeface="Arial" charset="0"/>
              <a:buAutoNum type="arabicPeriod"/>
            </a:pPr>
            <a:r>
              <a:rPr lang="ru-RU" sz="2400">
                <a:latin typeface="Arial" charset="0"/>
                <a:cs typeface="Arial" charset="0"/>
              </a:rPr>
              <a:t>Для того чтобы применять различные педагогические методы для формирования эффективной коммуникации, нужно уметь определять, что является поведением, а что нет.</a:t>
            </a:r>
          </a:p>
          <a:p>
            <a:pPr algn="just">
              <a:lnSpc>
                <a:spcPct val="90000"/>
              </a:lnSpc>
              <a:buFont typeface="Arial" charset="0"/>
              <a:buAutoNum type="arabicPeriod"/>
            </a:pPr>
            <a:r>
              <a:rPr lang="ru-RU" sz="2400">
                <a:latin typeface="Arial" charset="0"/>
                <a:cs typeface="Arial" charset="0"/>
              </a:rPr>
              <a:t>Для коррекции поведения и включения ребенка в коллектив, всегда будьте внимательны к мотивационным стимулам ребенка. Т.е. узнавайте, что нравится и не нравится ребенку, интересуйтесь его состоянием. Ребенок будет доверять Вам и больше проявлять инициативу в общении со сверстниками и взрослыми.</a:t>
            </a:r>
          </a:p>
          <a:p>
            <a:pPr algn="just">
              <a:lnSpc>
                <a:spcPct val="90000"/>
              </a:lnSpc>
              <a:buFont typeface="Arial" charset="0"/>
              <a:buAutoNum type="arabicPeriod"/>
            </a:pPr>
            <a:endParaRPr lang="ru-RU" smtClean="0"/>
          </a:p>
        </p:txBody>
      </p:sp>
      <p:sp>
        <p:nvSpPr>
          <p:cNvPr id="4" name="Номер слайда 3"/>
          <p:cNvSpPr>
            <a:spLocks noGrp="1"/>
          </p:cNvSpPr>
          <p:nvPr>
            <p:ph type="sldNum" sz="quarter" idx="12"/>
          </p:nvPr>
        </p:nvSpPr>
        <p:spPr>
          <a:noFill/>
        </p:spPr>
        <p:txBody>
          <a:bodyPr/>
          <a:lstStyle/>
          <a:p>
            <a:fld id="{DE76E860-0735-47A4-ACE6-D8B5871092A8}" type="slidenum">
              <a:rPr lang="ru-RU"/>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Заголовок 1"/>
          <p:cNvSpPr>
            <a:spLocks noGrp="1"/>
          </p:cNvSpPr>
          <p:nvPr>
            <p:ph type="title"/>
          </p:nvPr>
        </p:nvSpPr>
        <p:spPr>
          <a:xfrm>
            <a:off x="1581702" y="198699"/>
            <a:ext cx="6682519" cy="960019"/>
          </a:xfrm>
        </p:spPr>
        <p:txBody>
          <a:bodyPr/>
          <a:lstStyle/>
          <a:p>
            <a:r>
              <a:rPr lang="ru-RU" sz="3200" b="1">
                <a:latin typeface="Arial" charset="0"/>
                <a:cs typeface="Arial" charset="0"/>
              </a:rPr>
              <a:t>Важно знать:</a:t>
            </a:r>
          </a:p>
        </p:txBody>
      </p:sp>
      <p:sp>
        <p:nvSpPr>
          <p:cNvPr id="76802" name="Объект 2"/>
          <p:cNvSpPr>
            <a:spLocks noGrp="1"/>
          </p:cNvSpPr>
          <p:nvPr>
            <p:ph idx="1"/>
          </p:nvPr>
        </p:nvSpPr>
        <p:spPr>
          <a:xfrm>
            <a:off x="507774" y="1151159"/>
            <a:ext cx="8252001" cy="2841182"/>
          </a:xfrm>
        </p:spPr>
        <p:txBody>
          <a:bodyPr/>
          <a:lstStyle/>
          <a:p>
            <a:pPr marL="0" indent="0" algn="just">
              <a:buNone/>
            </a:pPr>
            <a:r>
              <a:rPr lang="ru-RU" sz="2000"/>
              <a:t>3. </a:t>
            </a:r>
            <a:r>
              <a:rPr lang="ru-RU" sz="2400">
                <a:latin typeface="Arial" charset="0"/>
                <a:cs typeface="Arial" charset="0"/>
              </a:rPr>
              <a:t>Не всегда замечание в классе может стать поучительным для активного ребенка, который срывает уроки. Делая замечание во время занятий, возможно Вы поощряете нежелательную активность ребенка на уроке. Он ждет Вашего подкрепления в виде недовольной мимики лица и замечаний в его адрес.(Закрепление поведения через негативные стимулы).</a:t>
            </a:r>
          </a:p>
          <a:p>
            <a:pPr marL="0" indent="0">
              <a:buNone/>
            </a:pPr>
            <a:endParaRPr lang="ru-RU" smtClean="0"/>
          </a:p>
        </p:txBody>
      </p:sp>
      <p:sp>
        <p:nvSpPr>
          <p:cNvPr id="4" name="Номер слайда 3"/>
          <p:cNvSpPr>
            <a:spLocks noGrp="1"/>
          </p:cNvSpPr>
          <p:nvPr>
            <p:ph type="sldNum" sz="quarter" idx="12"/>
          </p:nvPr>
        </p:nvSpPr>
        <p:spPr>
          <a:noFill/>
        </p:spPr>
        <p:txBody>
          <a:bodyPr/>
          <a:lstStyle/>
          <a:p>
            <a:fld id="{8DC69F52-69EA-41F3-8896-BFAFAE49B51F}" type="slidenum">
              <a:rPr lang="ru-RU"/>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553" y="843392"/>
            <a:ext cx="8230278" cy="1175996"/>
          </a:xfrm>
        </p:spPr>
        <p:txBody>
          <a:bodyPr/>
          <a:lstStyle/>
          <a:p>
            <a:pPr algn="l"/>
            <a:r>
              <a:rPr lang="ru-RU" sz="3200"/>
              <a:t>ВМЕСТЕ ИГРАЕМ И ТВОРИМ, </a:t>
            </a:r>
            <a:br>
              <a:rPr lang="ru-RU" sz="3200"/>
            </a:br>
            <a:r>
              <a:rPr lang="ru-RU" sz="3200"/>
              <a:t>ВМЕСТЕ ЖИВЕМ!</a:t>
            </a:r>
          </a:p>
        </p:txBody>
      </p:sp>
      <p:pic>
        <p:nvPicPr>
          <p:cNvPr id="77826" name="Объект 4"/>
          <p:cNvPicPr>
            <a:picLocks noGrp="1" noChangeAspect="1"/>
          </p:cNvPicPr>
          <p:nvPr>
            <p:ph sz="half" idx="1"/>
          </p:nvPr>
        </p:nvPicPr>
        <p:blipFill>
          <a:blip r:embed="rId2"/>
          <a:srcRect/>
          <a:stretch>
            <a:fillRect/>
          </a:stretch>
        </p:blipFill>
        <p:spPr>
          <a:xfrm>
            <a:off x="108615" y="2410307"/>
            <a:ext cx="4316077" cy="2594968"/>
          </a:xfrm>
        </p:spPr>
      </p:pic>
      <p:pic>
        <p:nvPicPr>
          <p:cNvPr id="77827" name="Объект 5"/>
          <p:cNvPicPr>
            <a:picLocks noGrp="1" noChangeAspect="1"/>
          </p:cNvPicPr>
          <p:nvPr>
            <p:ph sz="half" idx="2"/>
          </p:nvPr>
        </p:nvPicPr>
        <p:blipFill>
          <a:blip r:embed="rId3"/>
          <a:srcRect/>
          <a:stretch>
            <a:fillRect/>
          </a:stretch>
        </p:blipFill>
        <p:spPr>
          <a:xfrm>
            <a:off x="4648709" y="1688943"/>
            <a:ext cx="4037751" cy="2417866"/>
          </a:xfrm>
        </p:spPr>
      </p:pic>
      <p:sp>
        <p:nvSpPr>
          <p:cNvPr id="8" name="Shape 99"/>
          <p:cNvSpPr/>
          <p:nvPr/>
        </p:nvSpPr>
        <p:spPr>
          <a:xfrm>
            <a:off x="1168966" y="300209"/>
            <a:ext cx="7364076" cy="492428"/>
          </a:xfrm>
          <a:prstGeom prst="rect">
            <a:avLst/>
          </a:prstGeom>
          <a:ln w="12700">
            <a:noFill/>
            <a:miter lim="400000"/>
          </a:ln>
          <a:extLst>
            <a:ext uri="{C572A759-6A51-4108-AA02-DFA0A04FC94B}"/>
          </a:extLst>
        </p:spPr>
        <p:txBody>
          <a:bodyPr lIns="0" tIns="0" rIns="0" bIns="0">
            <a:spAutoFit/>
          </a:bodyPr>
          <a:lstStyle/>
          <a:p>
            <a:pPr indent="12425" defTabSz="910779"/>
            <a:r>
              <a:rPr lang="ru-RU" sz="1600" b="1">
                <a:solidFill>
                  <a:srgbClr val="7F7F7F"/>
                </a:solidFill>
                <a:latin typeface="Journal Sans New"/>
                <a:sym typeface="Arial" charset="0"/>
              </a:rPr>
              <a:t>СОЦИАЛЬНОЕ ПАРТНЕРСТВО В УСЛОВИЯХ ИНКЛЮЗИВНОГО ОБРАЗОВАНИЯ</a:t>
            </a:r>
            <a:endParaRPr lang="ru-RU" sz="1600" b="1">
              <a:solidFill>
                <a:srgbClr val="7F7F7F"/>
              </a:solidFill>
              <a:sym typeface="Arial" charset="0"/>
            </a:endParaRPr>
          </a:p>
        </p:txBody>
      </p:sp>
      <p:sp>
        <p:nvSpPr>
          <p:cNvPr id="3" name="Номер слайда 2"/>
          <p:cNvSpPr>
            <a:spLocks noGrp="1"/>
          </p:cNvSpPr>
          <p:nvPr>
            <p:ph type="sldNum" sz="quarter" idx="12"/>
          </p:nvPr>
        </p:nvSpPr>
        <p:spPr>
          <a:noFill/>
        </p:spPr>
        <p:txBody>
          <a:bodyPr/>
          <a:lstStyle/>
          <a:p>
            <a:fld id="{C47AF7B5-2A84-4E61-8E92-F5E8B0776C9E}" type="slidenum">
              <a:rPr lang="ru-RU"/>
              <a:pPr/>
              <a:t>24</a:t>
            </a:fld>
            <a:endParaRPr lang="ru-RU"/>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Овал 14"/>
          <p:cNvGrpSpPr>
            <a:grpSpLocks/>
          </p:cNvGrpSpPr>
          <p:nvPr/>
        </p:nvGrpSpPr>
        <p:grpSpPr bwMode="auto">
          <a:xfrm>
            <a:off x="3285595" y="1133881"/>
            <a:ext cx="2639337" cy="2047465"/>
            <a:chOff x="2070" y="714"/>
            <a:chExt cx="1662" cy="1290"/>
          </a:xfrm>
        </p:grpSpPr>
        <p:pic>
          <p:nvPicPr>
            <p:cNvPr id="78849" name="Овал 14"/>
            <p:cNvPicPr>
              <a:picLocks noChangeArrowheads="1"/>
            </p:cNvPicPr>
            <p:nvPr/>
          </p:nvPicPr>
          <p:blipFill>
            <a:blip r:embed="rId2"/>
            <a:srcRect/>
            <a:stretch>
              <a:fillRect/>
            </a:stretch>
          </p:blipFill>
          <p:spPr bwMode="auto">
            <a:xfrm>
              <a:off x="2070" y="714"/>
              <a:ext cx="1662" cy="1290"/>
            </a:xfrm>
            <a:prstGeom prst="rect">
              <a:avLst/>
            </a:prstGeom>
            <a:noFill/>
          </p:spPr>
        </p:pic>
        <p:sp>
          <p:nvSpPr>
            <p:cNvPr id="78850" name="Text Box 2"/>
            <p:cNvSpPr txBox="1">
              <a:spLocks noChangeArrowheads="1"/>
            </p:cNvSpPr>
            <p:nvPr/>
          </p:nvSpPr>
          <p:spPr bwMode="auto">
            <a:xfrm>
              <a:off x="2341" y="915"/>
              <a:ext cx="1123" cy="866"/>
            </a:xfrm>
            <a:prstGeom prst="rect">
              <a:avLst/>
            </a:prstGeom>
            <a:noFill/>
            <a:ln w="9525">
              <a:noFill/>
              <a:miter lim="800000"/>
              <a:headEnd/>
              <a:tailEnd/>
            </a:ln>
          </p:spPr>
          <p:txBody>
            <a:bodyPr lIns="116600" tIns="58296" rIns="116600" bIns="58296" anchor="ctr"/>
            <a:lstStyle/>
            <a:p>
              <a:pPr algn="ctr" defTabSz="910779"/>
              <a:r>
                <a:rPr lang="ru-RU" sz="3200" b="1">
                  <a:solidFill>
                    <a:srgbClr val="FFFFFF"/>
                  </a:solidFill>
                  <a:effectLst>
                    <a:outerShdw blurRad="38100" dist="38100" dir="2700000" algn="tl">
                      <a:srgbClr val="C0C0C0"/>
                    </a:outerShdw>
                  </a:effectLst>
                  <a:latin typeface="Bookman Old Style" pitchFamily="18" charset="0"/>
                </a:rPr>
                <a:t>МБОУ Школа № 87</a:t>
              </a:r>
            </a:p>
          </p:txBody>
        </p:sp>
      </p:grpSp>
      <p:grpSp>
        <p:nvGrpSpPr>
          <p:cNvPr id="17" name="Скругленный прямоугольник 16"/>
          <p:cNvGrpSpPr>
            <a:grpSpLocks/>
          </p:cNvGrpSpPr>
          <p:nvPr/>
        </p:nvGrpSpPr>
        <p:grpSpPr bwMode="auto">
          <a:xfrm>
            <a:off x="0" y="660890"/>
            <a:ext cx="3229930" cy="1127402"/>
            <a:chOff x="-38" y="461"/>
            <a:chExt cx="2073" cy="587"/>
          </a:xfrm>
        </p:grpSpPr>
        <p:pic>
          <p:nvPicPr>
            <p:cNvPr id="78852" name="Скругленный прямоугольник 16"/>
            <p:cNvPicPr>
              <a:picLocks noChangeArrowheads="1"/>
            </p:cNvPicPr>
            <p:nvPr/>
          </p:nvPicPr>
          <p:blipFill>
            <a:blip r:embed="rId3"/>
            <a:srcRect/>
            <a:stretch>
              <a:fillRect/>
            </a:stretch>
          </p:blipFill>
          <p:spPr bwMode="auto">
            <a:xfrm>
              <a:off x="-38" y="461"/>
              <a:ext cx="2073" cy="587"/>
            </a:xfrm>
            <a:prstGeom prst="rect">
              <a:avLst/>
            </a:prstGeom>
            <a:noFill/>
          </p:spPr>
        </p:pic>
        <p:sp>
          <p:nvSpPr>
            <p:cNvPr id="78853" name="Text Box 5"/>
            <p:cNvSpPr txBox="1">
              <a:spLocks noChangeArrowheads="1"/>
            </p:cNvSpPr>
            <p:nvPr/>
          </p:nvSpPr>
          <p:spPr bwMode="auto">
            <a:xfrm>
              <a:off x="20" y="585"/>
              <a:ext cx="1960" cy="369"/>
            </a:xfrm>
            <a:prstGeom prst="rect">
              <a:avLst/>
            </a:prstGeom>
            <a:noFill/>
            <a:ln w="9525">
              <a:noFill/>
              <a:miter lim="800000"/>
              <a:headEnd/>
              <a:tailEnd/>
            </a:ln>
          </p:spPr>
          <p:txBody>
            <a:bodyPr lIns="116600" tIns="58296" rIns="116600" bIns="58296" anchor="ctr"/>
            <a:lstStyle/>
            <a:p>
              <a:pPr algn="ctr" defTabSz="910779"/>
              <a:r>
                <a:rPr lang="ru-RU" sz="2400">
                  <a:solidFill>
                    <a:srgbClr val="FFFFFF"/>
                  </a:solidFill>
                  <a:latin typeface="Calibri" pitchFamily="34" charset="0"/>
                </a:rPr>
                <a:t>БГПУ имени М.Акмуллы</a:t>
              </a:r>
            </a:p>
          </p:txBody>
        </p:sp>
      </p:grpSp>
      <p:grpSp>
        <p:nvGrpSpPr>
          <p:cNvPr id="21" name="Скругленный прямоугольник 20"/>
          <p:cNvGrpSpPr>
            <a:grpSpLocks/>
          </p:cNvGrpSpPr>
          <p:nvPr/>
        </p:nvGrpSpPr>
        <p:grpSpPr bwMode="auto">
          <a:xfrm>
            <a:off x="1493452" y="12959"/>
            <a:ext cx="6280645" cy="742962"/>
            <a:chOff x="1298" y="8"/>
            <a:chExt cx="3168" cy="468"/>
          </a:xfrm>
        </p:grpSpPr>
        <p:pic>
          <p:nvPicPr>
            <p:cNvPr id="78855" name="Скругленный прямоугольник 20"/>
            <p:cNvPicPr>
              <a:picLocks noChangeArrowheads="1"/>
            </p:cNvPicPr>
            <p:nvPr/>
          </p:nvPicPr>
          <p:blipFill>
            <a:blip r:embed="rId4"/>
            <a:srcRect/>
            <a:stretch>
              <a:fillRect/>
            </a:stretch>
          </p:blipFill>
          <p:spPr bwMode="auto">
            <a:xfrm>
              <a:off x="1298" y="8"/>
              <a:ext cx="3168" cy="468"/>
            </a:xfrm>
            <a:prstGeom prst="rect">
              <a:avLst/>
            </a:prstGeom>
            <a:noFill/>
          </p:spPr>
        </p:pic>
        <p:sp>
          <p:nvSpPr>
            <p:cNvPr id="78856" name="Text Box 8"/>
            <p:cNvSpPr txBox="1">
              <a:spLocks noChangeArrowheads="1"/>
            </p:cNvSpPr>
            <p:nvPr/>
          </p:nvSpPr>
          <p:spPr bwMode="auto">
            <a:xfrm>
              <a:off x="1354" y="106"/>
              <a:ext cx="3006" cy="307"/>
            </a:xfrm>
            <a:prstGeom prst="rect">
              <a:avLst/>
            </a:prstGeom>
            <a:noFill/>
            <a:ln w="9525">
              <a:noFill/>
              <a:miter lim="800000"/>
              <a:headEnd/>
              <a:tailEnd/>
            </a:ln>
          </p:spPr>
          <p:txBody>
            <a:bodyPr lIns="116600" tIns="58296" rIns="116600" bIns="58296" anchor="ctr"/>
            <a:lstStyle/>
            <a:p>
              <a:pPr algn="ctr" defTabSz="910779"/>
              <a:r>
                <a:rPr lang="ru-RU" sz="3200">
                  <a:solidFill>
                    <a:srgbClr val="FFFFFF"/>
                  </a:solidFill>
                  <a:latin typeface="Calibri" pitchFamily="34" charset="0"/>
                </a:rPr>
                <a:t>Социальное партнерство </a:t>
              </a:r>
            </a:p>
          </p:txBody>
        </p:sp>
      </p:grpSp>
      <p:grpSp>
        <p:nvGrpSpPr>
          <p:cNvPr id="22" name="Скругленный прямоугольник 21"/>
          <p:cNvGrpSpPr>
            <a:grpSpLocks/>
          </p:cNvGrpSpPr>
          <p:nvPr/>
        </p:nvGrpSpPr>
        <p:grpSpPr bwMode="auto">
          <a:xfrm>
            <a:off x="6028116" y="710566"/>
            <a:ext cx="3115884" cy="737563"/>
            <a:chOff x="3813" y="576"/>
            <a:chExt cx="1962" cy="465"/>
          </a:xfrm>
        </p:grpSpPr>
        <p:pic>
          <p:nvPicPr>
            <p:cNvPr id="78858" name="Скругленный прямоугольник 21"/>
            <p:cNvPicPr>
              <a:picLocks noChangeArrowheads="1"/>
            </p:cNvPicPr>
            <p:nvPr/>
          </p:nvPicPr>
          <p:blipFill>
            <a:blip r:embed="rId5"/>
            <a:srcRect/>
            <a:stretch>
              <a:fillRect/>
            </a:stretch>
          </p:blipFill>
          <p:spPr bwMode="auto">
            <a:xfrm>
              <a:off x="3813" y="576"/>
              <a:ext cx="1962" cy="465"/>
            </a:xfrm>
            <a:prstGeom prst="rect">
              <a:avLst/>
            </a:prstGeom>
            <a:noFill/>
          </p:spPr>
        </p:pic>
        <p:sp>
          <p:nvSpPr>
            <p:cNvPr id="78859" name="Text Box 11"/>
            <p:cNvSpPr txBox="1">
              <a:spLocks noChangeArrowheads="1"/>
            </p:cNvSpPr>
            <p:nvPr/>
          </p:nvSpPr>
          <p:spPr bwMode="auto">
            <a:xfrm>
              <a:off x="3872" y="619"/>
              <a:ext cx="1843" cy="357"/>
            </a:xfrm>
            <a:prstGeom prst="rect">
              <a:avLst/>
            </a:prstGeom>
            <a:noFill/>
            <a:ln w="9525">
              <a:noFill/>
              <a:miter lim="800000"/>
              <a:headEnd/>
              <a:tailEnd/>
            </a:ln>
          </p:spPr>
          <p:txBody>
            <a:bodyPr lIns="116600" tIns="58296" rIns="116600" bIns="58296" anchor="ctr"/>
            <a:lstStyle/>
            <a:p>
              <a:pPr algn="ctr" defTabSz="910779"/>
              <a:r>
                <a:rPr lang="ru-RU" sz="2000" b="1">
                  <a:solidFill>
                    <a:schemeClr val="bg1"/>
                  </a:solidFill>
                  <a:effectLst>
                    <a:outerShdw blurRad="38100" dist="38100" dir="2700000" algn="tl">
                      <a:srgbClr val="C0C0C0"/>
                    </a:outerShdw>
                  </a:effectLst>
                  <a:latin typeface="Bookman Old Style" pitchFamily="18" charset="0"/>
                </a:rPr>
                <a:t>МБУ ОДПК «Лидер»</a:t>
              </a:r>
            </a:p>
          </p:txBody>
        </p:sp>
      </p:grpSp>
      <p:grpSp>
        <p:nvGrpSpPr>
          <p:cNvPr id="23" name="Скругленный прямоугольник 22"/>
          <p:cNvGrpSpPr>
            <a:grpSpLocks/>
          </p:cNvGrpSpPr>
          <p:nvPr/>
        </p:nvGrpSpPr>
        <p:grpSpPr bwMode="auto">
          <a:xfrm>
            <a:off x="-1" y="3718050"/>
            <a:ext cx="3713265" cy="780758"/>
            <a:chOff x="-46" y="2342"/>
            <a:chExt cx="2385" cy="492"/>
          </a:xfrm>
        </p:grpSpPr>
        <p:pic>
          <p:nvPicPr>
            <p:cNvPr id="78861" name="Скругленный прямоугольник 22"/>
            <p:cNvPicPr>
              <a:picLocks noChangeArrowheads="1"/>
            </p:cNvPicPr>
            <p:nvPr/>
          </p:nvPicPr>
          <p:blipFill>
            <a:blip r:embed="rId6"/>
            <a:srcRect/>
            <a:stretch>
              <a:fillRect/>
            </a:stretch>
          </p:blipFill>
          <p:spPr bwMode="auto">
            <a:xfrm>
              <a:off x="-46" y="2342"/>
              <a:ext cx="2385" cy="492"/>
            </a:xfrm>
            <a:prstGeom prst="rect">
              <a:avLst/>
            </a:prstGeom>
            <a:noFill/>
          </p:spPr>
        </p:pic>
        <p:sp>
          <p:nvSpPr>
            <p:cNvPr id="78862" name="Text Box 14"/>
            <p:cNvSpPr txBox="1">
              <a:spLocks noChangeArrowheads="1"/>
            </p:cNvSpPr>
            <p:nvPr/>
          </p:nvSpPr>
          <p:spPr bwMode="auto">
            <a:xfrm>
              <a:off x="13" y="2385"/>
              <a:ext cx="2272" cy="384"/>
            </a:xfrm>
            <a:prstGeom prst="rect">
              <a:avLst/>
            </a:prstGeom>
            <a:noFill/>
            <a:ln w="9525">
              <a:noFill/>
              <a:miter lim="800000"/>
              <a:headEnd/>
              <a:tailEnd/>
            </a:ln>
          </p:spPr>
          <p:txBody>
            <a:bodyPr lIns="116600" tIns="58296" rIns="116600" bIns="58296" anchor="ctr"/>
            <a:lstStyle/>
            <a:p>
              <a:pPr algn="ctr" defTabSz="910779"/>
              <a:r>
                <a:rPr lang="ru-RU" sz="2900">
                  <a:solidFill>
                    <a:srgbClr val="FFFFFF"/>
                  </a:solidFill>
                  <a:latin typeface="Calibri" pitchFamily="34" charset="0"/>
                </a:rPr>
                <a:t>МБОУ Школа № 7</a:t>
              </a:r>
            </a:p>
          </p:txBody>
        </p:sp>
      </p:grpSp>
      <p:grpSp>
        <p:nvGrpSpPr>
          <p:cNvPr id="24" name="Скругленный прямоугольник 23"/>
          <p:cNvGrpSpPr>
            <a:grpSpLocks/>
          </p:cNvGrpSpPr>
          <p:nvPr/>
        </p:nvGrpSpPr>
        <p:grpSpPr bwMode="auto">
          <a:xfrm>
            <a:off x="2620330" y="4400538"/>
            <a:ext cx="4168089" cy="742962"/>
            <a:chOff x="1651" y="2772"/>
            <a:chExt cx="2477" cy="419"/>
          </a:xfrm>
        </p:grpSpPr>
        <p:pic>
          <p:nvPicPr>
            <p:cNvPr id="78864" name="Скругленный прямоугольник 23"/>
            <p:cNvPicPr>
              <a:picLocks noChangeArrowheads="1"/>
            </p:cNvPicPr>
            <p:nvPr/>
          </p:nvPicPr>
          <p:blipFill>
            <a:blip r:embed="rId7"/>
            <a:srcRect/>
            <a:stretch>
              <a:fillRect/>
            </a:stretch>
          </p:blipFill>
          <p:spPr bwMode="auto">
            <a:xfrm>
              <a:off x="1651" y="2772"/>
              <a:ext cx="2477" cy="419"/>
            </a:xfrm>
            <a:prstGeom prst="rect">
              <a:avLst/>
            </a:prstGeom>
            <a:noFill/>
          </p:spPr>
        </p:pic>
        <p:sp>
          <p:nvSpPr>
            <p:cNvPr id="78865" name="Text Box 17"/>
            <p:cNvSpPr txBox="1">
              <a:spLocks noChangeArrowheads="1"/>
            </p:cNvSpPr>
            <p:nvPr/>
          </p:nvSpPr>
          <p:spPr bwMode="auto">
            <a:xfrm>
              <a:off x="1706" y="2822"/>
              <a:ext cx="2371" cy="307"/>
            </a:xfrm>
            <a:prstGeom prst="rect">
              <a:avLst/>
            </a:prstGeom>
            <a:noFill/>
            <a:ln w="9525">
              <a:noFill/>
              <a:miter lim="800000"/>
              <a:headEnd/>
              <a:tailEnd/>
            </a:ln>
          </p:spPr>
          <p:txBody>
            <a:bodyPr lIns="116600" tIns="58296" rIns="116600" bIns="58296" anchor="ctr"/>
            <a:lstStyle/>
            <a:p>
              <a:pPr algn="ctr" defTabSz="910779"/>
              <a:r>
                <a:rPr lang="ru-RU" sz="2600">
                  <a:solidFill>
                    <a:srgbClr val="FFFFFF"/>
                  </a:solidFill>
                  <a:latin typeface="Calibri" pitchFamily="34" charset="0"/>
                </a:rPr>
                <a:t>ГБОУ УКШИ №63</a:t>
              </a:r>
            </a:p>
          </p:txBody>
        </p:sp>
      </p:grpSp>
      <p:grpSp>
        <p:nvGrpSpPr>
          <p:cNvPr id="25" name="Скругленный прямоугольник 24"/>
          <p:cNvGrpSpPr>
            <a:grpSpLocks/>
          </p:cNvGrpSpPr>
          <p:nvPr/>
        </p:nvGrpSpPr>
        <p:grpSpPr bwMode="auto">
          <a:xfrm>
            <a:off x="5988743" y="2082021"/>
            <a:ext cx="3155257" cy="881187"/>
            <a:chOff x="3636" y="1663"/>
            <a:chExt cx="2159" cy="691"/>
          </a:xfrm>
        </p:grpSpPr>
        <p:pic>
          <p:nvPicPr>
            <p:cNvPr id="78867" name="Скругленный прямоугольник 24"/>
            <p:cNvPicPr>
              <a:picLocks noChangeArrowheads="1"/>
            </p:cNvPicPr>
            <p:nvPr/>
          </p:nvPicPr>
          <p:blipFill>
            <a:blip r:embed="rId8"/>
            <a:srcRect/>
            <a:stretch>
              <a:fillRect/>
            </a:stretch>
          </p:blipFill>
          <p:spPr bwMode="auto">
            <a:xfrm>
              <a:off x="3636" y="1663"/>
              <a:ext cx="2159" cy="691"/>
            </a:xfrm>
            <a:prstGeom prst="rect">
              <a:avLst/>
            </a:prstGeom>
            <a:noFill/>
          </p:spPr>
        </p:pic>
        <p:sp>
          <p:nvSpPr>
            <p:cNvPr id="78868" name="Text Box 20"/>
            <p:cNvSpPr txBox="1">
              <a:spLocks noChangeArrowheads="1"/>
            </p:cNvSpPr>
            <p:nvPr/>
          </p:nvSpPr>
          <p:spPr bwMode="auto">
            <a:xfrm>
              <a:off x="3693" y="1833"/>
              <a:ext cx="2047" cy="369"/>
            </a:xfrm>
            <a:prstGeom prst="rect">
              <a:avLst/>
            </a:prstGeom>
            <a:noFill/>
            <a:ln w="9525">
              <a:noFill/>
              <a:miter lim="800000"/>
              <a:headEnd/>
              <a:tailEnd/>
            </a:ln>
          </p:spPr>
          <p:txBody>
            <a:bodyPr lIns="116600" tIns="58296" rIns="116600" bIns="58296" anchor="ctr"/>
            <a:lstStyle/>
            <a:p>
              <a:pPr algn="ctr" defTabSz="910779"/>
              <a:r>
                <a:rPr lang="ru-RU" sz="2000" b="1" dirty="0">
                  <a:solidFill>
                    <a:srgbClr val="FFFFFF"/>
                  </a:solidFill>
                  <a:latin typeface="Calibri" pitchFamily="34" charset="0"/>
                </a:rPr>
                <a:t>АНО «РАССВЕТ»</a:t>
              </a:r>
            </a:p>
          </p:txBody>
        </p:sp>
      </p:grpSp>
      <p:sp>
        <p:nvSpPr>
          <p:cNvPr id="26" name="Стрелка вправо 25"/>
          <p:cNvSpPr>
            <a:spLocks noChangeArrowheads="1"/>
          </p:cNvSpPr>
          <p:nvPr/>
        </p:nvSpPr>
        <p:spPr bwMode="auto">
          <a:xfrm>
            <a:off x="5557000" y="2375751"/>
            <a:ext cx="640827" cy="271052"/>
          </a:xfrm>
          <a:prstGeom prst="rightArrow">
            <a:avLst>
              <a:gd name="adj1" fmla="val 50000"/>
              <a:gd name="adj2" fmla="val 39499"/>
            </a:avLst>
          </a:prstGeom>
          <a:solidFill>
            <a:schemeClr val="accent1"/>
          </a:solidFill>
          <a:ln w="25400" algn="ctr">
            <a:solidFill>
              <a:srgbClr val="385D8A"/>
            </a:solidFill>
            <a:miter lim="800000"/>
            <a:headEnd/>
            <a:tailEnd/>
          </a:ln>
        </p:spPr>
        <p:txBody>
          <a:bodyPr lIns="91263" tIns="45628" rIns="91263" bIns="45628" anchor="ctr"/>
          <a:lstStyle/>
          <a:p>
            <a:pPr algn="ctr" defTabSz="910779"/>
            <a:endParaRPr lang="ru-RU">
              <a:solidFill>
                <a:srgbClr val="FFFFFF"/>
              </a:solidFill>
              <a:latin typeface="Calibri" pitchFamily="34" charset="0"/>
            </a:endParaRPr>
          </a:p>
        </p:txBody>
      </p:sp>
      <p:sp>
        <p:nvSpPr>
          <p:cNvPr id="27" name="Стрелка вправо 26"/>
          <p:cNvSpPr>
            <a:spLocks noChangeArrowheads="1"/>
          </p:cNvSpPr>
          <p:nvPr/>
        </p:nvSpPr>
        <p:spPr bwMode="auto">
          <a:xfrm rot="8020895">
            <a:off x="3120220" y="3245720"/>
            <a:ext cx="1120922" cy="426313"/>
          </a:xfrm>
          <a:prstGeom prst="rightArrow">
            <a:avLst>
              <a:gd name="adj1" fmla="val 50000"/>
              <a:gd name="adj2" fmla="val 63008"/>
            </a:avLst>
          </a:prstGeom>
          <a:solidFill>
            <a:schemeClr val="accent1"/>
          </a:solidFill>
          <a:ln w="25400" algn="ctr">
            <a:solidFill>
              <a:srgbClr val="385D8A"/>
            </a:solidFill>
            <a:miter lim="800000"/>
            <a:headEnd/>
            <a:tailEnd/>
          </a:ln>
        </p:spPr>
        <p:txBody>
          <a:bodyPr rot="10800000" vert="eaVert" lIns="91263" tIns="45628" rIns="91263" bIns="45628" anchor="ctr"/>
          <a:lstStyle/>
          <a:p>
            <a:pPr algn="ctr" defTabSz="910779"/>
            <a:endParaRPr lang="ru-RU">
              <a:solidFill>
                <a:srgbClr val="FFFFFF"/>
              </a:solidFill>
              <a:latin typeface="Calibri" pitchFamily="34" charset="0"/>
            </a:endParaRPr>
          </a:p>
        </p:txBody>
      </p:sp>
      <p:sp>
        <p:nvSpPr>
          <p:cNvPr id="29" name="Стрелка вправо 28"/>
          <p:cNvSpPr>
            <a:spLocks noChangeArrowheads="1"/>
          </p:cNvSpPr>
          <p:nvPr/>
        </p:nvSpPr>
        <p:spPr bwMode="auto">
          <a:xfrm rot="-1626934">
            <a:off x="5441596" y="1223512"/>
            <a:ext cx="799676" cy="271051"/>
          </a:xfrm>
          <a:prstGeom prst="rightArrow">
            <a:avLst>
              <a:gd name="adj1" fmla="val 50000"/>
              <a:gd name="adj2" fmla="val 33830"/>
            </a:avLst>
          </a:prstGeom>
          <a:solidFill>
            <a:schemeClr val="accent1"/>
          </a:solidFill>
          <a:ln w="25400" algn="ctr">
            <a:solidFill>
              <a:srgbClr val="385D8A"/>
            </a:solidFill>
            <a:miter lim="800000"/>
            <a:headEnd/>
            <a:tailEnd/>
          </a:ln>
        </p:spPr>
        <p:txBody>
          <a:bodyPr lIns="91263" tIns="45628" rIns="91263" bIns="45628" anchor="ctr"/>
          <a:lstStyle/>
          <a:p>
            <a:pPr algn="ctr" defTabSz="910779"/>
            <a:endParaRPr lang="ru-RU">
              <a:solidFill>
                <a:srgbClr val="FFFFFF"/>
              </a:solidFill>
              <a:latin typeface="Calibri" pitchFamily="34" charset="0"/>
            </a:endParaRPr>
          </a:p>
        </p:txBody>
      </p:sp>
      <p:sp>
        <p:nvSpPr>
          <p:cNvPr id="30" name="Стрелка вправо 29"/>
          <p:cNvSpPr>
            <a:spLocks noChangeArrowheads="1"/>
          </p:cNvSpPr>
          <p:nvPr/>
        </p:nvSpPr>
        <p:spPr bwMode="auto">
          <a:xfrm rot="5400000">
            <a:off x="3936290" y="3602271"/>
            <a:ext cx="1343379" cy="361144"/>
          </a:xfrm>
          <a:prstGeom prst="rightArrow">
            <a:avLst>
              <a:gd name="adj1" fmla="val 50000"/>
              <a:gd name="adj2" fmla="val 62702"/>
            </a:avLst>
          </a:prstGeom>
          <a:solidFill>
            <a:schemeClr val="accent1"/>
          </a:solidFill>
          <a:ln w="25400" algn="ctr">
            <a:solidFill>
              <a:srgbClr val="385D8A"/>
            </a:solidFill>
            <a:miter lim="800000"/>
            <a:headEnd/>
            <a:tailEnd/>
          </a:ln>
        </p:spPr>
        <p:txBody>
          <a:bodyPr rot="10800000" vert="eaVert" lIns="91263" tIns="45628" rIns="91263" bIns="45628" anchor="ctr"/>
          <a:lstStyle/>
          <a:p>
            <a:pPr algn="ctr" defTabSz="910779"/>
            <a:endParaRPr lang="ru-RU">
              <a:solidFill>
                <a:srgbClr val="FFFFFF"/>
              </a:solidFill>
              <a:latin typeface="Calibri" pitchFamily="34" charset="0"/>
            </a:endParaRPr>
          </a:p>
        </p:txBody>
      </p:sp>
      <p:sp>
        <p:nvSpPr>
          <p:cNvPr id="31" name="Стрелка вправо 30"/>
          <p:cNvSpPr>
            <a:spLocks noChangeArrowheads="1"/>
          </p:cNvSpPr>
          <p:nvPr/>
        </p:nvSpPr>
        <p:spPr bwMode="auto">
          <a:xfrm rot="-9098118">
            <a:off x="2754741" y="1457847"/>
            <a:ext cx="904217" cy="268892"/>
          </a:xfrm>
          <a:prstGeom prst="rightArrow">
            <a:avLst>
              <a:gd name="adj1" fmla="val 50000"/>
              <a:gd name="adj2" fmla="val 39947"/>
            </a:avLst>
          </a:prstGeom>
          <a:solidFill>
            <a:schemeClr val="accent1"/>
          </a:solidFill>
          <a:ln w="25400" algn="ctr">
            <a:solidFill>
              <a:srgbClr val="385D8A"/>
            </a:solidFill>
            <a:miter lim="800000"/>
            <a:headEnd/>
            <a:tailEnd/>
          </a:ln>
        </p:spPr>
        <p:txBody>
          <a:bodyPr rot="10800000" lIns="91263" tIns="45628" rIns="91263" bIns="45628" anchor="ctr"/>
          <a:lstStyle/>
          <a:p>
            <a:pPr algn="ctr" defTabSz="910779"/>
            <a:endParaRPr lang="ru-RU">
              <a:solidFill>
                <a:srgbClr val="FFFFFF"/>
              </a:solidFill>
              <a:latin typeface="Calibri" pitchFamily="34" charset="0"/>
            </a:endParaRPr>
          </a:p>
        </p:txBody>
      </p:sp>
      <p:grpSp>
        <p:nvGrpSpPr>
          <p:cNvPr id="18" name="Скругленный прямоугольник 17"/>
          <p:cNvGrpSpPr>
            <a:grpSpLocks/>
          </p:cNvGrpSpPr>
          <p:nvPr/>
        </p:nvGrpSpPr>
        <p:grpSpPr bwMode="auto">
          <a:xfrm>
            <a:off x="0" y="1841207"/>
            <a:ext cx="3229930" cy="809915"/>
            <a:chOff x="-46" y="1160"/>
            <a:chExt cx="2081" cy="510"/>
          </a:xfrm>
        </p:grpSpPr>
        <p:pic>
          <p:nvPicPr>
            <p:cNvPr id="78875" name="Скругленный прямоугольник 17"/>
            <p:cNvPicPr>
              <a:picLocks noChangeArrowheads="1"/>
            </p:cNvPicPr>
            <p:nvPr/>
          </p:nvPicPr>
          <p:blipFill>
            <a:blip r:embed="rId9"/>
            <a:srcRect/>
            <a:stretch>
              <a:fillRect/>
            </a:stretch>
          </p:blipFill>
          <p:spPr bwMode="auto">
            <a:xfrm>
              <a:off x="-46" y="1160"/>
              <a:ext cx="2081" cy="510"/>
            </a:xfrm>
            <a:prstGeom prst="rect">
              <a:avLst/>
            </a:prstGeom>
            <a:noFill/>
          </p:spPr>
        </p:pic>
        <p:sp>
          <p:nvSpPr>
            <p:cNvPr id="78876" name="Text Box 28"/>
            <p:cNvSpPr txBox="1">
              <a:spLocks noChangeArrowheads="1"/>
            </p:cNvSpPr>
            <p:nvPr/>
          </p:nvSpPr>
          <p:spPr bwMode="auto">
            <a:xfrm>
              <a:off x="14" y="1203"/>
              <a:ext cx="1964" cy="399"/>
            </a:xfrm>
            <a:prstGeom prst="rect">
              <a:avLst/>
            </a:prstGeom>
            <a:noFill/>
            <a:ln w="9525">
              <a:noFill/>
              <a:miter lim="800000"/>
              <a:headEnd/>
              <a:tailEnd/>
            </a:ln>
          </p:spPr>
          <p:txBody>
            <a:bodyPr lIns="116600" tIns="58296" rIns="116600" bIns="58296" anchor="ctr"/>
            <a:lstStyle/>
            <a:p>
              <a:pPr algn="ctr" defTabSz="910779"/>
              <a:r>
                <a:rPr lang="ru-RU" sz="2900">
                  <a:solidFill>
                    <a:srgbClr val="FFFFFF"/>
                  </a:solidFill>
                  <a:latin typeface="Calibri" pitchFamily="34" charset="0"/>
                </a:rPr>
                <a:t>ИРО РБ</a:t>
              </a:r>
            </a:p>
          </p:txBody>
        </p:sp>
      </p:grpSp>
      <p:sp>
        <p:nvSpPr>
          <p:cNvPr id="19" name="Стрелка вправо 18"/>
          <p:cNvSpPr>
            <a:spLocks noChangeArrowheads="1"/>
          </p:cNvSpPr>
          <p:nvPr/>
        </p:nvSpPr>
        <p:spPr bwMode="auto">
          <a:xfrm rot="10650770">
            <a:off x="2898655" y="2077702"/>
            <a:ext cx="624534" cy="320727"/>
          </a:xfrm>
          <a:prstGeom prst="rightArrow">
            <a:avLst>
              <a:gd name="adj1" fmla="val 50000"/>
              <a:gd name="adj2" fmla="val 51835"/>
            </a:avLst>
          </a:prstGeom>
          <a:solidFill>
            <a:schemeClr val="accent1"/>
          </a:solidFill>
          <a:ln w="25400" algn="ctr">
            <a:solidFill>
              <a:srgbClr val="385D8A"/>
            </a:solidFill>
            <a:miter lim="800000"/>
            <a:headEnd/>
            <a:tailEnd/>
          </a:ln>
        </p:spPr>
        <p:txBody>
          <a:bodyPr rot="10800000" lIns="91263" tIns="45628" rIns="91263" bIns="45628" anchor="ctr"/>
          <a:lstStyle/>
          <a:p>
            <a:pPr algn="ctr" defTabSz="910779"/>
            <a:endParaRPr lang="ru-RU">
              <a:solidFill>
                <a:srgbClr val="FFFFFF"/>
              </a:solidFill>
              <a:latin typeface="Calibri" pitchFamily="34" charset="0"/>
            </a:endParaRPr>
          </a:p>
        </p:txBody>
      </p:sp>
      <p:grpSp>
        <p:nvGrpSpPr>
          <p:cNvPr id="33" name="Скругленный прямоугольник 32"/>
          <p:cNvGrpSpPr>
            <a:grpSpLocks/>
          </p:cNvGrpSpPr>
          <p:nvPr/>
        </p:nvGrpSpPr>
        <p:grpSpPr bwMode="auto">
          <a:xfrm>
            <a:off x="5615380" y="3742887"/>
            <a:ext cx="3565277" cy="755921"/>
            <a:chOff x="3537" y="2358"/>
            <a:chExt cx="2246" cy="476"/>
          </a:xfrm>
        </p:grpSpPr>
        <p:pic>
          <p:nvPicPr>
            <p:cNvPr id="78879" name="Скругленный прямоугольник 32"/>
            <p:cNvPicPr>
              <a:picLocks noChangeArrowheads="1"/>
            </p:cNvPicPr>
            <p:nvPr/>
          </p:nvPicPr>
          <p:blipFill>
            <a:blip r:embed="rId10"/>
            <a:srcRect/>
            <a:stretch>
              <a:fillRect/>
            </a:stretch>
          </p:blipFill>
          <p:spPr bwMode="auto">
            <a:xfrm>
              <a:off x="3537" y="2358"/>
              <a:ext cx="2246" cy="476"/>
            </a:xfrm>
            <a:prstGeom prst="rect">
              <a:avLst/>
            </a:prstGeom>
            <a:noFill/>
          </p:spPr>
        </p:pic>
        <p:sp>
          <p:nvSpPr>
            <p:cNvPr id="78880" name="Text Box 32"/>
            <p:cNvSpPr txBox="1">
              <a:spLocks noChangeArrowheads="1"/>
            </p:cNvSpPr>
            <p:nvPr/>
          </p:nvSpPr>
          <p:spPr bwMode="auto">
            <a:xfrm>
              <a:off x="3597" y="2401"/>
              <a:ext cx="2132" cy="368"/>
            </a:xfrm>
            <a:prstGeom prst="rect">
              <a:avLst/>
            </a:prstGeom>
            <a:noFill/>
            <a:ln w="9525">
              <a:noFill/>
              <a:miter lim="800000"/>
              <a:headEnd/>
              <a:tailEnd/>
            </a:ln>
          </p:spPr>
          <p:txBody>
            <a:bodyPr lIns="116600" tIns="58296" rIns="116600" bIns="58296" anchor="ctr"/>
            <a:lstStyle/>
            <a:p>
              <a:pPr algn="ctr" defTabSz="910779"/>
              <a:r>
                <a:rPr lang="ru-RU" sz="2100">
                  <a:solidFill>
                    <a:srgbClr val="FFFFFF"/>
                  </a:solidFill>
                  <a:latin typeface="Calibri" pitchFamily="34" charset="0"/>
                </a:rPr>
                <a:t>РОО «Материнское сердце»</a:t>
              </a:r>
            </a:p>
          </p:txBody>
        </p:sp>
      </p:grpSp>
      <p:sp>
        <p:nvSpPr>
          <p:cNvPr id="34" name="Стрелка вправо 33"/>
          <p:cNvSpPr>
            <a:spLocks noChangeArrowheads="1"/>
          </p:cNvSpPr>
          <p:nvPr/>
        </p:nvSpPr>
        <p:spPr bwMode="auto">
          <a:xfrm rot="3324157">
            <a:off x="4948478" y="3319479"/>
            <a:ext cx="1074487" cy="359787"/>
          </a:xfrm>
          <a:prstGeom prst="rightArrow">
            <a:avLst>
              <a:gd name="adj1" fmla="val 50000"/>
              <a:gd name="adj2" fmla="val 62891"/>
            </a:avLst>
          </a:prstGeom>
          <a:solidFill>
            <a:schemeClr val="accent1"/>
          </a:solidFill>
          <a:ln w="25400" algn="ctr">
            <a:solidFill>
              <a:srgbClr val="385D8A"/>
            </a:solidFill>
            <a:miter lim="800000"/>
            <a:headEnd/>
            <a:tailEnd/>
          </a:ln>
        </p:spPr>
        <p:txBody>
          <a:bodyPr rot="10800000" vert="eaVert" lIns="91263" tIns="45628" rIns="91263" bIns="45628" anchor="ctr"/>
          <a:lstStyle/>
          <a:p>
            <a:pPr algn="ctr" defTabSz="910779"/>
            <a:endParaRPr lang="ru-RU">
              <a:solidFill>
                <a:srgbClr val="FFFFFF"/>
              </a:solidFill>
              <a:latin typeface="Calibri" pitchFamily="34" charset="0"/>
            </a:endParaRPr>
          </a:p>
        </p:txBody>
      </p:sp>
      <p:grpSp>
        <p:nvGrpSpPr>
          <p:cNvPr id="20" name="Скругленный прямоугольник 19"/>
          <p:cNvGrpSpPr>
            <a:grpSpLocks/>
          </p:cNvGrpSpPr>
          <p:nvPr/>
        </p:nvGrpSpPr>
        <p:grpSpPr bwMode="auto">
          <a:xfrm>
            <a:off x="-31827" y="2668150"/>
            <a:ext cx="3701046" cy="931942"/>
            <a:chOff x="-132" y="1681"/>
            <a:chExt cx="2442" cy="587"/>
          </a:xfrm>
        </p:grpSpPr>
        <p:pic>
          <p:nvPicPr>
            <p:cNvPr id="78883" name="Скругленный прямоугольник 19"/>
            <p:cNvPicPr>
              <a:picLocks noChangeArrowheads="1"/>
            </p:cNvPicPr>
            <p:nvPr/>
          </p:nvPicPr>
          <p:blipFill>
            <a:blip r:embed="rId11"/>
            <a:srcRect/>
            <a:stretch>
              <a:fillRect/>
            </a:stretch>
          </p:blipFill>
          <p:spPr bwMode="auto">
            <a:xfrm>
              <a:off x="-132" y="1681"/>
              <a:ext cx="2442" cy="587"/>
            </a:xfrm>
            <a:prstGeom prst="rect">
              <a:avLst/>
            </a:prstGeom>
            <a:noFill/>
          </p:spPr>
        </p:pic>
        <p:sp>
          <p:nvSpPr>
            <p:cNvPr id="78884" name="Text Box 36"/>
            <p:cNvSpPr txBox="1">
              <a:spLocks noChangeArrowheads="1"/>
            </p:cNvSpPr>
            <p:nvPr/>
          </p:nvSpPr>
          <p:spPr bwMode="auto">
            <a:xfrm>
              <a:off x="13" y="1800"/>
              <a:ext cx="2194" cy="399"/>
            </a:xfrm>
            <a:prstGeom prst="rect">
              <a:avLst/>
            </a:prstGeom>
            <a:noFill/>
            <a:ln w="9525">
              <a:noFill/>
              <a:miter lim="800000"/>
              <a:headEnd/>
              <a:tailEnd/>
            </a:ln>
          </p:spPr>
          <p:txBody>
            <a:bodyPr lIns="116600" tIns="58296" rIns="116600" bIns="58296" anchor="ctr"/>
            <a:lstStyle/>
            <a:p>
              <a:pPr algn="ctr" defTabSz="910779"/>
              <a:r>
                <a:rPr lang="ru-RU" sz="2400" dirty="0">
                  <a:solidFill>
                    <a:srgbClr val="FFFFFF"/>
                  </a:solidFill>
                  <a:latin typeface="Calibri" pitchFamily="34" charset="0"/>
                </a:rPr>
                <a:t>РПМПК, отделение ПМПК «Север»</a:t>
              </a:r>
            </a:p>
          </p:txBody>
        </p:sp>
      </p:grpSp>
      <p:sp>
        <p:nvSpPr>
          <p:cNvPr id="32" name="Стрелка вправо 31"/>
          <p:cNvSpPr>
            <a:spLocks noChangeArrowheads="1"/>
          </p:cNvSpPr>
          <p:nvPr/>
        </p:nvSpPr>
        <p:spPr bwMode="auto">
          <a:xfrm rot="8365662">
            <a:off x="3278807" y="2719154"/>
            <a:ext cx="545789" cy="320727"/>
          </a:xfrm>
          <a:prstGeom prst="rightArrow">
            <a:avLst>
              <a:gd name="adj1" fmla="val 50000"/>
              <a:gd name="adj2" fmla="val 45300"/>
            </a:avLst>
          </a:prstGeom>
          <a:solidFill>
            <a:schemeClr val="accent1"/>
          </a:solidFill>
          <a:ln w="25400" algn="ctr">
            <a:solidFill>
              <a:srgbClr val="385D8A"/>
            </a:solidFill>
            <a:miter lim="800000"/>
            <a:headEnd/>
            <a:tailEnd/>
          </a:ln>
        </p:spPr>
        <p:txBody>
          <a:bodyPr rot="10800000" lIns="91263" tIns="45628" rIns="91263" bIns="45628" anchor="ctr"/>
          <a:lstStyle/>
          <a:p>
            <a:pPr algn="ctr" defTabSz="910779"/>
            <a:endParaRPr lang="ru-RU">
              <a:solidFill>
                <a:srgbClr val="FFFFFF"/>
              </a:solidFill>
              <a:latin typeface="Calibri" pitchFamily="34" charset="0"/>
            </a:endParaRPr>
          </a:p>
        </p:txBody>
      </p:sp>
      <p:grpSp>
        <p:nvGrpSpPr>
          <p:cNvPr id="35" name="Скругленный прямоугольник 34"/>
          <p:cNvGrpSpPr>
            <a:grpSpLocks/>
          </p:cNvGrpSpPr>
          <p:nvPr/>
        </p:nvGrpSpPr>
        <p:grpSpPr bwMode="auto">
          <a:xfrm>
            <a:off x="5988743" y="1347699"/>
            <a:ext cx="3155257" cy="931942"/>
            <a:chOff x="3767" y="1160"/>
            <a:chExt cx="2066" cy="587"/>
          </a:xfrm>
        </p:grpSpPr>
        <p:pic>
          <p:nvPicPr>
            <p:cNvPr id="78887" name="Скругленный прямоугольник 34"/>
            <p:cNvPicPr>
              <a:picLocks noChangeArrowheads="1"/>
            </p:cNvPicPr>
            <p:nvPr/>
          </p:nvPicPr>
          <p:blipFill>
            <a:blip r:embed="rId12"/>
            <a:srcRect/>
            <a:stretch>
              <a:fillRect/>
            </a:stretch>
          </p:blipFill>
          <p:spPr bwMode="auto">
            <a:xfrm>
              <a:off x="3767" y="1160"/>
              <a:ext cx="2066" cy="587"/>
            </a:xfrm>
            <a:prstGeom prst="rect">
              <a:avLst/>
            </a:prstGeom>
            <a:noFill/>
          </p:spPr>
        </p:pic>
        <p:sp>
          <p:nvSpPr>
            <p:cNvPr id="78888" name="Text Box 40"/>
            <p:cNvSpPr txBox="1">
              <a:spLocks noChangeArrowheads="1"/>
            </p:cNvSpPr>
            <p:nvPr/>
          </p:nvSpPr>
          <p:spPr bwMode="auto">
            <a:xfrm>
              <a:off x="3825" y="1287"/>
              <a:ext cx="1954" cy="368"/>
            </a:xfrm>
            <a:prstGeom prst="rect">
              <a:avLst/>
            </a:prstGeom>
            <a:noFill/>
            <a:ln w="9525">
              <a:noFill/>
              <a:miter lim="800000"/>
              <a:headEnd/>
              <a:tailEnd/>
            </a:ln>
          </p:spPr>
          <p:txBody>
            <a:bodyPr lIns="116600" tIns="58296" rIns="116600" bIns="58296" anchor="ctr"/>
            <a:lstStyle/>
            <a:p>
              <a:pPr algn="ctr" defTabSz="910779"/>
              <a:r>
                <a:rPr lang="ru-RU" sz="2400">
                  <a:solidFill>
                    <a:srgbClr val="FFFFFF"/>
                  </a:solidFill>
                  <a:latin typeface="Calibri" pitchFamily="34" charset="0"/>
                </a:rPr>
                <a:t>МБОУ ДО «ЦТР Салют»</a:t>
              </a:r>
            </a:p>
          </p:txBody>
        </p:sp>
      </p:grpSp>
      <p:sp>
        <p:nvSpPr>
          <p:cNvPr id="36" name="Стрелка вправо 35"/>
          <p:cNvSpPr>
            <a:spLocks noChangeArrowheads="1"/>
          </p:cNvSpPr>
          <p:nvPr/>
        </p:nvSpPr>
        <p:spPr bwMode="auto">
          <a:xfrm rot="-1766514">
            <a:off x="5741645" y="1788292"/>
            <a:ext cx="498269" cy="269972"/>
          </a:xfrm>
          <a:prstGeom prst="rightArrow">
            <a:avLst>
              <a:gd name="adj1" fmla="val 50000"/>
              <a:gd name="adj2" fmla="val 39799"/>
            </a:avLst>
          </a:prstGeom>
          <a:solidFill>
            <a:schemeClr val="accent1"/>
          </a:solidFill>
          <a:ln w="25400" algn="ctr">
            <a:solidFill>
              <a:srgbClr val="385D8A"/>
            </a:solidFill>
            <a:miter lim="800000"/>
            <a:headEnd/>
            <a:tailEnd/>
          </a:ln>
        </p:spPr>
        <p:txBody>
          <a:bodyPr lIns="91263" tIns="45628" rIns="91263" bIns="45628" anchor="ctr"/>
          <a:lstStyle/>
          <a:p>
            <a:pPr algn="ctr" defTabSz="910779"/>
            <a:endParaRPr lang="ru-RU">
              <a:solidFill>
                <a:srgbClr val="FFFFFF"/>
              </a:solidFill>
              <a:latin typeface="Calibri" pitchFamily="34" charset="0"/>
            </a:endParaRPr>
          </a:p>
        </p:txBody>
      </p:sp>
      <p:sp>
        <p:nvSpPr>
          <p:cNvPr id="2" name="Номер слайда 1"/>
          <p:cNvSpPr>
            <a:spLocks noGrp="1"/>
          </p:cNvSpPr>
          <p:nvPr>
            <p:ph type="sldNum" sz="quarter" idx="12"/>
          </p:nvPr>
        </p:nvSpPr>
        <p:spPr>
          <a:noFill/>
        </p:spPr>
        <p:txBody>
          <a:bodyPr/>
          <a:lstStyle/>
          <a:p>
            <a:fld id="{96901E36-B7E5-484C-8EEA-57E073CD7375}" type="slidenum">
              <a:rPr lang="ru-RU"/>
              <a:pPr/>
              <a:t>25</a:t>
            </a:fld>
            <a:endParaRPr lang="ru-RU"/>
          </a:p>
        </p:txBody>
      </p:sp>
      <p:grpSp>
        <p:nvGrpSpPr>
          <p:cNvPr id="3" name="Скругленный прямоугольник 24"/>
          <p:cNvGrpSpPr>
            <a:grpSpLocks/>
          </p:cNvGrpSpPr>
          <p:nvPr/>
        </p:nvGrpSpPr>
        <p:grpSpPr bwMode="auto">
          <a:xfrm>
            <a:off x="5988743" y="2866019"/>
            <a:ext cx="3155257" cy="881187"/>
            <a:chOff x="3636" y="1663"/>
            <a:chExt cx="2159" cy="691"/>
          </a:xfrm>
        </p:grpSpPr>
        <p:pic>
          <p:nvPicPr>
            <p:cNvPr id="78894" name="Скругленный прямоугольник 24"/>
            <p:cNvPicPr>
              <a:picLocks noChangeArrowheads="1"/>
            </p:cNvPicPr>
            <p:nvPr/>
          </p:nvPicPr>
          <p:blipFill>
            <a:blip r:embed="rId8"/>
            <a:srcRect/>
            <a:stretch>
              <a:fillRect/>
            </a:stretch>
          </p:blipFill>
          <p:spPr bwMode="auto">
            <a:xfrm>
              <a:off x="3636" y="1663"/>
              <a:ext cx="2159" cy="691"/>
            </a:xfrm>
            <a:prstGeom prst="rect">
              <a:avLst/>
            </a:prstGeom>
            <a:noFill/>
          </p:spPr>
        </p:pic>
        <p:sp>
          <p:nvSpPr>
            <p:cNvPr id="78895" name="Text Box 47"/>
            <p:cNvSpPr txBox="1">
              <a:spLocks noChangeArrowheads="1"/>
            </p:cNvSpPr>
            <p:nvPr/>
          </p:nvSpPr>
          <p:spPr bwMode="auto">
            <a:xfrm>
              <a:off x="3693" y="1695"/>
              <a:ext cx="2047" cy="507"/>
            </a:xfrm>
            <a:prstGeom prst="rect">
              <a:avLst/>
            </a:prstGeom>
            <a:noFill/>
            <a:ln w="9525">
              <a:noFill/>
              <a:miter lim="800000"/>
              <a:headEnd/>
              <a:tailEnd/>
            </a:ln>
          </p:spPr>
          <p:txBody>
            <a:bodyPr lIns="116600" tIns="58296" rIns="116600" bIns="58296" anchor="ctr"/>
            <a:lstStyle/>
            <a:p>
              <a:pPr algn="ctr" defTabSz="910779"/>
              <a:r>
                <a:rPr lang="ru-RU" sz="2100" b="1" dirty="0">
                  <a:solidFill>
                    <a:srgbClr val="FFFFFF"/>
                  </a:solidFill>
                  <a:latin typeface="Calibri" pitchFamily="34" charset="0"/>
                </a:rPr>
                <a:t>РОО «</a:t>
              </a:r>
              <a:r>
                <a:rPr lang="ru-RU" sz="2100" b="1" dirty="0" err="1">
                  <a:solidFill>
                    <a:srgbClr val="FFFFFF"/>
                  </a:solidFill>
                  <a:latin typeface="Calibri" pitchFamily="34" charset="0"/>
                </a:rPr>
                <a:t>СоДействие</a:t>
              </a:r>
              <a:r>
                <a:rPr lang="ru-RU" sz="2100" b="1" dirty="0">
                  <a:solidFill>
                    <a:srgbClr val="FFFFFF"/>
                  </a:solidFill>
                  <a:latin typeface="Calibri" pitchFamily="34" charset="0"/>
                </a:rPr>
                <a:t>»</a:t>
              </a:r>
            </a:p>
          </p:txBody>
        </p:sp>
      </p:grpSp>
      <p:sp>
        <p:nvSpPr>
          <p:cNvPr id="4" name="Стрелка вправо 25"/>
          <p:cNvSpPr>
            <a:spLocks noChangeArrowheads="1"/>
          </p:cNvSpPr>
          <p:nvPr/>
        </p:nvSpPr>
        <p:spPr bwMode="auto">
          <a:xfrm rot="1764432">
            <a:off x="5313974" y="2886537"/>
            <a:ext cx="851268" cy="271051"/>
          </a:xfrm>
          <a:prstGeom prst="rightArrow">
            <a:avLst>
              <a:gd name="adj1" fmla="val 50000"/>
              <a:gd name="adj2" fmla="val 52470"/>
            </a:avLst>
          </a:prstGeom>
          <a:solidFill>
            <a:schemeClr val="accent1"/>
          </a:solidFill>
          <a:ln w="25400" algn="ctr">
            <a:solidFill>
              <a:srgbClr val="385D8A"/>
            </a:solidFill>
            <a:miter lim="800000"/>
            <a:headEnd/>
            <a:tailEnd/>
          </a:ln>
        </p:spPr>
        <p:txBody>
          <a:bodyPr lIns="91263" tIns="45628" rIns="91263" bIns="45628" anchor="ctr"/>
          <a:lstStyle/>
          <a:p>
            <a:pPr algn="ctr" defTabSz="910779"/>
            <a:endParaRPr lang="ru-RU">
              <a:solidFill>
                <a:srgbClr val="FFFFFF"/>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29"/>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1000" fill="hold"/>
                                        <p:tgtEl>
                                          <p:spTgt spid="26"/>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1000" fill="hold"/>
                                        <p:tgtEl>
                                          <p:spTgt spid="30"/>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1000" fill="hold"/>
                                        <p:tgtEl>
                                          <p:spTgt spid="27"/>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1000" fill="hold"/>
                                        <p:tgtEl>
                                          <p:spTgt spid="31"/>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1000" fill="hold"/>
                                        <p:tgtEl>
                                          <p:spTgt spid="19"/>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1000" fill="hold"/>
                                        <p:tgtEl>
                                          <p:spTgt spid="34"/>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1000" fill="hold"/>
                                        <p:tgtEl>
                                          <p:spTgt spid="32"/>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1000" fill="hold"/>
                                        <p:tgtEl>
                                          <p:spTgt spid="36"/>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9" grpId="0" animBg="1"/>
      <p:bldP spid="30" grpId="0" animBg="1"/>
      <p:bldP spid="31" grpId="0" animBg="1"/>
      <p:bldP spid="19" grpId="0" animBg="1"/>
      <p:bldP spid="34" grpId="0" animBg="1"/>
      <p:bldP spid="32" grpId="0" animBg="1"/>
      <p:bldP spid="36"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2" descr="C:\Users\Asus\Desktop\Презентация Вебинар\уд\IMG-20171009-WA0009.jpg"/>
          <p:cNvPicPr>
            <a:picLocks noChangeAspect="1" noChangeArrowheads="1"/>
          </p:cNvPicPr>
          <p:nvPr/>
        </p:nvPicPr>
        <p:blipFill>
          <a:blip r:embed="rId2"/>
          <a:srcRect/>
          <a:stretch>
            <a:fillRect/>
          </a:stretch>
        </p:blipFill>
        <p:spPr bwMode="auto">
          <a:xfrm>
            <a:off x="621820" y="960020"/>
            <a:ext cx="3854464" cy="1862804"/>
          </a:xfrm>
          <a:prstGeom prst="rect">
            <a:avLst/>
          </a:prstGeom>
          <a:noFill/>
          <a:ln w="9525">
            <a:noFill/>
            <a:miter lim="800000"/>
            <a:headEnd/>
            <a:tailEnd/>
          </a:ln>
        </p:spPr>
      </p:pic>
      <p:pic>
        <p:nvPicPr>
          <p:cNvPr id="79874" name="Picture 2"/>
          <p:cNvPicPr>
            <a:picLocks noChangeAspect="1" noChangeArrowheads="1"/>
          </p:cNvPicPr>
          <p:nvPr/>
        </p:nvPicPr>
        <p:blipFill>
          <a:blip r:embed="rId3"/>
          <a:srcRect/>
          <a:stretch>
            <a:fillRect/>
          </a:stretch>
        </p:blipFill>
        <p:spPr bwMode="auto">
          <a:xfrm>
            <a:off x="4941968" y="2963209"/>
            <a:ext cx="3878903" cy="2040986"/>
          </a:xfrm>
          <a:prstGeom prst="rect">
            <a:avLst/>
          </a:prstGeom>
          <a:noFill/>
          <a:ln w="9525">
            <a:noFill/>
            <a:miter lim="800000"/>
            <a:headEnd/>
            <a:tailEnd/>
          </a:ln>
        </p:spPr>
      </p:pic>
      <p:pic>
        <p:nvPicPr>
          <p:cNvPr id="79875" name="Picture 4"/>
          <p:cNvPicPr>
            <a:picLocks noChangeAspect="1" noChangeArrowheads="1"/>
          </p:cNvPicPr>
          <p:nvPr/>
        </p:nvPicPr>
        <p:blipFill>
          <a:blip r:embed="rId4"/>
          <a:srcRect/>
          <a:stretch>
            <a:fillRect/>
          </a:stretch>
        </p:blipFill>
        <p:spPr bwMode="auto">
          <a:xfrm>
            <a:off x="621820" y="2894096"/>
            <a:ext cx="3854464" cy="2040986"/>
          </a:xfrm>
          <a:prstGeom prst="rect">
            <a:avLst/>
          </a:prstGeom>
          <a:noFill/>
          <a:ln w="9525">
            <a:noFill/>
            <a:miter lim="800000"/>
            <a:headEnd/>
            <a:tailEnd/>
          </a:ln>
        </p:spPr>
      </p:pic>
      <p:pic>
        <p:nvPicPr>
          <p:cNvPr id="79876" name="Picture 5"/>
          <p:cNvPicPr>
            <a:picLocks noChangeAspect="1" noChangeArrowheads="1"/>
          </p:cNvPicPr>
          <p:nvPr/>
        </p:nvPicPr>
        <p:blipFill>
          <a:blip r:embed="rId5"/>
          <a:srcRect/>
          <a:stretch>
            <a:fillRect/>
          </a:stretch>
        </p:blipFill>
        <p:spPr bwMode="auto">
          <a:xfrm>
            <a:off x="4941969" y="906025"/>
            <a:ext cx="3872114" cy="1934076"/>
          </a:xfrm>
          <a:prstGeom prst="rect">
            <a:avLst/>
          </a:prstGeom>
          <a:noFill/>
          <a:ln w="9525">
            <a:noFill/>
            <a:miter lim="800000"/>
            <a:headEnd/>
            <a:tailEnd/>
          </a:ln>
        </p:spPr>
      </p:pic>
      <p:sp>
        <p:nvSpPr>
          <p:cNvPr id="9" name="Shape 99"/>
          <p:cNvSpPr/>
          <p:nvPr/>
        </p:nvSpPr>
        <p:spPr>
          <a:xfrm>
            <a:off x="445320" y="171702"/>
            <a:ext cx="8314455" cy="615553"/>
          </a:xfrm>
          <a:prstGeom prst="rect">
            <a:avLst/>
          </a:prstGeom>
          <a:ln w="12700">
            <a:noFill/>
            <a:miter lim="400000"/>
          </a:ln>
          <a:extLst>
            <a:ext uri="{C572A759-6A51-4108-AA02-DFA0A04FC94B}"/>
          </a:extLst>
        </p:spPr>
        <p:txBody>
          <a:bodyPr lIns="0" tIns="0" rIns="0" bIns="0">
            <a:spAutoFit/>
          </a:bodyPr>
          <a:lstStyle/>
          <a:p>
            <a:pPr indent="12425" algn="ctr" defTabSz="910779"/>
            <a:r>
              <a:rPr lang="ru-RU" sz="2000" b="1">
                <a:latin typeface="Journal Sans New"/>
                <a:sym typeface="Arial" charset="0"/>
              </a:rPr>
              <a:t>СОЦИАЛЬНОЕ ПАРТНЕРСТВО В УСЛОВИЯХ ИНКЛЮЗИВНОГО ОБРАЗОВАНИЯ</a:t>
            </a:r>
            <a:endParaRPr lang="ru-RU" sz="2000" b="1">
              <a:sym typeface="Arial" charset="0"/>
            </a:endParaRPr>
          </a:p>
        </p:txBody>
      </p:sp>
      <p:sp>
        <p:nvSpPr>
          <p:cNvPr id="2" name="Номер слайда 1"/>
          <p:cNvSpPr>
            <a:spLocks noGrp="1"/>
          </p:cNvSpPr>
          <p:nvPr>
            <p:ph type="sldNum" sz="quarter" idx="10"/>
          </p:nvPr>
        </p:nvSpPr>
        <p:spPr>
          <a:noFill/>
        </p:spPr>
        <p:txBody>
          <a:bodyPr/>
          <a:lstStyle/>
          <a:p>
            <a:fld id="{4A31DA75-1D79-4695-8F21-719E479C9E37}" type="slidenum">
              <a:rPr lang="ru-RU"/>
              <a:pPr/>
              <a:t>26</a:t>
            </a:fld>
            <a:endParaRPr lang="ru-RU"/>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6"/>
          <p:cNvSpPr txBox="1">
            <a:spLocks noChangeArrowheads="1"/>
          </p:cNvSpPr>
          <p:nvPr/>
        </p:nvSpPr>
        <p:spPr bwMode="auto">
          <a:xfrm>
            <a:off x="2123417" y="1286145"/>
            <a:ext cx="4464064" cy="523745"/>
          </a:xfrm>
          <a:prstGeom prst="rect">
            <a:avLst/>
          </a:prstGeom>
          <a:noFill/>
          <a:ln w="9525">
            <a:noFill/>
            <a:miter lim="800000"/>
            <a:headEnd/>
            <a:tailEnd/>
          </a:ln>
        </p:spPr>
        <p:txBody>
          <a:bodyPr lIns="91431" tIns="45715" rIns="91431" bIns="45715">
            <a:spAutoFit/>
          </a:bodyPr>
          <a:lstStyle/>
          <a:p>
            <a:pPr defTabSz="914507"/>
            <a:endParaRPr lang="ru-RU" altLang="ru-RU" sz="2800">
              <a:solidFill>
                <a:srgbClr val="000000"/>
              </a:solidFill>
            </a:endParaRPr>
          </a:p>
        </p:txBody>
      </p:sp>
      <p:sp>
        <p:nvSpPr>
          <p:cNvPr id="80898" name="Text Box 9"/>
          <p:cNvSpPr txBox="1">
            <a:spLocks noChangeArrowheads="1"/>
          </p:cNvSpPr>
          <p:nvPr/>
        </p:nvSpPr>
        <p:spPr bwMode="auto">
          <a:xfrm>
            <a:off x="5148336" y="3813080"/>
            <a:ext cx="3258441" cy="400638"/>
          </a:xfrm>
          <a:prstGeom prst="rect">
            <a:avLst/>
          </a:prstGeom>
          <a:noFill/>
          <a:ln w="9525">
            <a:noFill/>
            <a:miter lim="800000"/>
            <a:headEnd/>
            <a:tailEnd/>
          </a:ln>
        </p:spPr>
        <p:txBody>
          <a:bodyPr lIns="91431" tIns="45715" rIns="91431" bIns="45715">
            <a:spAutoFit/>
          </a:bodyPr>
          <a:lstStyle/>
          <a:p>
            <a:pPr defTabSz="914507"/>
            <a:endParaRPr lang="ru-RU" altLang="ru-RU" sz="2000">
              <a:solidFill>
                <a:srgbClr val="000000"/>
              </a:solidFill>
            </a:endParaRPr>
          </a:p>
        </p:txBody>
      </p:sp>
      <p:sp>
        <p:nvSpPr>
          <p:cNvPr id="3" name="Прямоугольник 2"/>
          <p:cNvSpPr>
            <a:spLocks noChangeArrowheads="1"/>
          </p:cNvSpPr>
          <p:nvPr/>
        </p:nvSpPr>
        <p:spPr bwMode="auto">
          <a:xfrm>
            <a:off x="445320" y="1102565"/>
            <a:ext cx="8375551" cy="2800757"/>
          </a:xfrm>
          <a:prstGeom prst="rect">
            <a:avLst/>
          </a:prstGeom>
          <a:noFill/>
          <a:ln w="9525">
            <a:noFill/>
            <a:miter lim="800000"/>
            <a:headEnd/>
            <a:tailEnd/>
          </a:ln>
        </p:spPr>
        <p:txBody>
          <a:bodyPr lIns="91431" tIns="45715" rIns="91431" bIns="45715">
            <a:spAutoFit/>
          </a:bodyPr>
          <a:lstStyle/>
          <a:p>
            <a:pPr defTabSz="914507"/>
            <a:r>
              <a:rPr lang="ru-RU" sz="3200" b="1">
                <a:latin typeface="Calibri" pitchFamily="34" charset="0"/>
              </a:rPr>
              <a:t>Чем полезна именно для Вас данная встреча, что понравилось?</a:t>
            </a:r>
          </a:p>
          <a:p>
            <a:pPr defTabSz="914507"/>
            <a:endParaRPr lang="ru-RU" sz="2800">
              <a:latin typeface="Calibri" pitchFamily="34" charset="0"/>
            </a:endParaRPr>
          </a:p>
          <a:p>
            <a:pPr defTabSz="914507">
              <a:buFont typeface="Arial" charset="0"/>
              <a:buChar char="•"/>
            </a:pPr>
            <a:r>
              <a:rPr lang="ru-RU" sz="2800">
                <a:latin typeface="Calibri" pitchFamily="34" charset="0"/>
              </a:rPr>
              <a:t> </a:t>
            </a:r>
            <a:r>
              <a:rPr lang="ru-RU" sz="2800"/>
              <a:t>Что Вы могли бы применить в своей деятельности?</a:t>
            </a:r>
          </a:p>
          <a:p>
            <a:pPr defTabSz="914507">
              <a:buFont typeface="Arial" charset="0"/>
              <a:buChar char="•"/>
            </a:pPr>
            <a:r>
              <a:rPr lang="ru-RU" sz="2800"/>
              <a:t> Ваши пожелания.</a:t>
            </a:r>
          </a:p>
        </p:txBody>
      </p:sp>
      <p:sp>
        <p:nvSpPr>
          <p:cNvPr id="7" name="Заголовок 1"/>
          <p:cNvSpPr txBox="1">
            <a:spLocks/>
          </p:cNvSpPr>
          <p:nvPr/>
        </p:nvSpPr>
        <p:spPr bwMode="auto">
          <a:xfrm>
            <a:off x="631324" y="318567"/>
            <a:ext cx="8228920" cy="684648"/>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r>
              <a:rPr lang="ru-RU" sz="3200" b="1"/>
              <a:t>РЕФЛЕКСИЯ</a:t>
            </a:r>
          </a:p>
        </p:txBody>
      </p:sp>
      <p:sp>
        <p:nvSpPr>
          <p:cNvPr id="2" name="Номер слайда 1"/>
          <p:cNvSpPr>
            <a:spLocks noGrp="1"/>
          </p:cNvSpPr>
          <p:nvPr>
            <p:ph type="sldNum" sz="quarter" idx="12"/>
          </p:nvPr>
        </p:nvSpPr>
        <p:spPr>
          <a:noFill/>
        </p:spPr>
        <p:txBody>
          <a:bodyPr/>
          <a:lstStyle/>
          <a:p>
            <a:fld id="{EBB88C24-0B4E-45B6-A5E3-42B201809853}" type="slidenum">
              <a:rPr lang="ru-RU"/>
              <a:pPr/>
              <a:t>27</a:t>
            </a:fld>
            <a:endParaRPr lang="ru-RU"/>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Заголовок 1"/>
          <p:cNvGrpSpPr>
            <a:grpSpLocks/>
          </p:cNvGrpSpPr>
          <p:nvPr/>
        </p:nvGrpSpPr>
        <p:grpSpPr bwMode="auto">
          <a:xfrm>
            <a:off x="158850" y="536704"/>
            <a:ext cx="8819513" cy="1742937"/>
            <a:chOff x="100" y="338"/>
            <a:chExt cx="5556" cy="1098"/>
          </a:xfrm>
        </p:grpSpPr>
        <p:pic>
          <p:nvPicPr>
            <p:cNvPr id="81921" name="Заголовок 1"/>
            <p:cNvPicPr>
              <a:picLocks noChangeArrowheads="1"/>
            </p:cNvPicPr>
            <p:nvPr/>
          </p:nvPicPr>
          <p:blipFill>
            <a:blip r:embed="rId2"/>
            <a:srcRect/>
            <a:stretch>
              <a:fillRect/>
            </a:stretch>
          </p:blipFill>
          <p:spPr bwMode="auto">
            <a:xfrm>
              <a:off x="100" y="338"/>
              <a:ext cx="5556" cy="1098"/>
            </a:xfrm>
            <a:prstGeom prst="rect">
              <a:avLst/>
            </a:prstGeom>
            <a:noFill/>
          </p:spPr>
        </p:pic>
        <p:sp>
          <p:nvSpPr>
            <p:cNvPr id="81922" name="Text Box 2"/>
            <p:cNvSpPr txBox="1">
              <a:spLocks noChangeArrowheads="1"/>
            </p:cNvSpPr>
            <p:nvPr/>
          </p:nvSpPr>
          <p:spPr bwMode="auto">
            <a:xfrm>
              <a:off x="113" y="350"/>
              <a:ext cx="5534" cy="1077"/>
            </a:xfrm>
            <a:prstGeom prst="rect">
              <a:avLst/>
            </a:prstGeom>
            <a:noFill/>
            <a:ln w="9525">
              <a:noFill/>
              <a:miter lim="800000"/>
              <a:headEnd/>
              <a:tailEnd/>
            </a:ln>
          </p:spPr>
          <p:txBody>
            <a:bodyPr lIns="116600" tIns="58296" rIns="116600" bIns="58296"/>
            <a:lstStyle/>
            <a:p>
              <a:pPr defTabSz="910779"/>
              <a:r>
                <a:rPr lang="ru-RU" sz="2800" b="1"/>
                <a:t>МБОУ Школа № 87 городского округа город Уфа Республики Башкортостан </a:t>
              </a:r>
            </a:p>
          </p:txBody>
        </p:sp>
      </p:grpSp>
      <p:sp>
        <p:nvSpPr>
          <p:cNvPr id="81924" name="Прямоугольник 6"/>
          <p:cNvSpPr>
            <a:spLocks noChangeArrowheads="1"/>
          </p:cNvSpPr>
          <p:nvPr/>
        </p:nvSpPr>
        <p:spPr bwMode="auto">
          <a:xfrm>
            <a:off x="323129" y="1444888"/>
            <a:ext cx="8560196" cy="3000636"/>
          </a:xfrm>
          <a:prstGeom prst="rect">
            <a:avLst/>
          </a:prstGeom>
          <a:noFill/>
          <a:ln w="9525">
            <a:noFill/>
            <a:miter lim="800000"/>
            <a:headEnd/>
            <a:tailEnd/>
          </a:ln>
        </p:spPr>
        <p:txBody>
          <a:bodyPr lIns="91263" tIns="45628" rIns="91263" bIns="45628">
            <a:spAutoFit/>
          </a:bodyPr>
          <a:lstStyle/>
          <a:p>
            <a:pPr defTabSz="910779"/>
            <a:endParaRPr lang="ru-RU" sz="2400" dirty="0"/>
          </a:p>
          <a:p>
            <a:pPr defTabSz="910779"/>
            <a:r>
              <a:rPr lang="ru-RU" sz="2500" dirty="0"/>
              <a:t>Камышлова Екатерина Петровна – директор</a:t>
            </a:r>
          </a:p>
          <a:p>
            <a:pPr defTabSz="910779"/>
            <a:r>
              <a:rPr lang="ru-RU" sz="2800" dirty="0"/>
              <a:t>Телефон, факс: +7(347) 242-97-53</a:t>
            </a:r>
          </a:p>
          <a:p>
            <a:pPr defTabSz="910779"/>
            <a:r>
              <a:rPr lang="ru-RU" sz="2800" dirty="0"/>
              <a:t>Адрес: 450112, г. Уфа, ул. </a:t>
            </a:r>
            <a:r>
              <a:rPr lang="ru-RU" sz="2800" dirty="0" err="1"/>
              <a:t>Нежинская</a:t>
            </a:r>
            <a:r>
              <a:rPr lang="ru-RU" sz="2800" dirty="0"/>
              <a:t>, 51</a:t>
            </a:r>
          </a:p>
          <a:p>
            <a:pPr defTabSz="910779"/>
            <a:r>
              <a:rPr lang="en-US" sz="2800" dirty="0"/>
              <a:t>E-mail</a:t>
            </a:r>
            <a:r>
              <a:rPr lang="ru-RU" sz="2800" dirty="0"/>
              <a:t>: </a:t>
            </a:r>
            <a:r>
              <a:rPr lang="en-US" sz="2800" dirty="0">
                <a:hlinkClick r:id="rId3"/>
              </a:rPr>
              <a:t>ufasch87@mail.ru</a:t>
            </a:r>
            <a:endParaRPr lang="ru-RU" sz="2800" dirty="0"/>
          </a:p>
          <a:p>
            <a:pPr defTabSz="910779"/>
            <a:r>
              <a:rPr lang="ru-RU" sz="2800" dirty="0"/>
              <a:t>Сайт: </a:t>
            </a:r>
            <a:r>
              <a:rPr lang="en-US" sz="2800" b="1" dirty="0">
                <a:hlinkClick r:id="rId4" invalidUrl="http:///"/>
              </a:rPr>
              <a:t>http://</a:t>
            </a:r>
            <a:r>
              <a:rPr lang="ru-RU" sz="2800" b="1" dirty="0">
                <a:hlinkClick r:id="rId5"/>
              </a:rPr>
              <a:t>школа87-уфа.рф</a:t>
            </a:r>
            <a:endParaRPr lang="ru-RU" sz="2800" b="1" dirty="0"/>
          </a:p>
          <a:p>
            <a:pPr defTabSz="910779"/>
            <a:endParaRPr lang="ru-RU" sz="2800" dirty="0"/>
          </a:p>
        </p:txBody>
      </p:sp>
      <p:sp>
        <p:nvSpPr>
          <p:cNvPr id="3" name="Номер слайда 2"/>
          <p:cNvSpPr>
            <a:spLocks noGrp="1"/>
          </p:cNvSpPr>
          <p:nvPr>
            <p:ph type="sldNum" sz="quarter" idx="12"/>
          </p:nvPr>
        </p:nvSpPr>
        <p:spPr>
          <a:noFill/>
        </p:spPr>
        <p:txBody>
          <a:bodyPr/>
          <a:lstStyle/>
          <a:p>
            <a:fld id="{46E49DA8-80AD-4DFC-AE08-4593650FAB1F}" type="slidenum">
              <a:rPr lang="ru-RU"/>
              <a:pPr/>
              <a:t>28</a:t>
            </a:fld>
            <a:endParaRPr lang="ru-RU"/>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bwMode="auto">
          <a:xfrm>
            <a:off x="488767" y="1005375"/>
            <a:ext cx="8230278" cy="1116603"/>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lnSpc>
                <a:spcPct val="150000"/>
              </a:lnSpc>
            </a:pPr>
            <a:r>
              <a:rPr lang="ru-RU" sz="4600" b="1"/>
              <a:t>Социализация личности</a:t>
            </a:r>
          </a:p>
        </p:txBody>
      </p:sp>
      <p:sp>
        <p:nvSpPr>
          <p:cNvPr id="3" name="Прямоугольник 2"/>
          <p:cNvSpPr>
            <a:spLocks noChangeArrowheads="1"/>
          </p:cNvSpPr>
          <p:nvPr/>
        </p:nvSpPr>
        <p:spPr bwMode="auto">
          <a:xfrm>
            <a:off x="718216" y="1005375"/>
            <a:ext cx="8000829" cy="2692859"/>
          </a:xfrm>
          <a:prstGeom prst="rect">
            <a:avLst/>
          </a:prstGeom>
          <a:noFill/>
          <a:ln w="9525">
            <a:noFill/>
            <a:miter lim="800000"/>
            <a:headEnd/>
            <a:tailEnd/>
          </a:ln>
        </p:spPr>
        <p:txBody>
          <a:bodyPr lIns="91263" tIns="45628" rIns="91263" bIns="45628">
            <a:spAutoFit/>
          </a:bodyPr>
          <a:lstStyle/>
          <a:p>
            <a:pPr algn="ctr" defTabSz="910779"/>
            <a:endParaRPr lang="ru-RU" sz="6000" b="1">
              <a:latin typeface="Calibri" pitchFamily="34" charset="0"/>
            </a:endParaRPr>
          </a:p>
          <a:p>
            <a:pPr algn="ctr" defTabSz="910779">
              <a:buFontTx/>
              <a:buChar char="-"/>
            </a:pPr>
            <a:endParaRPr lang="ru-RU" sz="6000" b="1">
              <a:latin typeface="Calibri" pitchFamily="34" charset="0"/>
            </a:endParaRPr>
          </a:p>
          <a:p>
            <a:pPr algn="ctr" defTabSz="910779"/>
            <a:r>
              <a:rPr lang="ru-RU" sz="4900" b="1"/>
              <a:t>АССОЦИАЦИИ</a:t>
            </a:r>
            <a:r>
              <a:rPr lang="ru-RU" sz="4800" b="1"/>
              <a:t> </a:t>
            </a:r>
          </a:p>
        </p:txBody>
      </p:sp>
      <p:sp>
        <p:nvSpPr>
          <p:cNvPr id="6" name="Номер слайда 5"/>
          <p:cNvSpPr>
            <a:spLocks noGrp="1"/>
          </p:cNvSpPr>
          <p:nvPr>
            <p:ph type="sldNum" sz="quarter" idx="12"/>
          </p:nvPr>
        </p:nvSpPr>
        <p:spPr>
          <a:noFill/>
        </p:spPr>
        <p:txBody>
          <a:bodyPr/>
          <a:lstStyle/>
          <a:p>
            <a:fld id="{54D5DA7E-4F78-4974-B780-8BDD8A69F826}" type="slidenum">
              <a:rPr lang="ru-RU"/>
              <a:pPr/>
              <a:t>3</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ChangeAspect="1" noChangeArrowheads="1"/>
          </p:cNvPicPr>
          <p:nvPr/>
        </p:nvPicPr>
        <p:blipFill>
          <a:blip r:embed="rId2"/>
          <a:srcRect l="7802"/>
          <a:stretch>
            <a:fillRect/>
          </a:stretch>
        </p:blipFill>
        <p:spPr bwMode="auto">
          <a:xfrm>
            <a:off x="445320" y="403878"/>
            <a:ext cx="8190906" cy="4428615"/>
          </a:xfrm>
          <a:prstGeom prst="rect">
            <a:avLst/>
          </a:prstGeom>
          <a:noFill/>
          <a:ln w="9525">
            <a:noFill/>
            <a:miter lim="800000"/>
            <a:headEnd/>
            <a:tailEnd/>
          </a:ln>
        </p:spPr>
      </p:pic>
      <p:sp>
        <p:nvSpPr>
          <p:cNvPr id="2" name="Номер слайда 1"/>
          <p:cNvSpPr>
            <a:spLocks noGrp="1"/>
          </p:cNvSpPr>
          <p:nvPr>
            <p:ph type="sldNum" sz="quarter" idx="12"/>
          </p:nvPr>
        </p:nvSpPr>
        <p:spPr>
          <a:noFill/>
        </p:spPr>
        <p:txBody>
          <a:bodyPr/>
          <a:lstStyle/>
          <a:p>
            <a:fld id="{CB65BA70-219E-47F3-A271-22AC42246DA4}" type="slidenum">
              <a:rPr lang="ru-RU"/>
              <a:pPr/>
              <a:t>4</a:t>
            </a:fld>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Заголовок 1"/>
          <p:cNvSpPr>
            <a:spLocks noGrp="1"/>
          </p:cNvSpPr>
          <p:nvPr>
            <p:ph type="title"/>
          </p:nvPr>
        </p:nvSpPr>
        <p:spPr>
          <a:xfrm>
            <a:off x="457540" y="205179"/>
            <a:ext cx="3008627" cy="871469"/>
          </a:xfrm>
        </p:spPr>
        <p:txBody>
          <a:bodyPr/>
          <a:lstStyle/>
          <a:p>
            <a:endParaRPr lang="ru-RU" sz="2000"/>
          </a:p>
        </p:txBody>
      </p:sp>
      <p:sp>
        <p:nvSpPr>
          <p:cNvPr id="58370" name="Объект 2"/>
          <p:cNvSpPr>
            <a:spLocks noGrp="1"/>
          </p:cNvSpPr>
          <p:nvPr>
            <p:ph idx="1"/>
          </p:nvPr>
        </p:nvSpPr>
        <p:spPr>
          <a:xfrm>
            <a:off x="3574781" y="205179"/>
            <a:ext cx="5246090" cy="4571160"/>
          </a:xfrm>
        </p:spPr>
        <p:txBody>
          <a:bodyPr/>
          <a:lstStyle/>
          <a:p>
            <a:endParaRPr lang="ru-RU" sz="3200"/>
          </a:p>
        </p:txBody>
      </p:sp>
      <p:sp>
        <p:nvSpPr>
          <p:cNvPr id="58371" name="Текст 3"/>
          <p:cNvSpPr>
            <a:spLocks noGrp="1"/>
          </p:cNvSpPr>
          <p:nvPr>
            <p:ph type="body" sz="half" idx="2"/>
          </p:nvPr>
        </p:nvSpPr>
        <p:spPr>
          <a:xfrm>
            <a:off x="457540" y="1076648"/>
            <a:ext cx="3008627" cy="3517190"/>
          </a:xfrm>
        </p:spPr>
        <p:txBody>
          <a:bodyPr/>
          <a:lstStyle/>
          <a:p>
            <a:endParaRPr lang="ru-RU" sz="1400"/>
          </a:p>
        </p:txBody>
      </p:sp>
      <p:pic>
        <p:nvPicPr>
          <p:cNvPr id="58372" name="Picture 2"/>
          <p:cNvPicPr>
            <a:picLocks noChangeAspect="1" noChangeArrowheads="1"/>
          </p:cNvPicPr>
          <p:nvPr/>
        </p:nvPicPr>
        <p:blipFill>
          <a:blip r:embed="rId2"/>
          <a:srcRect/>
          <a:stretch>
            <a:fillRect/>
          </a:stretch>
        </p:blipFill>
        <p:spPr bwMode="auto">
          <a:xfrm>
            <a:off x="323129" y="340165"/>
            <a:ext cx="8089079" cy="4391898"/>
          </a:xfrm>
          <a:prstGeom prst="rect">
            <a:avLst/>
          </a:prstGeom>
          <a:noFill/>
          <a:ln w="9525">
            <a:noFill/>
            <a:miter lim="800000"/>
            <a:headEnd/>
            <a:tailEnd/>
          </a:ln>
        </p:spPr>
      </p:pic>
      <p:sp>
        <p:nvSpPr>
          <p:cNvPr id="5" name="Номер слайда 4"/>
          <p:cNvSpPr>
            <a:spLocks noGrp="1"/>
          </p:cNvSpPr>
          <p:nvPr>
            <p:ph type="sldNum" sz="quarter" idx="12"/>
          </p:nvPr>
        </p:nvSpPr>
        <p:spPr>
          <a:noFill/>
        </p:spPr>
        <p:txBody>
          <a:bodyPr/>
          <a:lstStyle/>
          <a:p>
            <a:fld id="{549E1895-8497-433A-BD2A-A1FF2CDE1910}" type="slidenum">
              <a:rPr lang="ru-RU"/>
              <a:pPr/>
              <a:t>5</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a:spLocks noChangeArrowheads="1"/>
          </p:cNvSpPr>
          <p:nvPr/>
        </p:nvSpPr>
        <p:spPr bwMode="auto">
          <a:xfrm>
            <a:off x="384225" y="612296"/>
            <a:ext cx="8499100" cy="3785466"/>
          </a:xfrm>
          <a:prstGeom prst="rect">
            <a:avLst/>
          </a:prstGeom>
          <a:noFill/>
          <a:ln w="9525">
            <a:noFill/>
            <a:miter lim="800000"/>
            <a:headEnd/>
            <a:tailEnd/>
          </a:ln>
        </p:spPr>
        <p:txBody>
          <a:bodyPr lIns="91263" tIns="45628" rIns="91263" bIns="45628">
            <a:spAutoFit/>
          </a:bodyPr>
          <a:lstStyle/>
          <a:p>
            <a:pPr algn="ctr" defTabSz="910779"/>
            <a:r>
              <a:rPr lang="ru-RU" sz="3200">
                <a:latin typeface="Calibri" pitchFamily="34" charset="0"/>
              </a:rPr>
              <a:t>   </a:t>
            </a:r>
          </a:p>
          <a:p>
            <a:pPr algn="just" defTabSz="910779"/>
            <a:r>
              <a:rPr lang="ru-RU" sz="2800"/>
              <a:t>	</a:t>
            </a:r>
            <a:r>
              <a:rPr lang="ru-RU" sz="3000"/>
              <a:t>Основными факторами собственно социализации личности выступают элементы социальной среды, с которыми взаимодействует человек. </a:t>
            </a:r>
          </a:p>
          <a:p>
            <a:pPr algn="just" defTabSz="910779"/>
            <a:r>
              <a:rPr lang="ru-RU" sz="3000"/>
              <a:t>	Это – совокупность ролей и статусов, которые общество предлагает человеку.</a:t>
            </a:r>
            <a:r>
              <a:rPr lang="ru-RU" sz="2800"/>
              <a:t> </a:t>
            </a:r>
          </a:p>
          <a:p>
            <a:pPr algn="just" defTabSz="910779"/>
            <a:r>
              <a:rPr lang="ru-RU" sz="2800"/>
              <a:t> </a:t>
            </a:r>
          </a:p>
        </p:txBody>
      </p:sp>
      <p:sp>
        <p:nvSpPr>
          <p:cNvPr id="2" name="Номер слайда 1"/>
          <p:cNvSpPr>
            <a:spLocks noGrp="1"/>
          </p:cNvSpPr>
          <p:nvPr>
            <p:ph type="sldNum" sz="quarter" idx="12"/>
          </p:nvPr>
        </p:nvSpPr>
        <p:spPr>
          <a:noFill/>
        </p:spPr>
        <p:txBody>
          <a:bodyPr/>
          <a:lstStyle/>
          <a:p>
            <a:fld id="{59A6420A-5450-4824-A7B7-4ABA396125B4}" type="slidenum">
              <a:rPr lang="ru-RU"/>
              <a:pPr/>
              <a:t>6</a:t>
            </a:fld>
            <a:endParaRPr lang="ru-RU"/>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a:spLocks noChangeArrowheads="1"/>
          </p:cNvSpPr>
          <p:nvPr/>
        </p:nvSpPr>
        <p:spPr bwMode="auto">
          <a:xfrm>
            <a:off x="205011" y="195460"/>
            <a:ext cx="8328032" cy="5016073"/>
          </a:xfrm>
          <a:prstGeom prst="rect">
            <a:avLst/>
          </a:prstGeom>
          <a:noFill/>
          <a:ln w="9525">
            <a:noFill/>
            <a:miter lim="800000"/>
            <a:headEnd/>
            <a:tailEnd/>
          </a:ln>
        </p:spPr>
        <p:txBody>
          <a:bodyPr lIns="91263" tIns="45628" rIns="91263" bIns="45628">
            <a:spAutoFit/>
          </a:bodyPr>
          <a:lstStyle/>
          <a:p>
            <a:pPr algn="ctr" defTabSz="910779"/>
            <a:r>
              <a:rPr lang="ru-RU" sz="1600">
                <a:latin typeface="Calibri" pitchFamily="34" charset="0"/>
              </a:rPr>
              <a:t>   </a:t>
            </a:r>
          </a:p>
          <a:p>
            <a:pPr algn="just" defTabSz="910779"/>
            <a:r>
              <a:rPr lang="ru-RU" sz="1800" b="1"/>
              <a:t>Личность как объект социализации характеризуется с помощью таких понятий, как:</a:t>
            </a:r>
          </a:p>
          <a:p>
            <a:pPr algn="just" defTabSz="910779"/>
            <a:endParaRPr lang="ru-RU" sz="1800"/>
          </a:p>
          <a:p>
            <a:pPr algn="just" defTabSz="910779">
              <a:buFont typeface="Arial" charset="0"/>
              <a:buChar char="•"/>
            </a:pPr>
            <a:r>
              <a:rPr lang="ru-RU" sz="1800"/>
              <a:t>включение в социальную общность, то есть освоение личностью социальных требований и функций;</a:t>
            </a:r>
          </a:p>
          <a:p>
            <a:pPr algn="just" defTabSz="910779"/>
            <a:endParaRPr lang="ru-RU" sz="1800"/>
          </a:p>
          <a:p>
            <a:pPr algn="just" defTabSz="910779">
              <a:buFont typeface="Arial" charset="0"/>
              <a:buChar char="•"/>
            </a:pPr>
            <a:r>
              <a:rPr lang="ru-RU" sz="1800"/>
              <a:t>социальная идентификация, как осознание своей принадлежности к данной общности, и ролевая идентификация – принятие общественно значимых функций и групповых требований в качестве отвечающих интересам и потребностям субъекта;</a:t>
            </a:r>
          </a:p>
          <a:p>
            <a:pPr algn="just" defTabSz="910779">
              <a:buFont typeface="Arial" charset="0"/>
              <a:buChar char="•"/>
            </a:pPr>
            <a:endParaRPr lang="ru-RU" sz="1800"/>
          </a:p>
          <a:p>
            <a:pPr algn="just" defTabSz="910779">
              <a:buFont typeface="Arial" charset="0"/>
              <a:buChar char="•"/>
            </a:pPr>
            <a:r>
              <a:rPr lang="ru-RU" sz="1800"/>
              <a:t>самосознание, как способность к самоанализу, самооценке, самоконтролю, оценке условий социальной деятельности и готовность к определенному поведению в данных условиях;</a:t>
            </a:r>
          </a:p>
          <a:p>
            <a:pPr algn="just" defTabSz="910779">
              <a:buFont typeface="Arial" charset="0"/>
              <a:buChar char="•"/>
            </a:pPr>
            <a:endParaRPr lang="ru-RU" sz="1800"/>
          </a:p>
          <a:p>
            <a:pPr algn="just" defTabSz="910779">
              <a:buFont typeface="Arial" charset="0"/>
              <a:buChar char="•"/>
            </a:pPr>
            <a:r>
              <a:rPr lang="ru-RU" sz="1800"/>
              <a:t>потребности, интересы, ценностные ориентации.</a:t>
            </a:r>
          </a:p>
          <a:p>
            <a:pPr defTabSz="910779">
              <a:buFont typeface="Arial" charset="0"/>
              <a:buChar char="•"/>
            </a:pPr>
            <a:endParaRPr lang="ru-RU" sz="1600"/>
          </a:p>
        </p:txBody>
      </p:sp>
      <p:sp>
        <p:nvSpPr>
          <p:cNvPr id="2" name="Номер слайда 1"/>
          <p:cNvSpPr>
            <a:spLocks noGrp="1"/>
          </p:cNvSpPr>
          <p:nvPr>
            <p:ph type="sldNum" sz="quarter" idx="12"/>
          </p:nvPr>
        </p:nvSpPr>
        <p:spPr>
          <a:noFill/>
        </p:spPr>
        <p:txBody>
          <a:bodyPr/>
          <a:lstStyle/>
          <a:p>
            <a:fld id="{3B6B6D8F-0A14-4971-93B2-40A12D742B54}" type="slidenum">
              <a:rPr lang="ru-RU"/>
              <a:pPr/>
              <a:t>7</a:t>
            </a:fld>
            <a:endParaRPr lang="ru-RU"/>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Рисунок 3"/>
          <p:cNvPicPr>
            <a:picLocks noChangeAspect="1"/>
          </p:cNvPicPr>
          <p:nvPr/>
        </p:nvPicPr>
        <p:blipFill>
          <a:blip r:embed="rId2"/>
          <a:srcRect t="15810"/>
          <a:stretch>
            <a:fillRect/>
          </a:stretch>
        </p:blipFill>
        <p:spPr bwMode="auto">
          <a:xfrm>
            <a:off x="631323" y="1059369"/>
            <a:ext cx="8004903" cy="3458876"/>
          </a:xfrm>
          <a:prstGeom prst="rect">
            <a:avLst/>
          </a:prstGeom>
          <a:noFill/>
          <a:ln w="9525">
            <a:solidFill>
              <a:schemeClr val="accent1"/>
            </a:solidFill>
            <a:miter lim="800000"/>
            <a:headEnd/>
            <a:tailEnd/>
          </a:ln>
        </p:spPr>
      </p:pic>
      <p:sp>
        <p:nvSpPr>
          <p:cNvPr id="5" name="Заголовок 1"/>
          <p:cNvSpPr txBox="1">
            <a:spLocks/>
          </p:cNvSpPr>
          <p:nvPr/>
        </p:nvSpPr>
        <p:spPr bwMode="auto">
          <a:xfrm>
            <a:off x="199580" y="255934"/>
            <a:ext cx="8683745" cy="601496"/>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r>
              <a:rPr lang="ru-RU" sz="3200" b="1"/>
              <a:t>СТРУКТУРА ДЕЯТЕЛЬНОСТИ</a:t>
            </a:r>
          </a:p>
        </p:txBody>
      </p:sp>
      <p:sp>
        <p:nvSpPr>
          <p:cNvPr id="8" name="Номер слайда 7"/>
          <p:cNvSpPr>
            <a:spLocks noGrp="1"/>
          </p:cNvSpPr>
          <p:nvPr>
            <p:ph type="sldNum" sz="quarter" idx="12"/>
          </p:nvPr>
        </p:nvSpPr>
        <p:spPr>
          <a:noFill/>
        </p:spPr>
        <p:txBody>
          <a:bodyPr/>
          <a:lstStyle/>
          <a:p>
            <a:fld id="{5C84628A-D13D-46D0-B0CA-F569D5214EAF}" type="slidenum">
              <a:rPr lang="ru-RU"/>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bwMode="auto">
          <a:xfrm>
            <a:off x="514563" y="699542"/>
            <a:ext cx="8228920" cy="1224136"/>
          </a:xfrm>
          <a:prstGeom prst="rect">
            <a:avLst/>
          </a:prstGeom>
          <a:noFill/>
          <a:ln w="9525">
            <a:noFill/>
            <a:miter lim="800000"/>
            <a:headEnd/>
            <a:tailEnd/>
          </a:ln>
          <a:effectLst>
            <a:outerShdw sx="102000" sy="102000" algn="ctr" rotWithShape="0">
              <a:srgbClr val="000000">
                <a:alpha val="39999"/>
              </a:srgbClr>
            </a:outerShdw>
          </a:effectLst>
        </p:spPr>
        <p:txBody>
          <a:bodyPr lIns="91263" tIns="45628" rIns="91263" bIns="45628"/>
          <a:lstStyle/>
          <a:p>
            <a:pPr algn="ctr" defTabSz="910779"/>
            <a:r>
              <a:rPr lang="ru-RU" sz="3800" dirty="0">
                <a:latin typeface="Calibri" pitchFamily="34" charset="0"/>
              </a:rPr>
              <a:t>ПРОДОЛЖИТЕ ФРАЗУ</a:t>
            </a:r>
          </a:p>
        </p:txBody>
      </p:sp>
      <p:sp>
        <p:nvSpPr>
          <p:cNvPr id="5" name="Прямоугольник 4"/>
          <p:cNvSpPr>
            <a:spLocks noChangeArrowheads="1"/>
          </p:cNvSpPr>
          <p:nvPr/>
        </p:nvSpPr>
        <p:spPr bwMode="auto">
          <a:xfrm>
            <a:off x="530855" y="2080942"/>
            <a:ext cx="8937631" cy="4738542"/>
          </a:xfrm>
          <a:prstGeom prst="rect">
            <a:avLst/>
          </a:prstGeom>
          <a:noFill/>
          <a:ln w="9525">
            <a:noFill/>
            <a:miter lim="800000"/>
            <a:headEnd/>
            <a:tailEnd/>
          </a:ln>
        </p:spPr>
        <p:txBody>
          <a:bodyPr lIns="91263" tIns="45628" rIns="91263" bIns="45628">
            <a:spAutoFit/>
          </a:bodyPr>
          <a:lstStyle/>
          <a:p>
            <a:pPr algn="ctr" defTabSz="910779"/>
            <a:r>
              <a:rPr lang="ru-RU" sz="4800" dirty="0"/>
              <a:t>Социализация будет успешной, если…</a:t>
            </a:r>
          </a:p>
          <a:p>
            <a:pPr defTabSz="910779">
              <a:buFontTx/>
              <a:buChar char="-"/>
            </a:pPr>
            <a:endParaRPr lang="ru-RU" sz="6600" dirty="0">
              <a:latin typeface="Calibri" pitchFamily="34" charset="0"/>
            </a:endParaRPr>
          </a:p>
          <a:p>
            <a:pPr defTabSz="910779"/>
            <a:r>
              <a:rPr lang="ru-RU" sz="8000" dirty="0">
                <a:latin typeface="Calibri" pitchFamily="34" charset="0"/>
              </a:rPr>
              <a:t> </a:t>
            </a:r>
          </a:p>
          <a:p>
            <a:pPr defTabSz="910779"/>
            <a:r>
              <a:rPr lang="ru-RU" sz="6000" dirty="0">
                <a:latin typeface="Calibri" pitchFamily="34" charset="0"/>
              </a:rPr>
              <a:t> </a:t>
            </a:r>
          </a:p>
        </p:txBody>
      </p:sp>
      <p:sp>
        <p:nvSpPr>
          <p:cNvPr id="2" name="Номер слайда 1"/>
          <p:cNvSpPr>
            <a:spLocks noGrp="1"/>
          </p:cNvSpPr>
          <p:nvPr>
            <p:ph type="sldNum" sz="quarter" idx="12"/>
          </p:nvPr>
        </p:nvSpPr>
        <p:spPr>
          <a:noFill/>
        </p:spPr>
        <p:txBody>
          <a:bodyPr/>
          <a:lstStyle/>
          <a:p>
            <a:fld id="{55FD7CC2-2B5B-4FD9-BF87-80D334CA84C1}" type="slidenum">
              <a:rPr lang="ru-RU"/>
              <a:pPr/>
              <a:t>9</a:t>
            </a:fld>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2">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2">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3">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Тема2</Template>
  <TotalTime>2085</TotalTime>
  <Words>852</Words>
  <Application>Microsoft Office PowerPoint</Application>
  <PresentationFormat>Экран (16:9)</PresentationFormat>
  <Paragraphs>147</Paragraphs>
  <Slides>28</Slides>
  <Notes>0</Notes>
  <HiddenSlides>0</HiddenSlides>
  <MMClips>0</MMClips>
  <ScaleCrop>false</ScaleCrop>
  <HeadingPairs>
    <vt:vector size="4" baseType="variant">
      <vt:variant>
        <vt:lpstr>Тема</vt:lpstr>
      </vt:variant>
      <vt:variant>
        <vt:i4>4</vt:i4>
      </vt:variant>
      <vt:variant>
        <vt:lpstr>Заголовки слайдов</vt:lpstr>
      </vt:variant>
      <vt:variant>
        <vt:i4>28</vt:i4>
      </vt:variant>
    </vt:vector>
  </HeadingPairs>
  <TitlesOfParts>
    <vt:vector size="32" baseType="lpstr">
      <vt:lpstr>Тема2</vt:lpstr>
      <vt:lpstr>1_Тема2</vt:lpstr>
      <vt:lpstr>Тема3</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Ситуация №1</vt:lpstr>
      <vt:lpstr>Вариант ответа</vt:lpstr>
      <vt:lpstr>Ситуация  №2</vt:lpstr>
      <vt:lpstr>Вариант ответа</vt:lpstr>
      <vt:lpstr>Ситуация №3</vt:lpstr>
      <vt:lpstr>Вариант ответа</vt:lpstr>
      <vt:lpstr>Важно знать:</vt:lpstr>
      <vt:lpstr>Важно знать:</vt:lpstr>
      <vt:lpstr>ВМЕСТЕ ИГРАЕМ И ТВОРИМ,  ВМЕСТЕ ЖИВЕМ!</vt:lpstr>
      <vt:lpstr>Презентация PowerPoint</vt:lpstr>
      <vt:lpstr>Презентация PowerPoint</vt:lpstr>
      <vt:lpstr>Презентация PowerPoint</vt:lpstr>
      <vt:lpstr>Презентация PowerPoint</vt:lpstr>
    </vt:vector>
  </TitlesOfParts>
  <Company>МОУ СОШ №87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Общие сведения</dc:title>
  <dc:creator>Завуч 1</dc:creator>
  <cp:lastModifiedBy>Каримова Нурия Рафитовна</cp:lastModifiedBy>
  <cp:revision>238</cp:revision>
  <cp:lastPrinted>2018-04-16T09:05:36Z</cp:lastPrinted>
  <dcterms:created xsi:type="dcterms:W3CDTF">2011-10-24T08:41:28Z</dcterms:created>
  <dcterms:modified xsi:type="dcterms:W3CDTF">2018-11-08T10:03:44Z</dcterms:modified>
</cp:coreProperties>
</file>