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4"/>
  </p:notesMasterIdLst>
  <p:sldIdLst>
    <p:sldId id="284" r:id="rId2"/>
    <p:sldId id="286" r:id="rId3"/>
    <p:sldId id="265" r:id="rId4"/>
    <p:sldId id="307" r:id="rId5"/>
    <p:sldId id="287" r:id="rId6"/>
    <p:sldId id="292" r:id="rId7"/>
    <p:sldId id="302" r:id="rId8"/>
    <p:sldId id="311" r:id="rId9"/>
    <p:sldId id="312" r:id="rId10"/>
    <p:sldId id="309" r:id="rId11"/>
    <p:sldId id="310" r:id="rId12"/>
    <p:sldId id="303" r:id="rId13"/>
    <p:sldId id="293" r:id="rId14"/>
    <p:sldId id="288" r:id="rId15"/>
    <p:sldId id="291" r:id="rId16"/>
    <p:sldId id="290" r:id="rId17"/>
    <p:sldId id="294" r:id="rId18"/>
    <p:sldId id="297" r:id="rId19"/>
    <p:sldId id="278" r:id="rId20"/>
    <p:sldId id="304" r:id="rId21"/>
    <p:sldId id="306" r:id="rId22"/>
    <p:sldId id="29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8370941-E245-4850-8D22-6675B59A7C04}">
          <p14:sldIdLst>
            <p14:sldId id="284"/>
            <p14:sldId id="286"/>
            <p14:sldId id="265"/>
            <p14:sldId id="307"/>
          </p14:sldIdLst>
        </p14:section>
        <p14:section name="Раздел без заголовка" id="{0D2D4870-FCF6-4668-B5C1-D5B9C556B7E4}">
          <p14:sldIdLst>
            <p14:sldId id="287"/>
            <p14:sldId id="292"/>
            <p14:sldId id="302"/>
            <p14:sldId id="311"/>
            <p14:sldId id="312"/>
            <p14:sldId id="309"/>
            <p14:sldId id="310"/>
            <p14:sldId id="303"/>
            <p14:sldId id="293"/>
            <p14:sldId id="288"/>
            <p14:sldId id="291"/>
            <p14:sldId id="290"/>
            <p14:sldId id="294"/>
            <p14:sldId id="297"/>
            <p14:sldId id="278"/>
            <p14:sldId id="304"/>
            <p14:sldId id="306"/>
            <p14:sldId id="29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E7CE3-76F8-4B2C-B46A-8D3DC4267FFB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A2C3E-3453-4890-BE99-063501F5D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59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A2F90-C619-465E-8E92-CC36BDB76F7E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A07D8-FDAB-4195-ACCE-4BACCFE54B8B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C6C05-D88A-479C-AAEB-AC25429D585A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724A-E5D2-40F0-AE4A-0C5E1DB6A07C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CE3-C4FF-4135-8935-E6334C358C30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836DD-643F-46C7-A267-0BD561463229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AE0-F0FA-4432-ACFE-DEAA7A6F3F5B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61CD-6C45-46D2-AF33-F615B47EF7D8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4D96-3416-4162-A755-E1AAE782CBA5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DEF4C-5B51-49BE-AD65-79FD338C0669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50F-4EE5-4DCD-887A-9AC883CEA944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9C4C0-C4A4-4B42-8A1C-00AF93568B39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A26BB-7A5A-454B-AD7E-9479FEA3F6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«</a:t>
            </a: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СЕМЕЙНЫЙ КЛУБ»</a:t>
            </a:r>
            <a:br>
              <a:rPr lang="ru-RU" sz="36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 КАК ФОРМА РАБОТЫ С РОДИТЕЛЯМИ</a:t>
            </a:r>
            <a:endParaRPr lang="ru-RU" sz="36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437112"/>
            <a:ext cx="5796136" cy="1452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Кондрашова </a:t>
            </a:r>
            <a:endParaRPr lang="ru-RU" sz="3200" b="1" dirty="0" smtClean="0">
              <a:solidFill>
                <a:schemeClr val="tx2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Светлана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Леонидовна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0677" y="551723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заведующий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МБДОУ Детский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сад № 181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TimesNewRomanPSMT"/>
                <a:cs typeface="Arial" pitchFamily="34" charset="0"/>
              </a:rPr>
              <a:t>городского округа город Уфа Республики Башкортостан</a:t>
            </a:r>
            <a:endParaRPr lang="ru-RU" sz="2000" b="1" dirty="0">
              <a:solidFill>
                <a:schemeClr val="tx2"/>
              </a:solidFill>
              <a:latin typeface="Arial" pitchFamily="34" charset="0"/>
              <a:ea typeface="TimesNewRomanPSM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6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Задание «Устами младенца»»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7" name="9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5368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</a:t>
            </a:r>
            <a:r>
              <a:rPr lang="ru-RU" b="1" dirty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«Устами младенца»»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3" name="3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44484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188640"/>
            <a:ext cx="86409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Тренинг с родителями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«Счастливый ребенок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в счастливой семье» 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4098" name="Picture 2" descr="http://druzhba27.ru/images/cms/data/ruleva/dscn8121_1080_x_8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6" r="13352" b="17595"/>
          <a:stretch/>
        </p:blipFill>
        <p:spPr bwMode="auto">
          <a:xfrm>
            <a:off x="1438939" y="1916832"/>
            <a:ext cx="6410137" cy="4599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8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188640"/>
            <a:ext cx="77768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СКАЗКА </a:t>
            </a:r>
            <a:endParaRPr lang="ru-RU" sz="3200" b="1" dirty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«КРАСНАЯ ШАПОЧКА» 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8" name="Picture 3" descr="C:\Users\User\Desktop\ВДНХ\IMG-20181004-WA0014.jpg"/>
          <p:cNvPicPr>
            <a:picLocks noChangeAspect="1" noChangeArrowheads="1"/>
          </p:cNvPicPr>
          <p:nvPr/>
        </p:nvPicPr>
        <p:blipFill rotWithShape="1">
          <a:blip r:embed="rId2" cstate="print"/>
          <a:srcRect l="20963" t="23958" r="26629" b="38260"/>
          <a:stretch/>
        </p:blipFill>
        <p:spPr bwMode="auto">
          <a:xfrm>
            <a:off x="1475656" y="1772816"/>
            <a:ext cx="6120679" cy="38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301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51732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СОВМЕСТНАЯ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ПОЗНАВАТЕЛЬНАЯ ДЕЯТЕЛЬНОСТЬ</a:t>
            </a:r>
            <a:endParaRPr lang="ru-RU" dirty="0"/>
          </a:p>
        </p:txBody>
      </p:sp>
      <p:pic>
        <p:nvPicPr>
          <p:cNvPr id="9" name="Picture 2" descr="C:\Users\User\Desktop\ВДНХ\IMG-20181004-WA0005.jpg"/>
          <p:cNvPicPr>
            <a:picLocks noChangeAspect="1" noChangeArrowheads="1"/>
          </p:cNvPicPr>
          <p:nvPr/>
        </p:nvPicPr>
        <p:blipFill>
          <a:blip r:embed="rId2" cstate="print"/>
          <a:srcRect l="5906" r="23220"/>
          <a:stretch>
            <a:fillRect/>
          </a:stretch>
        </p:blipFill>
        <p:spPr bwMode="auto">
          <a:xfrm>
            <a:off x="1475656" y="1869234"/>
            <a:ext cx="5832648" cy="461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93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517322"/>
            <a:ext cx="8268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СПОРТИВНЫЙ ПРАЗДНИК</a:t>
            </a:r>
            <a:endParaRPr lang="ru-RU" dirty="0"/>
          </a:p>
        </p:txBody>
      </p:sp>
      <p:pic>
        <p:nvPicPr>
          <p:cNvPr id="11" name="Picture 2" descr="http://el-mikheeva.ru/wp-content/uploads/2013/03/Sportivnyiy-prazdni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34438" b="1"/>
          <a:stretch/>
        </p:blipFill>
        <p:spPr bwMode="auto">
          <a:xfrm>
            <a:off x="841707" y="1628800"/>
            <a:ext cx="7519768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3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517322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СЕМЕЙНЫЙ ПРАЗДНИК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«МАСЛЕНИЦА – ШИРОКАЯ»</a:t>
            </a:r>
            <a:endParaRPr lang="ru-RU" dirty="0"/>
          </a:p>
        </p:txBody>
      </p:sp>
      <p:pic>
        <p:nvPicPr>
          <p:cNvPr id="9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2856"/>
            <a:ext cx="3634230" cy="4104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99" y="2132856"/>
            <a:ext cx="4671197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93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51732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СОВМЕСТНЫЙ ДОСУГ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«ВЕСЁЛЫЕ ДОРОЖНЫЕ ЗНАКИ»</a:t>
            </a:r>
            <a:endParaRPr lang="ru-RU" dirty="0"/>
          </a:p>
        </p:txBody>
      </p:sp>
      <p:pic>
        <p:nvPicPr>
          <p:cNvPr id="10" name="Picture 2" descr="C:\Users\User\Desktop\ВДНХ\семейный клуб 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408712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05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517322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СЕМЕЙНЫЙ ВЕЛОПРОБЕГ </a:t>
            </a:r>
          </a:p>
        </p:txBody>
      </p:sp>
      <p:pic>
        <p:nvPicPr>
          <p:cNvPr id="10242" name="Picture 2" descr="https://www.maam.ru/upload/blogs/detsad-823358-14756107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r="16804" b="7183"/>
          <a:stretch/>
        </p:blipFill>
        <p:spPr bwMode="auto">
          <a:xfrm>
            <a:off x="323527" y="2348880"/>
            <a:ext cx="3971503" cy="3638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maam.ru/upload/blogs/detsad-823358-14756102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r="32354" b="11835"/>
          <a:stretch/>
        </p:blipFill>
        <p:spPr bwMode="auto">
          <a:xfrm>
            <a:off x="4741797" y="2348880"/>
            <a:ext cx="3862651" cy="3638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rhivurokov.ru/kopilka/uploads/user_file_56b76b8242108/img_user_file_56b76b8242108_20.jpg"/>
          <p:cNvPicPr>
            <a:picLocks noChangeAspect="1" noChangeArrowheads="1"/>
          </p:cNvPicPr>
          <p:nvPr/>
        </p:nvPicPr>
        <p:blipFill>
          <a:blip r:embed="rId2" cstate="print"/>
          <a:srcRect t="4725" b="5501"/>
          <a:stretch>
            <a:fillRect/>
          </a:stretch>
        </p:blipFill>
        <p:spPr bwMode="auto">
          <a:xfrm>
            <a:off x="899592" y="1276266"/>
            <a:ext cx="7593263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1542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МАСТЕР-КЛАСС </a:t>
            </a:r>
          </a:p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ПО НЕТРАДИЦИОННОЙ ТЕХНИКЕ РИСОВАНИЯ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923" y="1542857"/>
            <a:ext cx="678381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15616" y="188640"/>
            <a:ext cx="70567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           </a:t>
            </a:r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ВИКТОРИНА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«ЭТО МОЙ РЕБЕНОК» 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2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1542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МАСТЕР-КЛАСС </a:t>
            </a:r>
          </a:p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«ДЕКОРИРОВАНИЕ ПАСХАЛЬНЫХ ЯИЦ»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6" name="Picture 2" descr="http://old.eduvluki.ru/data/detsad/26/gallery/1902/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4" r="16541"/>
          <a:stretch/>
        </p:blipFill>
        <p:spPr bwMode="auto">
          <a:xfrm>
            <a:off x="1331640" y="1340768"/>
            <a:ext cx="6359572" cy="4864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71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517322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ВСТРЕЧА С ИНТЕРЕСНЫМИ ЛЮДЬМИ</a:t>
            </a:r>
          </a:p>
        </p:txBody>
      </p:sp>
      <p:pic>
        <p:nvPicPr>
          <p:cNvPr id="1026" name="Picture 2" descr="C:\Users\home\Desktop\ВДНХ\img_20160311_1157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3"/>
          <a:stretch/>
        </p:blipFill>
        <p:spPr bwMode="auto">
          <a:xfrm>
            <a:off x="1259632" y="1354460"/>
            <a:ext cx="6984776" cy="520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8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517322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645024"/>
            <a:ext cx="392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«Дары осени»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1" name="Picture 3" descr="C:\Users\User\Desktop\ВДНХ\семейный клуб фото 1.jpg"/>
          <p:cNvPicPr>
            <a:picLocks noChangeAspect="1" noChangeArrowheads="1"/>
          </p:cNvPicPr>
          <p:nvPr/>
        </p:nvPicPr>
        <p:blipFill>
          <a:blip r:embed="rId2" cstate="print"/>
          <a:srcRect l="29065" t="10368"/>
          <a:stretch>
            <a:fillRect/>
          </a:stretch>
        </p:blipFill>
        <p:spPr bwMode="auto">
          <a:xfrm>
            <a:off x="4932040" y="1844824"/>
            <a:ext cx="3672408" cy="3332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ВДНХ\семей1ный клуб фото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237" y="1844824"/>
            <a:ext cx="3859739" cy="342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508104" y="3326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3162" y="517322"/>
            <a:ext cx="2207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ЯРМАРКА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1542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ПРОЕКТ </a:t>
            </a:r>
          </a:p>
          <a:p>
            <a:pPr lvl="0" algn="ctr"/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«ДЕНЬ МАТЕРИ»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7410" name="Picture 2" descr="ÐÐ°ÑÑÐ¸Ð½ÐºÐ¸ Ð¿Ð¾ Ð·Ð°Ð¿ÑÐ¾ÑÑ Ð ÐÐÐÐÐÐ§ÐÐÐÐ ÐÐÐÐ¬ ÐÐÐ¢ÐÐ Ð Ð ÐÐÐ£"/>
          <p:cNvPicPr>
            <a:picLocks noChangeAspect="1" noChangeArrowheads="1"/>
          </p:cNvPicPr>
          <p:nvPr/>
        </p:nvPicPr>
        <p:blipFill>
          <a:blip r:embed="rId2" cstate="print"/>
          <a:srcRect l="16071" t="8163" r="18495"/>
          <a:stretch>
            <a:fillRect/>
          </a:stretch>
        </p:blipFill>
        <p:spPr bwMode="auto">
          <a:xfrm>
            <a:off x="2339752" y="1988840"/>
            <a:ext cx="4104456" cy="324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97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188640"/>
            <a:ext cx="86409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ИНСЦЕНИРОВКА СКАЗКИ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«АЙБОЛИТ И ТРИ КИТА»</a:t>
            </a:r>
            <a:endParaRPr lang="ru-RU" sz="3200" dirty="0"/>
          </a:p>
          <a:p>
            <a:endParaRPr lang="ru-RU" dirty="0"/>
          </a:p>
        </p:txBody>
      </p:sp>
      <p:pic>
        <p:nvPicPr>
          <p:cNvPr id="13316" name="Picture 4" descr="https://data3.proshkolu.ru/content/media/pic/std/2000000/1258000/1257313-cbc4abdd664c5b8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0" t="18358" b="14168"/>
          <a:stretch/>
        </p:blipFill>
        <p:spPr bwMode="auto">
          <a:xfrm>
            <a:off x="1979712" y="2276872"/>
            <a:ext cx="5185468" cy="3234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64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188640"/>
            <a:ext cx="86409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           </a:t>
            </a:r>
            <a:endParaRPr lang="ru-RU" sz="3200" b="1" dirty="0" smtClean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РАЗВЛЕЧЕНИЕ «КРАСКИ ОСЕНИ» 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1028" name="Picture 4" descr="http://simdou37.crimea-school.ru/sites/default/files/images/dsc_09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28857"/>
          <a:stretch/>
        </p:blipFill>
        <p:spPr bwMode="auto">
          <a:xfrm>
            <a:off x="1690256" y="1547517"/>
            <a:ext cx="5762064" cy="419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188640"/>
            <a:ext cx="86409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           </a:t>
            </a:r>
            <a:endParaRPr lang="ru-RU" sz="3200" b="1" dirty="0" smtClean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ВЫСТАВКА ПОДЕЛОК 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5122" name="Picture 2" descr="https://sprds7.edumsko.ru/uploads/3000/2484/section/151365/DSC07390.JPG?14752452334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27414"/>
            <a:ext cx="7488832" cy="493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8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188640"/>
            <a:ext cx="8640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            </a:t>
            </a:r>
          </a:p>
          <a:p>
            <a:pPr algn="ctr"/>
            <a:endParaRPr lang="ru-RU" sz="3200" b="1" dirty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1F497D"/>
              </a:solidFill>
              <a:latin typeface="Arial" pitchFamily="34" charset="0"/>
              <a:ea typeface="TimesNewRomanPSMT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Добро пожаловать в семейный клуб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«Мы вместе» </a:t>
            </a:r>
            <a:endParaRPr lang="ru-RU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0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A26BB-7A5A-454B-AD7E-9479FEA3F621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026" name="Picture 2" descr="http://zoozel.ru/gallery/images/1598712_sunduchok-klip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283" y="1844824"/>
            <a:ext cx="4485694" cy="298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332657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ea typeface="TimesNewRomanPSMT"/>
                <a:cs typeface="Arial" pitchFamily="34" charset="0"/>
              </a:rPr>
              <a:t>Задание «Семейные ценности»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354888" y="1124744"/>
            <a:ext cx="2144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любовь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9952" y="5157191"/>
            <a:ext cx="2304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уважение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339121"/>
            <a:ext cx="1788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забота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6136" y="126876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доверие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1913" y="5449578"/>
            <a:ext cx="198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общение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9" y="314096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понимание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9" y="1371313"/>
            <a:ext cx="18001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дружба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8224" y="4833418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добрата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43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2648</TotalTime>
  <Words>165</Words>
  <Application>Microsoft Office PowerPoint</Application>
  <PresentationFormat>Экран (4:3)</PresentationFormat>
  <Paragraphs>94</Paragraphs>
  <Slides>22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«СЕМЕЙНЫЙ КЛУБ»  КАК ФОРМА РАБОТЫ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«Устами младенца»» </vt:lpstr>
      <vt:lpstr> «Устами младенца»»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Ilnur</dc:creator>
  <cp:lastModifiedBy>home</cp:lastModifiedBy>
  <cp:revision>269</cp:revision>
  <dcterms:created xsi:type="dcterms:W3CDTF">2018-10-02T03:28:44Z</dcterms:created>
  <dcterms:modified xsi:type="dcterms:W3CDTF">2018-11-07T05:20:58Z</dcterms:modified>
</cp:coreProperties>
</file>