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1" r:id="rId6"/>
    <p:sldId id="262" r:id="rId7"/>
    <p:sldId id="268" r:id="rId8"/>
    <p:sldId id="264" r:id="rId9"/>
    <p:sldId id="265" r:id="rId10"/>
    <p:sldId id="266" r:id="rId11"/>
    <p:sldId id="267" r:id="rId12"/>
    <p:sldId id="269" r:id="rId13"/>
    <p:sldId id="270" r:id="rId14"/>
    <p:sldId id="273" r:id="rId15"/>
    <p:sldId id="274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F497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7" d="100"/>
          <a:sy n="77" d="100"/>
        </p:scale>
        <p:origin x="-117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C952C-704E-4451-90AC-56F48BB532E9}" type="datetimeFigureOut">
              <a:rPr lang="ru-RU" smtClean="0"/>
              <a:pPr/>
              <a:t>02.11.2018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AFC63-4901-4BA8-A87B-3DB90A02D8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0866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FC63-4901-4BA8-A87B-3DB90A02D84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6BD7-7FD7-43FE-95B8-241DD423743D}" type="datetime1">
              <a:rPr lang="ru-RU" smtClean="0"/>
              <a:pPr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5DCCB-22B0-406B-929F-334EE1019211}" type="datetime1">
              <a:rPr lang="ru-RU" smtClean="0"/>
              <a:pPr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83038-B801-4A00-9214-12C032EABFAE}" type="datetime1">
              <a:rPr lang="ru-RU" smtClean="0"/>
              <a:pPr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BE3B1-0A9E-41E0-AC96-D297EB0FA382}" type="datetime1">
              <a:rPr lang="ru-RU" smtClean="0"/>
              <a:pPr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9C15E-6C4A-43A1-8D6D-5C479B20B863}" type="datetime1">
              <a:rPr lang="ru-RU" smtClean="0"/>
              <a:pPr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42198-37B2-4CD6-BF6A-651C39723BBF}" type="datetime1">
              <a:rPr lang="ru-RU" smtClean="0"/>
              <a:pPr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C82DB-6550-4347-A611-A6B2F32C3AE8}" type="datetime1">
              <a:rPr lang="ru-RU" smtClean="0"/>
              <a:pPr/>
              <a:t>02.11.2018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190FA-9F14-460A-A501-C7662893EC4A}" type="datetime1">
              <a:rPr lang="ru-RU" smtClean="0"/>
              <a:pPr/>
              <a:t>02.11.2018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22BAC-A838-44F3-B698-51530C1D64D0}" type="datetime1">
              <a:rPr lang="ru-RU" smtClean="0"/>
              <a:pPr/>
              <a:t>02.11.2018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F3450-6A4F-42E1-A93A-0E1FF399FC89}" type="datetime1">
              <a:rPr lang="ru-RU" smtClean="0"/>
              <a:pPr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21639-5ECC-47C9-B813-3A890691ED24}" type="datetime1">
              <a:rPr lang="ru-RU" smtClean="0"/>
              <a:pPr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D671C-E6FD-493D-AA70-C58FDF8B2DDC}" type="datetime1">
              <a:rPr lang="ru-RU" smtClean="0"/>
              <a:pPr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85927"/>
            <a:ext cx="7772400" cy="1500197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ВЗАИМОДЕЙСТВИЕ ДОУ И СЕМЬИ СРЕДСТВАМИ  МУЗЕЙНОЙ ПЕДАГОГИКИ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3861048"/>
            <a:ext cx="4245052" cy="2544688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90000"/>
              </a:lnSpc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Лебедева </a:t>
            </a:r>
          </a:p>
          <a:p>
            <a:pPr algn="l">
              <a:lnSpc>
                <a:spcPct val="90000"/>
              </a:lnSpc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Инна Вячеславовна</a:t>
            </a:r>
          </a:p>
          <a:p>
            <a:endParaRPr lang="ru-RU" sz="18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СТАРШИЙ ВОСПИТАТЕЛЬ</a:t>
            </a:r>
          </a:p>
          <a:p>
            <a:pPr algn="l"/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МАДОУ ДЕТСКИЙ САД № 253</a:t>
            </a:r>
          </a:p>
          <a:p>
            <a:pPr algn="l"/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ГОРОДСКОГО ОКРУГА ГОРОД УФА</a:t>
            </a:r>
          </a:p>
          <a:p>
            <a:pPr algn="l"/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  <a:endParaRPr lang="ru-RU" sz="18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Самостоятельная деятельность воспитанников</a:t>
            </a:r>
            <a:endParaRPr lang="ru-RU" sz="3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I:\Ольга\материалы на конкурс музеев\фото\Изображение 2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357298"/>
            <a:ext cx="742955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8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pPr/>
              <a:t>10</a:t>
            </a:fld>
            <a:endParaRPr lang="ru-RU" sz="1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Экскурсия в большом зале музея</a:t>
            </a:r>
            <a:endParaRPr lang="ru-RU" sz="3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8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pPr/>
              <a:t>11</a:t>
            </a:fld>
            <a:endParaRPr lang="ru-RU" sz="1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357298"/>
            <a:ext cx="7286677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Совместные работы родителей, </a:t>
            </a:r>
            <a:b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педагогов и детей</a:t>
            </a:r>
            <a:endParaRPr lang="ru-RU" sz="3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600200"/>
            <a:ext cx="7572427" cy="4614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8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pPr/>
              <a:t>12</a:t>
            </a:fld>
            <a:endParaRPr lang="ru-RU" sz="1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Участие в конкурсах музеев</a:t>
            </a:r>
            <a:endParaRPr lang="ru-RU" sz="3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us\Desktop\музей\IMG_626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28662" y="1500174"/>
            <a:ext cx="3071834" cy="4500594"/>
          </a:xfrm>
          <a:noFill/>
        </p:spPr>
      </p:pic>
      <p:pic>
        <p:nvPicPr>
          <p:cNvPr id="5" name="Picture 3" descr="C:\Users\us\Desktop\музей\IMG_62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500174"/>
            <a:ext cx="335758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8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pPr/>
              <a:t>13</a:t>
            </a:fld>
            <a:endParaRPr lang="ru-RU" sz="1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Башкирские обереги</a:t>
            </a:r>
            <a:endParaRPr lang="ru-RU" sz="3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8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pPr/>
              <a:t>14</a:t>
            </a:fld>
            <a:endParaRPr lang="ru-RU" sz="1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71612"/>
            <a:ext cx="3738562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357298"/>
            <a:ext cx="32258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Башкирский оберег </a:t>
            </a:r>
            <a:r>
              <a:rPr lang="ru-RU" sz="32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Бетеу</a:t>
            </a:r>
            <a:endParaRPr lang="ru-RU" sz="3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8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pPr/>
              <a:t>15</a:t>
            </a:fld>
            <a:endParaRPr lang="ru-RU" sz="1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Efimova.NG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9850" y="1412776"/>
            <a:ext cx="58610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Башкирский оберег </a:t>
            </a:r>
            <a:r>
              <a:rPr lang="ru-RU" sz="32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Бетеу</a:t>
            </a:r>
            <a:endParaRPr lang="ru-RU" sz="3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8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pPr/>
              <a:t>16</a:t>
            </a:fld>
            <a:endParaRPr lang="ru-RU" sz="1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214422"/>
            <a:ext cx="771530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78595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Добро пожаловать в музей «Родник истории»!</a:t>
            </a:r>
            <a:endParaRPr lang="ru-RU" sz="2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8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pPr/>
              <a:t>17</a:t>
            </a:fld>
            <a:endParaRPr lang="ru-RU" sz="1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Нормативная база музея</a:t>
            </a:r>
            <a:endParaRPr lang="ru-RU" sz="3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8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pPr/>
              <a:t>2</a:t>
            </a:fld>
            <a:endParaRPr lang="ru-RU" sz="1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Устав</a:t>
            </a:r>
          </a:p>
          <a:p>
            <a:pPr>
              <a:buNone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- Положение о музее</a:t>
            </a:r>
          </a:p>
          <a:p>
            <a:pPr>
              <a:buNone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работы</a:t>
            </a:r>
          </a:p>
          <a:p>
            <a:pPr>
              <a:buNone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- Программа</a:t>
            </a:r>
            <a:endParaRPr lang="ru-RU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Выставка совместных творческих работ родителей, детей и педагогов</a:t>
            </a:r>
            <a:endParaRPr lang="ru-RU" sz="28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us\Desktop\буклет музей 2018\IMG_20181001_1521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85786" y="1600200"/>
            <a:ext cx="7715303" cy="4757758"/>
          </a:xfr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8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pPr/>
              <a:t>3</a:t>
            </a:fld>
            <a:endParaRPr lang="ru-RU" sz="1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Стенд «Уфа вчера, сегодня, завтра»</a:t>
            </a:r>
            <a:endParaRPr lang="ru-RU" sz="3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C:\Users\us\Desktop\буклет музей 2018\IMG_20181001_1523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85786" y="1600200"/>
            <a:ext cx="7715304" cy="4686320"/>
          </a:xfr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8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pPr/>
              <a:t>4</a:t>
            </a:fld>
            <a:endParaRPr lang="ru-RU" sz="1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Юрта</a:t>
            </a:r>
            <a:endParaRPr lang="ru-RU" sz="3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I:\Ольга\материалы на конкурс музеев\фото\_DSC0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1104" y="1600200"/>
            <a:ext cx="744179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8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pPr/>
              <a:t>5</a:t>
            </a:fld>
            <a:endParaRPr lang="ru-RU" sz="1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Убранство юрты</a:t>
            </a:r>
            <a:endParaRPr lang="ru-RU" sz="3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I:\Ольга\материалы на конкурс музеев\фото\_DSC00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7003"/>
            <a:ext cx="8229600" cy="4512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8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pPr/>
              <a:t>6</a:t>
            </a:fld>
            <a:endParaRPr lang="ru-RU" sz="1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Башкирский национальный костюм</a:t>
            </a:r>
            <a:endParaRPr lang="ru-RU" sz="3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8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pPr/>
              <a:t>7</a:t>
            </a:fld>
            <a:endParaRPr lang="ru-RU" sz="1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3" name="Picture 5" descr="D:\МУЗЕЙ материалы на конкурс музеев\фото\_DSC00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1357298"/>
            <a:ext cx="3786214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Предметы быта</a:t>
            </a:r>
            <a:endParaRPr lang="ru-RU" sz="3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us\Desktop\буклет музей 2018\IMG_62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85787" y="1600200"/>
            <a:ext cx="7643866" cy="4686320"/>
          </a:xfr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8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pPr/>
              <a:t>8</a:t>
            </a:fld>
            <a:endParaRPr lang="ru-RU" sz="1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Центр для самостоятельной деятельности воспитанников</a:t>
            </a:r>
            <a:endParaRPr lang="ru-RU" sz="3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:\Users\us\Desktop\буклет музей 2018\_DSC0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28662" y="1600200"/>
            <a:ext cx="7500989" cy="4757758"/>
          </a:xfr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8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pPr/>
              <a:t>9</a:t>
            </a:fld>
            <a:endParaRPr lang="ru-RU" sz="18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111</Words>
  <Application>Microsoft Office PowerPoint</Application>
  <PresentationFormat>Экран (4:3)</PresentationFormat>
  <Paragraphs>51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ВЗАИМОДЕЙСТВИЕ ДОУ И СЕМЬИ СРЕДСТВАМИ  МУЗЕЙНОЙ ПЕДАГОГИКИ </vt:lpstr>
      <vt:lpstr>Нормативная база музея</vt:lpstr>
      <vt:lpstr>Выставка совместных творческих работ родителей, детей и педагогов</vt:lpstr>
      <vt:lpstr>Стенд «Уфа вчера, сегодня, завтра»</vt:lpstr>
      <vt:lpstr>Юрта</vt:lpstr>
      <vt:lpstr>Убранство юрты</vt:lpstr>
      <vt:lpstr>Башкирский национальный костюм</vt:lpstr>
      <vt:lpstr>Предметы быта</vt:lpstr>
      <vt:lpstr>Центр для самостоятельной деятельности воспитанников</vt:lpstr>
      <vt:lpstr>Самостоятельная деятельность воспитанников</vt:lpstr>
      <vt:lpstr>Экскурсия в большом зале музея</vt:lpstr>
      <vt:lpstr>Совместные работы родителей,  педагогов и детей</vt:lpstr>
      <vt:lpstr>Участие в конкурсах музеев</vt:lpstr>
      <vt:lpstr>Башкирские обереги</vt:lpstr>
      <vt:lpstr>Башкирский оберег Бетеу</vt:lpstr>
      <vt:lpstr>Башкирский оберег Бетеу</vt:lpstr>
      <vt:lpstr>  Добро пожаловать в музей «Родник истории»!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</dc:creator>
  <cp:lastModifiedBy>us</cp:lastModifiedBy>
  <cp:revision>37</cp:revision>
  <dcterms:created xsi:type="dcterms:W3CDTF">2018-11-01T11:26:20Z</dcterms:created>
  <dcterms:modified xsi:type="dcterms:W3CDTF">2018-11-02T12:24:26Z</dcterms:modified>
</cp:coreProperties>
</file>