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10" r:id="rId3"/>
    <p:sldId id="282" r:id="rId4"/>
    <p:sldId id="308" r:id="rId5"/>
    <p:sldId id="309" r:id="rId6"/>
    <p:sldId id="316" r:id="rId7"/>
    <p:sldId id="311" r:id="rId8"/>
    <p:sldId id="315" r:id="rId9"/>
    <p:sldId id="314" r:id="rId10"/>
    <p:sldId id="298" r:id="rId11"/>
    <p:sldId id="289" r:id="rId12"/>
    <p:sldId id="306" r:id="rId13"/>
    <p:sldId id="30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42" autoAdjust="0"/>
    <p:restoredTop sz="94660"/>
  </p:normalViewPr>
  <p:slideViewPr>
    <p:cSldViewPr>
      <p:cViewPr varScale="1">
        <p:scale>
          <a:sx n="107" d="100"/>
          <a:sy n="107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D05D8-8589-442C-8972-6D9DC3FC130D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125429-1AA7-472C-8005-9223BC6A69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0405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F178CFB-E66F-4546-A958-6366AD2D7B34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9253E0C-96E3-47F7-8E0E-BA330918759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8" descr="D:\Рабочий стол\2011-2012\Август 2012\Площадка\logo без фона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71414"/>
            <a:ext cx="1000132" cy="818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F178CFB-E66F-4546-A958-6366AD2D7B34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9253E0C-96E3-47F7-8E0E-BA330918759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8" descr="D:\Рабочий стол\2011-2012\Август 2012\Площадка\logo без фона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71414"/>
            <a:ext cx="1000132" cy="818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F178CFB-E66F-4546-A958-6366AD2D7B34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9253E0C-96E3-47F7-8E0E-BA330918759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8" descr="D:\Рабочий стол\2011-2012\Август 2012\Площадка\logo без фона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71414"/>
            <a:ext cx="1000132" cy="818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F178CFB-E66F-4546-A958-6366AD2D7B34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9253E0C-96E3-47F7-8E0E-BA330918759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8" descr="D:\Рабочий стол\2011-2012\Август 2012\Площадка\logo без фона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71414"/>
            <a:ext cx="1000132" cy="818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F178CFB-E66F-4546-A958-6366AD2D7B34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9253E0C-96E3-47F7-8E0E-BA330918759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8" descr="D:\Рабочий стол\2011-2012\Август 2012\Площадка\logo без фона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71414"/>
            <a:ext cx="1000132" cy="818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F178CFB-E66F-4546-A958-6366AD2D7B34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9253E0C-96E3-47F7-8E0E-BA330918759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8" descr="D:\Рабочий стол\2011-2012\Август 2012\Площадка\logo без фона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71414"/>
            <a:ext cx="1000132" cy="818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F178CFB-E66F-4546-A958-6366AD2D7B34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9253E0C-96E3-47F7-8E0E-BA330918759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Picture 8" descr="D:\Рабочий стол\2011-2012\Август 2012\Площадка\logo без фона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71414"/>
            <a:ext cx="1000132" cy="818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F178CFB-E66F-4546-A958-6366AD2D7B34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9253E0C-96E3-47F7-8E0E-BA330918759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6" name="Picture 8" descr="D:\Рабочий стол\2011-2012\Август 2012\Площадка\logo без фона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71414"/>
            <a:ext cx="1000132" cy="818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F178CFB-E66F-4546-A958-6366AD2D7B34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9253E0C-96E3-47F7-8E0E-BA330918759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Picture 8" descr="D:\Рабочий стол\2011-2012\Август 2012\Площадка\logo без фона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71414"/>
            <a:ext cx="1000132" cy="818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F178CFB-E66F-4546-A958-6366AD2D7B34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9253E0C-96E3-47F7-8E0E-BA330918759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8" descr="D:\Рабочий стол\2011-2012\Август 2012\Площадка\logo без фона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71414"/>
            <a:ext cx="1000132" cy="818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F178CFB-E66F-4546-A958-6366AD2D7B34}" type="datetimeFigureOut">
              <a:rPr lang="ru-RU" smtClean="0"/>
              <a:pPr/>
              <a:t>05.11.2018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9253E0C-96E3-47F7-8E0E-BA330918759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8" descr="D:\Рабочий стол\2011-2012\Август 2012\Площадка\logo без фона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71414"/>
            <a:ext cx="1000132" cy="818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17999">
              <a:schemeClr val="accent6">
                <a:lumMod val="20000"/>
                <a:lumOff val="80000"/>
              </a:schemeClr>
            </a:gs>
            <a:gs pos="36000">
              <a:schemeClr val="accent6">
                <a:lumMod val="75000"/>
                <a:alpha val="41000"/>
              </a:schemeClr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D:\Рабочий стол\2011-2012\Август 2012\Площадка\logo без фона.pn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42844" y="71414"/>
            <a:ext cx="1000132" cy="818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42910" y="6643710"/>
            <a:ext cx="8501090" cy="2142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28662" y="6500834"/>
            <a:ext cx="8501090" cy="21429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71604" y="142852"/>
            <a:ext cx="7309262" cy="3571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2060"/>
                </a:solidFill>
              </a:rPr>
              <a:t>ИНСТИТУТ РАЗВИТИЯ ОБРАЗОВАНИЯ РЕСПУБЛИКИ БАШКОРТОСТАН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10800000">
            <a:off x="1643042" y="500042"/>
            <a:ext cx="72152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Загнутый угол 10"/>
          <p:cNvSpPr/>
          <p:nvPr/>
        </p:nvSpPr>
        <p:spPr>
          <a:xfrm>
            <a:off x="357158" y="1928802"/>
            <a:ext cx="8572560" cy="2143140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/>
          <p:cNvSpPr>
            <a:spLocks noGrp="1"/>
          </p:cNvSpPr>
          <p:nvPr>
            <p:ph type="ctrTitle"/>
          </p:nvPr>
        </p:nvSpPr>
        <p:spPr>
          <a:xfrm>
            <a:off x="179512" y="2132856"/>
            <a:ext cx="8568952" cy="147002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Дистанционная электронная школа 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подготовке к </a:t>
            </a:r>
            <a:r>
              <a:rPr lang="ru-RU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ВсОШ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4725144"/>
            <a:ext cx="4536386" cy="1752600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rgbClr val="002060"/>
                </a:solidFill>
              </a:rPr>
              <a:t>Тагиров </a:t>
            </a:r>
            <a:r>
              <a:rPr lang="ru-RU" sz="1800" b="1" dirty="0" err="1">
                <a:solidFill>
                  <a:srgbClr val="002060"/>
                </a:solidFill>
              </a:rPr>
              <a:t>И</a:t>
            </a:r>
            <a:r>
              <a:rPr lang="ru-RU" sz="1800" b="1" dirty="0" err="1" smtClean="0">
                <a:solidFill>
                  <a:srgbClr val="002060"/>
                </a:solidFill>
              </a:rPr>
              <a:t>льгам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</a:rPr>
              <a:t>Хамитович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– </a:t>
            </a:r>
          </a:p>
          <a:p>
            <a:pPr algn="l"/>
            <a:r>
              <a:rPr lang="ru-RU" sz="1800" dirty="0" smtClean="0">
                <a:solidFill>
                  <a:srgbClr val="002060"/>
                </a:solidFill>
              </a:rPr>
              <a:t>Директор </a:t>
            </a:r>
            <a:r>
              <a:rPr lang="ru-RU" sz="1800" dirty="0" err="1" smtClean="0">
                <a:solidFill>
                  <a:srgbClr val="002060"/>
                </a:solidFill>
              </a:rPr>
              <a:t>Ц</a:t>
            </a:r>
            <a:r>
              <a:rPr lang="ru-RU" sz="1800" dirty="0" err="1" smtClean="0">
                <a:solidFill>
                  <a:srgbClr val="002060"/>
                </a:solidFill>
              </a:rPr>
              <a:t>енра</a:t>
            </a:r>
            <a:r>
              <a:rPr lang="ru-RU" sz="1800" dirty="0" smtClean="0">
                <a:solidFill>
                  <a:srgbClr val="002060"/>
                </a:solidFill>
              </a:rPr>
              <a:t> электронного образования</a:t>
            </a:r>
          </a:p>
          <a:p>
            <a:pPr algn="l"/>
            <a:r>
              <a:rPr lang="ru-RU" sz="1800" dirty="0" smtClean="0">
                <a:solidFill>
                  <a:srgbClr val="002060"/>
                </a:solidFill>
              </a:rPr>
              <a:t>Института </a:t>
            </a:r>
            <a:r>
              <a:rPr lang="ru-RU" sz="1800" dirty="0" smtClean="0">
                <a:solidFill>
                  <a:srgbClr val="002060"/>
                </a:solidFill>
              </a:rPr>
              <a:t>развития образования Республики Башкортостан</a:t>
            </a:r>
            <a:endParaRPr lang="ru-RU" sz="1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3050" indent="-273050" algn="ctr"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тел. </a:t>
            </a:r>
            <a:r>
              <a:rPr lang="ru-RU" b="1" dirty="0" smtClean="0">
                <a:solidFill>
                  <a:srgbClr val="002060"/>
                </a:solidFill>
              </a:rPr>
              <a:t>8(347)228-80-51</a:t>
            </a:r>
          </a:p>
          <a:p>
            <a:pPr marL="273050" indent="-273050" algn="ctr"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89659297472</a:t>
            </a:r>
          </a:p>
          <a:p>
            <a:pPr marL="273050" indent="-273050" algn="ctr"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e-mail</a:t>
            </a:r>
            <a:r>
              <a:rPr lang="ru-RU" dirty="0" smtClean="0">
                <a:solidFill>
                  <a:srgbClr val="002060"/>
                </a:solidFill>
              </a:rPr>
              <a:t>: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002060"/>
                </a:solidFill>
              </a:rPr>
              <a:t>cdo.irorb@mail.ru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273050" indent="-273050" algn="ctr">
              <a:buNone/>
              <a:defRPr/>
            </a:pPr>
            <a:r>
              <a:rPr lang="ru-RU" smtClean="0">
                <a:solidFill>
                  <a:srgbClr val="002060"/>
                </a:solidFill>
              </a:rPr>
              <a:t>  </a:t>
            </a:r>
            <a:r>
              <a:rPr lang="ru-RU" dirty="0" smtClean="0">
                <a:solidFill>
                  <a:srgbClr val="002060"/>
                </a:solidFill>
              </a:rPr>
              <a:t>ГАУ ДПО ИРО РБ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6988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6691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929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42910" y="6643710"/>
            <a:ext cx="8501090" cy="2142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28662" y="6500834"/>
            <a:ext cx="8501090" cy="21429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71604" y="142852"/>
            <a:ext cx="7309262" cy="3571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2060"/>
                </a:solidFill>
              </a:rPr>
              <a:t>ИНСТИТУТ РАЗВИТИЯ ОБРАЗОВАНИЯ РЕСПУБЛИКИ БАШКОРТОСТАН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10800000">
            <a:off x="1643042" y="500042"/>
            <a:ext cx="72152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4"/>
          <p:cNvSpPr txBox="1">
            <a:spLocks/>
          </p:cNvSpPr>
          <p:nvPr/>
        </p:nvSpPr>
        <p:spPr>
          <a:xfrm>
            <a:off x="467544" y="808102"/>
            <a:ext cx="8501122" cy="8382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647700" y="2500306"/>
            <a:ext cx="84963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23629" y="2897180"/>
            <a:ext cx="1696417" cy="998229"/>
          </a:xfrm>
          <a:prstGeom prst="roundRect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463" b="1" dirty="0">
                <a:solidFill>
                  <a:schemeClr val="tx2"/>
                </a:solidFill>
              </a:rPr>
              <a:t>Сетевой тьютор</a:t>
            </a:r>
          </a:p>
          <a:p>
            <a:pPr algn="ctr"/>
            <a:r>
              <a:rPr lang="ru-RU" sz="1463" b="1" dirty="0">
                <a:solidFill>
                  <a:schemeClr val="tx2"/>
                </a:solidFill>
              </a:rPr>
              <a:t>по биологии</a:t>
            </a:r>
          </a:p>
        </p:txBody>
      </p:sp>
      <p:sp>
        <p:nvSpPr>
          <p:cNvPr id="12" name="Freeform 4"/>
          <p:cNvSpPr>
            <a:spLocks noEditPoints="1"/>
          </p:cNvSpPr>
          <p:nvPr/>
        </p:nvSpPr>
        <p:spPr bwMode="gray">
          <a:xfrm rot="20241944">
            <a:off x="1622350" y="4560443"/>
            <a:ext cx="1790113" cy="1399819"/>
          </a:xfrm>
          <a:custGeom>
            <a:avLst/>
            <a:gdLst/>
            <a:ahLst/>
            <a:cxnLst>
              <a:cxn ang="0">
                <a:pos x="1692" y="12"/>
              </a:cxn>
              <a:cxn ang="0">
                <a:pos x="1234" y="74"/>
              </a:cxn>
              <a:cxn ang="0">
                <a:pos x="828" y="182"/>
              </a:cxn>
              <a:cxn ang="0">
                <a:pos x="486" y="330"/>
              </a:cxn>
              <a:cxn ang="0">
                <a:pos x="226" y="510"/>
              </a:cxn>
              <a:cxn ang="0">
                <a:pos x="58" y="718"/>
              </a:cxn>
              <a:cxn ang="0">
                <a:pos x="0" y="944"/>
              </a:cxn>
              <a:cxn ang="0">
                <a:pos x="58" y="1170"/>
              </a:cxn>
              <a:cxn ang="0">
                <a:pos x="226" y="1378"/>
              </a:cxn>
              <a:cxn ang="0">
                <a:pos x="486" y="1558"/>
              </a:cxn>
              <a:cxn ang="0">
                <a:pos x="828" y="1706"/>
              </a:cxn>
              <a:cxn ang="0">
                <a:pos x="1234" y="1814"/>
              </a:cxn>
              <a:cxn ang="0">
                <a:pos x="1692" y="1876"/>
              </a:cxn>
              <a:cxn ang="0">
                <a:pos x="2186" y="1884"/>
              </a:cxn>
              <a:cxn ang="0">
                <a:pos x="2658" y="1840"/>
              </a:cxn>
              <a:cxn ang="0">
                <a:pos x="3084" y="1746"/>
              </a:cxn>
              <a:cxn ang="0">
                <a:pos x="3448" y="1612"/>
              </a:cxn>
              <a:cxn ang="0">
                <a:pos x="3738" y="1442"/>
              </a:cxn>
              <a:cxn ang="0">
                <a:pos x="3938" y="1242"/>
              </a:cxn>
              <a:cxn ang="0">
                <a:pos x="4034" y="1022"/>
              </a:cxn>
              <a:cxn ang="0">
                <a:pos x="4014" y="790"/>
              </a:cxn>
              <a:cxn ang="0">
                <a:pos x="3882" y="576"/>
              </a:cxn>
              <a:cxn ang="0">
                <a:pos x="3650" y="386"/>
              </a:cxn>
              <a:cxn ang="0">
                <a:pos x="3334" y="228"/>
              </a:cxn>
              <a:cxn ang="0">
                <a:pos x="2948" y="106"/>
              </a:cxn>
              <a:cxn ang="0">
                <a:pos x="2506" y="28"/>
              </a:cxn>
              <a:cxn ang="0">
                <a:pos x="2020" y="0"/>
              </a:cxn>
              <a:cxn ang="0">
                <a:pos x="1606" y="1736"/>
              </a:cxn>
              <a:cxn ang="0">
                <a:pos x="1164" y="1678"/>
              </a:cxn>
              <a:cxn ang="0">
                <a:pos x="776" y="1576"/>
              </a:cxn>
              <a:cxn ang="0">
                <a:pos x="458" y="1436"/>
              </a:cxn>
              <a:cxn ang="0">
                <a:pos x="224" y="1266"/>
              </a:cxn>
              <a:cxn ang="0">
                <a:pos x="88" y="1074"/>
              </a:cxn>
              <a:cxn ang="0">
                <a:pos x="68" y="864"/>
              </a:cxn>
              <a:cxn ang="0">
                <a:pos x="166" y="664"/>
              </a:cxn>
              <a:cxn ang="0">
                <a:pos x="370" y="486"/>
              </a:cxn>
              <a:cxn ang="0">
                <a:pos x="662" y="336"/>
              </a:cxn>
              <a:cxn ang="0">
                <a:pos x="1028" y="222"/>
              </a:cxn>
              <a:cxn ang="0">
                <a:pos x="1454" y="148"/>
              </a:cxn>
              <a:cxn ang="0">
                <a:pos x="1922" y="120"/>
              </a:cxn>
              <a:cxn ang="0">
                <a:pos x="2392" y="148"/>
              </a:cxn>
              <a:cxn ang="0">
                <a:pos x="2818" y="222"/>
              </a:cxn>
              <a:cxn ang="0">
                <a:pos x="3184" y="336"/>
              </a:cxn>
              <a:cxn ang="0">
                <a:pos x="3476" y="486"/>
              </a:cxn>
              <a:cxn ang="0">
                <a:pos x="3680" y="664"/>
              </a:cxn>
              <a:cxn ang="0">
                <a:pos x="3778" y="864"/>
              </a:cxn>
              <a:cxn ang="0">
                <a:pos x="3758" y="1074"/>
              </a:cxn>
              <a:cxn ang="0">
                <a:pos x="3622" y="1266"/>
              </a:cxn>
              <a:cxn ang="0">
                <a:pos x="3388" y="1436"/>
              </a:cxn>
              <a:cxn ang="0">
                <a:pos x="3070" y="1576"/>
              </a:cxn>
              <a:cxn ang="0">
                <a:pos x="2682" y="1678"/>
              </a:cxn>
              <a:cxn ang="0">
                <a:pos x="2240" y="1736"/>
              </a:cxn>
            </a:cxnLst>
            <a:rect l="0" t="0" r="r" b="b"/>
            <a:pathLst>
              <a:path w="4040" h="1888">
                <a:moveTo>
                  <a:pt x="2020" y="0"/>
                </a:moveTo>
                <a:lnTo>
                  <a:pt x="1854" y="4"/>
                </a:lnTo>
                <a:lnTo>
                  <a:pt x="1692" y="12"/>
                </a:lnTo>
                <a:lnTo>
                  <a:pt x="1534" y="28"/>
                </a:lnTo>
                <a:lnTo>
                  <a:pt x="1382" y="48"/>
                </a:lnTo>
                <a:lnTo>
                  <a:pt x="1234" y="74"/>
                </a:lnTo>
                <a:lnTo>
                  <a:pt x="1092" y="106"/>
                </a:lnTo>
                <a:lnTo>
                  <a:pt x="956" y="142"/>
                </a:lnTo>
                <a:lnTo>
                  <a:pt x="828" y="182"/>
                </a:lnTo>
                <a:lnTo>
                  <a:pt x="706" y="228"/>
                </a:lnTo>
                <a:lnTo>
                  <a:pt x="592" y="276"/>
                </a:lnTo>
                <a:lnTo>
                  <a:pt x="486" y="330"/>
                </a:lnTo>
                <a:lnTo>
                  <a:pt x="390" y="386"/>
                </a:lnTo>
                <a:lnTo>
                  <a:pt x="302" y="446"/>
                </a:lnTo>
                <a:lnTo>
                  <a:pt x="226" y="510"/>
                </a:lnTo>
                <a:lnTo>
                  <a:pt x="158" y="576"/>
                </a:lnTo>
                <a:lnTo>
                  <a:pt x="102" y="646"/>
                </a:lnTo>
                <a:lnTo>
                  <a:pt x="58" y="718"/>
                </a:lnTo>
                <a:lnTo>
                  <a:pt x="26" y="790"/>
                </a:lnTo>
                <a:lnTo>
                  <a:pt x="6" y="866"/>
                </a:lnTo>
                <a:lnTo>
                  <a:pt x="0" y="944"/>
                </a:lnTo>
                <a:lnTo>
                  <a:pt x="6" y="1022"/>
                </a:lnTo>
                <a:lnTo>
                  <a:pt x="26" y="1098"/>
                </a:lnTo>
                <a:lnTo>
                  <a:pt x="58" y="1170"/>
                </a:lnTo>
                <a:lnTo>
                  <a:pt x="102" y="1242"/>
                </a:lnTo>
                <a:lnTo>
                  <a:pt x="158" y="1312"/>
                </a:lnTo>
                <a:lnTo>
                  <a:pt x="226" y="1378"/>
                </a:lnTo>
                <a:lnTo>
                  <a:pt x="302" y="1442"/>
                </a:lnTo>
                <a:lnTo>
                  <a:pt x="390" y="1502"/>
                </a:lnTo>
                <a:lnTo>
                  <a:pt x="486" y="1558"/>
                </a:lnTo>
                <a:lnTo>
                  <a:pt x="592" y="1612"/>
                </a:lnTo>
                <a:lnTo>
                  <a:pt x="706" y="1660"/>
                </a:lnTo>
                <a:lnTo>
                  <a:pt x="828" y="1706"/>
                </a:lnTo>
                <a:lnTo>
                  <a:pt x="956" y="1746"/>
                </a:lnTo>
                <a:lnTo>
                  <a:pt x="1092" y="1782"/>
                </a:lnTo>
                <a:lnTo>
                  <a:pt x="1234" y="1814"/>
                </a:lnTo>
                <a:lnTo>
                  <a:pt x="1382" y="1840"/>
                </a:lnTo>
                <a:lnTo>
                  <a:pt x="1534" y="1860"/>
                </a:lnTo>
                <a:lnTo>
                  <a:pt x="1692" y="1876"/>
                </a:lnTo>
                <a:lnTo>
                  <a:pt x="1854" y="1884"/>
                </a:lnTo>
                <a:lnTo>
                  <a:pt x="2020" y="1888"/>
                </a:lnTo>
                <a:lnTo>
                  <a:pt x="2186" y="1884"/>
                </a:lnTo>
                <a:lnTo>
                  <a:pt x="2348" y="1876"/>
                </a:lnTo>
                <a:lnTo>
                  <a:pt x="2506" y="1860"/>
                </a:lnTo>
                <a:lnTo>
                  <a:pt x="2658" y="1840"/>
                </a:lnTo>
                <a:lnTo>
                  <a:pt x="2806" y="1814"/>
                </a:lnTo>
                <a:lnTo>
                  <a:pt x="2948" y="1782"/>
                </a:lnTo>
                <a:lnTo>
                  <a:pt x="3084" y="1746"/>
                </a:lnTo>
                <a:lnTo>
                  <a:pt x="3212" y="1706"/>
                </a:lnTo>
                <a:lnTo>
                  <a:pt x="3334" y="1660"/>
                </a:lnTo>
                <a:lnTo>
                  <a:pt x="3448" y="1612"/>
                </a:lnTo>
                <a:lnTo>
                  <a:pt x="3554" y="1558"/>
                </a:lnTo>
                <a:lnTo>
                  <a:pt x="3650" y="1502"/>
                </a:lnTo>
                <a:lnTo>
                  <a:pt x="3738" y="1442"/>
                </a:lnTo>
                <a:lnTo>
                  <a:pt x="3814" y="1378"/>
                </a:lnTo>
                <a:lnTo>
                  <a:pt x="3882" y="1312"/>
                </a:lnTo>
                <a:lnTo>
                  <a:pt x="3938" y="1242"/>
                </a:lnTo>
                <a:lnTo>
                  <a:pt x="3982" y="1170"/>
                </a:lnTo>
                <a:lnTo>
                  <a:pt x="4014" y="1098"/>
                </a:lnTo>
                <a:lnTo>
                  <a:pt x="4034" y="1022"/>
                </a:lnTo>
                <a:lnTo>
                  <a:pt x="4040" y="944"/>
                </a:lnTo>
                <a:lnTo>
                  <a:pt x="4034" y="866"/>
                </a:lnTo>
                <a:lnTo>
                  <a:pt x="4014" y="790"/>
                </a:lnTo>
                <a:lnTo>
                  <a:pt x="3982" y="718"/>
                </a:lnTo>
                <a:lnTo>
                  <a:pt x="3938" y="646"/>
                </a:lnTo>
                <a:lnTo>
                  <a:pt x="3882" y="576"/>
                </a:lnTo>
                <a:lnTo>
                  <a:pt x="3814" y="510"/>
                </a:lnTo>
                <a:lnTo>
                  <a:pt x="3738" y="446"/>
                </a:lnTo>
                <a:lnTo>
                  <a:pt x="3650" y="386"/>
                </a:lnTo>
                <a:lnTo>
                  <a:pt x="3554" y="330"/>
                </a:lnTo>
                <a:lnTo>
                  <a:pt x="3448" y="276"/>
                </a:lnTo>
                <a:lnTo>
                  <a:pt x="3334" y="228"/>
                </a:lnTo>
                <a:lnTo>
                  <a:pt x="3212" y="182"/>
                </a:lnTo>
                <a:lnTo>
                  <a:pt x="3084" y="142"/>
                </a:lnTo>
                <a:lnTo>
                  <a:pt x="2948" y="106"/>
                </a:lnTo>
                <a:lnTo>
                  <a:pt x="2806" y="74"/>
                </a:lnTo>
                <a:lnTo>
                  <a:pt x="2658" y="48"/>
                </a:lnTo>
                <a:lnTo>
                  <a:pt x="2506" y="28"/>
                </a:lnTo>
                <a:lnTo>
                  <a:pt x="2348" y="12"/>
                </a:lnTo>
                <a:lnTo>
                  <a:pt x="2186" y="4"/>
                </a:lnTo>
                <a:lnTo>
                  <a:pt x="2020" y="0"/>
                </a:lnTo>
                <a:close/>
                <a:moveTo>
                  <a:pt x="1922" y="1748"/>
                </a:moveTo>
                <a:lnTo>
                  <a:pt x="1762" y="1746"/>
                </a:lnTo>
                <a:lnTo>
                  <a:pt x="1606" y="1736"/>
                </a:lnTo>
                <a:lnTo>
                  <a:pt x="1454" y="1722"/>
                </a:lnTo>
                <a:lnTo>
                  <a:pt x="1306" y="1702"/>
                </a:lnTo>
                <a:lnTo>
                  <a:pt x="1164" y="1678"/>
                </a:lnTo>
                <a:lnTo>
                  <a:pt x="1028" y="1648"/>
                </a:lnTo>
                <a:lnTo>
                  <a:pt x="898" y="1614"/>
                </a:lnTo>
                <a:lnTo>
                  <a:pt x="776" y="1576"/>
                </a:lnTo>
                <a:lnTo>
                  <a:pt x="662" y="1532"/>
                </a:lnTo>
                <a:lnTo>
                  <a:pt x="554" y="1486"/>
                </a:lnTo>
                <a:lnTo>
                  <a:pt x="458" y="1436"/>
                </a:lnTo>
                <a:lnTo>
                  <a:pt x="370" y="1382"/>
                </a:lnTo>
                <a:lnTo>
                  <a:pt x="292" y="1326"/>
                </a:lnTo>
                <a:lnTo>
                  <a:pt x="224" y="1266"/>
                </a:lnTo>
                <a:lnTo>
                  <a:pt x="166" y="1204"/>
                </a:lnTo>
                <a:lnTo>
                  <a:pt x="122" y="1140"/>
                </a:lnTo>
                <a:lnTo>
                  <a:pt x="88" y="1074"/>
                </a:lnTo>
                <a:lnTo>
                  <a:pt x="68" y="1004"/>
                </a:lnTo>
                <a:lnTo>
                  <a:pt x="62" y="934"/>
                </a:lnTo>
                <a:lnTo>
                  <a:pt x="68" y="864"/>
                </a:lnTo>
                <a:lnTo>
                  <a:pt x="88" y="796"/>
                </a:lnTo>
                <a:lnTo>
                  <a:pt x="122" y="730"/>
                </a:lnTo>
                <a:lnTo>
                  <a:pt x="166" y="664"/>
                </a:lnTo>
                <a:lnTo>
                  <a:pt x="224" y="602"/>
                </a:lnTo>
                <a:lnTo>
                  <a:pt x="292" y="544"/>
                </a:lnTo>
                <a:lnTo>
                  <a:pt x="370" y="486"/>
                </a:lnTo>
                <a:lnTo>
                  <a:pt x="458" y="434"/>
                </a:lnTo>
                <a:lnTo>
                  <a:pt x="554" y="382"/>
                </a:lnTo>
                <a:lnTo>
                  <a:pt x="662" y="336"/>
                </a:lnTo>
                <a:lnTo>
                  <a:pt x="776" y="294"/>
                </a:lnTo>
                <a:lnTo>
                  <a:pt x="898" y="256"/>
                </a:lnTo>
                <a:lnTo>
                  <a:pt x="1028" y="222"/>
                </a:lnTo>
                <a:lnTo>
                  <a:pt x="1164" y="192"/>
                </a:lnTo>
                <a:lnTo>
                  <a:pt x="1306" y="166"/>
                </a:lnTo>
                <a:lnTo>
                  <a:pt x="1454" y="148"/>
                </a:lnTo>
                <a:lnTo>
                  <a:pt x="1606" y="132"/>
                </a:lnTo>
                <a:lnTo>
                  <a:pt x="1762" y="124"/>
                </a:lnTo>
                <a:lnTo>
                  <a:pt x="1922" y="120"/>
                </a:lnTo>
                <a:lnTo>
                  <a:pt x="2084" y="124"/>
                </a:lnTo>
                <a:lnTo>
                  <a:pt x="2240" y="132"/>
                </a:lnTo>
                <a:lnTo>
                  <a:pt x="2392" y="148"/>
                </a:lnTo>
                <a:lnTo>
                  <a:pt x="2540" y="166"/>
                </a:lnTo>
                <a:lnTo>
                  <a:pt x="2682" y="192"/>
                </a:lnTo>
                <a:lnTo>
                  <a:pt x="2818" y="222"/>
                </a:lnTo>
                <a:lnTo>
                  <a:pt x="2948" y="256"/>
                </a:lnTo>
                <a:lnTo>
                  <a:pt x="3070" y="294"/>
                </a:lnTo>
                <a:lnTo>
                  <a:pt x="3184" y="336"/>
                </a:lnTo>
                <a:lnTo>
                  <a:pt x="3292" y="382"/>
                </a:lnTo>
                <a:lnTo>
                  <a:pt x="3388" y="434"/>
                </a:lnTo>
                <a:lnTo>
                  <a:pt x="3476" y="486"/>
                </a:lnTo>
                <a:lnTo>
                  <a:pt x="3554" y="544"/>
                </a:lnTo>
                <a:lnTo>
                  <a:pt x="3622" y="602"/>
                </a:lnTo>
                <a:lnTo>
                  <a:pt x="3680" y="664"/>
                </a:lnTo>
                <a:lnTo>
                  <a:pt x="3724" y="730"/>
                </a:lnTo>
                <a:lnTo>
                  <a:pt x="3758" y="796"/>
                </a:lnTo>
                <a:lnTo>
                  <a:pt x="3778" y="864"/>
                </a:lnTo>
                <a:lnTo>
                  <a:pt x="3784" y="934"/>
                </a:lnTo>
                <a:lnTo>
                  <a:pt x="3778" y="1004"/>
                </a:lnTo>
                <a:lnTo>
                  <a:pt x="3758" y="1074"/>
                </a:lnTo>
                <a:lnTo>
                  <a:pt x="3724" y="1140"/>
                </a:lnTo>
                <a:lnTo>
                  <a:pt x="3680" y="1204"/>
                </a:lnTo>
                <a:lnTo>
                  <a:pt x="3622" y="1266"/>
                </a:lnTo>
                <a:lnTo>
                  <a:pt x="3554" y="1326"/>
                </a:lnTo>
                <a:lnTo>
                  <a:pt x="3476" y="1382"/>
                </a:lnTo>
                <a:lnTo>
                  <a:pt x="3388" y="1436"/>
                </a:lnTo>
                <a:lnTo>
                  <a:pt x="3292" y="1486"/>
                </a:lnTo>
                <a:lnTo>
                  <a:pt x="3184" y="1532"/>
                </a:lnTo>
                <a:lnTo>
                  <a:pt x="3070" y="1576"/>
                </a:lnTo>
                <a:lnTo>
                  <a:pt x="2948" y="1614"/>
                </a:lnTo>
                <a:lnTo>
                  <a:pt x="2818" y="1648"/>
                </a:lnTo>
                <a:lnTo>
                  <a:pt x="2682" y="1678"/>
                </a:lnTo>
                <a:lnTo>
                  <a:pt x="2540" y="1702"/>
                </a:lnTo>
                <a:lnTo>
                  <a:pt x="2392" y="1722"/>
                </a:lnTo>
                <a:lnTo>
                  <a:pt x="2240" y="1736"/>
                </a:lnTo>
                <a:lnTo>
                  <a:pt x="2084" y="1746"/>
                </a:lnTo>
                <a:lnTo>
                  <a:pt x="1922" y="1748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ru-RU" sz="1500">
              <a:solidFill>
                <a:schemeClr val="tx2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2144082" y="2083270"/>
            <a:ext cx="2238427" cy="767388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41" idx="1"/>
            <a:endCxn id="11" idx="3"/>
          </p:cNvCxnSpPr>
          <p:nvPr/>
        </p:nvCxnSpPr>
        <p:spPr>
          <a:xfrm flipH="1">
            <a:off x="2920046" y="3171571"/>
            <a:ext cx="633885" cy="224724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41" idx="3"/>
            <a:endCxn id="36" idx="1"/>
          </p:cNvCxnSpPr>
          <p:nvPr/>
        </p:nvCxnSpPr>
        <p:spPr>
          <a:xfrm>
            <a:off x="5421024" y="3171571"/>
            <a:ext cx="620878" cy="224724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162036" y="3929067"/>
            <a:ext cx="481139" cy="452440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572000" y="2081419"/>
            <a:ext cx="2213302" cy="764063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52"/>
          <p:cNvGrpSpPr/>
          <p:nvPr/>
        </p:nvGrpSpPr>
        <p:grpSpPr>
          <a:xfrm>
            <a:off x="1596400" y="4155069"/>
            <a:ext cx="910835" cy="917007"/>
            <a:chOff x="428408" y="3857628"/>
            <a:chExt cx="1214446" cy="917006"/>
          </a:xfrm>
          <a:solidFill>
            <a:schemeClr val="accent5">
              <a:lumMod val="75000"/>
            </a:schemeClr>
          </a:solidFill>
        </p:grpSpPr>
        <p:sp>
          <p:nvSpPr>
            <p:cNvPr id="19" name="Овал 18"/>
            <p:cNvSpPr/>
            <p:nvPr/>
          </p:nvSpPr>
          <p:spPr>
            <a:xfrm>
              <a:off x="571472" y="3857628"/>
              <a:ext cx="940757" cy="917006"/>
            </a:xfrm>
            <a:prstGeom prst="ellipse">
              <a:avLst/>
            </a:prstGeom>
            <a:grp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525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28408" y="4143380"/>
              <a:ext cx="1214446" cy="300082"/>
            </a:xfrm>
            <a:prstGeom prst="rect">
              <a:avLst/>
            </a:prstGeom>
            <a:grp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675" b="1" dirty="0">
                  <a:solidFill>
                    <a:schemeClr val="bg1"/>
                  </a:solidFill>
                  <a:latin typeface="Century Gothic" pitchFamily="34" charset="0"/>
                </a:rPr>
                <a:t>Обучающийся </a:t>
              </a:r>
              <a:r>
                <a:rPr lang="en-US" sz="675" b="1" dirty="0">
                  <a:solidFill>
                    <a:schemeClr val="bg1"/>
                  </a:solidFill>
                  <a:latin typeface="Century Gothic" pitchFamily="34" charset="0"/>
                </a:rPr>
                <a:t> </a:t>
              </a:r>
              <a:r>
                <a:rPr lang="ru-RU" sz="675" b="1" dirty="0">
                  <a:solidFill>
                    <a:schemeClr val="bg1"/>
                  </a:solidFill>
                  <a:latin typeface="Century Gothic" pitchFamily="34" charset="0"/>
                </a:rPr>
                <a:t>1</a:t>
              </a:r>
            </a:p>
          </p:txBody>
        </p:sp>
      </p:grpSp>
      <p:grpSp>
        <p:nvGrpSpPr>
          <p:cNvPr id="21" name="Группа 55"/>
          <p:cNvGrpSpPr/>
          <p:nvPr/>
        </p:nvGrpSpPr>
        <p:grpSpPr>
          <a:xfrm>
            <a:off x="2935862" y="4238194"/>
            <a:ext cx="910835" cy="917007"/>
            <a:chOff x="428408" y="3857628"/>
            <a:chExt cx="1214446" cy="917006"/>
          </a:xfrm>
          <a:solidFill>
            <a:schemeClr val="accent5">
              <a:lumMod val="75000"/>
            </a:schemeClr>
          </a:solidFill>
        </p:grpSpPr>
        <p:sp>
          <p:nvSpPr>
            <p:cNvPr id="22" name="Овал 21"/>
            <p:cNvSpPr/>
            <p:nvPr/>
          </p:nvSpPr>
          <p:spPr>
            <a:xfrm>
              <a:off x="571472" y="3857628"/>
              <a:ext cx="940757" cy="917006"/>
            </a:xfrm>
            <a:prstGeom prst="ellipse">
              <a:avLst/>
            </a:prstGeom>
            <a:grp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525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28408" y="4143380"/>
              <a:ext cx="1214446" cy="300082"/>
            </a:xfrm>
            <a:prstGeom prst="rect">
              <a:avLst/>
            </a:prstGeom>
            <a:grp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675" b="1" dirty="0">
                  <a:solidFill>
                    <a:schemeClr val="bg1"/>
                  </a:solidFill>
                  <a:latin typeface="Century Gothic" pitchFamily="34" charset="0"/>
                </a:rPr>
                <a:t>Обучающийся </a:t>
              </a:r>
              <a:r>
                <a:rPr lang="en-US" sz="675" b="1" dirty="0">
                  <a:solidFill>
                    <a:schemeClr val="bg1"/>
                  </a:solidFill>
                  <a:latin typeface="Century Gothic" pitchFamily="34" charset="0"/>
                </a:rPr>
                <a:t> 2</a:t>
              </a:r>
              <a:endParaRPr lang="ru-RU" sz="675" b="1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</p:grpSp>
      <p:grpSp>
        <p:nvGrpSpPr>
          <p:cNvPr id="24" name="Группа 58"/>
          <p:cNvGrpSpPr/>
          <p:nvPr/>
        </p:nvGrpSpPr>
        <p:grpSpPr>
          <a:xfrm>
            <a:off x="1251780" y="5391313"/>
            <a:ext cx="910835" cy="917007"/>
            <a:chOff x="428408" y="3857628"/>
            <a:chExt cx="1214446" cy="917006"/>
          </a:xfrm>
          <a:solidFill>
            <a:schemeClr val="accent5">
              <a:lumMod val="75000"/>
            </a:schemeClr>
          </a:solidFill>
        </p:grpSpPr>
        <p:sp>
          <p:nvSpPr>
            <p:cNvPr id="25" name="Овал 24"/>
            <p:cNvSpPr/>
            <p:nvPr/>
          </p:nvSpPr>
          <p:spPr>
            <a:xfrm>
              <a:off x="571472" y="3857628"/>
              <a:ext cx="940757" cy="917006"/>
            </a:xfrm>
            <a:prstGeom prst="ellipse">
              <a:avLst/>
            </a:prstGeom>
            <a:grp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525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28408" y="4143380"/>
              <a:ext cx="1214446" cy="196208"/>
            </a:xfrm>
            <a:prstGeom prst="rect">
              <a:avLst/>
            </a:prstGeom>
            <a:grp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675" b="1" dirty="0">
                  <a:solidFill>
                    <a:schemeClr val="bg1"/>
                  </a:solidFill>
                  <a:latin typeface="Century Gothic" pitchFamily="34" charset="0"/>
                </a:rPr>
                <a:t>Обучающийся</a:t>
              </a:r>
              <a:r>
                <a:rPr lang="en-US" sz="675" b="1" dirty="0">
                  <a:solidFill>
                    <a:schemeClr val="bg1"/>
                  </a:solidFill>
                  <a:latin typeface="Century Gothic" pitchFamily="34" charset="0"/>
                </a:rPr>
                <a:t> n</a:t>
              </a:r>
              <a:endParaRPr lang="ru-RU" sz="675" b="1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</p:grpSp>
      <p:sp>
        <p:nvSpPr>
          <p:cNvPr id="27" name="Freeform 4"/>
          <p:cNvSpPr>
            <a:spLocks noEditPoints="1"/>
          </p:cNvSpPr>
          <p:nvPr/>
        </p:nvSpPr>
        <p:spPr bwMode="gray">
          <a:xfrm rot="20241944">
            <a:off x="5116616" y="4560443"/>
            <a:ext cx="1790113" cy="1399819"/>
          </a:xfrm>
          <a:custGeom>
            <a:avLst/>
            <a:gdLst/>
            <a:ahLst/>
            <a:cxnLst>
              <a:cxn ang="0">
                <a:pos x="1692" y="12"/>
              </a:cxn>
              <a:cxn ang="0">
                <a:pos x="1234" y="74"/>
              </a:cxn>
              <a:cxn ang="0">
                <a:pos x="828" y="182"/>
              </a:cxn>
              <a:cxn ang="0">
                <a:pos x="486" y="330"/>
              </a:cxn>
              <a:cxn ang="0">
                <a:pos x="226" y="510"/>
              </a:cxn>
              <a:cxn ang="0">
                <a:pos x="58" y="718"/>
              </a:cxn>
              <a:cxn ang="0">
                <a:pos x="0" y="944"/>
              </a:cxn>
              <a:cxn ang="0">
                <a:pos x="58" y="1170"/>
              </a:cxn>
              <a:cxn ang="0">
                <a:pos x="226" y="1378"/>
              </a:cxn>
              <a:cxn ang="0">
                <a:pos x="486" y="1558"/>
              </a:cxn>
              <a:cxn ang="0">
                <a:pos x="828" y="1706"/>
              </a:cxn>
              <a:cxn ang="0">
                <a:pos x="1234" y="1814"/>
              </a:cxn>
              <a:cxn ang="0">
                <a:pos x="1692" y="1876"/>
              </a:cxn>
              <a:cxn ang="0">
                <a:pos x="2186" y="1884"/>
              </a:cxn>
              <a:cxn ang="0">
                <a:pos x="2658" y="1840"/>
              </a:cxn>
              <a:cxn ang="0">
                <a:pos x="3084" y="1746"/>
              </a:cxn>
              <a:cxn ang="0">
                <a:pos x="3448" y="1612"/>
              </a:cxn>
              <a:cxn ang="0">
                <a:pos x="3738" y="1442"/>
              </a:cxn>
              <a:cxn ang="0">
                <a:pos x="3938" y="1242"/>
              </a:cxn>
              <a:cxn ang="0">
                <a:pos x="4034" y="1022"/>
              </a:cxn>
              <a:cxn ang="0">
                <a:pos x="4014" y="790"/>
              </a:cxn>
              <a:cxn ang="0">
                <a:pos x="3882" y="576"/>
              </a:cxn>
              <a:cxn ang="0">
                <a:pos x="3650" y="386"/>
              </a:cxn>
              <a:cxn ang="0">
                <a:pos x="3334" y="228"/>
              </a:cxn>
              <a:cxn ang="0">
                <a:pos x="2948" y="106"/>
              </a:cxn>
              <a:cxn ang="0">
                <a:pos x="2506" y="28"/>
              </a:cxn>
              <a:cxn ang="0">
                <a:pos x="2020" y="0"/>
              </a:cxn>
              <a:cxn ang="0">
                <a:pos x="1606" y="1736"/>
              </a:cxn>
              <a:cxn ang="0">
                <a:pos x="1164" y="1678"/>
              </a:cxn>
              <a:cxn ang="0">
                <a:pos x="776" y="1576"/>
              </a:cxn>
              <a:cxn ang="0">
                <a:pos x="458" y="1436"/>
              </a:cxn>
              <a:cxn ang="0">
                <a:pos x="224" y="1266"/>
              </a:cxn>
              <a:cxn ang="0">
                <a:pos x="88" y="1074"/>
              </a:cxn>
              <a:cxn ang="0">
                <a:pos x="68" y="864"/>
              </a:cxn>
              <a:cxn ang="0">
                <a:pos x="166" y="664"/>
              </a:cxn>
              <a:cxn ang="0">
                <a:pos x="370" y="486"/>
              </a:cxn>
              <a:cxn ang="0">
                <a:pos x="662" y="336"/>
              </a:cxn>
              <a:cxn ang="0">
                <a:pos x="1028" y="222"/>
              </a:cxn>
              <a:cxn ang="0">
                <a:pos x="1454" y="148"/>
              </a:cxn>
              <a:cxn ang="0">
                <a:pos x="1922" y="120"/>
              </a:cxn>
              <a:cxn ang="0">
                <a:pos x="2392" y="148"/>
              </a:cxn>
              <a:cxn ang="0">
                <a:pos x="2818" y="222"/>
              </a:cxn>
              <a:cxn ang="0">
                <a:pos x="3184" y="336"/>
              </a:cxn>
              <a:cxn ang="0">
                <a:pos x="3476" y="486"/>
              </a:cxn>
              <a:cxn ang="0">
                <a:pos x="3680" y="664"/>
              </a:cxn>
              <a:cxn ang="0">
                <a:pos x="3778" y="864"/>
              </a:cxn>
              <a:cxn ang="0">
                <a:pos x="3758" y="1074"/>
              </a:cxn>
              <a:cxn ang="0">
                <a:pos x="3622" y="1266"/>
              </a:cxn>
              <a:cxn ang="0">
                <a:pos x="3388" y="1436"/>
              </a:cxn>
              <a:cxn ang="0">
                <a:pos x="3070" y="1576"/>
              </a:cxn>
              <a:cxn ang="0">
                <a:pos x="2682" y="1678"/>
              </a:cxn>
              <a:cxn ang="0">
                <a:pos x="2240" y="1736"/>
              </a:cxn>
            </a:cxnLst>
            <a:rect l="0" t="0" r="r" b="b"/>
            <a:pathLst>
              <a:path w="4040" h="1888">
                <a:moveTo>
                  <a:pt x="2020" y="0"/>
                </a:moveTo>
                <a:lnTo>
                  <a:pt x="1854" y="4"/>
                </a:lnTo>
                <a:lnTo>
                  <a:pt x="1692" y="12"/>
                </a:lnTo>
                <a:lnTo>
                  <a:pt x="1534" y="28"/>
                </a:lnTo>
                <a:lnTo>
                  <a:pt x="1382" y="48"/>
                </a:lnTo>
                <a:lnTo>
                  <a:pt x="1234" y="74"/>
                </a:lnTo>
                <a:lnTo>
                  <a:pt x="1092" y="106"/>
                </a:lnTo>
                <a:lnTo>
                  <a:pt x="956" y="142"/>
                </a:lnTo>
                <a:lnTo>
                  <a:pt x="828" y="182"/>
                </a:lnTo>
                <a:lnTo>
                  <a:pt x="706" y="228"/>
                </a:lnTo>
                <a:lnTo>
                  <a:pt x="592" y="276"/>
                </a:lnTo>
                <a:lnTo>
                  <a:pt x="486" y="330"/>
                </a:lnTo>
                <a:lnTo>
                  <a:pt x="390" y="386"/>
                </a:lnTo>
                <a:lnTo>
                  <a:pt x="302" y="446"/>
                </a:lnTo>
                <a:lnTo>
                  <a:pt x="226" y="510"/>
                </a:lnTo>
                <a:lnTo>
                  <a:pt x="158" y="576"/>
                </a:lnTo>
                <a:lnTo>
                  <a:pt x="102" y="646"/>
                </a:lnTo>
                <a:lnTo>
                  <a:pt x="58" y="718"/>
                </a:lnTo>
                <a:lnTo>
                  <a:pt x="26" y="790"/>
                </a:lnTo>
                <a:lnTo>
                  <a:pt x="6" y="866"/>
                </a:lnTo>
                <a:lnTo>
                  <a:pt x="0" y="944"/>
                </a:lnTo>
                <a:lnTo>
                  <a:pt x="6" y="1022"/>
                </a:lnTo>
                <a:lnTo>
                  <a:pt x="26" y="1098"/>
                </a:lnTo>
                <a:lnTo>
                  <a:pt x="58" y="1170"/>
                </a:lnTo>
                <a:lnTo>
                  <a:pt x="102" y="1242"/>
                </a:lnTo>
                <a:lnTo>
                  <a:pt x="158" y="1312"/>
                </a:lnTo>
                <a:lnTo>
                  <a:pt x="226" y="1378"/>
                </a:lnTo>
                <a:lnTo>
                  <a:pt x="302" y="1442"/>
                </a:lnTo>
                <a:lnTo>
                  <a:pt x="390" y="1502"/>
                </a:lnTo>
                <a:lnTo>
                  <a:pt x="486" y="1558"/>
                </a:lnTo>
                <a:lnTo>
                  <a:pt x="592" y="1612"/>
                </a:lnTo>
                <a:lnTo>
                  <a:pt x="706" y="1660"/>
                </a:lnTo>
                <a:lnTo>
                  <a:pt x="828" y="1706"/>
                </a:lnTo>
                <a:lnTo>
                  <a:pt x="956" y="1746"/>
                </a:lnTo>
                <a:lnTo>
                  <a:pt x="1092" y="1782"/>
                </a:lnTo>
                <a:lnTo>
                  <a:pt x="1234" y="1814"/>
                </a:lnTo>
                <a:lnTo>
                  <a:pt x="1382" y="1840"/>
                </a:lnTo>
                <a:lnTo>
                  <a:pt x="1534" y="1860"/>
                </a:lnTo>
                <a:lnTo>
                  <a:pt x="1692" y="1876"/>
                </a:lnTo>
                <a:lnTo>
                  <a:pt x="1854" y="1884"/>
                </a:lnTo>
                <a:lnTo>
                  <a:pt x="2020" y="1888"/>
                </a:lnTo>
                <a:lnTo>
                  <a:pt x="2186" y="1884"/>
                </a:lnTo>
                <a:lnTo>
                  <a:pt x="2348" y="1876"/>
                </a:lnTo>
                <a:lnTo>
                  <a:pt x="2506" y="1860"/>
                </a:lnTo>
                <a:lnTo>
                  <a:pt x="2658" y="1840"/>
                </a:lnTo>
                <a:lnTo>
                  <a:pt x="2806" y="1814"/>
                </a:lnTo>
                <a:lnTo>
                  <a:pt x="2948" y="1782"/>
                </a:lnTo>
                <a:lnTo>
                  <a:pt x="3084" y="1746"/>
                </a:lnTo>
                <a:lnTo>
                  <a:pt x="3212" y="1706"/>
                </a:lnTo>
                <a:lnTo>
                  <a:pt x="3334" y="1660"/>
                </a:lnTo>
                <a:lnTo>
                  <a:pt x="3448" y="1612"/>
                </a:lnTo>
                <a:lnTo>
                  <a:pt x="3554" y="1558"/>
                </a:lnTo>
                <a:lnTo>
                  <a:pt x="3650" y="1502"/>
                </a:lnTo>
                <a:lnTo>
                  <a:pt x="3738" y="1442"/>
                </a:lnTo>
                <a:lnTo>
                  <a:pt x="3814" y="1378"/>
                </a:lnTo>
                <a:lnTo>
                  <a:pt x="3882" y="1312"/>
                </a:lnTo>
                <a:lnTo>
                  <a:pt x="3938" y="1242"/>
                </a:lnTo>
                <a:lnTo>
                  <a:pt x="3982" y="1170"/>
                </a:lnTo>
                <a:lnTo>
                  <a:pt x="4014" y="1098"/>
                </a:lnTo>
                <a:lnTo>
                  <a:pt x="4034" y="1022"/>
                </a:lnTo>
                <a:lnTo>
                  <a:pt x="4040" y="944"/>
                </a:lnTo>
                <a:lnTo>
                  <a:pt x="4034" y="866"/>
                </a:lnTo>
                <a:lnTo>
                  <a:pt x="4014" y="790"/>
                </a:lnTo>
                <a:lnTo>
                  <a:pt x="3982" y="718"/>
                </a:lnTo>
                <a:lnTo>
                  <a:pt x="3938" y="646"/>
                </a:lnTo>
                <a:lnTo>
                  <a:pt x="3882" y="576"/>
                </a:lnTo>
                <a:lnTo>
                  <a:pt x="3814" y="510"/>
                </a:lnTo>
                <a:lnTo>
                  <a:pt x="3738" y="446"/>
                </a:lnTo>
                <a:lnTo>
                  <a:pt x="3650" y="386"/>
                </a:lnTo>
                <a:lnTo>
                  <a:pt x="3554" y="330"/>
                </a:lnTo>
                <a:lnTo>
                  <a:pt x="3448" y="276"/>
                </a:lnTo>
                <a:lnTo>
                  <a:pt x="3334" y="228"/>
                </a:lnTo>
                <a:lnTo>
                  <a:pt x="3212" y="182"/>
                </a:lnTo>
                <a:lnTo>
                  <a:pt x="3084" y="142"/>
                </a:lnTo>
                <a:lnTo>
                  <a:pt x="2948" y="106"/>
                </a:lnTo>
                <a:lnTo>
                  <a:pt x="2806" y="74"/>
                </a:lnTo>
                <a:lnTo>
                  <a:pt x="2658" y="48"/>
                </a:lnTo>
                <a:lnTo>
                  <a:pt x="2506" y="28"/>
                </a:lnTo>
                <a:lnTo>
                  <a:pt x="2348" y="12"/>
                </a:lnTo>
                <a:lnTo>
                  <a:pt x="2186" y="4"/>
                </a:lnTo>
                <a:lnTo>
                  <a:pt x="2020" y="0"/>
                </a:lnTo>
                <a:close/>
                <a:moveTo>
                  <a:pt x="1922" y="1748"/>
                </a:moveTo>
                <a:lnTo>
                  <a:pt x="1762" y="1746"/>
                </a:lnTo>
                <a:lnTo>
                  <a:pt x="1606" y="1736"/>
                </a:lnTo>
                <a:lnTo>
                  <a:pt x="1454" y="1722"/>
                </a:lnTo>
                <a:lnTo>
                  <a:pt x="1306" y="1702"/>
                </a:lnTo>
                <a:lnTo>
                  <a:pt x="1164" y="1678"/>
                </a:lnTo>
                <a:lnTo>
                  <a:pt x="1028" y="1648"/>
                </a:lnTo>
                <a:lnTo>
                  <a:pt x="898" y="1614"/>
                </a:lnTo>
                <a:lnTo>
                  <a:pt x="776" y="1576"/>
                </a:lnTo>
                <a:lnTo>
                  <a:pt x="662" y="1532"/>
                </a:lnTo>
                <a:lnTo>
                  <a:pt x="554" y="1486"/>
                </a:lnTo>
                <a:lnTo>
                  <a:pt x="458" y="1436"/>
                </a:lnTo>
                <a:lnTo>
                  <a:pt x="370" y="1382"/>
                </a:lnTo>
                <a:lnTo>
                  <a:pt x="292" y="1326"/>
                </a:lnTo>
                <a:lnTo>
                  <a:pt x="224" y="1266"/>
                </a:lnTo>
                <a:lnTo>
                  <a:pt x="166" y="1204"/>
                </a:lnTo>
                <a:lnTo>
                  <a:pt x="122" y="1140"/>
                </a:lnTo>
                <a:lnTo>
                  <a:pt x="88" y="1074"/>
                </a:lnTo>
                <a:lnTo>
                  <a:pt x="68" y="1004"/>
                </a:lnTo>
                <a:lnTo>
                  <a:pt x="62" y="934"/>
                </a:lnTo>
                <a:lnTo>
                  <a:pt x="68" y="864"/>
                </a:lnTo>
                <a:lnTo>
                  <a:pt x="88" y="796"/>
                </a:lnTo>
                <a:lnTo>
                  <a:pt x="122" y="730"/>
                </a:lnTo>
                <a:lnTo>
                  <a:pt x="166" y="664"/>
                </a:lnTo>
                <a:lnTo>
                  <a:pt x="224" y="602"/>
                </a:lnTo>
                <a:lnTo>
                  <a:pt x="292" y="544"/>
                </a:lnTo>
                <a:lnTo>
                  <a:pt x="370" y="486"/>
                </a:lnTo>
                <a:lnTo>
                  <a:pt x="458" y="434"/>
                </a:lnTo>
                <a:lnTo>
                  <a:pt x="554" y="382"/>
                </a:lnTo>
                <a:lnTo>
                  <a:pt x="662" y="336"/>
                </a:lnTo>
                <a:lnTo>
                  <a:pt x="776" y="294"/>
                </a:lnTo>
                <a:lnTo>
                  <a:pt x="898" y="256"/>
                </a:lnTo>
                <a:lnTo>
                  <a:pt x="1028" y="222"/>
                </a:lnTo>
                <a:lnTo>
                  <a:pt x="1164" y="192"/>
                </a:lnTo>
                <a:lnTo>
                  <a:pt x="1306" y="166"/>
                </a:lnTo>
                <a:lnTo>
                  <a:pt x="1454" y="148"/>
                </a:lnTo>
                <a:lnTo>
                  <a:pt x="1606" y="132"/>
                </a:lnTo>
                <a:lnTo>
                  <a:pt x="1762" y="124"/>
                </a:lnTo>
                <a:lnTo>
                  <a:pt x="1922" y="120"/>
                </a:lnTo>
                <a:lnTo>
                  <a:pt x="2084" y="124"/>
                </a:lnTo>
                <a:lnTo>
                  <a:pt x="2240" y="132"/>
                </a:lnTo>
                <a:lnTo>
                  <a:pt x="2392" y="148"/>
                </a:lnTo>
                <a:lnTo>
                  <a:pt x="2540" y="166"/>
                </a:lnTo>
                <a:lnTo>
                  <a:pt x="2682" y="192"/>
                </a:lnTo>
                <a:lnTo>
                  <a:pt x="2818" y="222"/>
                </a:lnTo>
                <a:lnTo>
                  <a:pt x="2948" y="256"/>
                </a:lnTo>
                <a:lnTo>
                  <a:pt x="3070" y="294"/>
                </a:lnTo>
                <a:lnTo>
                  <a:pt x="3184" y="336"/>
                </a:lnTo>
                <a:lnTo>
                  <a:pt x="3292" y="382"/>
                </a:lnTo>
                <a:lnTo>
                  <a:pt x="3388" y="434"/>
                </a:lnTo>
                <a:lnTo>
                  <a:pt x="3476" y="486"/>
                </a:lnTo>
                <a:lnTo>
                  <a:pt x="3554" y="544"/>
                </a:lnTo>
                <a:lnTo>
                  <a:pt x="3622" y="602"/>
                </a:lnTo>
                <a:lnTo>
                  <a:pt x="3680" y="664"/>
                </a:lnTo>
                <a:lnTo>
                  <a:pt x="3724" y="730"/>
                </a:lnTo>
                <a:lnTo>
                  <a:pt x="3758" y="796"/>
                </a:lnTo>
                <a:lnTo>
                  <a:pt x="3778" y="864"/>
                </a:lnTo>
                <a:lnTo>
                  <a:pt x="3784" y="934"/>
                </a:lnTo>
                <a:lnTo>
                  <a:pt x="3778" y="1004"/>
                </a:lnTo>
                <a:lnTo>
                  <a:pt x="3758" y="1074"/>
                </a:lnTo>
                <a:lnTo>
                  <a:pt x="3724" y="1140"/>
                </a:lnTo>
                <a:lnTo>
                  <a:pt x="3680" y="1204"/>
                </a:lnTo>
                <a:lnTo>
                  <a:pt x="3622" y="1266"/>
                </a:lnTo>
                <a:lnTo>
                  <a:pt x="3554" y="1326"/>
                </a:lnTo>
                <a:lnTo>
                  <a:pt x="3476" y="1382"/>
                </a:lnTo>
                <a:lnTo>
                  <a:pt x="3388" y="1436"/>
                </a:lnTo>
                <a:lnTo>
                  <a:pt x="3292" y="1486"/>
                </a:lnTo>
                <a:lnTo>
                  <a:pt x="3184" y="1532"/>
                </a:lnTo>
                <a:lnTo>
                  <a:pt x="3070" y="1576"/>
                </a:lnTo>
                <a:lnTo>
                  <a:pt x="2948" y="1614"/>
                </a:lnTo>
                <a:lnTo>
                  <a:pt x="2818" y="1648"/>
                </a:lnTo>
                <a:lnTo>
                  <a:pt x="2682" y="1678"/>
                </a:lnTo>
                <a:lnTo>
                  <a:pt x="2540" y="1702"/>
                </a:lnTo>
                <a:lnTo>
                  <a:pt x="2392" y="1722"/>
                </a:lnTo>
                <a:lnTo>
                  <a:pt x="2240" y="1736"/>
                </a:lnTo>
                <a:lnTo>
                  <a:pt x="2084" y="1746"/>
                </a:lnTo>
                <a:lnTo>
                  <a:pt x="1922" y="1748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ru-RU" sz="1500">
              <a:solidFill>
                <a:schemeClr val="tx2"/>
              </a:solidFill>
            </a:endParaRPr>
          </a:p>
        </p:txBody>
      </p:sp>
      <p:sp>
        <p:nvSpPr>
          <p:cNvPr id="28" name="Text Box 20"/>
          <p:cNvSpPr txBox="1">
            <a:spLocks noChangeArrowheads="1"/>
          </p:cNvSpPr>
          <p:nvPr/>
        </p:nvSpPr>
        <p:spPr bwMode="auto">
          <a:xfrm>
            <a:off x="5274407" y="5131588"/>
            <a:ext cx="15059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900" dirty="0">
                <a:solidFill>
                  <a:schemeClr val="tx2"/>
                </a:solidFill>
                <a:latin typeface="Century Gothic" pitchFamily="34" charset="0"/>
              </a:rPr>
              <a:t>Виртуальная группа</a:t>
            </a:r>
          </a:p>
          <a:p>
            <a:pPr algn="ctr" eaLnBrk="0" hangingPunct="0"/>
            <a:r>
              <a:rPr lang="ru-RU" sz="900" dirty="0">
                <a:solidFill>
                  <a:schemeClr val="tx2"/>
                </a:solidFill>
                <a:latin typeface="Century Gothic" pitchFamily="34" charset="0"/>
              </a:rPr>
              <a:t>по химии</a:t>
            </a:r>
          </a:p>
        </p:txBody>
      </p:sp>
      <p:grpSp>
        <p:nvGrpSpPr>
          <p:cNvPr id="29" name="Группа 63"/>
          <p:cNvGrpSpPr/>
          <p:nvPr/>
        </p:nvGrpSpPr>
        <p:grpSpPr>
          <a:xfrm>
            <a:off x="6430128" y="4238194"/>
            <a:ext cx="910835" cy="917007"/>
            <a:chOff x="428408" y="3857628"/>
            <a:chExt cx="1214446" cy="917006"/>
          </a:xfrm>
          <a:solidFill>
            <a:schemeClr val="accent5">
              <a:lumMod val="75000"/>
            </a:schemeClr>
          </a:solidFill>
        </p:grpSpPr>
        <p:sp>
          <p:nvSpPr>
            <p:cNvPr id="30" name="Овал 29"/>
            <p:cNvSpPr/>
            <p:nvPr/>
          </p:nvSpPr>
          <p:spPr>
            <a:xfrm>
              <a:off x="571472" y="3857628"/>
              <a:ext cx="940757" cy="917006"/>
            </a:xfrm>
            <a:prstGeom prst="ellipse">
              <a:avLst/>
            </a:prstGeom>
            <a:grp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525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28408" y="4143380"/>
              <a:ext cx="1214446" cy="196208"/>
            </a:xfrm>
            <a:prstGeom prst="rect">
              <a:avLst/>
            </a:prstGeom>
            <a:grp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675" b="1" dirty="0">
                  <a:solidFill>
                    <a:schemeClr val="bg1"/>
                  </a:solidFill>
                  <a:latin typeface="Century Gothic" pitchFamily="34" charset="0"/>
                </a:rPr>
                <a:t>Обучающийся</a:t>
              </a:r>
              <a:r>
                <a:rPr lang="en-US" sz="675" b="1" dirty="0">
                  <a:solidFill>
                    <a:schemeClr val="bg1"/>
                  </a:solidFill>
                  <a:latin typeface="Century Gothic" pitchFamily="34" charset="0"/>
                </a:rPr>
                <a:t> 2</a:t>
              </a:r>
              <a:endParaRPr lang="ru-RU" sz="675" b="1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</p:grpSp>
      <p:grpSp>
        <p:nvGrpSpPr>
          <p:cNvPr id="32" name="Группа 66"/>
          <p:cNvGrpSpPr/>
          <p:nvPr/>
        </p:nvGrpSpPr>
        <p:grpSpPr>
          <a:xfrm>
            <a:off x="4705516" y="5322346"/>
            <a:ext cx="910835" cy="917007"/>
            <a:chOff x="428408" y="3857628"/>
            <a:chExt cx="1214446" cy="917006"/>
          </a:xfrm>
          <a:solidFill>
            <a:schemeClr val="accent5">
              <a:lumMod val="75000"/>
            </a:schemeClr>
          </a:solidFill>
        </p:grpSpPr>
        <p:sp>
          <p:nvSpPr>
            <p:cNvPr id="33" name="Овал 32"/>
            <p:cNvSpPr/>
            <p:nvPr/>
          </p:nvSpPr>
          <p:spPr>
            <a:xfrm>
              <a:off x="571472" y="3857628"/>
              <a:ext cx="940757" cy="917006"/>
            </a:xfrm>
            <a:prstGeom prst="ellipse">
              <a:avLst/>
            </a:prstGeom>
            <a:grp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525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28408" y="4143380"/>
              <a:ext cx="1214446" cy="196208"/>
            </a:xfrm>
            <a:prstGeom prst="rect">
              <a:avLst/>
            </a:prstGeom>
            <a:grp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675" b="1" dirty="0">
                  <a:solidFill>
                    <a:schemeClr val="bg1"/>
                  </a:solidFill>
                  <a:latin typeface="Century Gothic" pitchFamily="34" charset="0"/>
                </a:rPr>
                <a:t>Обучающийся</a:t>
              </a:r>
              <a:r>
                <a:rPr lang="en-US" sz="675" b="1" dirty="0">
                  <a:solidFill>
                    <a:schemeClr val="bg1"/>
                  </a:solidFill>
                  <a:latin typeface="Century Gothic" pitchFamily="34" charset="0"/>
                </a:rPr>
                <a:t> n</a:t>
              </a:r>
              <a:endParaRPr lang="ru-RU" sz="675" b="1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</p:grpSp>
      <p:sp>
        <p:nvSpPr>
          <p:cNvPr id="35" name="Text Box 20"/>
          <p:cNvSpPr txBox="1">
            <a:spLocks noChangeArrowheads="1"/>
          </p:cNvSpPr>
          <p:nvPr/>
        </p:nvSpPr>
        <p:spPr bwMode="auto">
          <a:xfrm>
            <a:off x="1858551" y="5050727"/>
            <a:ext cx="15059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900" dirty="0">
                <a:solidFill>
                  <a:schemeClr val="tx2"/>
                </a:solidFill>
                <a:latin typeface="Century Gothic" pitchFamily="34" charset="0"/>
              </a:rPr>
              <a:t>Виртуальная группа</a:t>
            </a:r>
            <a:br>
              <a:rPr lang="ru-RU" sz="900" dirty="0">
                <a:solidFill>
                  <a:schemeClr val="tx2"/>
                </a:solidFill>
                <a:latin typeface="Century Gothic" pitchFamily="34" charset="0"/>
              </a:rPr>
            </a:br>
            <a:r>
              <a:rPr lang="ru-RU" sz="900" dirty="0">
                <a:solidFill>
                  <a:schemeClr val="tx2"/>
                </a:solidFill>
                <a:latin typeface="Century Gothic" pitchFamily="34" charset="0"/>
              </a:rPr>
              <a:t> по биологии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041902" y="2897180"/>
            <a:ext cx="1662446" cy="998229"/>
          </a:xfrm>
          <a:prstGeom prst="roundRect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463" b="1" dirty="0">
                <a:solidFill>
                  <a:schemeClr val="tx2"/>
                </a:solidFill>
              </a:rPr>
              <a:t>Сетевой тьютор по химии</a:t>
            </a:r>
          </a:p>
        </p:txBody>
      </p:sp>
      <p:grpSp>
        <p:nvGrpSpPr>
          <p:cNvPr id="37" name="Группа 71"/>
          <p:cNvGrpSpPr/>
          <p:nvPr/>
        </p:nvGrpSpPr>
        <p:grpSpPr>
          <a:xfrm>
            <a:off x="5117596" y="4167969"/>
            <a:ext cx="910835" cy="917007"/>
            <a:chOff x="428408" y="3857628"/>
            <a:chExt cx="1214446" cy="917006"/>
          </a:xfrm>
          <a:solidFill>
            <a:schemeClr val="accent5">
              <a:lumMod val="75000"/>
            </a:schemeClr>
          </a:solidFill>
        </p:grpSpPr>
        <p:sp>
          <p:nvSpPr>
            <p:cNvPr id="38" name="Овал 37"/>
            <p:cNvSpPr/>
            <p:nvPr/>
          </p:nvSpPr>
          <p:spPr>
            <a:xfrm>
              <a:off x="571472" y="3857628"/>
              <a:ext cx="940757" cy="917006"/>
            </a:xfrm>
            <a:prstGeom prst="ellipse">
              <a:avLst/>
            </a:prstGeom>
            <a:grp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525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28408" y="4143380"/>
              <a:ext cx="1214446" cy="196208"/>
            </a:xfrm>
            <a:prstGeom prst="rect">
              <a:avLst/>
            </a:prstGeom>
            <a:grp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675" b="1" dirty="0">
                  <a:solidFill>
                    <a:schemeClr val="bg1"/>
                  </a:solidFill>
                  <a:latin typeface="Century Gothic" pitchFamily="34" charset="0"/>
                </a:rPr>
                <a:t>Обучающийся 1</a:t>
              </a:r>
            </a:p>
          </p:txBody>
        </p:sp>
      </p:grpSp>
      <p:sp>
        <p:nvSpPr>
          <p:cNvPr id="40" name="Скругленный прямоугольник 39"/>
          <p:cNvSpPr/>
          <p:nvPr/>
        </p:nvSpPr>
        <p:spPr>
          <a:xfrm>
            <a:off x="3188364" y="1556793"/>
            <a:ext cx="2571768" cy="49282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fla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00" b="1" dirty="0" smtClean="0">
                <a:solidFill>
                  <a:schemeClr val="bg1"/>
                </a:solidFill>
              </a:rPr>
              <a:t>ДЭШ ИРО РБ</a:t>
            </a:r>
            <a:endParaRPr lang="ru-RU" sz="1500" b="1" dirty="0">
              <a:solidFill>
                <a:schemeClr val="bg1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553930" y="2722120"/>
            <a:ext cx="1867094" cy="89890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fla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 smtClean="0">
                <a:solidFill>
                  <a:schemeClr val="bg1"/>
                </a:solidFill>
              </a:rPr>
              <a:t>Система дистанционного обучения</a:t>
            </a:r>
            <a:endParaRPr lang="ru-RU" sz="1200" b="1" dirty="0">
              <a:solidFill>
                <a:schemeClr val="bg1"/>
              </a:solidFill>
            </a:endParaRPr>
          </a:p>
        </p:txBody>
      </p:sp>
      <p:cxnSp>
        <p:nvCxnSpPr>
          <p:cNvPr id="42" name="Прямая со стрелкой 41"/>
          <p:cNvCxnSpPr/>
          <p:nvPr/>
        </p:nvCxnSpPr>
        <p:spPr>
          <a:xfrm rot="10800000" flipV="1">
            <a:off x="2786050" y="3717032"/>
            <a:ext cx="1209886" cy="664475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4860032" y="3717032"/>
            <a:ext cx="1283604" cy="664475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stCxn id="40" idx="2"/>
            <a:endCxn id="41" idx="0"/>
          </p:cNvCxnSpPr>
          <p:nvPr/>
        </p:nvCxnSpPr>
        <p:spPr>
          <a:xfrm>
            <a:off x="4474249" y="2049613"/>
            <a:ext cx="13229" cy="672508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Скругленный прямоугольник 44"/>
          <p:cNvSpPr/>
          <p:nvPr/>
        </p:nvSpPr>
        <p:spPr>
          <a:xfrm>
            <a:off x="6172999" y="5588525"/>
            <a:ext cx="1076786" cy="562547"/>
          </a:xfrm>
          <a:prstGeom prst="roundRect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050" b="1" dirty="0">
                <a:solidFill>
                  <a:schemeClr val="tx2"/>
                </a:solidFill>
              </a:rPr>
              <a:t>Педагог -наставник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2468758" y="5580457"/>
            <a:ext cx="1076786" cy="562547"/>
          </a:xfrm>
          <a:prstGeom prst="roundRect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050" b="1" dirty="0">
                <a:solidFill>
                  <a:schemeClr val="tx2"/>
                </a:solidFill>
              </a:rPr>
              <a:t>Педагог -наставник</a:t>
            </a:r>
          </a:p>
        </p:txBody>
      </p:sp>
      <p:cxnSp>
        <p:nvCxnSpPr>
          <p:cNvPr id="47" name="Прямая со стрелкой 46"/>
          <p:cNvCxnSpPr>
            <a:endCxn id="36" idx="2"/>
          </p:cNvCxnSpPr>
          <p:nvPr/>
        </p:nvCxnSpPr>
        <p:spPr>
          <a:xfrm flipV="1">
            <a:off x="6357951" y="3895410"/>
            <a:ext cx="515175" cy="486097"/>
          </a:xfrm>
          <a:prstGeom prst="straightConnector1">
            <a:avLst/>
          </a:prstGeom>
          <a:ln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2060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42910" y="6643710"/>
            <a:ext cx="8501090" cy="2142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28662" y="6500834"/>
            <a:ext cx="8501090" cy="21429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71604" y="142852"/>
            <a:ext cx="7309262" cy="3571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2060"/>
                </a:solidFill>
              </a:rPr>
              <a:t>ИНСТИТУТ РАЗВИТИЯ ОБРАЗОВАНИЯ РЕСПУБЛИКИ БАШКОРТОСТАН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10800000">
            <a:off x="1643042" y="500042"/>
            <a:ext cx="72152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4"/>
          <p:cNvSpPr txBox="1">
            <a:spLocks/>
          </p:cNvSpPr>
          <p:nvPr/>
        </p:nvSpPr>
        <p:spPr>
          <a:xfrm>
            <a:off x="467544" y="808102"/>
            <a:ext cx="8501122" cy="8382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647700" y="2500306"/>
            <a:ext cx="84963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/>
              <a:t>.</a:t>
            </a:r>
            <a:endParaRPr lang="ru-RU" sz="2400" b="1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 t="7353" r="30147"/>
          <a:stretch>
            <a:fillRect/>
          </a:stretch>
        </p:blipFill>
        <p:spPr bwMode="auto">
          <a:xfrm>
            <a:off x="1285852" y="714356"/>
            <a:ext cx="6786610" cy="5625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72060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42910" y="6643710"/>
            <a:ext cx="8501090" cy="2142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28662" y="6500834"/>
            <a:ext cx="8501090" cy="21429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71604" y="142852"/>
            <a:ext cx="7309262" cy="3571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2060"/>
                </a:solidFill>
              </a:rPr>
              <a:t>ИНСТИТУТ РАЗВИТИЯ ОБРАЗОВАНИЯ РЕСПУБЛИКИ БАШКОРТОСТАН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10800000">
            <a:off x="1643042" y="500042"/>
            <a:ext cx="72152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4"/>
          <p:cNvSpPr txBox="1">
            <a:spLocks/>
          </p:cNvSpPr>
          <p:nvPr/>
        </p:nvSpPr>
        <p:spPr>
          <a:xfrm>
            <a:off x="467544" y="808102"/>
            <a:ext cx="8501122" cy="8382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647700" y="2500306"/>
            <a:ext cx="84963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/>
              <a:t>.</a:t>
            </a:r>
            <a:endParaRPr lang="ru-RU" sz="2400" b="1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2"/>
          <a:srcRect l="-1081" t="18596" r="-7059" b="-6579"/>
          <a:stretch>
            <a:fillRect/>
          </a:stretch>
        </p:blipFill>
        <p:spPr bwMode="auto">
          <a:xfrm>
            <a:off x="1142976" y="785770"/>
            <a:ext cx="7429552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2060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42910" y="6643710"/>
            <a:ext cx="8501090" cy="2142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28662" y="6500834"/>
            <a:ext cx="8501090" cy="21429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71604" y="142852"/>
            <a:ext cx="7309262" cy="3571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2060"/>
                </a:solidFill>
              </a:rPr>
              <a:t>ИНСТИТУТ РАЗВИТИЯ ОБРАЗОВАНИЯ РЕСПУБЛИКИ БАШКОРТОСТАН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10800000">
            <a:off x="1643042" y="500042"/>
            <a:ext cx="72152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4"/>
          <p:cNvSpPr txBox="1">
            <a:spLocks/>
          </p:cNvSpPr>
          <p:nvPr/>
        </p:nvSpPr>
        <p:spPr>
          <a:xfrm>
            <a:off x="467544" y="808102"/>
            <a:ext cx="8501122" cy="8382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647700" y="2500306"/>
            <a:ext cx="84963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928670"/>
            <a:ext cx="7929618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2060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42910" y="6643710"/>
            <a:ext cx="8501090" cy="2142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28662" y="6500834"/>
            <a:ext cx="8501090" cy="21429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71604" y="142852"/>
            <a:ext cx="7309262" cy="3571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2060"/>
                </a:solidFill>
              </a:rPr>
              <a:t>ИНСТИТУТ РАЗВИТИЯ ОБРАЗОВАНИЯ РЕСПУБЛИКИ БАШКОРТОСТАН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10800000">
            <a:off x="1643042" y="500042"/>
            <a:ext cx="72152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4"/>
          <p:cNvSpPr txBox="1">
            <a:spLocks/>
          </p:cNvSpPr>
          <p:nvPr/>
        </p:nvSpPr>
        <p:spPr>
          <a:xfrm>
            <a:off x="467544" y="808102"/>
            <a:ext cx="8501122" cy="8382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647700" y="2500306"/>
            <a:ext cx="84963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/>
              <a:t>.</a:t>
            </a:r>
            <a:endParaRPr lang="ru-RU" sz="2400" b="1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000108"/>
            <a:ext cx="7858180" cy="557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2060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42910" y="6643710"/>
            <a:ext cx="8501090" cy="2142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28662" y="6500834"/>
            <a:ext cx="8501090" cy="21429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71604" y="142852"/>
            <a:ext cx="7309262" cy="3571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2060"/>
                </a:solidFill>
              </a:rPr>
              <a:t>ИНСТИТУТ РАЗВИТИЯ ОБРАЗОВАНИЯ РЕСПУБЛИКИ БАШКОРТОСТАН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10800000">
            <a:off x="1643042" y="500042"/>
            <a:ext cx="72152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4"/>
          <p:cNvSpPr txBox="1">
            <a:spLocks/>
          </p:cNvSpPr>
          <p:nvPr/>
        </p:nvSpPr>
        <p:spPr>
          <a:xfrm>
            <a:off x="467544" y="808102"/>
            <a:ext cx="8501122" cy="8382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57158" y="2500306"/>
            <a:ext cx="84963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2"/>
          <a:srcRect l="29900" t="24984" r="24746" b="6702"/>
          <a:stretch>
            <a:fillRect/>
          </a:stretch>
        </p:blipFill>
        <p:spPr bwMode="auto">
          <a:xfrm>
            <a:off x="1357290" y="928670"/>
            <a:ext cx="678661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2060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42910" y="6643710"/>
            <a:ext cx="8501090" cy="2142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28662" y="6500834"/>
            <a:ext cx="8501090" cy="21429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71604" y="142852"/>
            <a:ext cx="7309262" cy="3571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2060"/>
                </a:solidFill>
              </a:rPr>
              <a:t>ИНСТИТУТ РАЗВИТИЯ ОБРАЗОВАНИЯ РЕСПУБЛИКИ БАШКОРТОСТАН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10800000">
            <a:off x="1643042" y="500042"/>
            <a:ext cx="72152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4"/>
          <p:cNvSpPr txBox="1">
            <a:spLocks/>
          </p:cNvSpPr>
          <p:nvPr/>
        </p:nvSpPr>
        <p:spPr>
          <a:xfrm>
            <a:off x="467544" y="808102"/>
            <a:ext cx="8501122" cy="8382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647700" y="2500306"/>
            <a:ext cx="84963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2"/>
          <a:srcRect l="28053" t="24022" r="22341" b="8627"/>
          <a:stretch>
            <a:fillRect/>
          </a:stretch>
        </p:blipFill>
        <p:spPr bwMode="auto">
          <a:xfrm>
            <a:off x="1071538" y="1000108"/>
            <a:ext cx="7286676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2060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42910" y="6643710"/>
            <a:ext cx="8501090" cy="2142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28662" y="6500834"/>
            <a:ext cx="8501090" cy="21429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71604" y="142852"/>
            <a:ext cx="7309262" cy="3571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2060"/>
                </a:solidFill>
              </a:rPr>
              <a:t>ИНСТИТУТ РАЗВИТИЯ ОБРАЗОВАНИЯ РЕСПУБЛИКИ БАШКОРТОСТАН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10800000">
            <a:off x="1643042" y="500042"/>
            <a:ext cx="72152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4"/>
          <p:cNvSpPr txBox="1">
            <a:spLocks/>
          </p:cNvSpPr>
          <p:nvPr/>
        </p:nvSpPr>
        <p:spPr>
          <a:xfrm>
            <a:off x="467544" y="808102"/>
            <a:ext cx="8501122" cy="8382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647700" y="2500306"/>
            <a:ext cx="84963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8662" y="2214554"/>
            <a:ext cx="7715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</a:rPr>
              <a:t>Спасибо </a:t>
            </a:r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</a:rPr>
              <a:t>за внимание</a:t>
            </a:r>
            <a:endParaRPr lang="ru-RU" sz="5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060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587</TotalTime>
  <Words>118</Words>
  <Application>Microsoft Office PowerPoint</Application>
  <PresentationFormat>Экран (4:3)</PresentationFormat>
  <Paragraphs>74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Дистанционная электронная школа  по подготовке к ВсОШ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Маргарита</dc:creator>
  <cp:lastModifiedBy>ооо</cp:lastModifiedBy>
  <cp:revision>58</cp:revision>
  <dcterms:created xsi:type="dcterms:W3CDTF">2013-11-08T05:02:14Z</dcterms:created>
  <dcterms:modified xsi:type="dcterms:W3CDTF">2018-11-05T14:22:02Z</dcterms:modified>
</cp:coreProperties>
</file>