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handoutMasterIdLst>
    <p:handoutMasterId r:id="rId21"/>
  </p:handoutMasterIdLst>
  <p:sldIdLst>
    <p:sldId id="256" r:id="rId2"/>
    <p:sldId id="257" r:id="rId3"/>
    <p:sldId id="258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4" r:id="rId15"/>
    <p:sldId id="282" r:id="rId16"/>
    <p:sldId id="285" r:id="rId17"/>
    <p:sldId id="283" r:id="rId18"/>
    <p:sldId id="286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8F4B1C-FE41-4913-B953-EA0B486843F1}" type="doc">
      <dgm:prSet loTypeId="urn:microsoft.com/office/officeart/2005/8/layout/process4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CE346B9-AD14-4AFA-90B0-CF611B3AB177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Подготовительный этап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6E1B7F-4916-4129-B776-5FD833F23C20}" type="parTrans" cxnId="{6BCCC7FA-5192-4F8B-BE32-B462970C87AB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733DE6-1185-481C-9C86-F5AFCBFBBB13}" type="sibTrans" cxnId="{6BCCC7FA-5192-4F8B-BE32-B462970C87AB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2F875A-2C1D-4CF8-9D92-B6606395750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 1 августа 2018 г.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587E14-D5EC-4C16-A154-E0E8C8D7721B}" type="parTrans" cxnId="{5DDEB617-FBD7-496C-8DC1-8A68407198D6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B1F7C8-A23B-4850-BE0C-BBDB5250AA83}" type="sibTrans" cxnId="{5DDEB617-FBD7-496C-8DC1-8A68407198D6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4B813E-ED23-4B52-8346-62AC105DAAEB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Основной этап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ECCE25-D21F-4A53-AA04-BB70F5D148CC}" type="parTrans" cxnId="{1C687F9E-B18A-4902-AC52-73D66119D44D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620E8-337A-449A-A4A4-F1F72B3A4213}" type="sibTrans" cxnId="{1C687F9E-B18A-4902-AC52-73D66119D44D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9FC96C-D00E-4855-A246-D7355BE82A9A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 1 октября 2018 г.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2ED583-1C5D-4CAD-96F1-99413C814879}" type="parTrans" cxnId="{B9103E59-CDD4-46B5-8C63-195D59365F5D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573C3D-88CD-4885-B1CA-B79113009B38}" type="sibTrans" cxnId="{B9103E59-CDD4-46B5-8C63-195D59365F5D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A195F4-4594-43DA-BE6E-76719940A36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Заключительный этап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01D473-15E6-4005-8EC8-AF00963C603D}" type="parTrans" cxnId="{B587FF17-577A-49DA-A534-A9026529270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E2F34D-3E27-4789-AFB4-B9D5E919186C}" type="sibTrans" cxnId="{B587FF17-577A-49DA-A534-A9026529270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64EA11-816D-44C8-B4C3-389305EF094C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 1 ноября 2018 г.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1D92ED-4A5E-42E9-906A-F72964DC5C4E}" type="parTrans" cxnId="{0789EE0B-D406-40F1-A7AC-99B94754232E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91EC78-985E-4F9E-B83A-19FF83F2CC90}" type="sibTrans" cxnId="{0789EE0B-D406-40F1-A7AC-99B94754232E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57A14D-7A06-40FE-80A5-23F2CAE8CAB5}" type="pres">
      <dgm:prSet presAssocID="{048F4B1C-FE41-4913-B953-EA0B486843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8EB2C4-8DA0-4E5E-87ED-5A38BDA22C8E}" type="pres">
      <dgm:prSet presAssocID="{CAA195F4-4594-43DA-BE6E-76719940A365}" presName="boxAndChildren" presStyleCnt="0"/>
      <dgm:spPr/>
    </dgm:pt>
    <dgm:pt modelId="{06812C8D-812F-47CC-93F8-2F4B67A2D66B}" type="pres">
      <dgm:prSet presAssocID="{CAA195F4-4594-43DA-BE6E-76719940A365}" presName="parentTextBox" presStyleLbl="node1" presStyleIdx="0" presStyleCnt="3"/>
      <dgm:spPr/>
      <dgm:t>
        <a:bodyPr/>
        <a:lstStyle/>
        <a:p>
          <a:endParaRPr lang="ru-RU"/>
        </a:p>
      </dgm:t>
    </dgm:pt>
    <dgm:pt modelId="{D7C9A8DF-F5FE-4136-9423-36997C40384D}" type="pres">
      <dgm:prSet presAssocID="{CAA195F4-4594-43DA-BE6E-76719940A365}" presName="entireBox" presStyleLbl="node1" presStyleIdx="0" presStyleCnt="3"/>
      <dgm:spPr/>
      <dgm:t>
        <a:bodyPr/>
        <a:lstStyle/>
        <a:p>
          <a:endParaRPr lang="ru-RU"/>
        </a:p>
      </dgm:t>
    </dgm:pt>
    <dgm:pt modelId="{77589F25-5C5C-4C1F-A083-0A55676DA861}" type="pres">
      <dgm:prSet presAssocID="{CAA195F4-4594-43DA-BE6E-76719940A365}" presName="descendantBox" presStyleCnt="0"/>
      <dgm:spPr/>
    </dgm:pt>
    <dgm:pt modelId="{ED40C01C-6D42-47B2-A1AD-E54728F3CE18}" type="pres">
      <dgm:prSet presAssocID="{3C64EA11-816D-44C8-B4C3-389305EF094C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83A8F-D286-4828-8A11-C49146CFD551}" type="pres">
      <dgm:prSet presAssocID="{EAE620E8-337A-449A-A4A4-F1F72B3A4213}" presName="sp" presStyleCnt="0"/>
      <dgm:spPr/>
    </dgm:pt>
    <dgm:pt modelId="{173B2A13-828D-4985-889D-3DB6794AFD23}" type="pres">
      <dgm:prSet presAssocID="{1A4B813E-ED23-4B52-8346-62AC105DAAEB}" presName="arrowAndChildren" presStyleCnt="0"/>
      <dgm:spPr/>
    </dgm:pt>
    <dgm:pt modelId="{1C9C5702-9E18-42D7-85FE-2175AA5FEDDF}" type="pres">
      <dgm:prSet presAssocID="{1A4B813E-ED23-4B52-8346-62AC105DAAEB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9F2A509E-0722-4479-80D4-E935DE985D82}" type="pres">
      <dgm:prSet presAssocID="{1A4B813E-ED23-4B52-8346-62AC105DAAEB}" presName="arrow" presStyleLbl="node1" presStyleIdx="1" presStyleCnt="3"/>
      <dgm:spPr/>
      <dgm:t>
        <a:bodyPr/>
        <a:lstStyle/>
        <a:p>
          <a:endParaRPr lang="ru-RU"/>
        </a:p>
      </dgm:t>
    </dgm:pt>
    <dgm:pt modelId="{CA641E28-1E4F-48A4-85D0-AB72DC67D91B}" type="pres">
      <dgm:prSet presAssocID="{1A4B813E-ED23-4B52-8346-62AC105DAAEB}" presName="descendantArrow" presStyleCnt="0"/>
      <dgm:spPr/>
    </dgm:pt>
    <dgm:pt modelId="{AC5FC591-70CC-46E5-9940-096A90F6A9BE}" type="pres">
      <dgm:prSet presAssocID="{4B9FC96C-D00E-4855-A246-D7355BE82A9A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B191E-2467-4C20-800B-EDDFE0797BB3}" type="pres">
      <dgm:prSet presAssocID="{71733DE6-1185-481C-9C86-F5AFCBFBBB13}" presName="sp" presStyleCnt="0"/>
      <dgm:spPr/>
    </dgm:pt>
    <dgm:pt modelId="{15A565C3-3FA5-4CD1-BE93-BC8DF82441E6}" type="pres">
      <dgm:prSet presAssocID="{5CE346B9-AD14-4AFA-90B0-CF611B3AB177}" presName="arrowAndChildren" presStyleCnt="0"/>
      <dgm:spPr/>
    </dgm:pt>
    <dgm:pt modelId="{C6C0966F-941B-43DC-A568-11F80080A137}" type="pres">
      <dgm:prSet presAssocID="{5CE346B9-AD14-4AFA-90B0-CF611B3AB177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B55D1770-9AD5-41E4-9B1C-412C97026C92}" type="pres">
      <dgm:prSet presAssocID="{5CE346B9-AD14-4AFA-90B0-CF611B3AB177}" presName="arrow" presStyleLbl="node1" presStyleIdx="2" presStyleCnt="3"/>
      <dgm:spPr/>
      <dgm:t>
        <a:bodyPr/>
        <a:lstStyle/>
        <a:p>
          <a:endParaRPr lang="ru-RU"/>
        </a:p>
      </dgm:t>
    </dgm:pt>
    <dgm:pt modelId="{49E304D7-4817-4176-8B31-C465C75DAB6D}" type="pres">
      <dgm:prSet presAssocID="{5CE346B9-AD14-4AFA-90B0-CF611B3AB177}" presName="descendantArrow" presStyleCnt="0"/>
      <dgm:spPr/>
    </dgm:pt>
    <dgm:pt modelId="{49611171-11F9-44FF-A4CB-B8AF40DDB3E1}" type="pres">
      <dgm:prSet presAssocID="{B82F875A-2C1D-4CF8-9D92-B66063957505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8A0963-15F2-49D6-AB55-58E3988ABFF0}" type="presOf" srcId="{CAA195F4-4594-43DA-BE6E-76719940A365}" destId="{06812C8D-812F-47CC-93F8-2F4B67A2D66B}" srcOrd="0" destOrd="0" presId="urn:microsoft.com/office/officeart/2005/8/layout/process4"/>
    <dgm:cxn modelId="{0789EE0B-D406-40F1-A7AC-99B94754232E}" srcId="{CAA195F4-4594-43DA-BE6E-76719940A365}" destId="{3C64EA11-816D-44C8-B4C3-389305EF094C}" srcOrd="0" destOrd="0" parTransId="{0B1D92ED-4A5E-42E9-906A-F72964DC5C4E}" sibTransId="{1B91EC78-985E-4F9E-B83A-19FF83F2CC90}"/>
    <dgm:cxn modelId="{1C687F9E-B18A-4902-AC52-73D66119D44D}" srcId="{048F4B1C-FE41-4913-B953-EA0B486843F1}" destId="{1A4B813E-ED23-4B52-8346-62AC105DAAEB}" srcOrd="1" destOrd="0" parTransId="{5AECCE25-D21F-4A53-AA04-BB70F5D148CC}" sibTransId="{EAE620E8-337A-449A-A4A4-F1F72B3A4213}"/>
    <dgm:cxn modelId="{BB04402C-635E-4383-8FB5-F9CFE5810C17}" type="presOf" srcId="{4B9FC96C-D00E-4855-A246-D7355BE82A9A}" destId="{AC5FC591-70CC-46E5-9940-096A90F6A9BE}" srcOrd="0" destOrd="0" presId="urn:microsoft.com/office/officeart/2005/8/layout/process4"/>
    <dgm:cxn modelId="{84CF85E6-7BEB-4EB2-A3C8-4E7F0B7E07D8}" type="presOf" srcId="{5CE346B9-AD14-4AFA-90B0-CF611B3AB177}" destId="{B55D1770-9AD5-41E4-9B1C-412C97026C92}" srcOrd="1" destOrd="0" presId="urn:microsoft.com/office/officeart/2005/8/layout/process4"/>
    <dgm:cxn modelId="{620E3D84-9942-4B31-8A23-DB4D939D9DA8}" type="presOf" srcId="{B82F875A-2C1D-4CF8-9D92-B66063957505}" destId="{49611171-11F9-44FF-A4CB-B8AF40DDB3E1}" srcOrd="0" destOrd="0" presId="urn:microsoft.com/office/officeart/2005/8/layout/process4"/>
    <dgm:cxn modelId="{B9103E59-CDD4-46B5-8C63-195D59365F5D}" srcId="{1A4B813E-ED23-4B52-8346-62AC105DAAEB}" destId="{4B9FC96C-D00E-4855-A246-D7355BE82A9A}" srcOrd="0" destOrd="0" parTransId="{552ED583-1C5D-4CAD-96F1-99413C814879}" sibTransId="{72573C3D-88CD-4885-B1CA-B79113009B38}"/>
    <dgm:cxn modelId="{726D0D7B-7D03-41A9-AD39-337F50000177}" type="presOf" srcId="{1A4B813E-ED23-4B52-8346-62AC105DAAEB}" destId="{1C9C5702-9E18-42D7-85FE-2175AA5FEDDF}" srcOrd="0" destOrd="0" presId="urn:microsoft.com/office/officeart/2005/8/layout/process4"/>
    <dgm:cxn modelId="{B65EE631-F2B3-4957-9A98-68114CBF4E3B}" type="presOf" srcId="{CAA195F4-4594-43DA-BE6E-76719940A365}" destId="{D7C9A8DF-F5FE-4136-9423-36997C40384D}" srcOrd="1" destOrd="0" presId="urn:microsoft.com/office/officeart/2005/8/layout/process4"/>
    <dgm:cxn modelId="{C9C5EABE-7BDF-4077-B8D5-E5110F075CDC}" type="presOf" srcId="{3C64EA11-816D-44C8-B4C3-389305EF094C}" destId="{ED40C01C-6D42-47B2-A1AD-E54728F3CE18}" srcOrd="0" destOrd="0" presId="urn:microsoft.com/office/officeart/2005/8/layout/process4"/>
    <dgm:cxn modelId="{B587FF17-577A-49DA-A534-A90265292707}" srcId="{048F4B1C-FE41-4913-B953-EA0B486843F1}" destId="{CAA195F4-4594-43DA-BE6E-76719940A365}" srcOrd="2" destOrd="0" parTransId="{2701D473-15E6-4005-8EC8-AF00963C603D}" sibTransId="{8EE2F34D-3E27-4789-AFB4-B9D5E919186C}"/>
    <dgm:cxn modelId="{5DDEB617-FBD7-496C-8DC1-8A68407198D6}" srcId="{5CE346B9-AD14-4AFA-90B0-CF611B3AB177}" destId="{B82F875A-2C1D-4CF8-9D92-B66063957505}" srcOrd="0" destOrd="0" parTransId="{1D587E14-D5EC-4C16-A154-E0E8C8D7721B}" sibTransId="{B7B1F7C8-A23B-4850-BE0C-BBDB5250AA83}"/>
    <dgm:cxn modelId="{13A72FE4-CDD0-4865-8CA2-49484F10CBD8}" type="presOf" srcId="{5CE346B9-AD14-4AFA-90B0-CF611B3AB177}" destId="{C6C0966F-941B-43DC-A568-11F80080A137}" srcOrd="0" destOrd="0" presId="urn:microsoft.com/office/officeart/2005/8/layout/process4"/>
    <dgm:cxn modelId="{65AF5B60-BA09-4348-B83E-BE226A654CAE}" type="presOf" srcId="{1A4B813E-ED23-4B52-8346-62AC105DAAEB}" destId="{9F2A509E-0722-4479-80D4-E935DE985D82}" srcOrd="1" destOrd="0" presId="urn:microsoft.com/office/officeart/2005/8/layout/process4"/>
    <dgm:cxn modelId="{64FFAB04-C9A3-47DB-BA01-C7F65EE408A1}" type="presOf" srcId="{048F4B1C-FE41-4913-B953-EA0B486843F1}" destId="{6357A14D-7A06-40FE-80A5-23F2CAE8CAB5}" srcOrd="0" destOrd="0" presId="urn:microsoft.com/office/officeart/2005/8/layout/process4"/>
    <dgm:cxn modelId="{6BCCC7FA-5192-4F8B-BE32-B462970C87AB}" srcId="{048F4B1C-FE41-4913-B953-EA0B486843F1}" destId="{5CE346B9-AD14-4AFA-90B0-CF611B3AB177}" srcOrd="0" destOrd="0" parTransId="{106E1B7F-4916-4129-B776-5FD833F23C20}" sibTransId="{71733DE6-1185-481C-9C86-F5AFCBFBBB13}"/>
    <dgm:cxn modelId="{107EA0B1-1F3D-4355-B8EA-825FD5DEC391}" type="presParOf" srcId="{6357A14D-7A06-40FE-80A5-23F2CAE8CAB5}" destId="{D68EB2C4-8DA0-4E5E-87ED-5A38BDA22C8E}" srcOrd="0" destOrd="0" presId="urn:microsoft.com/office/officeart/2005/8/layout/process4"/>
    <dgm:cxn modelId="{BA8F179C-F9D6-463B-ADB2-21F18CE4384B}" type="presParOf" srcId="{D68EB2C4-8DA0-4E5E-87ED-5A38BDA22C8E}" destId="{06812C8D-812F-47CC-93F8-2F4B67A2D66B}" srcOrd="0" destOrd="0" presId="urn:microsoft.com/office/officeart/2005/8/layout/process4"/>
    <dgm:cxn modelId="{EEB7868A-F919-4043-AC36-DBB4D15569EA}" type="presParOf" srcId="{D68EB2C4-8DA0-4E5E-87ED-5A38BDA22C8E}" destId="{D7C9A8DF-F5FE-4136-9423-36997C40384D}" srcOrd="1" destOrd="0" presId="urn:microsoft.com/office/officeart/2005/8/layout/process4"/>
    <dgm:cxn modelId="{DD16C75E-5832-4750-A7DD-DDAF281BCC44}" type="presParOf" srcId="{D68EB2C4-8DA0-4E5E-87ED-5A38BDA22C8E}" destId="{77589F25-5C5C-4C1F-A083-0A55676DA861}" srcOrd="2" destOrd="0" presId="urn:microsoft.com/office/officeart/2005/8/layout/process4"/>
    <dgm:cxn modelId="{EB897D99-38D7-412D-96E1-74B784E60D4B}" type="presParOf" srcId="{77589F25-5C5C-4C1F-A083-0A55676DA861}" destId="{ED40C01C-6D42-47B2-A1AD-E54728F3CE18}" srcOrd="0" destOrd="0" presId="urn:microsoft.com/office/officeart/2005/8/layout/process4"/>
    <dgm:cxn modelId="{0EEAF7EA-6F31-4F1B-80FA-16D8E265376A}" type="presParOf" srcId="{6357A14D-7A06-40FE-80A5-23F2CAE8CAB5}" destId="{A8583A8F-D286-4828-8A11-C49146CFD551}" srcOrd="1" destOrd="0" presId="urn:microsoft.com/office/officeart/2005/8/layout/process4"/>
    <dgm:cxn modelId="{13C88C89-E87F-4F37-A5C6-8AB8CFA23171}" type="presParOf" srcId="{6357A14D-7A06-40FE-80A5-23F2CAE8CAB5}" destId="{173B2A13-828D-4985-889D-3DB6794AFD23}" srcOrd="2" destOrd="0" presId="urn:microsoft.com/office/officeart/2005/8/layout/process4"/>
    <dgm:cxn modelId="{2E30BA22-12D5-47C5-AC7A-4AE521F79998}" type="presParOf" srcId="{173B2A13-828D-4985-889D-3DB6794AFD23}" destId="{1C9C5702-9E18-42D7-85FE-2175AA5FEDDF}" srcOrd="0" destOrd="0" presId="urn:microsoft.com/office/officeart/2005/8/layout/process4"/>
    <dgm:cxn modelId="{98977F2E-1305-45A9-A7FD-4F39B60D5679}" type="presParOf" srcId="{173B2A13-828D-4985-889D-3DB6794AFD23}" destId="{9F2A509E-0722-4479-80D4-E935DE985D82}" srcOrd="1" destOrd="0" presId="urn:microsoft.com/office/officeart/2005/8/layout/process4"/>
    <dgm:cxn modelId="{E33E7863-6A82-43FC-BFE3-0C5C53DA0081}" type="presParOf" srcId="{173B2A13-828D-4985-889D-3DB6794AFD23}" destId="{CA641E28-1E4F-48A4-85D0-AB72DC67D91B}" srcOrd="2" destOrd="0" presId="urn:microsoft.com/office/officeart/2005/8/layout/process4"/>
    <dgm:cxn modelId="{DF462F46-1A56-455C-BD58-CDF32125F0C1}" type="presParOf" srcId="{CA641E28-1E4F-48A4-85D0-AB72DC67D91B}" destId="{AC5FC591-70CC-46E5-9940-096A90F6A9BE}" srcOrd="0" destOrd="0" presId="urn:microsoft.com/office/officeart/2005/8/layout/process4"/>
    <dgm:cxn modelId="{12E6FA2F-C0B1-40BF-8911-805C3F1F3505}" type="presParOf" srcId="{6357A14D-7A06-40FE-80A5-23F2CAE8CAB5}" destId="{133B191E-2467-4C20-800B-EDDFE0797BB3}" srcOrd="3" destOrd="0" presId="urn:microsoft.com/office/officeart/2005/8/layout/process4"/>
    <dgm:cxn modelId="{C34B167D-BA29-468D-87B6-0013AB1FD063}" type="presParOf" srcId="{6357A14D-7A06-40FE-80A5-23F2CAE8CAB5}" destId="{15A565C3-3FA5-4CD1-BE93-BC8DF82441E6}" srcOrd="4" destOrd="0" presId="urn:microsoft.com/office/officeart/2005/8/layout/process4"/>
    <dgm:cxn modelId="{1474F001-F002-443C-A3CA-1C5072E215E9}" type="presParOf" srcId="{15A565C3-3FA5-4CD1-BE93-BC8DF82441E6}" destId="{C6C0966F-941B-43DC-A568-11F80080A137}" srcOrd="0" destOrd="0" presId="urn:microsoft.com/office/officeart/2005/8/layout/process4"/>
    <dgm:cxn modelId="{593A0453-B31E-4DAB-AE73-C132BB08BB39}" type="presParOf" srcId="{15A565C3-3FA5-4CD1-BE93-BC8DF82441E6}" destId="{B55D1770-9AD5-41E4-9B1C-412C97026C92}" srcOrd="1" destOrd="0" presId="urn:microsoft.com/office/officeart/2005/8/layout/process4"/>
    <dgm:cxn modelId="{FFC72137-47F6-4EAA-B833-99617607D1CF}" type="presParOf" srcId="{15A565C3-3FA5-4CD1-BE93-BC8DF82441E6}" destId="{49E304D7-4817-4176-8B31-C465C75DAB6D}" srcOrd="2" destOrd="0" presId="urn:microsoft.com/office/officeart/2005/8/layout/process4"/>
    <dgm:cxn modelId="{0E5DD476-F591-4884-A8E4-5789F3F0E2AE}" type="presParOf" srcId="{49E304D7-4817-4176-8B31-C465C75DAB6D}" destId="{49611171-11F9-44FF-A4CB-B8AF40DDB3E1}" srcOrd="0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2AA658-0EF8-452C-ADFF-D19344D9F62A}" type="doc">
      <dgm:prSet loTypeId="urn:microsoft.com/office/officeart/2005/8/layout/chevron2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186195F-E479-4375-8BF7-B5D99E1AF3F2}">
      <dgm:prSet custT="1"/>
      <dgm:spPr/>
      <dgm:t>
        <a:bodyPr/>
        <a:lstStyle/>
        <a:p>
          <a:pPr rtl="0"/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DE9AEA42-4485-41C7-A68C-FCF539707960}" type="parTrans" cxnId="{1D66F6BB-49B4-412B-95F1-AE952F5582A4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4E121232-72BA-42C1-966B-53A98C6416C1}" type="sibTrans" cxnId="{1D66F6BB-49B4-412B-95F1-AE952F5582A4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EB4FA58D-C6DD-480E-A7AB-6BF547D2F456}">
      <dgm:prSet custT="1"/>
      <dgm:spPr/>
      <dgm:t>
        <a:bodyPr/>
        <a:lstStyle/>
        <a:p>
          <a:pPr rtl="0"/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4EFC301F-6618-41BE-9257-345409D8385C}" type="parTrans" cxnId="{DD54A9C2-6365-4646-8DDA-E0ACA5CBFF6F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A3D3ED02-815E-483C-A6FE-D80B11363C9A}" type="sibTrans" cxnId="{DD54A9C2-6365-4646-8DDA-E0ACA5CBFF6F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F423D192-2C56-461F-9821-830FB328502F}">
      <dgm:prSet custT="1"/>
      <dgm:spPr/>
      <dgm:t>
        <a:bodyPr/>
        <a:lstStyle/>
        <a:p>
          <a:pPr rtl="0"/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F14C7B82-2CB3-4FE7-BB6E-049694806CE2}" type="parTrans" cxnId="{A12D3E47-4C26-410B-AE7B-590447588D2D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E5E8CA5A-E731-4560-AF7E-73C685EE4ACF}" type="sibTrans" cxnId="{A12D3E47-4C26-410B-AE7B-590447588D2D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DE076086-DE8A-47BB-BE7B-2B5294B09279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cap="all" spc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rPr>
            <a:t>Решает задачи регионального уровня</a:t>
          </a:r>
        </a:p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b="1" cap="all" spc="0" dirty="0">
            <a:ln w="9000" cmpd="sng">
              <a:prstDash val="solid"/>
            </a:ln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7B57468C-594F-4B9F-8438-573387B359AD}" type="parTrans" cxnId="{4A81088C-46F6-4FC8-8A62-AA2596372989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932891B4-6B91-4392-B386-AA4BC404DFF4}" type="sibTrans" cxnId="{4A81088C-46F6-4FC8-8A62-AA2596372989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A0A1B7B1-9D4E-4B85-B74B-0D1C6A08D93F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cap="all" spc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rPr>
            <a:t>Обеспечивает кадрами широкий спектр отраслей экономики</a:t>
          </a:r>
        </a:p>
        <a:p>
          <a:pPr marL="228600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b="1" cap="all" spc="0" dirty="0">
            <a:ln w="9000" cmpd="sng">
              <a:prstDash val="solid"/>
            </a:ln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6190E40C-0DC4-430E-9270-96EFEDA4C640}" type="parTrans" cxnId="{12FF9450-D9AD-40E9-A38C-7D05288E6270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01CD2BAA-E65E-437D-8AE8-E0E484F39D8D}" type="sibTrans" cxnId="{12FF9450-D9AD-40E9-A38C-7D05288E6270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591B4F3B-660C-49AB-981D-3599F9AA9089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cap="all" spc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rPr>
            <a:t>Работодатели представлены организациями малого и среднего бизнеса, педагогическими, медицинскими организациями, сфер культуры и спорта</a:t>
          </a:r>
        </a:p>
        <a:p>
          <a:pPr marL="17145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b="1" cap="all" spc="0" dirty="0">
            <a:ln w="9000" cmpd="sng">
              <a:prstDash val="solid"/>
            </a:ln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08182964-9FA7-4B4D-B163-DB2C32631CF6}" type="parTrans" cxnId="{90EA1A72-A581-4C53-8BB6-BFC180196CA0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F52886F6-2EF9-4087-B35D-4FF00A2FB339}" type="sibTrans" cxnId="{90EA1A72-A581-4C53-8BB6-BFC180196CA0}">
      <dgm:prSet/>
      <dgm:spPr/>
      <dgm:t>
        <a:bodyPr/>
        <a:lstStyle/>
        <a:p>
          <a:endParaRPr lang="ru-RU" sz="1600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A80EB4A6-B788-4DA7-B083-162FF3BE72BC}">
      <dgm:prSet custT="1"/>
      <dgm:spPr/>
      <dgm:t>
        <a:bodyPr/>
        <a:lstStyle/>
        <a:p>
          <a:pPr marL="17145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1D330255-40CE-4069-9BED-E713D6968F11}" type="parTrans" cxnId="{8756BA3B-B5F7-4C6D-B215-4A382F51B419}">
      <dgm:prSet/>
      <dgm:spPr/>
      <dgm:t>
        <a:bodyPr/>
        <a:lstStyle/>
        <a:p>
          <a:endParaRPr lang="ru-RU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B8C12A74-DE2B-48F4-AAB6-39A2C6FFD894}" type="sibTrans" cxnId="{8756BA3B-B5F7-4C6D-B215-4A382F51B419}">
      <dgm:prSet/>
      <dgm:spPr/>
      <dgm:t>
        <a:bodyPr/>
        <a:lstStyle/>
        <a:p>
          <a:endParaRPr lang="ru-RU" b="1" cap="all" spc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C46D088C-F852-4E09-BD1F-15E805BFF168}" type="pres">
      <dgm:prSet presAssocID="{852AA658-0EF8-452C-ADFF-D19344D9F6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0D396F-315B-4AA4-BD8F-F3D619A67C06}" type="pres">
      <dgm:prSet presAssocID="{0186195F-E479-4375-8BF7-B5D99E1AF3F2}" presName="composite" presStyleCnt="0"/>
      <dgm:spPr/>
      <dgm:t>
        <a:bodyPr/>
        <a:lstStyle/>
        <a:p>
          <a:endParaRPr lang="ru-RU"/>
        </a:p>
      </dgm:t>
    </dgm:pt>
    <dgm:pt modelId="{CF9B8710-BECD-4FB6-BA4E-CC4BA7C012CE}" type="pres">
      <dgm:prSet presAssocID="{0186195F-E479-4375-8BF7-B5D99E1AF3F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A08C5-2B08-42D9-AA7D-46B8F3F29F45}" type="pres">
      <dgm:prSet presAssocID="{0186195F-E479-4375-8BF7-B5D99E1AF3F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99730-DA3A-4A03-B3EE-C37AF85DE229}" type="pres">
      <dgm:prSet presAssocID="{4E121232-72BA-42C1-966B-53A98C6416C1}" presName="sp" presStyleCnt="0"/>
      <dgm:spPr/>
      <dgm:t>
        <a:bodyPr/>
        <a:lstStyle/>
        <a:p>
          <a:endParaRPr lang="ru-RU"/>
        </a:p>
      </dgm:t>
    </dgm:pt>
    <dgm:pt modelId="{38DB1821-EE4F-4436-A64E-C6FBA8C30CF9}" type="pres">
      <dgm:prSet presAssocID="{EB4FA58D-C6DD-480E-A7AB-6BF547D2F456}" presName="composite" presStyleCnt="0"/>
      <dgm:spPr/>
      <dgm:t>
        <a:bodyPr/>
        <a:lstStyle/>
        <a:p>
          <a:endParaRPr lang="ru-RU"/>
        </a:p>
      </dgm:t>
    </dgm:pt>
    <dgm:pt modelId="{461E4D1B-0FED-4F1D-9B46-80FF78D511D1}" type="pres">
      <dgm:prSet presAssocID="{EB4FA58D-C6DD-480E-A7AB-6BF547D2F45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ADE8F1-7FD1-4D85-B141-D76EBB893E8B}" type="pres">
      <dgm:prSet presAssocID="{EB4FA58D-C6DD-480E-A7AB-6BF547D2F45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11C06-5563-499B-A20B-2307DC1A315F}" type="pres">
      <dgm:prSet presAssocID="{A3D3ED02-815E-483C-A6FE-D80B11363C9A}" presName="sp" presStyleCnt="0"/>
      <dgm:spPr/>
      <dgm:t>
        <a:bodyPr/>
        <a:lstStyle/>
        <a:p>
          <a:endParaRPr lang="ru-RU"/>
        </a:p>
      </dgm:t>
    </dgm:pt>
    <dgm:pt modelId="{FD0190ED-15C1-47AC-B0DC-E0E87C0E694B}" type="pres">
      <dgm:prSet presAssocID="{F423D192-2C56-461F-9821-830FB328502F}" presName="composite" presStyleCnt="0"/>
      <dgm:spPr/>
      <dgm:t>
        <a:bodyPr/>
        <a:lstStyle/>
        <a:p>
          <a:endParaRPr lang="ru-RU"/>
        </a:p>
      </dgm:t>
    </dgm:pt>
    <dgm:pt modelId="{79D3D691-E301-47AA-8BC3-BE0B78BE1AE7}" type="pres">
      <dgm:prSet presAssocID="{F423D192-2C56-461F-9821-830FB328502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C8879-2DEE-4D53-868D-857A2C1FA8B5}" type="pres">
      <dgm:prSet presAssocID="{F423D192-2C56-461F-9821-830FB328502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FF9450-D9AD-40E9-A38C-7D05288E6270}" srcId="{EB4FA58D-C6DD-480E-A7AB-6BF547D2F456}" destId="{A0A1B7B1-9D4E-4B85-B74B-0D1C6A08D93F}" srcOrd="0" destOrd="0" parTransId="{6190E40C-0DC4-430E-9270-96EFEDA4C640}" sibTransId="{01CD2BAA-E65E-437D-8AE8-E0E484F39D8D}"/>
    <dgm:cxn modelId="{90EA1A72-A581-4C53-8BB6-BFC180196CA0}" srcId="{F423D192-2C56-461F-9821-830FB328502F}" destId="{591B4F3B-660C-49AB-981D-3599F9AA9089}" srcOrd="1" destOrd="0" parTransId="{08182964-9FA7-4B4D-B163-DB2C32631CF6}" sibTransId="{F52886F6-2EF9-4087-B35D-4FF00A2FB339}"/>
    <dgm:cxn modelId="{DD54A9C2-6365-4646-8DDA-E0ACA5CBFF6F}" srcId="{852AA658-0EF8-452C-ADFF-D19344D9F62A}" destId="{EB4FA58D-C6DD-480E-A7AB-6BF547D2F456}" srcOrd="1" destOrd="0" parTransId="{4EFC301F-6618-41BE-9257-345409D8385C}" sibTransId="{A3D3ED02-815E-483C-A6FE-D80B11363C9A}"/>
    <dgm:cxn modelId="{C6B8FF4D-57C9-4F4E-B5BB-2EAFE4285312}" type="presOf" srcId="{852AA658-0EF8-452C-ADFF-D19344D9F62A}" destId="{C46D088C-F852-4E09-BD1F-15E805BFF168}" srcOrd="0" destOrd="0" presId="urn:microsoft.com/office/officeart/2005/8/layout/chevron2"/>
    <dgm:cxn modelId="{8B99B473-449F-4763-8D40-AF7B1DF8E6C8}" type="presOf" srcId="{A80EB4A6-B788-4DA7-B083-162FF3BE72BC}" destId="{1A6C8879-2DEE-4D53-868D-857A2C1FA8B5}" srcOrd="0" destOrd="0" presId="urn:microsoft.com/office/officeart/2005/8/layout/chevron2"/>
    <dgm:cxn modelId="{B8062024-1317-4792-9662-E93DA4701BF7}" type="presOf" srcId="{0186195F-E479-4375-8BF7-B5D99E1AF3F2}" destId="{CF9B8710-BECD-4FB6-BA4E-CC4BA7C012CE}" srcOrd="0" destOrd="0" presId="urn:microsoft.com/office/officeart/2005/8/layout/chevron2"/>
    <dgm:cxn modelId="{0A10BF70-F0D7-4E7E-B63B-DD23ACE3BAA9}" type="presOf" srcId="{EB4FA58D-C6DD-480E-A7AB-6BF547D2F456}" destId="{461E4D1B-0FED-4F1D-9B46-80FF78D511D1}" srcOrd="0" destOrd="0" presId="urn:microsoft.com/office/officeart/2005/8/layout/chevron2"/>
    <dgm:cxn modelId="{8756BA3B-B5F7-4C6D-B215-4A382F51B419}" srcId="{F423D192-2C56-461F-9821-830FB328502F}" destId="{A80EB4A6-B788-4DA7-B083-162FF3BE72BC}" srcOrd="0" destOrd="0" parTransId="{1D330255-40CE-4069-9BED-E713D6968F11}" sibTransId="{B8C12A74-DE2B-48F4-AAB6-39A2C6FFD894}"/>
    <dgm:cxn modelId="{A12D3E47-4C26-410B-AE7B-590447588D2D}" srcId="{852AA658-0EF8-452C-ADFF-D19344D9F62A}" destId="{F423D192-2C56-461F-9821-830FB328502F}" srcOrd="2" destOrd="0" parTransId="{F14C7B82-2CB3-4FE7-BB6E-049694806CE2}" sibTransId="{E5E8CA5A-E731-4560-AF7E-73C685EE4ACF}"/>
    <dgm:cxn modelId="{4086561F-7A38-4D32-8CC8-EB20D03E1C17}" type="presOf" srcId="{A0A1B7B1-9D4E-4B85-B74B-0D1C6A08D93F}" destId="{FAADE8F1-7FD1-4D85-B141-D76EBB893E8B}" srcOrd="0" destOrd="0" presId="urn:microsoft.com/office/officeart/2005/8/layout/chevron2"/>
    <dgm:cxn modelId="{D9ABF9AA-1FA1-4CAB-8954-974F6260086D}" type="presOf" srcId="{DE076086-DE8A-47BB-BE7B-2B5294B09279}" destId="{16DA08C5-2B08-42D9-AA7D-46B8F3F29F45}" srcOrd="0" destOrd="0" presId="urn:microsoft.com/office/officeart/2005/8/layout/chevron2"/>
    <dgm:cxn modelId="{1D66F6BB-49B4-412B-95F1-AE952F5582A4}" srcId="{852AA658-0EF8-452C-ADFF-D19344D9F62A}" destId="{0186195F-E479-4375-8BF7-B5D99E1AF3F2}" srcOrd="0" destOrd="0" parTransId="{DE9AEA42-4485-41C7-A68C-FCF539707960}" sibTransId="{4E121232-72BA-42C1-966B-53A98C6416C1}"/>
    <dgm:cxn modelId="{4A81088C-46F6-4FC8-8A62-AA2596372989}" srcId="{0186195F-E479-4375-8BF7-B5D99E1AF3F2}" destId="{DE076086-DE8A-47BB-BE7B-2B5294B09279}" srcOrd="0" destOrd="0" parTransId="{7B57468C-594F-4B9F-8438-573387B359AD}" sibTransId="{932891B4-6B91-4392-B386-AA4BC404DFF4}"/>
    <dgm:cxn modelId="{54BD65B9-C25C-47D3-8713-57F33FF1F100}" type="presOf" srcId="{591B4F3B-660C-49AB-981D-3599F9AA9089}" destId="{1A6C8879-2DEE-4D53-868D-857A2C1FA8B5}" srcOrd="0" destOrd="1" presId="urn:microsoft.com/office/officeart/2005/8/layout/chevron2"/>
    <dgm:cxn modelId="{E968409B-540E-4AC2-979A-6FCB4BD291C6}" type="presOf" srcId="{F423D192-2C56-461F-9821-830FB328502F}" destId="{79D3D691-E301-47AA-8BC3-BE0B78BE1AE7}" srcOrd="0" destOrd="0" presId="urn:microsoft.com/office/officeart/2005/8/layout/chevron2"/>
    <dgm:cxn modelId="{5A787699-F376-4303-9F6F-648B483F0BE1}" type="presParOf" srcId="{C46D088C-F852-4E09-BD1F-15E805BFF168}" destId="{FC0D396F-315B-4AA4-BD8F-F3D619A67C06}" srcOrd="0" destOrd="0" presId="urn:microsoft.com/office/officeart/2005/8/layout/chevron2"/>
    <dgm:cxn modelId="{219F184E-4D00-4052-B410-341BBF6C7557}" type="presParOf" srcId="{FC0D396F-315B-4AA4-BD8F-F3D619A67C06}" destId="{CF9B8710-BECD-4FB6-BA4E-CC4BA7C012CE}" srcOrd="0" destOrd="0" presId="urn:microsoft.com/office/officeart/2005/8/layout/chevron2"/>
    <dgm:cxn modelId="{2EB4BDC4-5AFB-4C86-BC0E-F53D2ADBBB81}" type="presParOf" srcId="{FC0D396F-315B-4AA4-BD8F-F3D619A67C06}" destId="{16DA08C5-2B08-42D9-AA7D-46B8F3F29F45}" srcOrd="1" destOrd="0" presId="urn:microsoft.com/office/officeart/2005/8/layout/chevron2"/>
    <dgm:cxn modelId="{CA5575C4-D44A-460A-A39D-059BB5FC8006}" type="presParOf" srcId="{C46D088C-F852-4E09-BD1F-15E805BFF168}" destId="{F0699730-DA3A-4A03-B3EE-C37AF85DE229}" srcOrd="1" destOrd="0" presId="urn:microsoft.com/office/officeart/2005/8/layout/chevron2"/>
    <dgm:cxn modelId="{660E4CE2-C1DF-4777-9206-2F4811BD21F5}" type="presParOf" srcId="{C46D088C-F852-4E09-BD1F-15E805BFF168}" destId="{38DB1821-EE4F-4436-A64E-C6FBA8C30CF9}" srcOrd="2" destOrd="0" presId="urn:microsoft.com/office/officeart/2005/8/layout/chevron2"/>
    <dgm:cxn modelId="{3597845E-511D-4EC0-A939-969EAC3A4E05}" type="presParOf" srcId="{38DB1821-EE4F-4436-A64E-C6FBA8C30CF9}" destId="{461E4D1B-0FED-4F1D-9B46-80FF78D511D1}" srcOrd="0" destOrd="0" presId="urn:microsoft.com/office/officeart/2005/8/layout/chevron2"/>
    <dgm:cxn modelId="{FC438297-4588-4918-BD5B-5543C3E4A604}" type="presParOf" srcId="{38DB1821-EE4F-4436-A64E-C6FBA8C30CF9}" destId="{FAADE8F1-7FD1-4D85-B141-D76EBB893E8B}" srcOrd="1" destOrd="0" presId="urn:microsoft.com/office/officeart/2005/8/layout/chevron2"/>
    <dgm:cxn modelId="{9EA5AC4A-1412-43AA-B577-4AC901F568B0}" type="presParOf" srcId="{C46D088C-F852-4E09-BD1F-15E805BFF168}" destId="{10211C06-5563-499B-A20B-2307DC1A315F}" srcOrd="3" destOrd="0" presId="urn:microsoft.com/office/officeart/2005/8/layout/chevron2"/>
    <dgm:cxn modelId="{C7CDF5CA-9272-4F1A-BC5A-3D479A4BF051}" type="presParOf" srcId="{C46D088C-F852-4E09-BD1F-15E805BFF168}" destId="{FD0190ED-15C1-47AC-B0DC-E0E87C0E694B}" srcOrd="4" destOrd="0" presId="urn:microsoft.com/office/officeart/2005/8/layout/chevron2"/>
    <dgm:cxn modelId="{78EEE3A9-FE74-4081-9802-6FF72C8785AE}" type="presParOf" srcId="{FD0190ED-15C1-47AC-B0DC-E0E87C0E694B}" destId="{79D3D691-E301-47AA-8BC3-BE0B78BE1AE7}" srcOrd="0" destOrd="0" presId="urn:microsoft.com/office/officeart/2005/8/layout/chevron2"/>
    <dgm:cxn modelId="{7F9E5E23-86E4-4ACD-8C1E-D5244192D64F}" type="presParOf" srcId="{FD0190ED-15C1-47AC-B0DC-E0E87C0E694B}" destId="{1A6C8879-2DEE-4D53-868D-857A2C1FA8B5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AD7971-DAA4-4036-BB91-9CCAD3C8DF68}" type="doc">
      <dgm:prSet loTypeId="urn:microsoft.com/office/officeart/2005/8/layout/process4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C6072BE-9527-4199-A3AB-11CF8846B7CB}">
      <dgm:prSet phldrT="[Текст]"/>
      <dgm:spPr/>
      <dgm:t>
        <a:bodyPr/>
        <a:lstStyle/>
        <a:p>
          <a:r>
            <a:rPr lang="ru-RU" b="1" dirty="0" smtClean="0"/>
            <a:t>Основная цель </a:t>
          </a:r>
          <a:endParaRPr lang="ru-RU" dirty="0"/>
        </a:p>
      </dgm:t>
    </dgm:pt>
    <dgm:pt modelId="{84ACFB44-6BEA-4FB8-B882-99F68710240B}" type="parTrans" cxnId="{37A2D98E-0549-4BD4-A79B-4F3562147AD2}">
      <dgm:prSet/>
      <dgm:spPr/>
      <dgm:t>
        <a:bodyPr/>
        <a:lstStyle/>
        <a:p>
          <a:endParaRPr lang="ru-RU"/>
        </a:p>
      </dgm:t>
    </dgm:pt>
    <dgm:pt modelId="{8A777F58-2FD2-4309-8D6C-CD2500FF07EF}" type="sibTrans" cxnId="{37A2D98E-0549-4BD4-A79B-4F3562147AD2}">
      <dgm:prSet/>
      <dgm:spPr/>
      <dgm:t>
        <a:bodyPr/>
        <a:lstStyle/>
        <a:p>
          <a:endParaRPr lang="ru-RU"/>
        </a:p>
      </dgm:t>
    </dgm:pt>
    <dgm:pt modelId="{0029DB5F-EA53-4B52-BA12-763BD96DD84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3200" dirty="0" smtClean="0"/>
            <a:t>подготовка квалифицированных рабочих кадров и специалистов среднего звена в соответствии с потребностями региональной экономики и общества</a:t>
          </a:r>
          <a:endParaRPr lang="ru-RU" sz="3200" dirty="0"/>
        </a:p>
      </dgm:t>
    </dgm:pt>
    <dgm:pt modelId="{494CBFF2-5C9D-49CB-9A54-EA14E2427AF3}" type="parTrans" cxnId="{67D8C494-C869-4BD4-9AC0-0AAFA4940FCA}">
      <dgm:prSet/>
      <dgm:spPr/>
      <dgm:t>
        <a:bodyPr/>
        <a:lstStyle/>
        <a:p>
          <a:endParaRPr lang="ru-RU"/>
        </a:p>
      </dgm:t>
    </dgm:pt>
    <dgm:pt modelId="{F1DC8145-9584-49D8-92BB-192511E35ABB}" type="sibTrans" cxnId="{67D8C494-C869-4BD4-9AC0-0AAFA4940FCA}">
      <dgm:prSet/>
      <dgm:spPr/>
      <dgm:t>
        <a:bodyPr/>
        <a:lstStyle/>
        <a:p>
          <a:endParaRPr lang="ru-RU"/>
        </a:p>
      </dgm:t>
    </dgm:pt>
    <dgm:pt modelId="{BB90378C-74AF-4834-B111-57B6AE8A1229}" type="pres">
      <dgm:prSet presAssocID="{45AD7971-DAA4-4036-BB91-9CCAD3C8DF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7C418C-C4FA-4E66-B395-2F832306DF46}" type="pres">
      <dgm:prSet presAssocID="{0029DB5F-EA53-4B52-BA12-763BD96DD84B}" presName="boxAndChildren" presStyleCnt="0"/>
      <dgm:spPr/>
      <dgm:t>
        <a:bodyPr/>
        <a:lstStyle/>
        <a:p>
          <a:endParaRPr lang="ru-RU"/>
        </a:p>
      </dgm:t>
    </dgm:pt>
    <dgm:pt modelId="{A1D781BC-752E-4AE9-B981-BC95EBB7A577}" type="pres">
      <dgm:prSet presAssocID="{0029DB5F-EA53-4B52-BA12-763BD96DD84B}" presName="parentTextBox" presStyleLbl="node1" presStyleIdx="0" presStyleCnt="2"/>
      <dgm:spPr/>
      <dgm:t>
        <a:bodyPr/>
        <a:lstStyle/>
        <a:p>
          <a:endParaRPr lang="ru-RU"/>
        </a:p>
      </dgm:t>
    </dgm:pt>
    <dgm:pt modelId="{7CA2A0C3-78F5-4E15-8800-AEF2724737C0}" type="pres">
      <dgm:prSet presAssocID="{8A777F58-2FD2-4309-8D6C-CD2500FF07EF}" presName="sp" presStyleCnt="0"/>
      <dgm:spPr/>
      <dgm:t>
        <a:bodyPr/>
        <a:lstStyle/>
        <a:p>
          <a:endParaRPr lang="ru-RU"/>
        </a:p>
      </dgm:t>
    </dgm:pt>
    <dgm:pt modelId="{D70FC614-5A1E-43FD-9089-42BEA99372D2}" type="pres">
      <dgm:prSet presAssocID="{1C6072BE-9527-4199-A3AB-11CF8846B7CB}" presName="arrowAndChildren" presStyleCnt="0"/>
      <dgm:spPr/>
      <dgm:t>
        <a:bodyPr/>
        <a:lstStyle/>
        <a:p>
          <a:endParaRPr lang="ru-RU"/>
        </a:p>
      </dgm:t>
    </dgm:pt>
    <dgm:pt modelId="{45D1751B-2B82-42F9-BE10-A20CA9848123}" type="pres">
      <dgm:prSet presAssocID="{1C6072BE-9527-4199-A3AB-11CF8846B7CB}" presName="parentTextArrow" presStyleLbl="node1" presStyleIdx="1" presStyleCnt="2" custScaleY="34832"/>
      <dgm:spPr/>
      <dgm:t>
        <a:bodyPr/>
        <a:lstStyle/>
        <a:p>
          <a:endParaRPr lang="ru-RU"/>
        </a:p>
      </dgm:t>
    </dgm:pt>
  </dgm:ptLst>
  <dgm:cxnLst>
    <dgm:cxn modelId="{69900B06-611B-4A7C-8A4B-E403EA8E8371}" type="presOf" srcId="{1C6072BE-9527-4199-A3AB-11CF8846B7CB}" destId="{45D1751B-2B82-42F9-BE10-A20CA9848123}" srcOrd="0" destOrd="0" presId="urn:microsoft.com/office/officeart/2005/8/layout/process4"/>
    <dgm:cxn modelId="{C95221CF-06DB-4E42-80DB-5110763490C4}" type="presOf" srcId="{45AD7971-DAA4-4036-BB91-9CCAD3C8DF68}" destId="{BB90378C-74AF-4834-B111-57B6AE8A1229}" srcOrd="0" destOrd="0" presId="urn:microsoft.com/office/officeart/2005/8/layout/process4"/>
    <dgm:cxn modelId="{37A2D98E-0549-4BD4-A79B-4F3562147AD2}" srcId="{45AD7971-DAA4-4036-BB91-9CCAD3C8DF68}" destId="{1C6072BE-9527-4199-A3AB-11CF8846B7CB}" srcOrd="0" destOrd="0" parTransId="{84ACFB44-6BEA-4FB8-B882-99F68710240B}" sibTransId="{8A777F58-2FD2-4309-8D6C-CD2500FF07EF}"/>
    <dgm:cxn modelId="{67D8C494-C869-4BD4-9AC0-0AAFA4940FCA}" srcId="{45AD7971-DAA4-4036-BB91-9CCAD3C8DF68}" destId="{0029DB5F-EA53-4B52-BA12-763BD96DD84B}" srcOrd="1" destOrd="0" parTransId="{494CBFF2-5C9D-49CB-9A54-EA14E2427AF3}" sibTransId="{F1DC8145-9584-49D8-92BB-192511E35ABB}"/>
    <dgm:cxn modelId="{DE76877D-F8E8-483B-A572-B653DDA23F65}" type="presOf" srcId="{0029DB5F-EA53-4B52-BA12-763BD96DD84B}" destId="{A1D781BC-752E-4AE9-B981-BC95EBB7A577}" srcOrd="0" destOrd="0" presId="urn:microsoft.com/office/officeart/2005/8/layout/process4"/>
    <dgm:cxn modelId="{29B3FB8A-805B-48F4-8410-90E57A5BFB3D}" type="presParOf" srcId="{BB90378C-74AF-4834-B111-57B6AE8A1229}" destId="{627C418C-C4FA-4E66-B395-2F832306DF46}" srcOrd="0" destOrd="0" presId="urn:microsoft.com/office/officeart/2005/8/layout/process4"/>
    <dgm:cxn modelId="{03CA5F3F-3B44-495D-881B-5016DA0023C0}" type="presParOf" srcId="{627C418C-C4FA-4E66-B395-2F832306DF46}" destId="{A1D781BC-752E-4AE9-B981-BC95EBB7A577}" srcOrd="0" destOrd="0" presId="urn:microsoft.com/office/officeart/2005/8/layout/process4"/>
    <dgm:cxn modelId="{D4C8F172-973A-4342-8089-624892BCC87C}" type="presParOf" srcId="{BB90378C-74AF-4834-B111-57B6AE8A1229}" destId="{7CA2A0C3-78F5-4E15-8800-AEF2724737C0}" srcOrd="1" destOrd="0" presId="urn:microsoft.com/office/officeart/2005/8/layout/process4"/>
    <dgm:cxn modelId="{D48D9194-C172-4843-9A81-A8C8C454F33B}" type="presParOf" srcId="{BB90378C-74AF-4834-B111-57B6AE8A1229}" destId="{D70FC614-5A1E-43FD-9089-42BEA99372D2}" srcOrd="2" destOrd="0" presId="urn:microsoft.com/office/officeart/2005/8/layout/process4"/>
    <dgm:cxn modelId="{374093CC-17D1-4F45-A126-B9E33AD69996}" type="presParOf" srcId="{D70FC614-5A1E-43FD-9089-42BEA99372D2}" destId="{45D1751B-2B82-42F9-BE10-A20CA9848123}" srcOrd="0" destOrd="0" presId="urn:microsoft.com/office/officeart/2005/8/layout/process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A079FB-2A48-4F55-9278-ED60CD9C3802}" type="doc">
      <dgm:prSet loTypeId="urn:microsoft.com/office/officeart/2005/8/layout/vList5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F0A2F84-CC21-435F-8FC2-0DCBE3130DD4}">
      <dgm:prSet phldrT="[Текст]" custT="1"/>
      <dgm:spPr/>
      <dgm:t>
        <a:bodyPr/>
        <a:lstStyle/>
        <a:p>
          <a:r>
            <a:rPr lang="ru-RU" sz="3600" b="1" dirty="0" smtClean="0"/>
            <a:t>1</a:t>
          </a:r>
          <a:endParaRPr lang="ru-RU" sz="3600" b="1" dirty="0"/>
        </a:p>
      </dgm:t>
    </dgm:pt>
    <dgm:pt modelId="{07C7BCD7-4426-404D-92FB-57445055E002}" type="parTrans" cxnId="{9C9D23A9-FE84-4ED3-AF3F-1324FD3F088A}">
      <dgm:prSet/>
      <dgm:spPr/>
      <dgm:t>
        <a:bodyPr/>
        <a:lstStyle/>
        <a:p>
          <a:endParaRPr lang="ru-RU" sz="1500"/>
        </a:p>
      </dgm:t>
    </dgm:pt>
    <dgm:pt modelId="{02F9F05B-C7B8-4AAF-8B11-29D60E5A2F50}" type="sibTrans" cxnId="{9C9D23A9-FE84-4ED3-AF3F-1324FD3F088A}">
      <dgm:prSet/>
      <dgm:spPr/>
      <dgm:t>
        <a:bodyPr/>
        <a:lstStyle/>
        <a:p>
          <a:endParaRPr lang="ru-RU" sz="1500"/>
        </a:p>
      </dgm:t>
    </dgm:pt>
    <dgm:pt modelId="{A0182355-0232-44AD-928C-7CC7E1BD1826}">
      <dgm:prSet phldrT="[Текст]" custT="1"/>
      <dgm:spPr/>
      <dgm:t>
        <a:bodyPr/>
        <a:lstStyle/>
        <a:p>
          <a:r>
            <a:rPr lang="ru-RU" sz="1500" b="1" dirty="0" smtClean="0"/>
            <a:t>развитие материально-технической базы ПОО, методического и информационного обеспечения образовательного процесса;</a:t>
          </a:r>
          <a:endParaRPr lang="ru-RU" sz="1500" b="1" dirty="0"/>
        </a:p>
      </dgm:t>
    </dgm:pt>
    <dgm:pt modelId="{677DEF17-1F11-4D60-8ACB-88CF1B3895E4}" type="parTrans" cxnId="{C17471BC-880B-4E1F-A23C-BE4763E508DD}">
      <dgm:prSet/>
      <dgm:spPr/>
      <dgm:t>
        <a:bodyPr/>
        <a:lstStyle/>
        <a:p>
          <a:endParaRPr lang="ru-RU" sz="1500"/>
        </a:p>
      </dgm:t>
    </dgm:pt>
    <dgm:pt modelId="{594F9312-8160-4DD1-9CC4-E3FC91300C76}" type="sibTrans" cxnId="{C17471BC-880B-4E1F-A23C-BE4763E508DD}">
      <dgm:prSet/>
      <dgm:spPr/>
      <dgm:t>
        <a:bodyPr/>
        <a:lstStyle/>
        <a:p>
          <a:endParaRPr lang="ru-RU" sz="1500"/>
        </a:p>
      </dgm:t>
    </dgm:pt>
    <dgm:pt modelId="{E5B7D611-3F42-4A74-BF09-FF390E52250B}">
      <dgm:prSet phldrT="[Текст]" custT="1"/>
      <dgm:spPr/>
      <dgm:t>
        <a:bodyPr/>
        <a:lstStyle/>
        <a:p>
          <a:r>
            <a:rPr lang="ru-RU" sz="3600" b="1" dirty="0" smtClean="0"/>
            <a:t>2</a:t>
          </a:r>
          <a:endParaRPr lang="ru-RU" sz="3600" b="1" dirty="0"/>
        </a:p>
      </dgm:t>
    </dgm:pt>
    <dgm:pt modelId="{2E406713-3CCF-4450-813B-22A8F7F06E1E}" type="parTrans" cxnId="{ACA5DBFE-4B21-4980-ABDA-17FFF24BCB3A}">
      <dgm:prSet/>
      <dgm:spPr/>
      <dgm:t>
        <a:bodyPr/>
        <a:lstStyle/>
        <a:p>
          <a:endParaRPr lang="ru-RU" sz="1500"/>
        </a:p>
      </dgm:t>
    </dgm:pt>
    <dgm:pt modelId="{57B7BFF2-E0C8-4EDB-A462-43FCDBAAFAA8}" type="sibTrans" cxnId="{ACA5DBFE-4B21-4980-ABDA-17FFF24BCB3A}">
      <dgm:prSet/>
      <dgm:spPr/>
      <dgm:t>
        <a:bodyPr/>
        <a:lstStyle/>
        <a:p>
          <a:endParaRPr lang="ru-RU" sz="1500"/>
        </a:p>
      </dgm:t>
    </dgm:pt>
    <dgm:pt modelId="{3E1FE8A9-E748-4206-AE2F-8FAD45A003C5}">
      <dgm:prSet phldrT="[Текст]" custT="1"/>
      <dgm:spPr/>
      <dgm:t>
        <a:bodyPr/>
        <a:lstStyle/>
        <a:p>
          <a:r>
            <a:rPr lang="ru-RU" sz="1500" b="1" dirty="0" smtClean="0"/>
            <a:t>развитие учебно-производственной деятельности ПОО, в том числе путем создания структурных подразделений – «учебных фирм»;</a:t>
          </a:r>
          <a:endParaRPr lang="ru-RU" sz="1500" b="1" dirty="0"/>
        </a:p>
      </dgm:t>
    </dgm:pt>
    <dgm:pt modelId="{F7352AD2-B648-473D-A9D2-372718B8A595}" type="parTrans" cxnId="{17E27EB6-15C1-49F5-BC96-6DE876376565}">
      <dgm:prSet/>
      <dgm:spPr/>
      <dgm:t>
        <a:bodyPr/>
        <a:lstStyle/>
        <a:p>
          <a:endParaRPr lang="ru-RU" sz="1500"/>
        </a:p>
      </dgm:t>
    </dgm:pt>
    <dgm:pt modelId="{1128E187-0418-4521-B2D4-CC211700063B}" type="sibTrans" cxnId="{17E27EB6-15C1-49F5-BC96-6DE876376565}">
      <dgm:prSet/>
      <dgm:spPr/>
      <dgm:t>
        <a:bodyPr/>
        <a:lstStyle/>
        <a:p>
          <a:endParaRPr lang="ru-RU" sz="1500"/>
        </a:p>
      </dgm:t>
    </dgm:pt>
    <dgm:pt modelId="{F446CDA2-7743-4072-A4EE-F7FA9B8B959B}">
      <dgm:prSet phldrT="[Текст]" custT="1"/>
      <dgm:spPr/>
      <dgm:t>
        <a:bodyPr/>
        <a:lstStyle/>
        <a:p>
          <a:r>
            <a:rPr lang="ru-RU" sz="3600" b="1" dirty="0" smtClean="0"/>
            <a:t>3</a:t>
          </a:r>
          <a:endParaRPr lang="ru-RU" sz="3600" b="1" dirty="0"/>
        </a:p>
      </dgm:t>
    </dgm:pt>
    <dgm:pt modelId="{7A402358-BA9F-49F7-A167-8156E844E4BE}" type="parTrans" cxnId="{7AECFB5C-7FFE-4FD4-85C1-C84AC9197750}">
      <dgm:prSet/>
      <dgm:spPr/>
      <dgm:t>
        <a:bodyPr/>
        <a:lstStyle/>
        <a:p>
          <a:endParaRPr lang="ru-RU" sz="1500"/>
        </a:p>
      </dgm:t>
    </dgm:pt>
    <dgm:pt modelId="{0B8E51D4-8EBE-40A5-A0E9-FEC51A9E506D}" type="sibTrans" cxnId="{7AECFB5C-7FFE-4FD4-85C1-C84AC9197750}">
      <dgm:prSet/>
      <dgm:spPr/>
      <dgm:t>
        <a:bodyPr/>
        <a:lstStyle/>
        <a:p>
          <a:endParaRPr lang="ru-RU" sz="1500"/>
        </a:p>
      </dgm:t>
    </dgm:pt>
    <dgm:pt modelId="{54EB4919-4492-4B56-A59F-F14126E366B5}">
      <dgm:prSet phldrT="[Текст]" custT="1"/>
      <dgm:spPr/>
      <dgm:t>
        <a:bodyPr/>
        <a:lstStyle/>
        <a:p>
          <a:r>
            <a:rPr lang="ru-RU" sz="1500" b="1" smtClean="0"/>
            <a:t>участие в национальных и международных соревнованиях профессионального мастерства, в т.ч. Ворлдскиллс;</a:t>
          </a:r>
          <a:endParaRPr lang="ru-RU" sz="1500" b="1" dirty="0"/>
        </a:p>
      </dgm:t>
    </dgm:pt>
    <dgm:pt modelId="{0F62FEFD-F25F-49A9-95DA-225E762A09E1}" type="parTrans" cxnId="{CD76F411-6FA2-404F-8E8B-564770028BF0}">
      <dgm:prSet/>
      <dgm:spPr/>
      <dgm:t>
        <a:bodyPr/>
        <a:lstStyle/>
        <a:p>
          <a:endParaRPr lang="ru-RU" sz="1500"/>
        </a:p>
      </dgm:t>
    </dgm:pt>
    <dgm:pt modelId="{D0F8A650-3845-4912-B7C0-B18B1E8E21DC}" type="sibTrans" cxnId="{CD76F411-6FA2-404F-8E8B-564770028BF0}">
      <dgm:prSet/>
      <dgm:spPr/>
      <dgm:t>
        <a:bodyPr/>
        <a:lstStyle/>
        <a:p>
          <a:endParaRPr lang="ru-RU" sz="1500"/>
        </a:p>
      </dgm:t>
    </dgm:pt>
    <dgm:pt modelId="{E7F88089-55A2-490B-B0E4-540CC5AE5EE9}">
      <dgm:prSet custT="1"/>
      <dgm:spPr/>
      <dgm:t>
        <a:bodyPr/>
        <a:lstStyle/>
        <a:p>
          <a:r>
            <a:rPr lang="ru-RU" sz="3600" b="1" dirty="0" smtClean="0"/>
            <a:t>4</a:t>
          </a:r>
          <a:endParaRPr lang="ru-RU" sz="3600" b="1" dirty="0"/>
        </a:p>
      </dgm:t>
    </dgm:pt>
    <dgm:pt modelId="{523564ED-C065-4A2F-925C-85CE78F16D4A}" type="parTrans" cxnId="{2390C311-7D97-41FE-89F6-614ED4154DB0}">
      <dgm:prSet/>
      <dgm:spPr/>
      <dgm:t>
        <a:bodyPr/>
        <a:lstStyle/>
        <a:p>
          <a:endParaRPr lang="ru-RU" sz="1500"/>
        </a:p>
      </dgm:t>
    </dgm:pt>
    <dgm:pt modelId="{E00E64C8-9445-492B-9D78-2E392B70DCF3}" type="sibTrans" cxnId="{2390C311-7D97-41FE-89F6-614ED4154DB0}">
      <dgm:prSet/>
      <dgm:spPr/>
      <dgm:t>
        <a:bodyPr/>
        <a:lstStyle/>
        <a:p>
          <a:endParaRPr lang="ru-RU" sz="1500"/>
        </a:p>
      </dgm:t>
    </dgm:pt>
    <dgm:pt modelId="{9C0B6B8E-7BC1-4BE0-96E3-5F82B09584AA}">
      <dgm:prSet custT="1"/>
      <dgm:spPr/>
      <dgm:t>
        <a:bodyPr/>
        <a:lstStyle/>
        <a:p>
          <a:r>
            <a:rPr lang="ru-RU" sz="3600" b="1" dirty="0" smtClean="0"/>
            <a:t>5</a:t>
          </a:r>
          <a:endParaRPr lang="ru-RU" sz="3600" b="1" dirty="0"/>
        </a:p>
      </dgm:t>
    </dgm:pt>
    <dgm:pt modelId="{DA7B4BCB-942D-4C3E-BBEE-1CE2A76EB4AB}" type="parTrans" cxnId="{2168C837-0535-499A-9CAE-1670EB118008}">
      <dgm:prSet/>
      <dgm:spPr/>
      <dgm:t>
        <a:bodyPr/>
        <a:lstStyle/>
        <a:p>
          <a:endParaRPr lang="ru-RU" sz="1500"/>
        </a:p>
      </dgm:t>
    </dgm:pt>
    <dgm:pt modelId="{44098175-550B-4380-8219-F229C4F57D7E}" type="sibTrans" cxnId="{2168C837-0535-499A-9CAE-1670EB118008}">
      <dgm:prSet/>
      <dgm:spPr/>
      <dgm:t>
        <a:bodyPr/>
        <a:lstStyle/>
        <a:p>
          <a:endParaRPr lang="ru-RU" sz="1500"/>
        </a:p>
      </dgm:t>
    </dgm:pt>
    <dgm:pt modelId="{751569A7-2DBE-4E65-8616-B7C7101B21D5}">
      <dgm:prSet custT="1"/>
      <dgm:spPr/>
      <dgm:t>
        <a:bodyPr/>
        <a:lstStyle/>
        <a:p>
          <a:r>
            <a:rPr lang="ru-RU" sz="3600" b="1" dirty="0" smtClean="0"/>
            <a:t>6</a:t>
          </a:r>
          <a:endParaRPr lang="ru-RU" sz="3600" b="1" dirty="0"/>
        </a:p>
      </dgm:t>
    </dgm:pt>
    <dgm:pt modelId="{2D8F5B3E-798E-44CE-9141-B808349FB4B6}" type="parTrans" cxnId="{33277A77-A8A1-4E6E-A1EB-D668E81412B0}">
      <dgm:prSet/>
      <dgm:spPr/>
      <dgm:t>
        <a:bodyPr/>
        <a:lstStyle/>
        <a:p>
          <a:endParaRPr lang="ru-RU" sz="1500"/>
        </a:p>
      </dgm:t>
    </dgm:pt>
    <dgm:pt modelId="{53930499-C706-435D-BD58-01C554308704}" type="sibTrans" cxnId="{33277A77-A8A1-4E6E-A1EB-D668E81412B0}">
      <dgm:prSet/>
      <dgm:spPr/>
      <dgm:t>
        <a:bodyPr/>
        <a:lstStyle/>
        <a:p>
          <a:endParaRPr lang="ru-RU" sz="1500"/>
        </a:p>
      </dgm:t>
    </dgm:pt>
    <dgm:pt modelId="{6BF9913F-F1CC-40F4-BB83-8671AE3F9B95}">
      <dgm:prSet custT="1"/>
      <dgm:spPr/>
      <dgm:t>
        <a:bodyPr/>
        <a:lstStyle/>
        <a:p>
          <a:r>
            <a:rPr lang="ru-RU" sz="1500" b="1" smtClean="0"/>
            <a:t>развитие сетевой формы реализации образовательных программ с ПОО, образовательными организациями ВО;</a:t>
          </a:r>
          <a:endParaRPr lang="ru-RU" sz="1500" b="1" dirty="0"/>
        </a:p>
      </dgm:t>
    </dgm:pt>
    <dgm:pt modelId="{56D2A5D8-FFEA-40F2-8F35-4F749D169965}" type="parTrans" cxnId="{1039DF38-46D4-41AF-A716-D9083EC0A661}">
      <dgm:prSet/>
      <dgm:spPr/>
      <dgm:t>
        <a:bodyPr/>
        <a:lstStyle/>
        <a:p>
          <a:endParaRPr lang="ru-RU" sz="1500"/>
        </a:p>
      </dgm:t>
    </dgm:pt>
    <dgm:pt modelId="{EF885A65-B731-46D8-9DDA-D4BE1C781F1A}" type="sibTrans" cxnId="{1039DF38-46D4-41AF-A716-D9083EC0A661}">
      <dgm:prSet/>
      <dgm:spPr/>
      <dgm:t>
        <a:bodyPr/>
        <a:lstStyle/>
        <a:p>
          <a:endParaRPr lang="ru-RU" sz="1500"/>
        </a:p>
      </dgm:t>
    </dgm:pt>
    <dgm:pt modelId="{A30E5447-0468-411B-8714-E6A12320BC97}">
      <dgm:prSet custT="1"/>
      <dgm:spPr/>
      <dgm:t>
        <a:bodyPr/>
        <a:lstStyle/>
        <a:p>
          <a:r>
            <a:rPr lang="ru-RU" sz="1500" b="1" smtClean="0"/>
            <a:t>создание условий для повышения квалификации педагогов;</a:t>
          </a:r>
          <a:endParaRPr lang="ru-RU" sz="1500" b="1" dirty="0"/>
        </a:p>
      </dgm:t>
    </dgm:pt>
    <dgm:pt modelId="{0DA9D501-4031-4FEC-8E71-80E710A58043}" type="parTrans" cxnId="{69446993-423A-4382-8216-984CF5BF9298}">
      <dgm:prSet/>
      <dgm:spPr/>
      <dgm:t>
        <a:bodyPr/>
        <a:lstStyle/>
        <a:p>
          <a:endParaRPr lang="ru-RU" sz="1500"/>
        </a:p>
      </dgm:t>
    </dgm:pt>
    <dgm:pt modelId="{6BF346D5-8CD7-41C4-94ED-E122328172A6}" type="sibTrans" cxnId="{69446993-423A-4382-8216-984CF5BF9298}">
      <dgm:prSet/>
      <dgm:spPr/>
      <dgm:t>
        <a:bodyPr/>
        <a:lstStyle/>
        <a:p>
          <a:endParaRPr lang="ru-RU" sz="1500"/>
        </a:p>
      </dgm:t>
    </dgm:pt>
    <dgm:pt modelId="{99FC1A23-E4D6-4760-8787-68A60E6871EE}">
      <dgm:prSet custT="1"/>
      <dgm:spPr/>
      <dgm:t>
        <a:bodyPr/>
        <a:lstStyle/>
        <a:p>
          <a:r>
            <a:rPr lang="ru-RU" sz="1500" b="1" smtClean="0"/>
            <a:t>развитие производственной (внебюджетной) деятельности ПОО.</a:t>
          </a:r>
          <a:endParaRPr lang="ru-RU" sz="1500" b="1" dirty="0"/>
        </a:p>
      </dgm:t>
    </dgm:pt>
    <dgm:pt modelId="{8A48F88B-3476-4595-BE9A-7AF17CE6F7A5}" type="parTrans" cxnId="{382AE03A-7168-4542-B7A2-822C912EDEE9}">
      <dgm:prSet/>
      <dgm:spPr/>
      <dgm:t>
        <a:bodyPr/>
        <a:lstStyle/>
        <a:p>
          <a:endParaRPr lang="ru-RU" sz="1500"/>
        </a:p>
      </dgm:t>
    </dgm:pt>
    <dgm:pt modelId="{4B35ED3A-6C1D-4CDB-9394-1BE7B8F139F1}" type="sibTrans" cxnId="{382AE03A-7168-4542-B7A2-822C912EDEE9}">
      <dgm:prSet/>
      <dgm:spPr/>
      <dgm:t>
        <a:bodyPr/>
        <a:lstStyle/>
        <a:p>
          <a:endParaRPr lang="ru-RU" sz="1500"/>
        </a:p>
      </dgm:t>
    </dgm:pt>
    <dgm:pt modelId="{59DAB6C7-EA1D-467F-9784-12AB2C72941A}" type="pres">
      <dgm:prSet presAssocID="{7FA079FB-2A48-4F55-9278-ED60CD9C38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79FAB0-7802-4D4F-A967-A8F34DD395F4}" type="pres">
      <dgm:prSet presAssocID="{1F0A2F84-CC21-435F-8FC2-0DCBE3130DD4}" presName="linNode" presStyleCnt="0"/>
      <dgm:spPr/>
      <dgm:t>
        <a:bodyPr/>
        <a:lstStyle/>
        <a:p>
          <a:endParaRPr lang="ru-RU"/>
        </a:p>
      </dgm:t>
    </dgm:pt>
    <dgm:pt modelId="{6B2D5D34-B01A-453E-9565-2E1609CE9C10}" type="pres">
      <dgm:prSet presAssocID="{1F0A2F84-CC21-435F-8FC2-0DCBE3130DD4}" presName="parentText" presStyleLbl="node1" presStyleIdx="0" presStyleCnt="6" custScaleX="497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DFC22-CE9F-4A10-A151-DE17DA81C370}" type="pres">
      <dgm:prSet presAssocID="{1F0A2F84-CC21-435F-8FC2-0DCBE3130DD4}" presName="descendantText" presStyleLbl="alignAccFollowNode1" presStyleIdx="0" presStyleCnt="6" custScaleX="117391" custLinFactNeighborX="0" custLinFactNeighborY="6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4ACDA-7F15-4E36-B143-62CA4053B0BA}" type="pres">
      <dgm:prSet presAssocID="{02F9F05B-C7B8-4AAF-8B11-29D60E5A2F50}" presName="sp" presStyleCnt="0"/>
      <dgm:spPr/>
      <dgm:t>
        <a:bodyPr/>
        <a:lstStyle/>
        <a:p>
          <a:endParaRPr lang="ru-RU"/>
        </a:p>
      </dgm:t>
    </dgm:pt>
    <dgm:pt modelId="{5BF7C3A9-6C71-4EEC-89E7-DD03CBFD3A5B}" type="pres">
      <dgm:prSet presAssocID="{E5B7D611-3F42-4A74-BF09-FF390E52250B}" presName="linNode" presStyleCnt="0"/>
      <dgm:spPr/>
      <dgm:t>
        <a:bodyPr/>
        <a:lstStyle/>
        <a:p>
          <a:endParaRPr lang="ru-RU"/>
        </a:p>
      </dgm:t>
    </dgm:pt>
    <dgm:pt modelId="{7E6C92BE-D127-474B-ADB8-25BFA63EB95F}" type="pres">
      <dgm:prSet presAssocID="{E5B7D611-3F42-4A74-BF09-FF390E52250B}" presName="parentText" presStyleLbl="node1" presStyleIdx="1" presStyleCnt="6" custScaleX="497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4C6208-1D55-4309-A23B-4D3EE2B25EE1}" type="pres">
      <dgm:prSet presAssocID="{E5B7D611-3F42-4A74-BF09-FF390E52250B}" presName="descendantText" presStyleLbl="alignAccFollowNode1" presStyleIdx="1" presStyleCnt="6" custScaleX="117391" custLinFactNeighborX="0" custLinFactNeighborY="6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A927AC-C4D9-45D9-ACE9-8E327F1FE4E2}" type="pres">
      <dgm:prSet presAssocID="{57B7BFF2-E0C8-4EDB-A462-43FCDBAAFAA8}" presName="sp" presStyleCnt="0"/>
      <dgm:spPr/>
      <dgm:t>
        <a:bodyPr/>
        <a:lstStyle/>
        <a:p>
          <a:endParaRPr lang="ru-RU"/>
        </a:p>
      </dgm:t>
    </dgm:pt>
    <dgm:pt modelId="{89329313-1EC6-4208-B438-26A89B9869B9}" type="pres">
      <dgm:prSet presAssocID="{F446CDA2-7743-4072-A4EE-F7FA9B8B959B}" presName="linNode" presStyleCnt="0"/>
      <dgm:spPr/>
      <dgm:t>
        <a:bodyPr/>
        <a:lstStyle/>
        <a:p>
          <a:endParaRPr lang="ru-RU"/>
        </a:p>
      </dgm:t>
    </dgm:pt>
    <dgm:pt modelId="{2F7E90A6-F79B-4CD4-B25C-47D64EF92B5A}" type="pres">
      <dgm:prSet presAssocID="{F446CDA2-7743-4072-A4EE-F7FA9B8B959B}" presName="parentText" presStyleLbl="node1" presStyleIdx="2" presStyleCnt="6" custScaleX="497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5E2FB4-2C33-4E86-9DC7-DB88CA4FCAC3}" type="pres">
      <dgm:prSet presAssocID="{F446CDA2-7743-4072-A4EE-F7FA9B8B959B}" presName="descendantText" presStyleLbl="alignAccFollowNode1" presStyleIdx="2" presStyleCnt="6" custScaleX="117391" custLinFactNeighborX="0" custLinFactNeighborY="6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E268D-5286-42D4-9C1A-4912591DA4FD}" type="pres">
      <dgm:prSet presAssocID="{0B8E51D4-8EBE-40A5-A0E9-FEC51A9E506D}" presName="sp" presStyleCnt="0"/>
      <dgm:spPr/>
      <dgm:t>
        <a:bodyPr/>
        <a:lstStyle/>
        <a:p>
          <a:endParaRPr lang="ru-RU"/>
        </a:p>
      </dgm:t>
    </dgm:pt>
    <dgm:pt modelId="{2B42E428-4EC5-4261-AAE2-C3C8DA3E88B0}" type="pres">
      <dgm:prSet presAssocID="{E7F88089-55A2-490B-B0E4-540CC5AE5EE9}" presName="linNode" presStyleCnt="0"/>
      <dgm:spPr/>
      <dgm:t>
        <a:bodyPr/>
        <a:lstStyle/>
        <a:p>
          <a:endParaRPr lang="ru-RU"/>
        </a:p>
      </dgm:t>
    </dgm:pt>
    <dgm:pt modelId="{B9F58D42-1AF0-498F-86C2-AC5482B59F18}" type="pres">
      <dgm:prSet presAssocID="{E7F88089-55A2-490B-B0E4-540CC5AE5EE9}" presName="parentText" presStyleLbl="node1" presStyleIdx="3" presStyleCnt="6" custScaleX="49759" custLinFactNeighborY="-6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9E5AA-4B8C-4FF3-A2D2-6F2A2C90A8C2}" type="pres">
      <dgm:prSet presAssocID="{E7F88089-55A2-490B-B0E4-540CC5AE5EE9}" presName="descendantText" presStyleLbl="alignAccFollowNode1" presStyleIdx="3" presStyleCnt="6" custScaleX="117391" custLinFactNeighborX="0" custLinFactNeighborY="6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B6D61-9B86-49CF-AF80-0A50708BB00F}" type="pres">
      <dgm:prSet presAssocID="{E00E64C8-9445-492B-9D78-2E392B70DCF3}" presName="sp" presStyleCnt="0"/>
      <dgm:spPr/>
      <dgm:t>
        <a:bodyPr/>
        <a:lstStyle/>
        <a:p>
          <a:endParaRPr lang="ru-RU"/>
        </a:p>
      </dgm:t>
    </dgm:pt>
    <dgm:pt modelId="{FAFEF295-649D-4A34-B86A-3C54EBB79ECA}" type="pres">
      <dgm:prSet presAssocID="{9C0B6B8E-7BC1-4BE0-96E3-5F82B09584AA}" presName="linNode" presStyleCnt="0"/>
      <dgm:spPr/>
      <dgm:t>
        <a:bodyPr/>
        <a:lstStyle/>
        <a:p>
          <a:endParaRPr lang="ru-RU"/>
        </a:p>
      </dgm:t>
    </dgm:pt>
    <dgm:pt modelId="{8592AFD7-60F8-435F-BF9F-00DFBF88F621}" type="pres">
      <dgm:prSet presAssocID="{9C0B6B8E-7BC1-4BE0-96E3-5F82B09584AA}" presName="parentText" presStyleLbl="node1" presStyleIdx="4" presStyleCnt="6" custScaleX="497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2C98AF-C0FC-4643-9C06-3C0D3E92357F}" type="pres">
      <dgm:prSet presAssocID="{9C0B6B8E-7BC1-4BE0-96E3-5F82B09584AA}" presName="descendantText" presStyleLbl="alignAccFollowNode1" presStyleIdx="4" presStyleCnt="6" custScaleX="117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8BD60-1024-4CBC-BAD2-B5A91C2B3243}" type="pres">
      <dgm:prSet presAssocID="{44098175-550B-4380-8219-F229C4F57D7E}" presName="sp" presStyleCnt="0"/>
      <dgm:spPr/>
      <dgm:t>
        <a:bodyPr/>
        <a:lstStyle/>
        <a:p>
          <a:endParaRPr lang="ru-RU"/>
        </a:p>
      </dgm:t>
    </dgm:pt>
    <dgm:pt modelId="{2B2C477E-5A50-4B73-9952-173B6BE80670}" type="pres">
      <dgm:prSet presAssocID="{751569A7-2DBE-4E65-8616-B7C7101B21D5}" presName="linNode" presStyleCnt="0"/>
      <dgm:spPr/>
      <dgm:t>
        <a:bodyPr/>
        <a:lstStyle/>
        <a:p>
          <a:endParaRPr lang="ru-RU"/>
        </a:p>
      </dgm:t>
    </dgm:pt>
    <dgm:pt modelId="{C1F6D2CD-B8A1-437A-B5C2-084524D317E2}" type="pres">
      <dgm:prSet presAssocID="{751569A7-2DBE-4E65-8616-B7C7101B21D5}" presName="parentText" presStyleLbl="node1" presStyleIdx="5" presStyleCnt="6" custScaleX="497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47DB6-CECD-497B-8979-BEAEBDAD19E5}" type="pres">
      <dgm:prSet presAssocID="{751569A7-2DBE-4E65-8616-B7C7101B21D5}" presName="descendantText" presStyleLbl="alignAccFollowNode1" presStyleIdx="5" presStyleCnt="6" custScaleX="117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ECFB5C-7FFE-4FD4-85C1-C84AC9197750}" srcId="{7FA079FB-2A48-4F55-9278-ED60CD9C3802}" destId="{F446CDA2-7743-4072-A4EE-F7FA9B8B959B}" srcOrd="2" destOrd="0" parTransId="{7A402358-BA9F-49F7-A167-8156E844E4BE}" sibTransId="{0B8E51D4-8EBE-40A5-A0E9-FEC51A9E506D}"/>
    <dgm:cxn modelId="{33277A77-A8A1-4E6E-A1EB-D668E81412B0}" srcId="{7FA079FB-2A48-4F55-9278-ED60CD9C3802}" destId="{751569A7-2DBE-4E65-8616-B7C7101B21D5}" srcOrd="5" destOrd="0" parTransId="{2D8F5B3E-798E-44CE-9141-B808349FB4B6}" sibTransId="{53930499-C706-435D-BD58-01C554308704}"/>
    <dgm:cxn modelId="{766FB1CF-B440-4828-B691-18C37F38A582}" type="presOf" srcId="{A0182355-0232-44AD-928C-7CC7E1BD1826}" destId="{EADDFC22-CE9F-4A10-A151-DE17DA81C370}" srcOrd="0" destOrd="0" presId="urn:microsoft.com/office/officeart/2005/8/layout/vList5"/>
    <dgm:cxn modelId="{35C1BA42-C75D-4084-9434-4184065B37AC}" type="presOf" srcId="{A30E5447-0468-411B-8714-E6A12320BC97}" destId="{A52C98AF-C0FC-4643-9C06-3C0D3E92357F}" srcOrd="0" destOrd="0" presId="urn:microsoft.com/office/officeart/2005/8/layout/vList5"/>
    <dgm:cxn modelId="{4523C20A-61D7-4FBD-9FC9-5CA37923FF19}" type="presOf" srcId="{751569A7-2DBE-4E65-8616-B7C7101B21D5}" destId="{C1F6D2CD-B8A1-437A-B5C2-084524D317E2}" srcOrd="0" destOrd="0" presId="urn:microsoft.com/office/officeart/2005/8/layout/vList5"/>
    <dgm:cxn modelId="{ACA5DBFE-4B21-4980-ABDA-17FFF24BCB3A}" srcId="{7FA079FB-2A48-4F55-9278-ED60CD9C3802}" destId="{E5B7D611-3F42-4A74-BF09-FF390E52250B}" srcOrd="1" destOrd="0" parTransId="{2E406713-3CCF-4450-813B-22A8F7F06E1E}" sibTransId="{57B7BFF2-E0C8-4EDB-A462-43FCDBAAFAA8}"/>
    <dgm:cxn modelId="{E388BE42-B2EB-4BBD-953F-C1207FB74650}" type="presOf" srcId="{1F0A2F84-CC21-435F-8FC2-0DCBE3130DD4}" destId="{6B2D5D34-B01A-453E-9565-2E1609CE9C10}" srcOrd="0" destOrd="0" presId="urn:microsoft.com/office/officeart/2005/8/layout/vList5"/>
    <dgm:cxn modelId="{2894FD8C-C495-41B9-BCB1-A0D9A712DE0A}" type="presOf" srcId="{54EB4919-4492-4B56-A59F-F14126E366B5}" destId="{FC5E2FB4-2C33-4E86-9DC7-DB88CA4FCAC3}" srcOrd="0" destOrd="0" presId="urn:microsoft.com/office/officeart/2005/8/layout/vList5"/>
    <dgm:cxn modelId="{E8F0BC2E-7E52-4285-8571-4A09724FF64F}" type="presOf" srcId="{9C0B6B8E-7BC1-4BE0-96E3-5F82B09584AA}" destId="{8592AFD7-60F8-435F-BF9F-00DFBF88F621}" srcOrd="0" destOrd="0" presId="urn:microsoft.com/office/officeart/2005/8/layout/vList5"/>
    <dgm:cxn modelId="{C9DF72D1-6697-47F2-A076-B704BAABADCA}" type="presOf" srcId="{F446CDA2-7743-4072-A4EE-F7FA9B8B959B}" destId="{2F7E90A6-F79B-4CD4-B25C-47D64EF92B5A}" srcOrd="0" destOrd="0" presId="urn:microsoft.com/office/officeart/2005/8/layout/vList5"/>
    <dgm:cxn modelId="{4868649B-61AD-484C-8CD9-E9419AF1213D}" type="presOf" srcId="{7FA079FB-2A48-4F55-9278-ED60CD9C3802}" destId="{59DAB6C7-EA1D-467F-9784-12AB2C72941A}" srcOrd="0" destOrd="0" presId="urn:microsoft.com/office/officeart/2005/8/layout/vList5"/>
    <dgm:cxn modelId="{69446993-423A-4382-8216-984CF5BF9298}" srcId="{9C0B6B8E-7BC1-4BE0-96E3-5F82B09584AA}" destId="{A30E5447-0468-411B-8714-E6A12320BC97}" srcOrd="0" destOrd="0" parTransId="{0DA9D501-4031-4FEC-8E71-80E710A58043}" sibTransId="{6BF346D5-8CD7-41C4-94ED-E122328172A6}"/>
    <dgm:cxn modelId="{2168C837-0535-499A-9CAE-1670EB118008}" srcId="{7FA079FB-2A48-4F55-9278-ED60CD9C3802}" destId="{9C0B6B8E-7BC1-4BE0-96E3-5F82B09584AA}" srcOrd="4" destOrd="0" parTransId="{DA7B4BCB-942D-4C3E-BBEE-1CE2A76EB4AB}" sibTransId="{44098175-550B-4380-8219-F229C4F57D7E}"/>
    <dgm:cxn modelId="{C17471BC-880B-4E1F-A23C-BE4763E508DD}" srcId="{1F0A2F84-CC21-435F-8FC2-0DCBE3130DD4}" destId="{A0182355-0232-44AD-928C-7CC7E1BD1826}" srcOrd="0" destOrd="0" parTransId="{677DEF17-1F11-4D60-8ACB-88CF1B3895E4}" sibTransId="{594F9312-8160-4DD1-9CC4-E3FC91300C76}"/>
    <dgm:cxn modelId="{2390C311-7D97-41FE-89F6-614ED4154DB0}" srcId="{7FA079FB-2A48-4F55-9278-ED60CD9C3802}" destId="{E7F88089-55A2-490B-B0E4-540CC5AE5EE9}" srcOrd="3" destOrd="0" parTransId="{523564ED-C065-4A2F-925C-85CE78F16D4A}" sibTransId="{E00E64C8-9445-492B-9D78-2E392B70DCF3}"/>
    <dgm:cxn modelId="{1039DF38-46D4-41AF-A716-D9083EC0A661}" srcId="{E7F88089-55A2-490B-B0E4-540CC5AE5EE9}" destId="{6BF9913F-F1CC-40F4-BB83-8671AE3F9B95}" srcOrd="0" destOrd="0" parTransId="{56D2A5D8-FFEA-40F2-8F35-4F749D169965}" sibTransId="{EF885A65-B731-46D8-9DDA-D4BE1C781F1A}"/>
    <dgm:cxn modelId="{CD76F411-6FA2-404F-8E8B-564770028BF0}" srcId="{F446CDA2-7743-4072-A4EE-F7FA9B8B959B}" destId="{54EB4919-4492-4B56-A59F-F14126E366B5}" srcOrd="0" destOrd="0" parTransId="{0F62FEFD-F25F-49A9-95DA-225E762A09E1}" sibTransId="{D0F8A650-3845-4912-B7C0-B18B1E8E21DC}"/>
    <dgm:cxn modelId="{17E27EB6-15C1-49F5-BC96-6DE876376565}" srcId="{E5B7D611-3F42-4A74-BF09-FF390E52250B}" destId="{3E1FE8A9-E748-4206-AE2F-8FAD45A003C5}" srcOrd="0" destOrd="0" parTransId="{F7352AD2-B648-473D-A9D2-372718B8A595}" sibTransId="{1128E187-0418-4521-B2D4-CC211700063B}"/>
    <dgm:cxn modelId="{77C664E1-D331-4F16-A529-FA8F33B39C68}" type="presOf" srcId="{E5B7D611-3F42-4A74-BF09-FF390E52250B}" destId="{7E6C92BE-D127-474B-ADB8-25BFA63EB95F}" srcOrd="0" destOrd="0" presId="urn:microsoft.com/office/officeart/2005/8/layout/vList5"/>
    <dgm:cxn modelId="{99DF46C4-BA70-42FA-9C2E-CF8CBDFC9802}" type="presOf" srcId="{E7F88089-55A2-490B-B0E4-540CC5AE5EE9}" destId="{B9F58D42-1AF0-498F-86C2-AC5482B59F18}" srcOrd="0" destOrd="0" presId="urn:microsoft.com/office/officeart/2005/8/layout/vList5"/>
    <dgm:cxn modelId="{9C9D23A9-FE84-4ED3-AF3F-1324FD3F088A}" srcId="{7FA079FB-2A48-4F55-9278-ED60CD9C3802}" destId="{1F0A2F84-CC21-435F-8FC2-0DCBE3130DD4}" srcOrd="0" destOrd="0" parTransId="{07C7BCD7-4426-404D-92FB-57445055E002}" sibTransId="{02F9F05B-C7B8-4AAF-8B11-29D60E5A2F50}"/>
    <dgm:cxn modelId="{AB810EAF-829B-491A-BD46-EA271EC02986}" type="presOf" srcId="{3E1FE8A9-E748-4206-AE2F-8FAD45A003C5}" destId="{214C6208-1D55-4309-A23B-4D3EE2B25EE1}" srcOrd="0" destOrd="0" presId="urn:microsoft.com/office/officeart/2005/8/layout/vList5"/>
    <dgm:cxn modelId="{382AE03A-7168-4542-B7A2-822C912EDEE9}" srcId="{751569A7-2DBE-4E65-8616-B7C7101B21D5}" destId="{99FC1A23-E4D6-4760-8787-68A60E6871EE}" srcOrd="0" destOrd="0" parTransId="{8A48F88B-3476-4595-BE9A-7AF17CE6F7A5}" sibTransId="{4B35ED3A-6C1D-4CDB-9394-1BE7B8F139F1}"/>
    <dgm:cxn modelId="{18867470-03E6-4E30-8343-B7D7304599F6}" type="presOf" srcId="{6BF9913F-F1CC-40F4-BB83-8671AE3F9B95}" destId="{3DC9E5AA-4B8C-4FF3-A2D2-6F2A2C90A8C2}" srcOrd="0" destOrd="0" presId="urn:microsoft.com/office/officeart/2005/8/layout/vList5"/>
    <dgm:cxn modelId="{33786DBE-9B23-486E-9F0D-B0A6CAF7930F}" type="presOf" srcId="{99FC1A23-E4D6-4760-8787-68A60E6871EE}" destId="{2F147DB6-CECD-497B-8979-BEAEBDAD19E5}" srcOrd="0" destOrd="0" presId="urn:microsoft.com/office/officeart/2005/8/layout/vList5"/>
    <dgm:cxn modelId="{39A273ED-5F31-452C-A011-7AC3629FD41D}" type="presParOf" srcId="{59DAB6C7-EA1D-467F-9784-12AB2C72941A}" destId="{5C79FAB0-7802-4D4F-A967-A8F34DD395F4}" srcOrd="0" destOrd="0" presId="urn:microsoft.com/office/officeart/2005/8/layout/vList5"/>
    <dgm:cxn modelId="{57586DFF-F3FD-4AEF-94AE-456D7CCB0D6F}" type="presParOf" srcId="{5C79FAB0-7802-4D4F-A967-A8F34DD395F4}" destId="{6B2D5D34-B01A-453E-9565-2E1609CE9C10}" srcOrd="0" destOrd="0" presId="urn:microsoft.com/office/officeart/2005/8/layout/vList5"/>
    <dgm:cxn modelId="{C6C0846A-7312-419E-9746-6ABB01501F36}" type="presParOf" srcId="{5C79FAB0-7802-4D4F-A967-A8F34DD395F4}" destId="{EADDFC22-CE9F-4A10-A151-DE17DA81C370}" srcOrd="1" destOrd="0" presId="urn:microsoft.com/office/officeart/2005/8/layout/vList5"/>
    <dgm:cxn modelId="{6F54506F-8A70-484C-B30F-62847D6A48B9}" type="presParOf" srcId="{59DAB6C7-EA1D-467F-9784-12AB2C72941A}" destId="{6734ACDA-7F15-4E36-B143-62CA4053B0BA}" srcOrd="1" destOrd="0" presId="urn:microsoft.com/office/officeart/2005/8/layout/vList5"/>
    <dgm:cxn modelId="{73BAE386-1BE2-4C0B-B4E7-7ECF0378DDFE}" type="presParOf" srcId="{59DAB6C7-EA1D-467F-9784-12AB2C72941A}" destId="{5BF7C3A9-6C71-4EEC-89E7-DD03CBFD3A5B}" srcOrd="2" destOrd="0" presId="urn:microsoft.com/office/officeart/2005/8/layout/vList5"/>
    <dgm:cxn modelId="{C41C2F8A-69AC-4E7B-882B-88C230FFBAA8}" type="presParOf" srcId="{5BF7C3A9-6C71-4EEC-89E7-DD03CBFD3A5B}" destId="{7E6C92BE-D127-474B-ADB8-25BFA63EB95F}" srcOrd="0" destOrd="0" presId="urn:microsoft.com/office/officeart/2005/8/layout/vList5"/>
    <dgm:cxn modelId="{FCEB471E-BDFF-4FDB-80F0-004BC4CF5869}" type="presParOf" srcId="{5BF7C3A9-6C71-4EEC-89E7-DD03CBFD3A5B}" destId="{214C6208-1D55-4309-A23B-4D3EE2B25EE1}" srcOrd="1" destOrd="0" presId="urn:microsoft.com/office/officeart/2005/8/layout/vList5"/>
    <dgm:cxn modelId="{6817D21D-4AB7-4EFB-ABC3-9132BF76E250}" type="presParOf" srcId="{59DAB6C7-EA1D-467F-9784-12AB2C72941A}" destId="{A5A927AC-C4D9-45D9-ACE9-8E327F1FE4E2}" srcOrd="3" destOrd="0" presId="urn:microsoft.com/office/officeart/2005/8/layout/vList5"/>
    <dgm:cxn modelId="{8F79773E-74AF-450C-9C1D-2941DDBD8411}" type="presParOf" srcId="{59DAB6C7-EA1D-467F-9784-12AB2C72941A}" destId="{89329313-1EC6-4208-B438-26A89B9869B9}" srcOrd="4" destOrd="0" presId="urn:microsoft.com/office/officeart/2005/8/layout/vList5"/>
    <dgm:cxn modelId="{699B1179-7CEA-4462-B88B-7A84360D99A3}" type="presParOf" srcId="{89329313-1EC6-4208-B438-26A89B9869B9}" destId="{2F7E90A6-F79B-4CD4-B25C-47D64EF92B5A}" srcOrd="0" destOrd="0" presId="urn:microsoft.com/office/officeart/2005/8/layout/vList5"/>
    <dgm:cxn modelId="{9FB9336E-3735-439F-96C6-22B365A0B5C5}" type="presParOf" srcId="{89329313-1EC6-4208-B438-26A89B9869B9}" destId="{FC5E2FB4-2C33-4E86-9DC7-DB88CA4FCAC3}" srcOrd="1" destOrd="0" presId="urn:microsoft.com/office/officeart/2005/8/layout/vList5"/>
    <dgm:cxn modelId="{1CADCFD8-D2F4-4597-BD52-759344008CF9}" type="presParOf" srcId="{59DAB6C7-EA1D-467F-9784-12AB2C72941A}" destId="{C77E268D-5286-42D4-9C1A-4912591DA4FD}" srcOrd="5" destOrd="0" presId="urn:microsoft.com/office/officeart/2005/8/layout/vList5"/>
    <dgm:cxn modelId="{62E85124-CD21-42E8-B6CF-6D4F48DE8E21}" type="presParOf" srcId="{59DAB6C7-EA1D-467F-9784-12AB2C72941A}" destId="{2B42E428-4EC5-4261-AAE2-C3C8DA3E88B0}" srcOrd="6" destOrd="0" presId="urn:microsoft.com/office/officeart/2005/8/layout/vList5"/>
    <dgm:cxn modelId="{C226143C-444D-41EB-A668-2EA9435DC470}" type="presParOf" srcId="{2B42E428-4EC5-4261-AAE2-C3C8DA3E88B0}" destId="{B9F58D42-1AF0-498F-86C2-AC5482B59F18}" srcOrd="0" destOrd="0" presId="urn:microsoft.com/office/officeart/2005/8/layout/vList5"/>
    <dgm:cxn modelId="{23B6DAE3-7A1F-4C82-B0C9-9B9368D46B83}" type="presParOf" srcId="{2B42E428-4EC5-4261-AAE2-C3C8DA3E88B0}" destId="{3DC9E5AA-4B8C-4FF3-A2D2-6F2A2C90A8C2}" srcOrd="1" destOrd="0" presId="urn:microsoft.com/office/officeart/2005/8/layout/vList5"/>
    <dgm:cxn modelId="{AA78B17C-484E-49C5-90FC-D685FB44E725}" type="presParOf" srcId="{59DAB6C7-EA1D-467F-9784-12AB2C72941A}" destId="{ADCB6D61-9B86-49CF-AF80-0A50708BB00F}" srcOrd="7" destOrd="0" presId="urn:microsoft.com/office/officeart/2005/8/layout/vList5"/>
    <dgm:cxn modelId="{E234AD0A-4978-43C0-B835-E01FE9A5EE3F}" type="presParOf" srcId="{59DAB6C7-EA1D-467F-9784-12AB2C72941A}" destId="{FAFEF295-649D-4A34-B86A-3C54EBB79ECA}" srcOrd="8" destOrd="0" presId="urn:microsoft.com/office/officeart/2005/8/layout/vList5"/>
    <dgm:cxn modelId="{B36868E1-95E2-4E81-AF20-51969F73E1D4}" type="presParOf" srcId="{FAFEF295-649D-4A34-B86A-3C54EBB79ECA}" destId="{8592AFD7-60F8-435F-BF9F-00DFBF88F621}" srcOrd="0" destOrd="0" presId="urn:microsoft.com/office/officeart/2005/8/layout/vList5"/>
    <dgm:cxn modelId="{376CE18C-191D-491E-BBAA-76B78A80EB5A}" type="presParOf" srcId="{FAFEF295-649D-4A34-B86A-3C54EBB79ECA}" destId="{A52C98AF-C0FC-4643-9C06-3C0D3E92357F}" srcOrd="1" destOrd="0" presId="urn:microsoft.com/office/officeart/2005/8/layout/vList5"/>
    <dgm:cxn modelId="{03E8B837-EC7C-4C1D-8BEC-A21EA3E94A93}" type="presParOf" srcId="{59DAB6C7-EA1D-467F-9784-12AB2C72941A}" destId="{D518BD60-1024-4CBC-BAD2-B5A91C2B3243}" srcOrd="9" destOrd="0" presId="urn:microsoft.com/office/officeart/2005/8/layout/vList5"/>
    <dgm:cxn modelId="{6020D584-8E9E-45D6-BA9E-3CA3456534E4}" type="presParOf" srcId="{59DAB6C7-EA1D-467F-9784-12AB2C72941A}" destId="{2B2C477E-5A50-4B73-9952-173B6BE80670}" srcOrd="10" destOrd="0" presId="urn:microsoft.com/office/officeart/2005/8/layout/vList5"/>
    <dgm:cxn modelId="{4F824D30-FFC6-431D-A05E-4A8B9B740B2C}" type="presParOf" srcId="{2B2C477E-5A50-4B73-9952-173B6BE80670}" destId="{C1F6D2CD-B8A1-437A-B5C2-084524D317E2}" srcOrd="0" destOrd="0" presId="urn:microsoft.com/office/officeart/2005/8/layout/vList5"/>
    <dgm:cxn modelId="{5791E40D-AF2F-4B03-8D79-DC64A93E7321}" type="presParOf" srcId="{2B2C477E-5A50-4B73-9952-173B6BE80670}" destId="{2F147DB6-CECD-497B-8979-BEAEBDAD19E5}" srcOrd="1" destOrd="0" presId="urn:microsoft.com/office/officeart/2005/8/layout/vList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E8CE7D-5755-432E-8B51-5226315A74B6}" type="doc">
      <dgm:prSet loTypeId="urn:microsoft.com/office/officeart/2005/8/layout/hProcess4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235D045-F8F5-4380-AF83-B7E6AABAEEB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Локальные акты ПОО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18BD13-52B4-4103-92FE-5C683FA588FD}" type="parTrans" cxnId="{ECB0DC99-683F-4454-8A51-ACBF90F658D2}">
      <dgm:prSet/>
      <dgm:spPr/>
      <dgm:t>
        <a:bodyPr/>
        <a:lstStyle/>
        <a:p>
          <a:endParaRPr lang="ru-RU"/>
        </a:p>
      </dgm:t>
    </dgm:pt>
    <dgm:pt modelId="{625ECB02-264C-49D6-881C-6800A87169C7}" type="sibTrans" cxnId="{ECB0DC99-683F-4454-8A51-ACBF90F658D2}">
      <dgm:prSet/>
      <dgm:spPr/>
      <dgm:t>
        <a:bodyPr/>
        <a:lstStyle/>
        <a:p>
          <a:endParaRPr lang="ru-RU"/>
        </a:p>
      </dgm:t>
    </dgm:pt>
    <dgm:pt modelId="{3D0EE9A7-5BF9-486E-95A9-9C43B97D5CE4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сотрудничества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84DBBC-7A13-4450-B4CE-96C5AFE524F5}" type="sibTrans" cxnId="{2EE2F6F8-98E9-4487-8896-20E161A66853}">
      <dgm:prSet/>
      <dgm:spPr/>
      <dgm:t>
        <a:bodyPr/>
        <a:lstStyle/>
        <a:p>
          <a:endParaRPr lang="ru-RU"/>
        </a:p>
      </dgm:t>
    </dgm:pt>
    <dgm:pt modelId="{FBCA935C-BD8F-4022-9515-08C28DB0DCF7}" type="parTrans" cxnId="{2EE2F6F8-98E9-4487-8896-20E161A66853}">
      <dgm:prSet/>
      <dgm:spPr/>
      <dgm:t>
        <a:bodyPr/>
        <a:lstStyle/>
        <a:p>
          <a:endParaRPr lang="ru-RU"/>
        </a:p>
      </dgm:t>
    </dgm:pt>
    <dgm:pt modelId="{D311E48A-B3DD-4053-B0FE-3CA5756F779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Регламент организации взаимодействия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EFDD61-1D04-48D7-840A-7C1DA8FC9026}" type="sibTrans" cxnId="{AFF3EAED-38EF-4F38-8C31-7A49A8022619}">
      <dgm:prSet/>
      <dgm:spPr/>
      <dgm:t>
        <a:bodyPr/>
        <a:lstStyle/>
        <a:p>
          <a:endParaRPr lang="ru-RU"/>
        </a:p>
      </dgm:t>
    </dgm:pt>
    <dgm:pt modelId="{264EEBDF-C26B-41EA-964D-14DFC1ADFFDB}" type="parTrans" cxnId="{AFF3EAED-38EF-4F38-8C31-7A49A8022619}">
      <dgm:prSet/>
      <dgm:spPr/>
      <dgm:t>
        <a:bodyPr/>
        <a:lstStyle/>
        <a:p>
          <a:endParaRPr lang="ru-RU"/>
        </a:p>
      </dgm:t>
    </dgm:pt>
    <dgm:pt modelId="{BCDE0EAF-C9C3-4C45-9598-90A23093029F}" type="pres">
      <dgm:prSet presAssocID="{49E8CE7D-5755-432E-8B51-5226315A74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572B5C-85E6-4227-B963-EDF8ACA8CCFC}" type="pres">
      <dgm:prSet presAssocID="{49E8CE7D-5755-432E-8B51-5226315A74B6}" presName="tSp" presStyleCnt="0"/>
      <dgm:spPr/>
      <dgm:t>
        <a:bodyPr/>
        <a:lstStyle/>
        <a:p>
          <a:endParaRPr lang="ru-RU"/>
        </a:p>
      </dgm:t>
    </dgm:pt>
    <dgm:pt modelId="{E9C29E37-625B-4447-98EF-2802DD9D16FF}" type="pres">
      <dgm:prSet presAssocID="{49E8CE7D-5755-432E-8B51-5226315A74B6}" presName="bSp" presStyleCnt="0"/>
      <dgm:spPr/>
      <dgm:t>
        <a:bodyPr/>
        <a:lstStyle/>
        <a:p>
          <a:endParaRPr lang="ru-RU"/>
        </a:p>
      </dgm:t>
    </dgm:pt>
    <dgm:pt modelId="{29A68E33-534A-4D0D-9C2A-F65F48863AFB}" type="pres">
      <dgm:prSet presAssocID="{49E8CE7D-5755-432E-8B51-5226315A74B6}" presName="process" presStyleCnt="0"/>
      <dgm:spPr/>
      <dgm:t>
        <a:bodyPr/>
        <a:lstStyle/>
        <a:p>
          <a:endParaRPr lang="ru-RU"/>
        </a:p>
      </dgm:t>
    </dgm:pt>
    <dgm:pt modelId="{73D434F4-1038-4640-914A-1A97387AD9E1}" type="pres">
      <dgm:prSet presAssocID="{3D0EE9A7-5BF9-486E-95A9-9C43B97D5CE4}" presName="composite1" presStyleCnt="0"/>
      <dgm:spPr/>
      <dgm:t>
        <a:bodyPr/>
        <a:lstStyle/>
        <a:p>
          <a:endParaRPr lang="ru-RU"/>
        </a:p>
      </dgm:t>
    </dgm:pt>
    <dgm:pt modelId="{C0C08FC1-40D5-475E-B14D-ADBE03125835}" type="pres">
      <dgm:prSet presAssocID="{3D0EE9A7-5BF9-486E-95A9-9C43B97D5CE4}" presName="dummyNode1" presStyleLbl="node1" presStyleIdx="0" presStyleCnt="3"/>
      <dgm:spPr/>
      <dgm:t>
        <a:bodyPr/>
        <a:lstStyle/>
        <a:p>
          <a:endParaRPr lang="ru-RU"/>
        </a:p>
      </dgm:t>
    </dgm:pt>
    <dgm:pt modelId="{9826A442-1380-4CDF-8872-C26FA3B5C661}" type="pres">
      <dgm:prSet presAssocID="{3D0EE9A7-5BF9-486E-95A9-9C43B97D5CE4}" presName="childNode1" presStyleLbl="bgAcc1" presStyleIdx="0" presStyleCnt="3" custScaleX="146746" custScaleY="3255" custLinFactNeighborX="-1300" custLinFactNeighborY="-1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943B4-0739-41A1-9BA4-030E7ADC5B72}" type="pres">
      <dgm:prSet presAssocID="{3D0EE9A7-5BF9-486E-95A9-9C43B97D5CE4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0CDAC-E180-42DF-834C-2555483DB367}" type="pres">
      <dgm:prSet presAssocID="{3D0EE9A7-5BF9-486E-95A9-9C43B97D5CE4}" presName="parentNode1" presStyleLbl="node1" presStyleIdx="0" presStyleCnt="3" custScaleX="190881" custScaleY="2412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D323E-4561-4C15-BB34-53178F97F9B6}" type="pres">
      <dgm:prSet presAssocID="{3D0EE9A7-5BF9-486E-95A9-9C43B97D5CE4}" presName="connSite1" presStyleCnt="0"/>
      <dgm:spPr/>
      <dgm:t>
        <a:bodyPr/>
        <a:lstStyle/>
        <a:p>
          <a:endParaRPr lang="ru-RU"/>
        </a:p>
      </dgm:t>
    </dgm:pt>
    <dgm:pt modelId="{A02B095B-6309-45FB-8A53-B5D8DDC2B52B}" type="pres">
      <dgm:prSet presAssocID="{6684DBBC-7A13-4450-B4CE-96C5AFE524F5}" presName="Name9" presStyleLbl="sibTrans2D1" presStyleIdx="0" presStyleCnt="2"/>
      <dgm:spPr/>
      <dgm:t>
        <a:bodyPr/>
        <a:lstStyle/>
        <a:p>
          <a:endParaRPr lang="ru-RU"/>
        </a:p>
      </dgm:t>
    </dgm:pt>
    <dgm:pt modelId="{78ABFED9-D707-450B-B6F4-DA5D9F2E71E9}" type="pres">
      <dgm:prSet presAssocID="{D311E48A-B3DD-4053-B0FE-3CA5756F7799}" presName="composite2" presStyleCnt="0"/>
      <dgm:spPr/>
      <dgm:t>
        <a:bodyPr/>
        <a:lstStyle/>
        <a:p>
          <a:endParaRPr lang="ru-RU"/>
        </a:p>
      </dgm:t>
    </dgm:pt>
    <dgm:pt modelId="{21E101C3-0E07-4CE0-A591-29338F17B2A3}" type="pres">
      <dgm:prSet presAssocID="{D311E48A-B3DD-4053-B0FE-3CA5756F7799}" presName="dummyNode2" presStyleLbl="node1" presStyleIdx="0" presStyleCnt="3"/>
      <dgm:spPr/>
      <dgm:t>
        <a:bodyPr/>
        <a:lstStyle/>
        <a:p>
          <a:endParaRPr lang="ru-RU"/>
        </a:p>
      </dgm:t>
    </dgm:pt>
    <dgm:pt modelId="{481FD287-A8B7-4A26-97C2-5D25547E3BF9}" type="pres">
      <dgm:prSet presAssocID="{D311E48A-B3DD-4053-B0FE-3CA5756F7799}" presName="childNode2" presStyleLbl="bgAcc1" presStyleIdx="1" presStyleCnt="3" custScaleX="146746" custScaleY="3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36054-81F0-403F-8CEE-BB9CC6C2A90C}" type="pres">
      <dgm:prSet presAssocID="{D311E48A-B3DD-4053-B0FE-3CA5756F7799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9DF87-78B9-46BD-AF5C-2D9B0624C160}" type="pres">
      <dgm:prSet presAssocID="{D311E48A-B3DD-4053-B0FE-3CA5756F7799}" presName="parentNode2" presStyleLbl="node1" presStyleIdx="1" presStyleCnt="3" custScaleX="190881" custScaleY="2412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DE208-931F-441E-9D6A-635E31CA4179}" type="pres">
      <dgm:prSet presAssocID="{D311E48A-B3DD-4053-B0FE-3CA5756F7799}" presName="connSite2" presStyleCnt="0"/>
      <dgm:spPr/>
      <dgm:t>
        <a:bodyPr/>
        <a:lstStyle/>
        <a:p>
          <a:endParaRPr lang="ru-RU"/>
        </a:p>
      </dgm:t>
    </dgm:pt>
    <dgm:pt modelId="{24963541-2ECA-479A-B114-46B40E030AC5}" type="pres">
      <dgm:prSet presAssocID="{26EFDD61-1D04-48D7-840A-7C1DA8FC9026}" presName="Name18" presStyleLbl="sibTrans2D1" presStyleIdx="1" presStyleCnt="2"/>
      <dgm:spPr/>
      <dgm:t>
        <a:bodyPr/>
        <a:lstStyle/>
        <a:p>
          <a:endParaRPr lang="ru-RU"/>
        </a:p>
      </dgm:t>
    </dgm:pt>
    <dgm:pt modelId="{CB1E7518-51A5-4D84-92A8-B43B07395EC1}" type="pres">
      <dgm:prSet presAssocID="{A235D045-F8F5-4380-AF83-B7E6AABAEEB0}" presName="composite1" presStyleCnt="0"/>
      <dgm:spPr/>
      <dgm:t>
        <a:bodyPr/>
        <a:lstStyle/>
        <a:p>
          <a:endParaRPr lang="ru-RU"/>
        </a:p>
      </dgm:t>
    </dgm:pt>
    <dgm:pt modelId="{ACAD3BA0-B167-465A-96E0-A686DE00B3BD}" type="pres">
      <dgm:prSet presAssocID="{A235D045-F8F5-4380-AF83-B7E6AABAEEB0}" presName="dummyNode1" presStyleLbl="node1" presStyleIdx="1" presStyleCnt="3"/>
      <dgm:spPr/>
      <dgm:t>
        <a:bodyPr/>
        <a:lstStyle/>
        <a:p>
          <a:endParaRPr lang="ru-RU"/>
        </a:p>
      </dgm:t>
    </dgm:pt>
    <dgm:pt modelId="{1EBA67F5-8519-40AA-98A9-FDE9DF71846E}" type="pres">
      <dgm:prSet presAssocID="{A235D045-F8F5-4380-AF83-B7E6AABAEEB0}" presName="childNode1" presStyleLbl="bgAcc1" presStyleIdx="2" presStyleCnt="3" custScaleX="146746" custScaleY="3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1EFC3-5D40-40AE-B9ED-4463B25BB9A1}" type="pres">
      <dgm:prSet presAssocID="{A235D045-F8F5-4380-AF83-B7E6AABAEEB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678E71-FBE0-452D-88BA-EB0A70FA4971}" type="pres">
      <dgm:prSet presAssocID="{A235D045-F8F5-4380-AF83-B7E6AABAEEB0}" presName="parentNode1" presStyleLbl="node1" presStyleIdx="2" presStyleCnt="3" custScaleX="190881" custScaleY="2412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84681-AA85-43F8-BC61-AF21EA426D02}" type="pres">
      <dgm:prSet presAssocID="{A235D045-F8F5-4380-AF83-B7E6AABAEEB0}" presName="connSite1" presStyleCnt="0"/>
      <dgm:spPr/>
      <dgm:t>
        <a:bodyPr/>
        <a:lstStyle/>
        <a:p>
          <a:endParaRPr lang="ru-RU"/>
        </a:p>
      </dgm:t>
    </dgm:pt>
  </dgm:ptLst>
  <dgm:cxnLst>
    <dgm:cxn modelId="{29B31840-5CFB-4A8B-A103-DB096A1863D2}" type="presOf" srcId="{26EFDD61-1D04-48D7-840A-7C1DA8FC9026}" destId="{24963541-2ECA-479A-B114-46B40E030AC5}" srcOrd="0" destOrd="0" presId="urn:microsoft.com/office/officeart/2005/8/layout/hProcess4"/>
    <dgm:cxn modelId="{83BEB74D-FB2F-4A86-BF6B-EDA0576D9166}" type="presOf" srcId="{A235D045-F8F5-4380-AF83-B7E6AABAEEB0}" destId="{81678E71-FBE0-452D-88BA-EB0A70FA4971}" srcOrd="0" destOrd="0" presId="urn:microsoft.com/office/officeart/2005/8/layout/hProcess4"/>
    <dgm:cxn modelId="{A54B59D0-ECE3-485C-81A2-124DF3672460}" type="presOf" srcId="{6684DBBC-7A13-4450-B4CE-96C5AFE524F5}" destId="{A02B095B-6309-45FB-8A53-B5D8DDC2B52B}" srcOrd="0" destOrd="0" presId="urn:microsoft.com/office/officeart/2005/8/layout/hProcess4"/>
    <dgm:cxn modelId="{2EE2F6F8-98E9-4487-8896-20E161A66853}" srcId="{49E8CE7D-5755-432E-8B51-5226315A74B6}" destId="{3D0EE9A7-5BF9-486E-95A9-9C43B97D5CE4}" srcOrd="0" destOrd="0" parTransId="{FBCA935C-BD8F-4022-9515-08C28DB0DCF7}" sibTransId="{6684DBBC-7A13-4450-B4CE-96C5AFE524F5}"/>
    <dgm:cxn modelId="{1E77B92F-6FCB-4BC6-AF5C-B868FAAB8C93}" type="presOf" srcId="{3D0EE9A7-5BF9-486E-95A9-9C43B97D5CE4}" destId="{3D00CDAC-E180-42DF-834C-2555483DB367}" srcOrd="0" destOrd="0" presId="urn:microsoft.com/office/officeart/2005/8/layout/hProcess4"/>
    <dgm:cxn modelId="{CCB238A6-7178-4E7E-BA06-D0B1900CF9DB}" type="presOf" srcId="{D311E48A-B3DD-4053-B0FE-3CA5756F7799}" destId="{1199DF87-78B9-46BD-AF5C-2D9B0624C160}" srcOrd="0" destOrd="0" presId="urn:microsoft.com/office/officeart/2005/8/layout/hProcess4"/>
    <dgm:cxn modelId="{ECB0DC99-683F-4454-8A51-ACBF90F658D2}" srcId="{49E8CE7D-5755-432E-8B51-5226315A74B6}" destId="{A235D045-F8F5-4380-AF83-B7E6AABAEEB0}" srcOrd="2" destOrd="0" parTransId="{1B18BD13-52B4-4103-92FE-5C683FA588FD}" sibTransId="{625ECB02-264C-49D6-881C-6800A87169C7}"/>
    <dgm:cxn modelId="{AFF3EAED-38EF-4F38-8C31-7A49A8022619}" srcId="{49E8CE7D-5755-432E-8B51-5226315A74B6}" destId="{D311E48A-B3DD-4053-B0FE-3CA5756F7799}" srcOrd="1" destOrd="0" parTransId="{264EEBDF-C26B-41EA-964D-14DFC1ADFFDB}" sibTransId="{26EFDD61-1D04-48D7-840A-7C1DA8FC9026}"/>
    <dgm:cxn modelId="{4F272F92-F453-449D-8481-DCED3E44B487}" type="presOf" srcId="{49E8CE7D-5755-432E-8B51-5226315A74B6}" destId="{BCDE0EAF-C9C3-4C45-9598-90A23093029F}" srcOrd="0" destOrd="0" presId="urn:microsoft.com/office/officeart/2005/8/layout/hProcess4"/>
    <dgm:cxn modelId="{3851B764-EBE1-423A-A4DA-E25612549E35}" type="presParOf" srcId="{BCDE0EAF-C9C3-4C45-9598-90A23093029F}" destId="{67572B5C-85E6-4227-B963-EDF8ACA8CCFC}" srcOrd="0" destOrd="0" presId="urn:microsoft.com/office/officeart/2005/8/layout/hProcess4"/>
    <dgm:cxn modelId="{886EE59F-1796-45A2-8B3A-0087C38C2DD8}" type="presParOf" srcId="{BCDE0EAF-C9C3-4C45-9598-90A23093029F}" destId="{E9C29E37-625B-4447-98EF-2802DD9D16FF}" srcOrd="1" destOrd="0" presId="urn:microsoft.com/office/officeart/2005/8/layout/hProcess4"/>
    <dgm:cxn modelId="{EB890C1D-496A-4756-BBD6-C518D9A7FA16}" type="presParOf" srcId="{BCDE0EAF-C9C3-4C45-9598-90A23093029F}" destId="{29A68E33-534A-4D0D-9C2A-F65F48863AFB}" srcOrd="2" destOrd="0" presId="urn:microsoft.com/office/officeart/2005/8/layout/hProcess4"/>
    <dgm:cxn modelId="{B8F16A3C-A5BB-4A00-9AC4-BB122C08312A}" type="presParOf" srcId="{29A68E33-534A-4D0D-9C2A-F65F48863AFB}" destId="{73D434F4-1038-4640-914A-1A97387AD9E1}" srcOrd="0" destOrd="0" presId="urn:microsoft.com/office/officeart/2005/8/layout/hProcess4"/>
    <dgm:cxn modelId="{75201ED9-5153-434C-AC29-603F027DA3F6}" type="presParOf" srcId="{73D434F4-1038-4640-914A-1A97387AD9E1}" destId="{C0C08FC1-40D5-475E-B14D-ADBE03125835}" srcOrd="0" destOrd="0" presId="urn:microsoft.com/office/officeart/2005/8/layout/hProcess4"/>
    <dgm:cxn modelId="{E5AB6584-7471-4783-941F-6318C7F22AC7}" type="presParOf" srcId="{73D434F4-1038-4640-914A-1A97387AD9E1}" destId="{9826A442-1380-4CDF-8872-C26FA3B5C661}" srcOrd="1" destOrd="0" presId="urn:microsoft.com/office/officeart/2005/8/layout/hProcess4"/>
    <dgm:cxn modelId="{40C9868E-503C-4C5A-A4DC-86136376D3F3}" type="presParOf" srcId="{73D434F4-1038-4640-914A-1A97387AD9E1}" destId="{B27943B4-0739-41A1-9BA4-030E7ADC5B72}" srcOrd="2" destOrd="0" presId="urn:microsoft.com/office/officeart/2005/8/layout/hProcess4"/>
    <dgm:cxn modelId="{E5EB7092-FB51-49F4-985E-73200583D476}" type="presParOf" srcId="{73D434F4-1038-4640-914A-1A97387AD9E1}" destId="{3D00CDAC-E180-42DF-834C-2555483DB367}" srcOrd="3" destOrd="0" presId="urn:microsoft.com/office/officeart/2005/8/layout/hProcess4"/>
    <dgm:cxn modelId="{F3927764-94E9-4C9B-8341-312F1E5AA150}" type="presParOf" srcId="{73D434F4-1038-4640-914A-1A97387AD9E1}" destId="{60ED323E-4561-4C15-BB34-53178F97F9B6}" srcOrd="4" destOrd="0" presId="urn:microsoft.com/office/officeart/2005/8/layout/hProcess4"/>
    <dgm:cxn modelId="{3CF7F4FB-C408-4E57-92E0-1A49C2CBCD5B}" type="presParOf" srcId="{29A68E33-534A-4D0D-9C2A-F65F48863AFB}" destId="{A02B095B-6309-45FB-8A53-B5D8DDC2B52B}" srcOrd="1" destOrd="0" presId="urn:microsoft.com/office/officeart/2005/8/layout/hProcess4"/>
    <dgm:cxn modelId="{6D1B1219-4952-4C75-B106-B669F7EF3753}" type="presParOf" srcId="{29A68E33-534A-4D0D-9C2A-F65F48863AFB}" destId="{78ABFED9-D707-450B-B6F4-DA5D9F2E71E9}" srcOrd="2" destOrd="0" presId="urn:microsoft.com/office/officeart/2005/8/layout/hProcess4"/>
    <dgm:cxn modelId="{10D06A8A-46A0-4992-A772-E54815DFEF96}" type="presParOf" srcId="{78ABFED9-D707-450B-B6F4-DA5D9F2E71E9}" destId="{21E101C3-0E07-4CE0-A591-29338F17B2A3}" srcOrd="0" destOrd="0" presId="urn:microsoft.com/office/officeart/2005/8/layout/hProcess4"/>
    <dgm:cxn modelId="{C135A85D-B5E0-46B1-B4DE-4834B6C35004}" type="presParOf" srcId="{78ABFED9-D707-450B-B6F4-DA5D9F2E71E9}" destId="{481FD287-A8B7-4A26-97C2-5D25547E3BF9}" srcOrd="1" destOrd="0" presId="urn:microsoft.com/office/officeart/2005/8/layout/hProcess4"/>
    <dgm:cxn modelId="{A1D9AF2B-E139-47A9-86BF-DC55E2652B51}" type="presParOf" srcId="{78ABFED9-D707-450B-B6F4-DA5D9F2E71E9}" destId="{9D636054-81F0-403F-8CEE-BB9CC6C2A90C}" srcOrd="2" destOrd="0" presId="urn:microsoft.com/office/officeart/2005/8/layout/hProcess4"/>
    <dgm:cxn modelId="{9C30EB6C-2145-475C-9FDE-6C5593DCF4D8}" type="presParOf" srcId="{78ABFED9-D707-450B-B6F4-DA5D9F2E71E9}" destId="{1199DF87-78B9-46BD-AF5C-2D9B0624C160}" srcOrd="3" destOrd="0" presId="urn:microsoft.com/office/officeart/2005/8/layout/hProcess4"/>
    <dgm:cxn modelId="{6D0B165C-A21D-442B-B1DD-EB229D3475CE}" type="presParOf" srcId="{78ABFED9-D707-450B-B6F4-DA5D9F2E71E9}" destId="{087DE208-931F-441E-9D6A-635E31CA4179}" srcOrd="4" destOrd="0" presId="urn:microsoft.com/office/officeart/2005/8/layout/hProcess4"/>
    <dgm:cxn modelId="{D610E915-E59F-4D99-9733-F55BC7EC5648}" type="presParOf" srcId="{29A68E33-534A-4D0D-9C2A-F65F48863AFB}" destId="{24963541-2ECA-479A-B114-46B40E030AC5}" srcOrd="3" destOrd="0" presId="urn:microsoft.com/office/officeart/2005/8/layout/hProcess4"/>
    <dgm:cxn modelId="{FC6EB2C6-112A-43E1-806E-A9551BB41CBA}" type="presParOf" srcId="{29A68E33-534A-4D0D-9C2A-F65F48863AFB}" destId="{CB1E7518-51A5-4D84-92A8-B43B07395EC1}" srcOrd="4" destOrd="0" presId="urn:microsoft.com/office/officeart/2005/8/layout/hProcess4"/>
    <dgm:cxn modelId="{4D489348-F1A0-4290-BDF5-C753BD7F0879}" type="presParOf" srcId="{CB1E7518-51A5-4D84-92A8-B43B07395EC1}" destId="{ACAD3BA0-B167-465A-96E0-A686DE00B3BD}" srcOrd="0" destOrd="0" presId="urn:microsoft.com/office/officeart/2005/8/layout/hProcess4"/>
    <dgm:cxn modelId="{70589DB2-082F-44A8-AF2B-766B2C216873}" type="presParOf" srcId="{CB1E7518-51A5-4D84-92A8-B43B07395EC1}" destId="{1EBA67F5-8519-40AA-98A9-FDE9DF71846E}" srcOrd="1" destOrd="0" presId="urn:microsoft.com/office/officeart/2005/8/layout/hProcess4"/>
    <dgm:cxn modelId="{97B80401-16A5-4FAF-A157-DDB1E55B6DD1}" type="presParOf" srcId="{CB1E7518-51A5-4D84-92A8-B43B07395EC1}" destId="{00F1EFC3-5D40-40AE-B9ED-4463B25BB9A1}" srcOrd="2" destOrd="0" presId="urn:microsoft.com/office/officeart/2005/8/layout/hProcess4"/>
    <dgm:cxn modelId="{4591ADC7-1D77-4667-9FA5-EC4E4E877826}" type="presParOf" srcId="{CB1E7518-51A5-4D84-92A8-B43B07395EC1}" destId="{81678E71-FBE0-452D-88BA-EB0A70FA4971}" srcOrd="3" destOrd="0" presId="urn:microsoft.com/office/officeart/2005/8/layout/hProcess4"/>
    <dgm:cxn modelId="{D9E247C5-AF04-442F-99B5-380B7A2C2C3C}" type="presParOf" srcId="{CB1E7518-51A5-4D84-92A8-B43B07395EC1}" destId="{CF884681-AA85-43F8-BC61-AF21EA426D02}" srcOrd="4" destOrd="0" presId="urn:microsoft.com/office/officeart/2005/8/layout/hProcess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E5DAC7-8A56-4ABB-B33A-52849973B5CE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E6DFABF-DA99-49D1-B806-2843A207C233}">
      <dgm:prSet phldrT="[Текст]" custT="1"/>
      <dgm:spPr/>
      <dgm:t>
        <a:bodyPr/>
        <a:lstStyle/>
        <a:p>
          <a:r>
            <a:rPr lang="ru-RU" sz="1800" b="1" dirty="0" smtClean="0"/>
            <a:t>Участие в работе коллегиального органа управления</a:t>
          </a:r>
          <a:endParaRPr lang="ru-RU" sz="1800" b="1" dirty="0"/>
        </a:p>
      </dgm:t>
    </dgm:pt>
    <dgm:pt modelId="{50915D32-BD20-415C-A6FC-690D529EDBB8}" type="parTrans" cxnId="{B9DFDFD5-862B-4F37-9447-8BE2867A4FD2}">
      <dgm:prSet/>
      <dgm:spPr/>
      <dgm:t>
        <a:bodyPr/>
        <a:lstStyle/>
        <a:p>
          <a:endParaRPr lang="ru-RU"/>
        </a:p>
      </dgm:t>
    </dgm:pt>
    <dgm:pt modelId="{EA81834D-091A-4BAA-B0FB-DF21FF6C162C}" type="sibTrans" cxnId="{B9DFDFD5-862B-4F37-9447-8BE2867A4FD2}">
      <dgm:prSet/>
      <dgm:spPr/>
      <dgm:t>
        <a:bodyPr/>
        <a:lstStyle/>
        <a:p>
          <a:endParaRPr lang="ru-RU"/>
        </a:p>
      </dgm:t>
    </dgm:pt>
    <dgm:pt modelId="{C2CE865B-CC1A-4441-904B-019D424854CB}">
      <dgm:prSet phldrT="[Текст]" custT="1"/>
      <dgm:spPr/>
      <dgm:t>
        <a:bodyPr/>
        <a:lstStyle/>
        <a:p>
          <a:r>
            <a:rPr lang="ru-RU" sz="1800" b="1" dirty="0" smtClean="0"/>
            <a:t>Участие в формировании содержания образовательной программы</a:t>
          </a:r>
          <a:endParaRPr lang="ru-RU" sz="1800" b="1" dirty="0"/>
        </a:p>
      </dgm:t>
    </dgm:pt>
    <dgm:pt modelId="{56B45920-456D-479F-9472-13ED4A922870}" type="parTrans" cxnId="{34861798-048A-4CD2-BFC2-14ACE02CDFEE}">
      <dgm:prSet/>
      <dgm:spPr/>
      <dgm:t>
        <a:bodyPr/>
        <a:lstStyle/>
        <a:p>
          <a:endParaRPr lang="ru-RU"/>
        </a:p>
      </dgm:t>
    </dgm:pt>
    <dgm:pt modelId="{4B4DCDE4-541E-4CCC-BFF3-15A56E7C3FAE}" type="sibTrans" cxnId="{34861798-048A-4CD2-BFC2-14ACE02CDFEE}">
      <dgm:prSet/>
      <dgm:spPr/>
      <dgm:t>
        <a:bodyPr/>
        <a:lstStyle/>
        <a:p>
          <a:endParaRPr lang="ru-RU"/>
        </a:p>
      </dgm:t>
    </dgm:pt>
    <dgm:pt modelId="{3237CD43-54F1-403D-94FA-A0BA9F024C81}">
      <dgm:prSet phldrT="[Текст]" custT="1"/>
      <dgm:spPr/>
      <dgm:t>
        <a:bodyPr/>
        <a:lstStyle/>
        <a:p>
          <a:r>
            <a:rPr lang="ru-RU" sz="1800" b="1" dirty="0" smtClean="0"/>
            <a:t>Привлечение к реализации УД и ПМ</a:t>
          </a:r>
          <a:endParaRPr lang="ru-RU" sz="1800" b="1" dirty="0"/>
        </a:p>
      </dgm:t>
    </dgm:pt>
    <dgm:pt modelId="{8CA02002-1E38-4F2B-A5BE-2826A5DF9D18}" type="parTrans" cxnId="{A515F601-DC36-40D7-BB56-FF5896F36F29}">
      <dgm:prSet/>
      <dgm:spPr/>
      <dgm:t>
        <a:bodyPr/>
        <a:lstStyle/>
        <a:p>
          <a:endParaRPr lang="ru-RU"/>
        </a:p>
      </dgm:t>
    </dgm:pt>
    <dgm:pt modelId="{CA622BBB-C3E6-4664-9D00-61CBCD32CADE}" type="sibTrans" cxnId="{A515F601-DC36-40D7-BB56-FF5896F36F29}">
      <dgm:prSet/>
      <dgm:spPr/>
      <dgm:t>
        <a:bodyPr/>
        <a:lstStyle/>
        <a:p>
          <a:endParaRPr lang="ru-RU"/>
        </a:p>
      </dgm:t>
    </dgm:pt>
    <dgm:pt modelId="{A1BA7592-641F-4067-A485-444658B9BB1F}">
      <dgm:prSet custT="1"/>
      <dgm:spPr/>
      <dgm:t>
        <a:bodyPr/>
        <a:lstStyle/>
        <a:p>
          <a:r>
            <a:rPr lang="ru-RU" sz="1800" b="1" dirty="0" smtClean="0"/>
            <a:t>Участие в оценке результатов освоения ПМ ОПОП</a:t>
          </a:r>
          <a:endParaRPr lang="ru-RU" sz="1800" b="1" dirty="0"/>
        </a:p>
      </dgm:t>
    </dgm:pt>
    <dgm:pt modelId="{71DB7610-FCED-4349-8CC3-2F1D0ACA0B16}" type="parTrans" cxnId="{6F767223-574C-4929-9076-1DC092026668}">
      <dgm:prSet/>
      <dgm:spPr/>
      <dgm:t>
        <a:bodyPr/>
        <a:lstStyle/>
        <a:p>
          <a:endParaRPr lang="ru-RU"/>
        </a:p>
      </dgm:t>
    </dgm:pt>
    <dgm:pt modelId="{ACF2C008-5763-4E21-AA84-C48ECCC8DF6D}" type="sibTrans" cxnId="{6F767223-574C-4929-9076-1DC092026668}">
      <dgm:prSet/>
      <dgm:spPr/>
      <dgm:t>
        <a:bodyPr/>
        <a:lstStyle/>
        <a:p>
          <a:endParaRPr lang="ru-RU"/>
        </a:p>
      </dgm:t>
    </dgm:pt>
    <dgm:pt modelId="{24302636-E2AE-4880-AD5A-3FE4D445A837}">
      <dgm:prSet custT="1"/>
      <dgm:spPr/>
      <dgm:t>
        <a:bodyPr/>
        <a:lstStyle/>
        <a:p>
          <a:r>
            <a:rPr lang="ru-RU" sz="1800" b="1" dirty="0" smtClean="0"/>
            <a:t>Организация и участие в совместных мероприятиях</a:t>
          </a:r>
          <a:endParaRPr lang="ru-RU" sz="1800" b="1" dirty="0"/>
        </a:p>
      </dgm:t>
    </dgm:pt>
    <dgm:pt modelId="{41111742-6B56-48F9-9F37-313F4C63896F}" type="parTrans" cxnId="{DE45E498-85DF-4B5B-8076-A20028A038E6}">
      <dgm:prSet/>
      <dgm:spPr/>
      <dgm:t>
        <a:bodyPr/>
        <a:lstStyle/>
        <a:p>
          <a:endParaRPr lang="ru-RU"/>
        </a:p>
      </dgm:t>
    </dgm:pt>
    <dgm:pt modelId="{01564F96-0819-47C2-A14B-98379F64957A}" type="sibTrans" cxnId="{DE45E498-85DF-4B5B-8076-A20028A038E6}">
      <dgm:prSet/>
      <dgm:spPr/>
      <dgm:t>
        <a:bodyPr/>
        <a:lstStyle/>
        <a:p>
          <a:endParaRPr lang="ru-RU"/>
        </a:p>
      </dgm:t>
    </dgm:pt>
    <dgm:pt modelId="{402CFC5C-8569-47DA-A20C-518E09E6FBC0}" type="pres">
      <dgm:prSet presAssocID="{4CE5DAC7-8A56-4ABB-B33A-52849973B5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B04EED-DC60-4FD9-BB62-DFFB3A15FF74}" type="pres">
      <dgm:prSet presAssocID="{0E6DFABF-DA99-49D1-B806-2843A207C233}" presName="parentLin" presStyleCnt="0"/>
      <dgm:spPr/>
      <dgm:t>
        <a:bodyPr/>
        <a:lstStyle/>
        <a:p>
          <a:endParaRPr lang="ru-RU"/>
        </a:p>
      </dgm:t>
    </dgm:pt>
    <dgm:pt modelId="{14AE67B9-DF56-4280-9FBF-ACFD2B2AB8CE}" type="pres">
      <dgm:prSet presAssocID="{0E6DFABF-DA99-49D1-B806-2843A207C23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52A376F-D8F9-43EE-ABD6-50AD71707A30}" type="pres">
      <dgm:prSet presAssocID="{0E6DFABF-DA99-49D1-B806-2843A207C233}" presName="parentText" presStyleLbl="node1" presStyleIdx="0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DD6E2-A55B-425B-826B-41040A0C0DE6}" type="pres">
      <dgm:prSet presAssocID="{0E6DFABF-DA99-49D1-B806-2843A207C233}" presName="negativeSpace" presStyleCnt="0"/>
      <dgm:spPr/>
      <dgm:t>
        <a:bodyPr/>
        <a:lstStyle/>
        <a:p>
          <a:endParaRPr lang="ru-RU"/>
        </a:p>
      </dgm:t>
    </dgm:pt>
    <dgm:pt modelId="{C6A38F9A-1B04-4F4B-9A0F-F2835C50B9F9}" type="pres">
      <dgm:prSet presAssocID="{0E6DFABF-DA99-49D1-B806-2843A207C233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D55F8-5A7E-4F50-A01E-45A055F4DA56}" type="pres">
      <dgm:prSet presAssocID="{EA81834D-091A-4BAA-B0FB-DF21FF6C162C}" presName="spaceBetweenRectangles" presStyleCnt="0"/>
      <dgm:spPr/>
      <dgm:t>
        <a:bodyPr/>
        <a:lstStyle/>
        <a:p>
          <a:endParaRPr lang="ru-RU"/>
        </a:p>
      </dgm:t>
    </dgm:pt>
    <dgm:pt modelId="{AF87C3C5-6407-4A03-BBFB-AE3B21FAFFF8}" type="pres">
      <dgm:prSet presAssocID="{C2CE865B-CC1A-4441-904B-019D424854CB}" presName="parentLin" presStyleCnt="0"/>
      <dgm:spPr/>
      <dgm:t>
        <a:bodyPr/>
        <a:lstStyle/>
        <a:p>
          <a:endParaRPr lang="ru-RU"/>
        </a:p>
      </dgm:t>
    </dgm:pt>
    <dgm:pt modelId="{CA0F9ECE-CB77-4554-BCF1-F33A99527964}" type="pres">
      <dgm:prSet presAssocID="{C2CE865B-CC1A-4441-904B-019D424854C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3F5C93B-B6FA-4BA3-B639-917F6B758CC9}" type="pres">
      <dgm:prSet presAssocID="{C2CE865B-CC1A-4441-904B-019D424854CB}" presName="parentText" presStyleLbl="node1" presStyleIdx="1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226C4-D643-4422-A9D9-E5CF4561ED94}" type="pres">
      <dgm:prSet presAssocID="{C2CE865B-CC1A-4441-904B-019D424854CB}" presName="negativeSpace" presStyleCnt="0"/>
      <dgm:spPr/>
      <dgm:t>
        <a:bodyPr/>
        <a:lstStyle/>
        <a:p>
          <a:endParaRPr lang="ru-RU"/>
        </a:p>
      </dgm:t>
    </dgm:pt>
    <dgm:pt modelId="{828A5D43-EC7C-4348-9A86-7B98085AFE2F}" type="pres">
      <dgm:prSet presAssocID="{C2CE865B-CC1A-4441-904B-019D424854CB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FBA290-39AA-4D5C-88B6-76B8937B449F}" type="pres">
      <dgm:prSet presAssocID="{4B4DCDE4-541E-4CCC-BFF3-15A56E7C3FAE}" presName="spaceBetweenRectangles" presStyleCnt="0"/>
      <dgm:spPr/>
      <dgm:t>
        <a:bodyPr/>
        <a:lstStyle/>
        <a:p>
          <a:endParaRPr lang="ru-RU"/>
        </a:p>
      </dgm:t>
    </dgm:pt>
    <dgm:pt modelId="{6CDDA93E-8CE0-4099-A8EF-B501BFA3F7AE}" type="pres">
      <dgm:prSet presAssocID="{3237CD43-54F1-403D-94FA-A0BA9F024C81}" presName="parentLin" presStyleCnt="0"/>
      <dgm:spPr/>
      <dgm:t>
        <a:bodyPr/>
        <a:lstStyle/>
        <a:p>
          <a:endParaRPr lang="ru-RU"/>
        </a:p>
      </dgm:t>
    </dgm:pt>
    <dgm:pt modelId="{3B3EC56D-919F-4FD8-83AA-888B514EB5DC}" type="pres">
      <dgm:prSet presAssocID="{3237CD43-54F1-403D-94FA-A0BA9F024C81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E317F2BA-B29C-4A90-A065-9DF81C74CDD6}" type="pres">
      <dgm:prSet presAssocID="{3237CD43-54F1-403D-94FA-A0BA9F024C81}" presName="parentText" presStyleLbl="node1" presStyleIdx="2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389A19-AA0A-462C-AD4B-16A8625571D3}" type="pres">
      <dgm:prSet presAssocID="{3237CD43-54F1-403D-94FA-A0BA9F024C81}" presName="negativeSpace" presStyleCnt="0"/>
      <dgm:spPr/>
      <dgm:t>
        <a:bodyPr/>
        <a:lstStyle/>
        <a:p>
          <a:endParaRPr lang="ru-RU"/>
        </a:p>
      </dgm:t>
    </dgm:pt>
    <dgm:pt modelId="{0E8A88CF-D5AE-4042-A4FB-AB56086946CE}" type="pres">
      <dgm:prSet presAssocID="{3237CD43-54F1-403D-94FA-A0BA9F024C81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38602-7602-4ED4-859B-53B89DDB0873}" type="pres">
      <dgm:prSet presAssocID="{CA622BBB-C3E6-4664-9D00-61CBCD32CADE}" presName="spaceBetweenRectangles" presStyleCnt="0"/>
      <dgm:spPr/>
      <dgm:t>
        <a:bodyPr/>
        <a:lstStyle/>
        <a:p>
          <a:endParaRPr lang="ru-RU"/>
        </a:p>
      </dgm:t>
    </dgm:pt>
    <dgm:pt modelId="{60F57841-F585-4152-A195-5492C65BA9D8}" type="pres">
      <dgm:prSet presAssocID="{A1BA7592-641F-4067-A485-444658B9BB1F}" presName="parentLin" presStyleCnt="0"/>
      <dgm:spPr/>
      <dgm:t>
        <a:bodyPr/>
        <a:lstStyle/>
        <a:p>
          <a:endParaRPr lang="ru-RU"/>
        </a:p>
      </dgm:t>
    </dgm:pt>
    <dgm:pt modelId="{2350F444-8631-4C72-B709-F55A2BB8C7CB}" type="pres">
      <dgm:prSet presAssocID="{A1BA7592-641F-4067-A485-444658B9BB1F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53784E97-0AB4-430F-8209-79133B3B23A8}" type="pres">
      <dgm:prSet presAssocID="{A1BA7592-641F-4067-A485-444658B9BB1F}" presName="parentText" presStyleLbl="node1" presStyleIdx="3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55723-BE70-4C07-AE0D-B812ECE734C3}" type="pres">
      <dgm:prSet presAssocID="{A1BA7592-641F-4067-A485-444658B9BB1F}" presName="negativeSpace" presStyleCnt="0"/>
      <dgm:spPr/>
      <dgm:t>
        <a:bodyPr/>
        <a:lstStyle/>
        <a:p>
          <a:endParaRPr lang="ru-RU"/>
        </a:p>
      </dgm:t>
    </dgm:pt>
    <dgm:pt modelId="{6230CA03-4549-4C0E-B2BB-8A55D07D4053}" type="pres">
      <dgm:prSet presAssocID="{A1BA7592-641F-4067-A485-444658B9BB1F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A0F91-DAC6-489C-8AA7-A16CB4435EEB}" type="pres">
      <dgm:prSet presAssocID="{ACF2C008-5763-4E21-AA84-C48ECCC8DF6D}" presName="spaceBetweenRectangles" presStyleCnt="0"/>
      <dgm:spPr/>
      <dgm:t>
        <a:bodyPr/>
        <a:lstStyle/>
        <a:p>
          <a:endParaRPr lang="ru-RU"/>
        </a:p>
      </dgm:t>
    </dgm:pt>
    <dgm:pt modelId="{A1CF5855-12AC-4DD9-B29D-D1511AB821D5}" type="pres">
      <dgm:prSet presAssocID="{24302636-E2AE-4880-AD5A-3FE4D445A837}" presName="parentLin" presStyleCnt="0"/>
      <dgm:spPr/>
      <dgm:t>
        <a:bodyPr/>
        <a:lstStyle/>
        <a:p>
          <a:endParaRPr lang="ru-RU"/>
        </a:p>
      </dgm:t>
    </dgm:pt>
    <dgm:pt modelId="{D2985C12-C6AD-4FAA-8A77-432C8891BA3C}" type="pres">
      <dgm:prSet presAssocID="{24302636-E2AE-4880-AD5A-3FE4D445A83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4B22B647-1CF6-4AE9-BF29-6EB07381252C}" type="pres">
      <dgm:prSet presAssocID="{24302636-E2AE-4880-AD5A-3FE4D445A837}" presName="parentText" presStyleLbl="node1" presStyleIdx="4" presStyleCnt="5" custScaleX="138559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5B1D5-61CD-49B7-A3F7-9EDD6F8E10D8}" type="pres">
      <dgm:prSet presAssocID="{24302636-E2AE-4880-AD5A-3FE4D445A837}" presName="negativeSpace" presStyleCnt="0"/>
      <dgm:spPr/>
      <dgm:t>
        <a:bodyPr/>
        <a:lstStyle/>
        <a:p>
          <a:endParaRPr lang="ru-RU"/>
        </a:p>
      </dgm:t>
    </dgm:pt>
    <dgm:pt modelId="{1FFBA6A7-4B93-44AC-915D-343F53F466EF}" type="pres">
      <dgm:prSet presAssocID="{24302636-E2AE-4880-AD5A-3FE4D445A837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B7AB29-BA39-412A-B928-709A03AB3DB0}" type="presOf" srcId="{C2CE865B-CC1A-4441-904B-019D424854CB}" destId="{CA0F9ECE-CB77-4554-BCF1-F33A99527964}" srcOrd="0" destOrd="0" presId="urn:microsoft.com/office/officeart/2005/8/layout/list1"/>
    <dgm:cxn modelId="{6F767223-574C-4929-9076-1DC092026668}" srcId="{4CE5DAC7-8A56-4ABB-B33A-52849973B5CE}" destId="{A1BA7592-641F-4067-A485-444658B9BB1F}" srcOrd="3" destOrd="0" parTransId="{71DB7610-FCED-4349-8CC3-2F1D0ACA0B16}" sibTransId="{ACF2C008-5763-4E21-AA84-C48ECCC8DF6D}"/>
    <dgm:cxn modelId="{50519458-B3BB-4B57-97D7-C202414F5DEB}" type="presOf" srcId="{A1BA7592-641F-4067-A485-444658B9BB1F}" destId="{53784E97-0AB4-430F-8209-79133B3B23A8}" srcOrd="1" destOrd="0" presId="urn:microsoft.com/office/officeart/2005/8/layout/list1"/>
    <dgm:cxn modelId="{E0BA1287-0E1D-4685-A5FD-27CCEA84B825}" type="presOf" srcId="{A1BA7592-641F-4067-A485-444658B9BB1F}" destId="{2350F444-8631-4C72-B709-F55A2BB8C7CB}" srcOrd="0" destOrd="0" presId="urn:microsoft.com/office/officeart/2005/8/layout/list1"/>
    <dgm:cxn modelId="{DE45E498-85DF-4B5B-8076-A20028A038E6}" srcId="{4CE5DAC7-8A56-4ABB-B33A-52849973B5CE}" destId="{24302636-E2AE-4880-AD5A-3FE4D445A837}" srcOrd="4" destOrd="0" parTransId="{41111742-6B56-48F9-9F37-313F4C63896F}" sibTransId="{01564F96-0819-47C2-A14B-98379F64957A}"/>
    <dgm:cxn modelId="{970E65A4-10FF-407D-A88C-73A9D18126BA}" type="presOf" srcId="{4CE5DAC7-8A56-4ABB-B33A-52849973B5CE}" destId="{402CFC5C-8569-47DA-A20C-518E09E6FBC0}" srcOrd="0" destOrd="0" presId="urn:microsoft.com/office/officeart/2005/8/layout/list1"/>
    <dgm:cxn modelId="{7CA05B8D-1AE9-4E43-ABBD-C4A102020682}" type="presOf" srcId="{C2CE865B-CC1A-4441-904B-019D424854CB}" destId="{53F5C93B-B6FA-4BA3-B639-917F6B758CC9}" srcOrd="1" destOrd="0" presId="urn:microsoft.com/office/officeart/2005/8/layout/list1"/>
    <dgm:cxn modelId="{2F764A9B-FBEA-4A8B-A1F3-C774B32E00A2}" type="presOf" srcId="{0E6DFABF-DA99-49D1-B806-2843A207C233}" destId="{952A376F-D8F9-43EE-ABD6-50AD71707A30}" srcOrd="1" destOrd="0" presId="urn:microsoft.com/office/officeart/2005/8/layout/list1"/>
    <dgm:cxn modelId="{A5D89C92-BCD7-497A-A948-B06631462306}" type="presOf" srcId="{3237CD43-54F1-403D-94FA-A0BA9F024C81}" destId="{E317F2BA-B29C-4A90-A065-9DF81C74CDD6}" srcOrd="1" destOrd="0" presId="urn:microsoft.com/office/officeart/2005/8/layout/list1"/>
    <dgm:cxn modelId="{A515F601-DC36-40D7-BB56-FF5896F36F29}" srcId="{4CE5DAC7-8A56-4ABB-B33A-52849973B5CE}" destId="{3237CD43-54F1-403D-94FA-A0BA9F024C81}" srcOrd="2" destOrd="0" parTransId="{8CA02002-1E38-4F2B-A5BE-2826A5DF9D18}" sibTransId="{CA622BBB-C3E6-4664-9D00-61CBCD32CADE}"/>
    <dgm:cxn modelId="{98AC1B0F-308B-4BB5-BD9B-EDE9BB426F6A}" type="presOf" srcId="{0E6DFABF-DA99-49D1-B806-2843A207C233}" destId="{14AE67B9-DF56-4280-9FBF-ACFD2B2AB8CE}" srcOrd="0" destOrd="0" presId="urn:microsoft.com/office/officeart/2005/8/layout/list1"/>
    <dgm:cxn modelId="{34861798-048A-4CD2-BFC2-14ACE02CDFEE}" srcId="{4CE5DAC7-8A56-4ABB-B33A-52849973B5CE}" destId="{C2CE865B-CC1A-4441-904B-019D424854CB}" srcOrd="1" destOrd="0" parTransId="{56B45920-456D-479F-9472-13ED4A922870}" sibTransId="{4B4DCDE4-541E-4CCC-BFF3-15A56E7C3FAE}"/>
    <dgm:cxn modelId="{9FE84BB7-64B9-4ACD-8B77-7D0E613BCE86}" type="presOf" srcId="{3237CD43-54F1-403D-94FA-A0BA9F024C81}" destId="{3B3EC56D-919F-4FD8-83AA-888B514EB5DC}" srcOrd="0" destOrd="0" presId="urn:microsoft.com/office/officeart/2005/8/layout/list1"/>
    <dgm:cxn modelId="{6964EC1F-C95B-4C0D-BA68-A891FD7C4CF0}" type="presOf" srcId="{24302636-E2AE-4880-AD5A-3FE4D445A837}" destId="{D2985C12-C6AD-4FAA-8A77-432C8891BA3C}" srcOrd="0" destOrd="0" presId="urn:microsoft.com/office/officeart/2005/8/layout/list1"/>
    <dgm:cxn modelId="{B9DFDFD5-862B-4F37-9447-8BE2867A4FD2}" srcId="{4CE5DAC7-8A56-4ABB-B33A-52849973B5CE}" destId="{0E6DFABF-DA99-49D1-B806-2843A207C233}" srcOrd="0" destOrd="0" parTransId="{50915D32-BD20-415C-A6FC-690D529EDBB8}" sibTransId="{EA81834D-091A-4BAA-B0FB-DF21FF6C162C}"/>
    <dgm:cxn modelId="{9FBF8297-E982-4BE9-A959-4E4087758F6C}" type="presOf" srcId="{24302636-E2AE-4880-AD5A-3FE4D445A837}" destId="{4B22B647-1CF6-4AE9-BF29-6EB07381252C}" srcOrd="1" destOrd="0" presId="urn:microsoft.com/office/officeart/2005/8/layout/list1"/>
    <dgm:cxn modelId="{D70EE77B-9FE4-4377-A0C1-372DB3FF4322}" type="presParOf" srcId="{402CFC5C-8569-47DA-A20C-518E09E6FBC0}" destId="{49B04EED-DC60-4FD9-BB62-DFFB3A15FF74}" srcOrd="0" destOrd="0" presId="urn:microsoft.com/office/officeart/2005/8/layout/list1"/>
    <dgm:cxn modelId="{62FF2F73-AE29-4B49-82B4-9C1A0314A34B}" type="presParOf" srcId="{49B04EED-DC60-4FD9-BB62-DFFB3A15FF74}" destId="{14AE67B9-DF56-4280-9FBF-ACFD2B2AB8CE}" srcOrd="0" destOrd="0" presId="urn:microsoft.com/office/officeart/2005/8/layout/list1"/>
    <dgm:cxn modelId="{9A465721-4605-4676-AF16-0C16149E2D69}" type="presParOf" srcId="{49B04EED-DC60-4FD9-BB62-DFFB3A15FF74}" destId="{952A376F-D8F9-43EE-ABD6-50AD71707A30}" srcOrd="1" destOrd="0" presId="urn:microsoft.com/office/officeart/2005/8/layout/list1"/>
    <dgm:cxn modelId="{F8B48976-9F1F-4AE4-AF00-57AAAE7D78E3}" type="presParOf" srcId="{402CFC5C-8569-47DA-A20C-518E09E6FBC0}" destId="{2C0DD6E2-A55B-425B-826B-41040A0C0DE6}" srcOrd="1" destOrd="0" presId="urn:microsoft.com/office/officeart/2005/8/layout/list1"/>
    <dgm:cxn modelId="{5E841139-E7E1-4A30-8C28-D6DF72CC9657}" type="presParOf" srcId="{402CFC5C-8569-47DA-A20C-518E09E6FBC0}" destId="{C6A38F9A-1B04-4F4B-9A0F-F2835C50B9F9}" srcOrd="2" destOrd="0" presId="urn:microsoft.com/office/officeart/2005/8/layout/list1"/>
    <dgm:cxn modelId="{1F6AC0F2-7983-47E2-88D6-4ECA3A835F3C}" type="presParOf" srcId="{402CFC5C-8569-47DA-A20C-518E09E6FBC0}" destId="{756D55F8-5A7E-4F50-A01E-45A055F4DA56}" srcOrd="3" destOrd="0" presId="urn:microsoft.com/office/officeart/2005/8/layout/list1"/>
    <dgm:cxn modelId="{46120890-3C4F-4401-999D-71433A96C3A5}" type="presParOf" srcId="{402CFC5C-8569-47DA-A20C-518E09E6FBC0}" destId="{AF87C3C5-6407-4A03-BBFB-AE3B21FAFFF8}" srcOrd="4" destOrd="0" presId="urn:microsoft.com/office/officeart/2005/8/layout/list1"/>
    <dgm:cxn modelId="{E3CC3518-361C-480F-B80B-A2DBCDCCF823}" type="presParOf" srcId="{AF87C3C5-6407-4A03-BBFB-AE3B21FAFFF8}" destId="{CA0F9ECE-CB77-4554-BCF1-F33A99527964}" srcOrd="0" destOrd="0" presId="urn:microsoft.com/office/officeart/2005/8/layout/list1"/>
    <dgm:cxn modelId="{9FBE7D2C-9ABF-4A1A-A29B-414F7D5420C4}" type="presParOf" srcId="{AF87C3C5-6407-4A03-BBFB-AE3B21FAFFF8}" destId="{53F5C93B-B6FA-4BA3-B639-917F6B758CC9}" srcOrd="1" destOrd="0" presId="urn:microsoft.com/office/officeart/2005/8/layout/list1"/>
    <dgm:cxn modelId="{0E6928F2-81B5-475D-85A8-2AA3E433A293}" type="presParOf" srcId="{402CFC5C-8569-47DA-A20C-518E09E6FBC0}" destId="{48B226C4-D643-4422-A9D9-E5CF4561ED94}" srcOrd="5" destOrd="0" presId="urn:microsoft.com/office/officeart/2005/8/layout/list1"/>
    <dgm:cxn modelId="{691C0D7A-E531-4ECF-9F23-0A1E4685B530}" type="presParOf" srcId="{402CFC5C-8569-47DA-A20C-518E09E6FBC0}" destId="{828A5D43-EC7C-4348-9A86-7B98085AFE2F}" srcOrd="6" destOrd="0" presId="urn:microsoft.com/office/officeart/2005/8/layout/list1"/>
    <dgm:cxn modelId="{E961FB41-8FA3-432C-A788-0B905139966B}" type="presParOf" srcId="{402CFC5C-8569-47DA-A20C-518E09E6FBC0}" destId="{FFFBA290-39AA-4D5C-88B6-76B8937B449F}" srcOrd="7" destOrd="0" presId="urn:microsoft.com/office/officeart/2005/8/layout/list1"/>
    <dgm:cxn modelId="{9D348505-F833-45A2-AC2F-247CCB1AF17D}" type="presParOf" srcId="{402CFC5C-8569-47DA-A20C-518E09E6FBC0}" destId="{6CDDA93E-8CE0-4099-A8EF-B501BFA3F7AE}" srcOrd="8" destOrd="0" presId="urn:microsoft.com/office/officeart/2005/8/layout/list1"/>
    <dgm:cxn modelId="{D1DD9D75-6CF3-4395-A32D-5D75D1DF2987}" type="presParOf" srcId="{6CDDA93E-8CE0-4099-A8EF-B501BFA3F7AE}" destId="{3B3EC56D-919F-4FD8-83AA-888B514EB5DC}" srcOrd="0" destOrd="0" presId="urn:microsoft.com/office/officeart/2005/8/layout/list1"/>
    <dgm:cxn modelId="{2AD09F99-531D-4224-8815-D1762C8811E3}" type="presParOf" srcId="{6CDDA93E-8CE0-4099-A8EF-B501BFA3F7AE}" destId="{E317F2BA-B29C-4A90-A065-9DF81C74CDD6}" srcOrd="1" destOrd="0" presId="urn:microsoft.com/office/officeart/2005/8/layout/list1"/>
    <dgm:cxn modelId="{915E6B84-7F6D-4BAA-99F0-912DF8241CB5}" type="presParOf" srcId="{402CFC5C-8569-47DA-A20C-518E09E6FBC0}" destId="{DF389A19-AA0A-462C-AD4B-16A8625571D3}" srcOrd="9" destOrd="0" presId="urn:microsoft.com/office/officeart/2005/8/layout/list1"/>
    <dgm:cxn modelId="{8D756ABA-C745-4B8C-942C-0899637C08A9}" type="presParOf" srcId="{402CFC5C-8569-47DA-A20C-518E09E6FBC0}" destId="{0E8A88CF-D5AE-4042-A4FB-AB56086946CE}" srcOrd="10" destOrd="0" presId="urn:microsoft.com/office/officeart/2005/8/layout/list1"/>
    <dgm:cxn modelId="{0692DA55-DA70-4DAB-997D-1961B2F49B35}" type="presParOf" srcId="{402CFC5C-8569-47DA-A20C-518E09E6FBC0}" destId="{E6B38602-7602-4ED4-859B-53B89DDB0873}" srcOrd="11" destOrd="0" presId="urn:microsoft.com/office/officeart/2005/8/layout/list1"/>
    <dgm:cxn modelId="{FC2B32CF-75D7-4097-87A1-E6801FEDA128}" type="presParOf" srcId="{402CFC5C-8569-47DA-A20C-518E09E6FBC0}" destId="{60F57841-F585-4152-A195-5492C65BA9D8}" srcOrd="12" destOrd="0" presId="urn:microsoft.com/office/officeart/2005/8/layout/list1"/>
    <dgm:cxn modelId="{DA37737C-80DC-4337-89C2-4BBB4B416AD1}" type="presParOf" srcId="{60F57841-F585-4152-A195-5492C65BA9D8}" destId="{2350F444-8631-4C72-B709-F55A2BB8C7CB}" srcOrd="0" destOrd="0" presId="urn:microsoft.com/office/officeart/2005/8/layout/list1"/>
    <dgm:cxn modelId="{12EDC8B6-370E-442A-B5FC-F1FEBCD7411C}" type="presParOf" srcId="{60F57841-F585-4152-A195-5492C65BA9D8}" destId="{53784E97-0AB4-430F-8209-79133B3B23A8}" srcOrd="1" destOrd="0" presId="urn:microsoft.com/office/officeart/2005/8/layout/list1"/>
    <dgm:cxn modelId="{E2CE84F1-355E-4E26-A087-FC02497A5E81}" type="presParOf" srcId="{402CFC5C-8569-47DA-A20C-518E09E6FBC0}" destId="{11855723-BE70-4C07-AE0D-B812ECE734C3}" srcOrd="13" destOrd="0" presId="urn:microsoft.com/office/officeart/2005/8/layout/list1"/>
    <dgm:cxn modelId="{F945B818-58EB-4945-BDFE-AB626E0DD396}" type="presParOf" srcId="{402CFC5C-8569-47DA-A20C-518E09E6FBC0}" destId="{6230CA03-4549-4C0E-B2BB-8A55D07D4053}" srcOrd="14" destOrd="0" presId="urn:microsoft.com/office/officeart/2005/8/layout/list1"/>
    <dgm:cxn modelId="{2AB2E069-6F7A-4130-8941-2227D7CBE3F5}" type="presParOf" srcId="{402CFC5C-8569-47DA-A20C-518E09E6FBC0}" destId="{1FEA0F91-DAC6-489C-8AA7-A16CB4435EEB}" srcOrd="15" destOrd="0" presId="urn:microsoft.com/office/officeart/2005/8/layout/list1"/>
    <dgm:cxn modelId="{379C422B-7A46-47BF-813F-194A85EF6B20}" type="presParOf" srcId="{402CFC5C-8569-47DA-A20C-518E09E6FBC0}" destId="{A1CF5855-12AC-4DD9-B29D-D1511AB821D5}" srcOrd="16" destOrd="0" presId="urn:microsoft.com/office/officeart/2005/8/layout/list1"/>
    <dgm:cxn modelId="{93EE40C1-4876-49E1-9919-0ECCD3F005E4}" type="presParOf" srcId="{A1CF5855-12AC-4DD9-B29D-D1511AB821D5}" destId="{D2985C12-C6AD-4FAA-8A77-432C8891BA3C}" srcOrd="0" destOrd="0" presId="urn:microsoft.com/office/officeart/2005/8/layout/list1"/>
    <dgm:cxn modelId="{0E06DEC1-109D-41B4-98CB-D1F94488071F}" type="presParOf" srcId="{A1CF5855-12AC-4DD9-B29D-D1511AB821D5}" destId="{4B22B647-1CF6-4AE9-BF29-6EB07381252C}" srcOrd="1" destOrd="0" presId="urn:microsoft.com/office/officeart/2005/8/layout/list1"/>
    <dgm:cxn modelId="{8893CD55-4578-4D9A-BB5E-894ED3E41AC5}" type="presParOf" srcId="{402CFC5C-8569-47DA-A20C-518E09E6FBC0}" destId="{7AC5B1D5-61CD-49B7-A3F7-9EDD6F8E10D8}" srcOrd="17" destOrd="0" presId="urn:microsoft.com/office/officeart/2005/8/layout/list1"/>
    <dgm:cxn modelId="{16CF4943-E97D-488A-B5AF-F4F399E9CAA4}" type="presParOf" srcId="{402CFC5C-8569-47DA-A20C-518E09E6FBC0}" destId="{1FFBA6A7-4B93-44AC-915D-343F53F466EF}" srcOrd="18" destOrd="0" presId="urn:microsoft.com/office/officeart/2005/8/layout/lis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CE5DAC7-8A56-4ABB-B33A-52849973B5CE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E6DFABF-DA99-49D1-B806-2843A207C233}">
      <dgm:prSet phldrT="[Текст]" custT="1"/>
      <dgm:spPr/>
      <dgm:t>
        <a:bodyPr/>
        <a:lstStyle/>
        <a:p>
          <a:r>
            <a:rPr lang="ru-RU" sz="1800" b="1" dirty="0" smtClean="0"/>
            <a:t>Согласование перспективного спроса на подготовку специалистов, востребованных на предприятии</a:t>
          </a:r>
          <a:endParaRPr lang="ru-RU" sz="1800" b="1" dirty="0"/>
        </a:p>
      </dgm:t>
    </dgm:pt>
    <dgm:pt modelId="{50915D32-BD20-415C-A6FC-690D529EDBB8}" type="parTrans" cxnId="{B9DFDFD5-862B-4F37-9447-8BE2867A4FD2}">
      <dgm:prSet/>
      <dgm:spPr/>
      <dgm:t>
        <a:bodyPr/>
        <a:lstStyle/>
        <a:p>
          <a:endParaRPr lang="ru-RU"/>
        </a:p>
      </dgm:t>
    </dgm:pt>
    <dgm:pt modelId="{EA81834D-091A-4BAA-B0FB-DF21FF6C162C}" type="sibTrans" cxnId="{B9DFDFD5-862B-4F37-9447-8BE2867A4FD2}">
      <dgm:prSet/>
      <dgm:spPr/>
      <dgm:t>
        <a:bodyPr/>
        <a:lstStyle/>
        <a:p>
          <a:endParaRPr lang="ru-RU"/>
        </a:p>
      </dgm:t>
    </dgm:pt>
    <dgm:pt modelId="{C2CE865B-CC1A-4441-904B-019D424854CB}">
      <dgm:prSet phldrT="[Текст]" custT="1"/>
      <dgm:spPr/>
      <dgm:t>
        <a:bodyPr/>
        <a:lstStyle/>
        <a:p>
          <a:r>
            <a:rPr lang="ru-RU" sz="1800" b="1" dirty="0" smtClean="0"/>
            <a:t>Формирование механизма и заключение договоров о целевом обучении</a:t>
          </a:r>
          <a:endParaRPr lang="ru-RU" sz="1800" b="1" dirty="0"/>
        </a:p>
      </dgm:t>
    </dgm:pt>
    <dgm:pt modelId="{56B45920-456D-479F-9472-13ED4A922870}" type="parTrans" cxnId="{34861798-048A-4CD2-BFC2-14ACE02CDFEE}">
      <dgm:prSet/>
      <dgm:spPr/>
      <dgm:t>
        <a:bodyPr/>
        <a:lstStyle/>
        <a:p>
          <a:endParaRPr lang="ru-RU"/>
        </a:p>
      </dgm:t>
    </dgm:pt>
    <dgm:pt modelId="{4B4DCDE4-541E-4CCC-BFF3-15A56E7C3FAE}" type="sibTrans" cxnId="{34861798-048A-4CD2-BFC2-14ACE02CDFEE}">
      <dgm:prSet/>
      <dgm:spPr/>
      <dgm:t>
        <a:bodyPr/>
        <a:lstStyle/>
        <a:p>
          <a:endParaRPr lang="ru-RU"/>
        </a:p>
      </dgm:t>
    </dgm:pt>
    <dgm:pt modelId="{3237CD43-54F1-403D-94FA-A0BA9F024C81}">
      <dgm:prSet phldrT="[Текст]" custT="1"/>
      <dgm:spPr/>
      <dgm:t>
        <a:bodyPr/>
        <a:lstStyle/>
        <a:p>
          <a:r>
            <a:rPr lang="ru-RU" sz="1800" b="1" dirty="0" smtClean="0"/>
            <a:t>Проведение совместных </a:t>
          </a:r>
          <a:r>
            <a:rPr lang="ru-RU" sz="1800" b="1" dirty="0" err="1" smtClean="0"/>
            <a:t>профориентационных</a:t>
          </a:r>
          <a:r>
            <a:rPr lang="ru-RU" sz="1800" b="1" dirty="0" smtClean="0"/>
            <a:t> мероприятий</a:t>
          </a:r>
          <a:endParaRPr lang="ru-RU" sz="1800" b="1" dirty="0"/>
        </a:p>
      </dgm:t>
    </dgm:pt>
    <dgm:pt modelId="{8CA02002-1E38-4F2B-A5BE-2826A5DF9D18}" type="parTrans" cxnId="{A515F601-DC36-40D7-BB56-FF5896F36F29}">
      <dgm:prSet/>
      <dgm:spPr/>
      <dgm:t>
        <a:bodyPr/>
        <a:lstStyle/>
        <a:p>
          <a:endParaRPr lang="ru-RU"/>
        </a:p>
      </dgm:t>
    </dgm:pt>
    <dgm:pt modelId="{CA622BBB-C3E6-4664-9D00-61CBCD32CADE}" type="sibTrans" cxnId="{A515F601-DC36-40D7-BB56-FF5896F36F29}">
      <dgm:prSet/>
      <dgm:spPr/>
      <dgm:t>
        <a:bodyPr/>
        <a:lstStyle/>
        <a:p>
          <a:endParaRPr lang="ru-RU"/>
        </a:p>
      </dgm:t>
    </dgm:pt>
    <dgm:pt modelId="{A1BA7592-641F-4067-A485-444658B9BB1F}">
      <dgm:prSet custT="1"/>
      <dgm:spPr/>
      <dgm:t>
        <a:bodyPr/>
        <a:lstStyle/>
        <a:p>
          <a:r>
            <a:rPr lang="ru-RU" sz="1800" b="1" dirty="0" smtClean="0"/>
            <a:t>Организация производственной практики на предприятии</a:t>
          </a:r>
          <a:endParaRPr lang="ru-RU" sz="1800" b="1" dirty="0"/>
        </a:p>
      </dgm:t>
    </dgm:pt>
    <dgm:pt modelId="{71DB7610-FCED-4349-8CC3-2F1D0ACA0B16}" type="parTrans" cxnId="{6F767223-574C-4929-9076-1DC092026668}">
      <dgm:prSet/>
      <dgm:spPr/>
      <dgm:t>
        <a:bodyPr/>
        <a:lstStyle/>
        <a:p>
          <a:endParaRPr lang="ru-RU"/>
        </a:p>
      </dgm:t>
    </dgm:pt>
    <dgm:pt modelId="{ACF2C008-5763-4E21-AA84-C48ECCC8DF6D}" type="sibTrans" cxnId="{6F767223-574C-4929-9076-1DC092026668}">
      <dgm:prSet/>
      <dgm:spPr/>
      <dgm:t>
        <a:bodyPr/>
        <a:lstStyle/>
        <a:p>
          <a:endParaRPr lang="ru-RU"/>
        </a:p>
      </dgm:t>
    </dgm:pt>
    <dgm:pt modelId="{24302636-E2AE-4880-AD5A-3FE4D445A837}">
      <dgm:prSet custT="1"/>
      <dgm:spPr/>
      <dgm:t>
        <a:bodyPr/>
        <a:lstStyle/>
        <a:p>
          <a:r>
            <a:rPr lang="ru-RU" sz="1800" b="1" dirty="0" smtClean="0"/>
            <a:t>Участие в организации работы «учебной фирмы»</a:t>
          </a:r>
          <a:endParaRPr lang="ru-RU" sz="1800" b="1" dirty="0"/>
        </a:p>
      </dgm:t>
    </dgm:pt>
    <dgm:pt modelId="{41111742-6B56-48F9-9F37-313F4C63896F}" type="parTrans" cxnId="{DE45E498-85DF-4B5B-8076-A20028A038E6}">
      <dgm:prSet/>
      <dgm:spPr/>
      <dgm:t>
        <a:bodyPr/>
        <a:lstStyle/>
        <a:p>
          <a:endParaRPr lang="ru-RU"/>
        </a:p>
      </dgm:t>
    </dgm:pt>
    <dgm:pt modelId="{01564F96-0819-47C2-A14B-98379F64957A}" type="sibTrans" cxnId="{DE45E498-85DF-4B5B-8076-A20028A038E6}">
      <dgm:prSet/>
      <dgm:spPr/>
      <dgm:t>
        <a:bodyPr/>
        <a:lstStyle/>
        <a:p>
          <a:endParaRPr lang="ru-RU"/>
        </a:p>
      </dgm:t>
    </dgm:pt>
    <dgm:pt modelId="{402CFC5C-8569-47DA-A20C-518E09E6FBC0}" type="pres">
      <dgm:prSet presAssocID="{4CE5DAC7-8A56-4ABB-B33A-52849973B5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B04EED-DC60-4FD9-BB62-DFFB3A15FF74}" type="pres">
      <dgm:prSet presAssocID="{0E6DFABF-DA99-49D1-B806-2843A207C233}" presName="parentLin" presStyleCnt="0"/>
      <dgm:spPr/>
      <dgm:t>
        <a:bodyPr/>
        <a:lstStyle/>
        <a:p>
          <a:endParaRPr lang="ru-RU"/>
        </a:p>
      </dgm:t>
    </dgm:pt>
    <dgm:pt modelId="{14AE67B9-DF56-4280-9FBF-ACFD2B2AB8CE}" type="pres">
      <dgm:prSet presAssocID="{0E6DFABF-DA99-49D1-B806-2843A207C23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52A376F-D8F9-43EE-ABD6-50AD71707A30}" type="pres">
      <dgm:prSet presAssocID="{0E6DFABF-DA99-49D1-B806-2843A207C233}" presName="parentText" presStyleLbl="node1" presStyleIdx="0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DD6E2-A55B-425B-826B-41040A0C0DE6}" type="pres">
      <dgm:prSet presAssocID="{0E6DFABF-DA99-49D1-B806-2843A207C233}" presName="negativeSpace" presStyleCnt="0"/>
      <dgm:spPr/>
      <dgm:t>
        <a:bodyPr/>
        <a:lstStyle/>
        <a:p>
          <a:endParaRPr lang="ru-RU"/>
        </a:p>
      </dgm:t>
    </dgm:pt>
    <dgm:pt modelId="{C6A38F9A-1B04-4F4B-9A0F-F2835C50B9F9}" type="pres">
      <dgm:prSet presAssocID="{0E6DFABF-DA99-49D1-B806-2843A207C233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D55F8-5A7E-4F50-A01E-45A055F4DA56}" type="pres">
      <dgm:prSet presAssocID="{EA81834D-091A-4BAA-B0FB-DF21FF6C162C}" presName="spaceBetweenRectangles" presStyleCnt="0"/>
      <dgm:spPr/>
      <dgm:t>
        <a:bodyPr/>
        <a:lstStyle/>
        <a:p>
          <a:endParaRPr lang="ru-RU"/>
        </a:p>
      </dgm:t>
    </dgm:pt>
    <dgm:pt modelId="{AF87C3C5-6407-4A03-BBFB-AE3B21FAFFF8}" type="pres">
      <dgm:prSet presAssocID="{C2CE865B-CC1A-4441-904B-019D424854CB}" presName="parentLin" presStyleCnt="0"/>
      <dgm:spPr/>
      <dgm:t>
        <a:bodyPr/>
        <a:lstStyle/>
        <a:p>
          <a:endParaRPr lang="ru-RU"/>
        </a:p>
      </dgm:t>
    </dgm:pt>
    <dgm:pt modelId="{CA0F9ECE-CB77-4554-BCF1-F33A99527964}" type="pres">
      <dgm:prSet presAssocID="{C2CE865B-CC1A-4441-904B-019D424854C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3F5C93B-B6FA-4BA3-B639-917F6B758CC9}" type="pres">
      <dgm:prSet presAssocID="{C2CE865B-CC1A-4441-904B-019D424854CB}" presName="parentText" presStyleLbl="node1" presStyleIdx="1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226C4-D643-4422-A9D9-E5CF4561ED94}" type="pres">
      <dgm:prSet presAssocID="{C2CE865B-CC1A-4441-904B-019D424854CB}" presName="negativeSpace" presStyleCnt="0"/>
      <dgm:spPr/>
      <dgm:t>
        <a:bodyPr/>
        <a:lstStyle/>
        <a:p>
          <a:endParaRPr lang="ru-RU"/>
        </a:p>
      </dgm:t>
    </dgm:pt>
    <dgm:pt modelId="{828A5D43-EC7C-4348-9A86-7B98085AFE2F}" type="pres">
      <dgm:prSet presAssocID="{C2CE865B-CC1A-4441-904B-019D424854CB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FBA290-39AA-4D5C-88B6-76B8937B449F}" type="pres">
      <dgm:prSet presAssocID="{4B4DCDE4-541E-4CCC-BFF3-15A56E7C3FAE}" presName="spaceBetweenRectangles" presStyleCnt="0"/>
      <dgm:spPr/>
      <dgm:t>
        <a:bodyPr/>
        <a:lstStyle/>
        <a:p>
          <a:endParaRPr lang="ru-RU"/>
        </a:p>
      </dgm:t>
    </dgm:pt>
    <dgm:pt modelId="{6CDDA93E-8CE0-4099-A8EF-B501BFA3F7AE}" type="pres">
      <dgm:prSet presAssocID="{3237CD43-54F1-403D-94FA-A0BA9F024C81}" presName="parentLin" presStyleCnt="0"/>
      <dgm:spPr/>
      <dgm:t>
        <a:bodyPr/>
        <a:lstStyle/>
        <a:p>
          <a:endParaRPr lang="ru-RU"/>
        </a:p>
      </dgm:t>
    </dgm:pt>
    <dgm:pt modelId="{3B3EC56D-919F-4FD8-83AA-888B514EB5DC}" type="pres">
      <dgm:prSet presAssocID="{3237CD43-54F1-403D-94FA-A0BA9F024C81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E317F2BA-B29C-4A90-A065-9DF81C74CDD6}" type="pres">
      <dgm:prSet presAssocID="{3237CD43-54F1-403D-94FA-A0BA9F024C81}" presName="parentText" presStyleLbl="node1" presStyleIdx="2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389A19-AA0A-462C-AD4B-16A8625571D3}" type="pres">
      <dgm:prSet presAssocID="{3237CD43-54F1-403D-94FA-A0BA9F024C81}" presName="negativeSpace" presStyleCnt="0"/>
      <dgm:spPr/>
      <dgm:t>
        <a:bodyPr/>
        <a:lstStyle/>
        <a:p>
          <a:endParaRPr lang="ru-RU"/>
        </a:p>
      </dgm:t>
    </dgm:pt>
    <dgm:pt modelId="{0E8A88CF-D5AE-4042-A4FB-AB56086946CE}" type="pres">
      <dgm:prSet presAssocID="{3237CD43-54F1-403D-94FA-A0BA9F024C81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38602-7602-4ED4-859B-53B89DDB0873}" type="pres">
      <dgm:prSet presAssocID="{CA622BBB-C3E6-4664-9D00-61CBCD32CADE}" presName="spaceBetweenRectangles" presStyleCnt="0"/>
      <dgm:spPr/>
      <dgm:t>
        <a:bodyPr/>
        <a:lstStyle/>
        <a:p>
          <a:endParaRPr lang="ru-RU"/>
        </a:p>
      </dgm:t>
    </dgm:pt>
    <dgm:pt modelId="{60F57841-F585-4152-A195-5492C65BA9D8}" type="pres">
      <dgm:prSet presAssocID="{A1BA7592-641F-4067-A485-444658B9BB1F}" presName="parentLin" presStyleCnt="0"/>
      <dgm:spPr/>
      <dgm:t>
        <a:bodyPr/>
        <a:lstStyle/>
        <a:p>
          <a:endParaRPr lang="ru-RU"/>
        </a:p>
      </dgm:t>
    </dgm:pt>
    <dgm:pt modelId="{2350F444-8631-4C72-B709-F55A2BB8C7CB}" type="pres">
      <dgm:prSet presAssocID="{A1BA7592-641F-4067-A485-444658B9BB1F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53784E97-0AB4-430F-8209-79133B3B23A8}" type="pres">
      <dgm:prSet presAssocID="{A1BA7592-641F-4067-A485-444658B9BB1F}" presName="parentText" presStyleLbl="node1" presStyleIdx="3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55723-BE70-4C07-AE0D-B812ECE734C3}" type="pres">
      <dgm:prSet presAssocID="{A1BA7592-641F-4067-A485-444658B9BB1F}" presName="negativeSpace" presStyleCnt="0"/>
      <dgm:spPr/>
      <dgm:t>
        <a:bodyPr/>
        <a:lstStyle/>
        <a:p>
          <a:endParaRPr lang="ru-RU"/>
        </a:p>
      </dgm:t>
    </dgm:pt>
    <dgm:pt modelId="{6230CA03-4549-4C0E-B2BB-8A55D07D4053}" type="pres">
      <dgm:prSet presAssocID="{A1BA7592-641F-4067-A485-444658B9BB1F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A0F91-DAC6-489C-8AA7-A16CB4435EEB}" type="pres">
      <dgm:prSet presAssocID="{ACF2C008-5763-4E21-AA84-C48ECCC8DF6D}" presName="spaceBetweenRectangles" presStyleCnt="0"/>
      <dgm:spPr/>
      <dgm:t>
        <a:bodyPr/>
        <a:lstStyle/>
        <a:p>
          <a:endParaRPr lang="ru-RU"/>
        </a:p>
      </dgm:t>
    </dgm:pt>
    <dgm:pt modelId="{A1CF5855-12AC-4DD9-B29D-D1511AB821D5}" type="pres">
      <dgm:prSet presAssocID="{24302636-E2AE-4880-AD5A-3FE4D445A837}" presName="parentLin" presStyleCnt="0"/>
      <dgm:spPr/>
      <dgm:t>
        <a:bodyPr/>
        <a:lstStyle/>
        <a:p>
          <a:endParaRPr lang="ru-RU"/>
        </a:p>
      </dgm:t>
    </dgm:pt>
    <dgm:pt modelId="{D2985C12-C6AD-4FAA-8A77-432C8891BA3C}" type="pres">
      <dgm:prSet presAssocID="{24302636-E2AE-4880-AD5A-3FE4D445A83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4B22B647-1CF6-4AE9-BF29-6EB07381252C}" type="pres">
      <dgm:prSet presAssocID="{24302636-E2AE-4880-AD5A-3FE4D445A837}" presName="parentText" presStyleLbl="node1" presStyleIdx="4" presStyleCnt="5" custScaleX="138559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5B1D5-61CD-49B7-A3F7-9EDD6F8E10D8}" type="pres">
      <dgm:prSet presAssocID="{24302636-E2AE-4880-AD5A-3FE4D445A837}" presName="negativeSpace" presStyleCnt="0"/>
      <dgm:spPr/>
      <dgm:t>
        <a:bodyPr/>
        <a:lstStyle/>
        <a:p>
          <a:endParaRPr lang="ru-RU"/>
        </a:p>
      </dgm:t>
    </dgm:pt>
    <dgm:pt modelId="{1FFBA6A7-4B93-44AC-915D-343F53F466EF}" type="pres">
      <dgm:prSet presAssocID="{24302636-E2AE-4880-AD5A-3FE4D445A837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F47A1B-725D-4AC3-8974-0AD45B4EFAEB}" type="presOf" srcId="{24302636-E2AE-4880-AD5A-3FE4D445A837}" destId="{4B22B647-1CF6-4AE9-BF29-6EB07381252C}" srcOrd="1" destOrd="0" presId="urn:microsoft.com/office/officeart/2005/8/layout/list1"/>
    <dgm:cxn modelId="{6F767223-574C-4929-9076-1DC092026668}" srcId="{4CE5DAC7-8A56-4ABB-B33A-52849973B5CE}" destId="{A1BA7592-641F-4067-A485-444658B9BB1F}" srcOrd="3" destOrd="0" parTransId="{71DB7610-FCED-4349-8CC3-2F1D0ACA0B16}" sibTransId="{ACF2C008-5763-4E21-AA84-C48ECCC8DF6D}"/>
    <dgm:cxn modelId="{0C83FEE0-087C-4B46-B303-1F831B562BC3}" type="presOf" srcId="{C2CE865B-CC1A-4441-904B-019D424854CB}" destId="{CA0F9ECE-CB77-4554-BCF1-F33A99527964}" srcOrd="0" destOrd="0" presId="urn:microsoft.com/office/officeart/2005/8/layout/list1"/>
    <dgm:cxn modelId="{B9312DF3-B818-4016-B85C-A2CDE67FB91B}" type="presOf" srcId="{3237CD43-54F1-403D-94FA-A0BA9F024C81}" destId="{3B3EC56D-919F-4FD8-83AA-888B514EB5DC}" srcOrd="0" destOrd="0" presId="urn:microsoft.com/office/officeart/2005/8/layout/list1"/>
    <dgm:cxn modelId="{2B6FDE3D-C52C-4E5C-8200-8C1E10352964}" type="presOf" srcId="{24302636-E2AE-4880-AD5A-3FE4D445A837}" destId="{D2985C12-C6AD-4FAA-8A77-432C8891BA3C}" srcOrd="0" destOrd="0" presId="urn:microsoft.com/office/officeart/2005/8/layout/list1"/>
    <dgm:cxn modelId="{DE45E498-85DF-4B5B-8076-A20028A038E6}" srcId="{4CE5DAC7-8A56-4ABB-B33A-52849973B5CE}" destId="{24302636-E2AE-4880-AD5A-3FE4D445A837}" srcOrd="4" destOrd="0" parTransId="{41111742-6B56-48F9-9F37-313F4C63896F}" sibTransId="{01564F96-0819-47C2-A14B-98379F64957A}"/>
    <dgm:cxn modelId="{0EBD91D1-607F-4709-A0FE-0D5E39921322}" type="presOf" srcId="{0E6DFABF-DA99-49D1-B806-2843A207C233}" destId="{14AE67B9-DF56-4280-9FBF-ACFD2B2AB8CE}" srcOrd="0" destOrd="0" presId="urn:microsoft.com/office/officeart/2005/8/layout/list1"/>
    <dgm:cxn modelId="{B5A8A8F4-B649-4E39-BE44-13051DD48B0B}" type="presOf" srcId="{0E6DFABF-DA99-49D1-B806-2843A207C233}" destId="{952A376F-D8F9-43EE-ABD6-50AD71707A30}" srcOrd="1" destOrd="0" presId="urn:microsoft.com/office/officeart/2005/8/layout/list1"/>
    <dgm:cxn modelId="{AAED4E18-B7E7-4FBE-9451-4430F88B312B}" type="presOf" srcId="{A1BA7592-641F-4067-A485-444658B9BB1F}" destId="{53784E97-0AB4-430F-8209-79133B3B23A8}" srcOrd="1" destOrd="0" presId="urn:microsoft.com/office/officeart/2005/8/layout/list1"/>
    <dgm:cxn modelId="{D1F76F11-1B4A-4BE4-8D9F-F66DFB26B6F4}" type="presOf" srcId="{C2CE865B-CC1A-4441-904B-019D424854CB}" destId="{53F5C93B-B6FA-4BA3-B639-917F6B758CC9}" srcOrd="1" destOrd="0" presId="urn:microsoft.com/office/officeart/2005/8/layout/list1"/>
    <dgm:cxn modelId="{CB0C7E7C-CC40-4EAA-9207-9954235BA48A}" type="presOf" srcId="{A1BA7592-641F-4067-A485-444658B9BB1F}" destId="{2350F444-8631-4C72-B709-F55A2BB8C7CB}" srcOrd="0" destOrd="0" presId="urn:microsoft.com/office/officeart/2005/8/layout/list1"/>
    <dgm:cxn modelId="{A515F601-DC36-40D7-BB56-FF5896F36F29}" srcId="{4CE5DAC7-8A56-4ABB-B33A-52849973B5CE}" destId="{3237CD43-54F1-403D-94FA-A0BA9F024C81}" srcOrd="2" destOrd="0" parTransId="{8CA02002-1E38-4F2B-A5BE-2826A5DF9D18}" sibTransId="{CA622BBB-C3E6-4664-9D00-61CBCD32CADE}"/>
    <dgm:cxn modelId="{34861798-048A-4CD2-BFC2-14ACE02CDFEE}" srcId="{4CE5DAC7-8A56-4ABB-B33A-52849973B5CE}" destId="{C2CE865B-CC1A-4441-904B-019D424854CB}" srcOrd="1" destOrd="0" parTransId="{56B45920-456D-479F-9472-13ED4A922870}" sibTransId="{4B4DCDE4-541E-4CCC-BFF3-15A56E7C3FAE}"/>
    <dgm:cxn modelId="{7C0F84DF-669B-44D4-9100-B056D59DED15}" type="presOf" srcId="{3237CD43-54F1-403D-94FA-A0BA9F024C81}" destId="{E317F2BA-B29C-4A90-A065-9DF81C74CDD6}" srcOrd="1" destOrd="0" presId="urn:microsoft.com/office/officeart/2005/8/layout/list1"/>
    <dgm:cxn modelId="{01850F54-8465-4EE9-B2A0-BAC9759C21C5}" type="presOf" srcId="{4CE5DAC7-8A56-4ABB-B33A-52849973B5CE}" destId="{402CFC5C-8569-47DA-A20C-518E09E6FBC0}" srcOrd="0" destOrd="0" presId="urn:microsoft.com/office/officeart/2005/8/layout/list1"/>
    <dgm:cxn modelId="{B9DFDFD5-862B-4F37-9447-8BE2867A4FD2}" srcId="{4CE5DAC7-8A56-4ABB-B33A-52849973B5CE}" destId="{0E6DFABF-DA99-49D1-B806-2843A207C233}" srcOrd="0" destOrd="0" parTransId="{50915D32-BD20-415C-A6FC-690D529EDBB8}" sibTransId="{EA81834D-091A-4BAA-B0FB-DF21FF6C162C}"/>
    <dgm:cxn modelId="{7FB184CE-B484-4F96-8992-6BF87679D8BB}" type="presParOf" srcId="{402CFC5C-8569-47DA-A20C-518E09E6FBC0}" destId="{49B04EED-DC60-4FD9-BB62-DFFB3A15FF74}" srcOrd="0" destOrd="0" presId="urn:microsoft.com/office/officeart/2005/8/layout/list1"/>
    <dgm:cxn modelId="{30280A77-92A5-4ED4-A6AD-D4940F6E61C6}" type="presParOf" srcId="{49B04EED-DC60-4FD9-BB62-DFFB3A15FF74}" destId="{14AE67B9-DF56-4280-9FBF-ACFD2B2AB8CE}" srcOrd="0" destOrd="0" presId="urn:microsoft.com/office/officeart/2005/8/layout/list1"/>
    <dgm:cxn modelId="{B58201A3-DFB7-49EB-8192-4A115D2CB1BF}" type="presParOf" srcId="{49B04EED-DC60-4FD9-BB62-DFFB3A15FF74}" destId="{952A376F-D8F9-43EE-ABD6-50AD71707A30}" srcOrd="1" destOrd="0" presId="urn:microsoft.com/office/officeart/2005/8/layout/list1"/>
    <dgm:cxn modelId="{9FC226A6-EC5F-482E-9F4F-F1F9AA61371A}" type="presParOf" srcId="{402CFC5C-8569-47DA-A20C-518E09E6FBC0}" destId="{2C0DD6E2-A55B-425B-826B-41040A0C0DE6}" srcOrd="1" destOrd="0" presId="urn:microsoft.com/office/officeart/2005/8/layout/list1"/>
    <dgm:cxn modelId="{FFA5DAEC-6266-4752-AE37-2FA985F7CF08}" type="presParOf" srcId="{402CFC5C-8569-47DA-A20C-518E09E6FBC0}" destId="{C6A38F9A-1B04-4F4B-9A0F-F2835C50B9F9}" srcOrd="2" destOrd="0" presId="urn:microsoft.com/office/officeart/2005/8/layout/list1"/>
    <dgm:cxn modelId="{98991FDF-74A8-4DE9-B7AA-E4FC2A7BCA38}" type="presParOf" srcId="{402CFC5C-8569-47DA-A20C-518E09E6FBC0}" destId="{756D55F8-5A7E-4F50-A01E-45A055F4DA56}" srcOrd="3" destOrd="0" presId="urn:microsoft.com/office/officeart/2005/8/layout/list1"/>
    <dgm:cxn modelId="{A4A387E6-B4A1-425F-8C24-71668FBF0D4B}" type="presParOf" srcId="{402CFC5C-8569-47DA-A20C-518E09E6FBC0}" destId="{AF87C3C5-6407-4A03-BBFB-AE3B21FAFFF8}" srcOrd="4" destOrd="0" presId="urn:microsoft.com/office/officeart/2005/8/layout/list1"/>
    <dgm:cxn modelId="{63FD6BCA-3AD3-4DB6-B86F-40DDD9403FEB}" type="presParOf" srcId="{AF87C3C5-6407-4A03-BBFB-AE3B21FAFFF8}" destId="{CA0F9ECE-CB77-4554-BCF1-F33A99527964}" srcOrd="0" destOrd="0" presId="urn:microsoft.com/office/officeart/2005/8/layout/list1"/>
    <dgm:cxn modelId="{EC57A77E-76B4-4831-A666-9187AB4D1965}" type="presParOf" srcId="{AF87C3C5-6407-4A03-BBFB-AE3B21FAFFF8}" destId="{53F5C93B-B6FA-4BA3-B639-917F6B758CC9}" srcOrd="1" destOrd="0" presId="urn:microsoft.com/office/officeart/2005/8/layout/list1"/>
    <dgm:cxn modelId="{90E6BC5C-4EDB-49C4-9334-5513B2B83ED3}" type="presParOf" srcId="{402CFC5C-8569-47DA-A20C-518E09E6FBC0}" destId="{48B226C4-D643-4422-A9D9-E5CF4561ED94}" srcOrd="5" destOrd="0" presId="urn:microsoft.com/office/officeart/2005/8/layout/list1"/>
    <dgm:cxn modelId="{C46E8FB4-3A58-4B50-9139-7F13EEDBD660}" type="presParOf" srcId="{402CFC5C-8569-47DA-A20C-518E09E6FBC0}" destId="{828A5D43-EC7C-4348-9A86-7B98085AFE2F}" srcOrd="6" destOrd="0" presId="urn:microsoft.com/office/officeart/2005/8/layout/list1"/>
    <dgm:cxn modelId="{E50CE232-48CB-4063-92D1-1E85A14CCC2B}" type="presParOf" srcId="{402CFC5C-8569-47DA-A20C-518E09E6FBC0}" destId="{FFFBA290-39AA-4D5C-88B6-76B8937B449F}" srcOrd="7" destOrd="0" presId="urn:microsoft.com/office/officeart/2005/8/layout/list1"/>
    <dgm:cxn modelId="{51552070-6EB1-4111-8D71-BA46A6BA4BC9}" type="presParOf" srcId="{402CFC5C-8569-47DA-A20C-518E09E6FBC0}" destId="{6CDDA93E-8CE0-4099-A8EF-B501BFA3F7AE}" srcOrd="8" destOrd="0" presId="urn:microsoft.com/office/officeart/2005/8/layout/list1"/>
    <dgm:cxn modelId="{B7A01E61-C4A6-4CC1-A32D-91BB171A7D94}" type="presParOf" srcId="{6CDDA93E-8CE0-4099-A8EF-B501BFA3F7AE}" destId="{3B3EC56D-919F-4FD8-83AA-888B514EB5DC}" srcOrd="0" destOrd="0" presId="urn:microsoft.com/office/officeart/2005/8/layout/list1"/>
    <dgm:cxn modelId="{467FDE0A-06B1-4E3F-BFFB-203CE3310DA1}" type="presParOf" srcId="{6CDDA93E-8CE0-4099-A8EF-B501BFA3F7AE}" destId="{E317F2BA-B29C-4A90-A065-9DF81C74CDD6}" srcOrd="1" destOrd="0" presId="urn:microsoft.com/office/officeart/2005/8/layout/list1"/>
    <dgm:cxn modelId="{84E9F311-DFF0-49D9-8AF5-79DA1F5D41F8}" type="presParOf" srcId="{402CFC5C-8569-47DA-A20C-518E09E6FBC0}" destId="{DF389A19-AA0A-462C-AD4B-16A8625571D3}" srcOrd="9" destOrd="0" presId="urn:microsoft.com/office/officeart/2005/8/layout/list1"/>
    <dgm:cxn modelId="{FA6E59C1-7544-4BAB-B81F-90EA5FF1894F}" type="presParOf" srcId="{402CFC5C-8569-47DA-A20C-518E09E6FBC0}" destId="{0E8A88CF-D5AE-4042-A4FB-AB56086946CE}" srcOrd="10" destOrd="0" presId="urn:microsoft.com/office/officeart/2005/8/layout/list1"/>
    <dgm:cxn modelId="{02C12F41-035A-4E31-BACF-58286DB4EFD0}" type="presParOf" srcId="{402CFC5C-8569-47DA-A20C-518E09E6FBC0}" destId="{E6B38602-7602-4ED4-859B-53B89DDB0873}" srcOrd="11" destOrd="0" presId="urn:microsoft.com/office/officeart/2005/8/layout/list1"/>
    <dgm:cxn modelId="{FD5834AD-385F-491C-93B1-2FBD861D4E94}" type="presParOf" srcId="{402CFC5C-8569-47DA-A20C-518E09E6FBC0}" destId="{60F57841-F585-4152-A195-5492C65BA9D8}" srcOrd="12" destOrd="0" presId="urn:microsoft.com/office/officeart/2005/8/layout/list1"/>
    <dgm:cxn modelId="{388F08B8-5F59-43F8-8E8D-3ADB8AF13425}" type="presParOf" srcId="{60F57841-F585-4152-A195-5492C65BA9D8}" destId="{2350F444-8631-4C72-B709-F55A2BB8C7CB}" srcOrd="0" destOrd="0" presId="urn:microsoft.com/office/officeart/2005/8/layout/list1"/>
    <dgm:cxn modelId="{9D375457-A7FC-4E1A-8D2D-14BDFB6BBA1E}" type="presParOf" srcId="{60F57841-F585-4152-A195-5492C65BA9D8}" destId="{53784E97-0AB4-430F-8209-79133B3B23A8}" srcOrd="1" destOrd="0" presId="urn:microsoft.com/office/officeart/2005/8/layout/list1"/>
    <dgm:cxn modelId="{3CD594A9-BC0D-44F9-9A39-4F2FB59FE548}" type="presParOf" srcId="{402CFC5C-8569-47DA-A20C-518E09E6FBC0}" destId="{11855723-BE70-4C07-AE0D-B812ECE734C3}" srcOrd="13" destOrd="0" presId="urn:microsoft.com/office/officeart/2005/8/layout/list1"/>
    <dgm:cxn modelId="{660430F9-6251-4DD7-ABA0-2A2EE691EDEC}" type="presParOf" srcId="{402CFC5C-8569-47DA-A20C-518E09E6FBC0}" destId="{6230CA03-4549-4C0E-B2BB-8A55D07D4053}" srcOrd="14" destOrd="0" presId="urn:microsoft.com/office/officeart/2005/8/layout/list1"/>
    <dgm:cxn modelId="{89AE0B63-0F1C-4557-B568-8B45BB32D324}" type="presParOf" srcId="{402CFC5C-8569-47DA-A20C-518E09E6FBC0}" destId="{1FEA0F91-DAC6-489C-8AA7-A16CB4435EEB}" srcOrd="15" destOrd="0" presId="urn:microsoft.com/office/officeart/2005/8/layout/list1"/>
    <dgm:cxn modelId="{EBE348E4-31B8-4775-88C6-7F7B0D4973F7}" type="presParOf" srcId="{402CFC5C-8569-47DA-A20C-518E09E6FBC0}" destId="{A1CF5855-12AC-4DD9-B29D-D1511AB821D5}" srcOrd="16" destOrd="0" presId="urn:microsoft.com/office/officeart/2005/8/layout/list1"/>
    <dgm:cxn modelId="{B283642C-1C0F-4E3C-8146-FCB68BFC67DE}" type="presParOf" srcId="{A1CF5855-12AC-4DD9-B29D-D1511AB821D5}" destId="{D2985C12-C6AD-4FAA-8A77-432C8891BA3C}" srcOrd="0" destOrd="0" presId="urn:microsoft.com/office/officeart/2005/8/layout/list1"/>
    <dgm:cxn modelId="{D0519F59-CBD2-4016-8A6A-0AFA8074991B}" type="presParOf" srcId="{A1CF5855-12AC-4DD9-B29D-D1511AB821D5}" destId="{4B22B647-1CF6-4AE9-BF29-6EB07381252C}" srcOrd="1" destOrd="0" presId="urn:microsoft.com/office/officeart/2005/8/layout/list1"/>
    <dgm:cxn modelId="{A571E7C7-9BAC-4FF4-A560-EADAC972ACEA}" type="presParOf" srcId="{402CFC5C-8569-47DA-A20C-518E09E6FBC0}" destId="{7AC5B1D5-61CD-49B7-A3F7-9EDD6F8E10D8}" srcOrd="17" destOrd="0" presId="urn:microsoft.com/office/officeart/2005/8/layout/list1"/>
    <dgm:cxn modelId="{014456EF-8238-4C4D-8DDE-13E9D65BC1D4}" type="presParOf" srcId="{402CFC5C-8569-47DA-A20C-518E09E6FBC0}" destId="{1FFBA6A7-4B93-44AC-915D-343F53F466EF}" srcOrd="18" destOrd="0" presId="urn:microsoft.com/office/officeart/2005/8/layout/lis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E5DAC7-8A56-4ABB-B33A-52849973B5CE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E6DFABF-DA99-49D1-B806-2843A207C233}">
      <dgm:prSet phldrT="[Текст]" custT="1"/>
      <dgm:spPr/>
      <dgm:t>
        <a:bodyPr/>
        <a:lstStyle/>
        <a:p>
          <a:r>
            <a:rPr lang="ru-RU" sz="1800" b="1" dirty="0" smtClean="0"/>
            <a:t>Участие в конкурсах с </a:t>
          </a:r>
          <a:r>
            <a:rPr lang="ru-RU" sz="1800" b="1" dirty="0" err="1" smtClean="0"/>
            <a:t>грантовой</a:t>
          </a:r>
          <a:r>
            <a:rPr lang="ru-RU" sz="1800" b="1" dirty="0" smtClean="0"/>
            <a:t> поддержкой, организованных работодателями</a:t>
          </a:r>
          <a:endParaRPr lang="ru-RU" sz="1800" b="1" dirty="0"/>
        </a:p>
      </dgm:t>
    </dgm:pt>
    <dgm:pt modelId="{50915D32-BD20-415C-A6FC-690D529EDBB8}" type="parTrans" cxnId="{B9DFDFD5-862B-4F37-9447-8BE2867A4FD2}">
      <dgm:prSet/>
      <dgm:spPr/>
      <dgm:t>
        <a:bodyPr/>
        <a:lstStyle/>
        <a:p>
          <a:endParaRPr lang="ru-RU"/>
        </a:p>
      </dgm:t>
    </dgm:pt>
    <dgm:pt modelId="{EA81834D-091A-4BAA-B0FB-DF21FF6C162C}" type="sibTrans" cxnId="{B9DFDFD5-862B-4F37-9447-8BE2867A4FD2}">
      <dgm:prSet/>
      <dgm:spPr/>
      <dgm:t>
        <a:bodyPr/>
        <a:lstStyle/>
        <a:p>
          <a:endParaRPr lang="ru-RU"/>
        </a:p>
      </dgm:t>
    </dgm:pt>
    <dgm:pt modelId="{C2CE865B-CC1A-4441-904B-019D424854CB}">
      <dgm:prSet phldrT="[Текст]" custT="1"/>
      <dgm:spPr/>
      <dgm:t>
        <a:bodyPr/>
        <a:lstStyle/>
        <a:p>
          <a:r>
            <a:rPr lang="ru-RU" sz="1800" b="1" dirty="0" smtClean="0"/>
            <a:t>Оказание различных видов материальной помощи</a:t>
          </a:r>
          <a:endParaRPr lang="ru-RU" sz="1800" b="1" dirty="0"/>
        </a:p>
      </dgm:t>
    </dgm:pt>
    <dgm:pt modelId="{56B45920-456D-479F-9472-13ED4A922870}" type="parTrans" cxnId="{34861798-048A-4CD2-BFC2-14ACE02CDFEE}">
      <dgm:prSet/>
      <dgm:spPr/>
      <dgm:t>
        <a:bodyPr/>
        <a:lstStyle/>
        <a:p>
          <a:endParaRPr lang="ru-RU"/>
        </a:p>
      </dgm:t>
    </dgm:pt>
    <dgm:pt modelId="{4B4DCDE4-541E-4CCC-BFF3-15A56E7C3FAE}" type="sibTrans" cxnId="{34861798-048A-4CD2-BFC2-14ACE02CDFEE}">
      <dgm:prSet/>
      <dgm:spPr/>
      <dgm:t>
        <a:bodyPr/>
        <a:lstStyle/>
        <a:p>
          <a:endParaRPr lang="ru-RU"/>
        </a:p>
      </dgm:t>
    </dgm:pt>
    <dgm:pt modelId="{3237CD43-54F1-403D-94FA-A0BA9F024C81}">
      <dgm:prSet phldrT="[Текст]" custT="1"/>
      <dgm:spPr/>
      <dgm:t>
        <a:bodyPr/>
        <a:lstStyle/>
        <a:p>
          <a:r>
            <a:rPr lang="ru-RU" sz="1800" b="1" dirty="0" smtClean="0"/>
            <a:t>Предоставление оборудованной учебной комнаты на базе предприятия</a:t>
          </a:r>
          <a:endParaRPr lang="ru-RU" sz="1800" b="1" dirty="0"/>
        </a:p>
      </dgm:t>
    </dgm:pt>
    <dgm:pt modelId="{8CA02002-1E38-4F2B-A5BE-2826A5DF9D18}" type="parTrans" cxnId="{A515F601-DC36-40D7-BB56-FF5896F36F29}">
      <dgm:prSet/>
      <dgm:spPr/>
      <dgm:t>
        <a:bodyPr/>
        <a:lstStyle/>
        <a:p>
          <a:endParaRPr lang="ru-RU"/>
        </a:p>
      </dgm:t>
    </dgm:pt>
    <dgm:pt modelId="{CA622BBB-C3E6-4664-9D00-61CBCD32CADE}" type="sibTrans" cxnId="{A515F601-DC36-40D7-BB56-FF5896F36F29}">
      <dgm:prSet/>
      <dgm:spPr/>
      <dgm:t>
        <a:bodyPr/>
        <a:lstStyle/>
        <a:p>
          <a:endParaRPr lang="ru-RU"/>
        </a:p>
      </dgm:t>
    </dgm:pt>
    <dgm:pt modelId="{A1BA7592-641F-4067-A485-444658B9BB1F}">
      <dgm:prSet custT="1"/>
      <dgm:spPr/>
      <dgm:t>
        <a:bodyPr/>
        <a:lstStyle/>
        <a:p>
          <a:r>
            <a:rPr lang="ru-RU" sz="1800" b="1" dirty="0" smtClean="0"/>
            <a:t>Предоставление </a:t>
          </a:r>
          <a:r>
            <a:rPr lang="ru-RU" sz="1800" b="1" dirty="0" err="1" smtClean="0"/>
            <a:t>трансфера</a:t>
          </a:r>
          <a:r>
            <a:rPr lang="ru-RU" sz="1800" b="1" dirty="0" smtClean="0"/>
            <a:t>, льготного питания, спецодежды студентам, проходящим практику</a:t>
          </a:r>
          <a:endParaRPr lang="ru-RU" sz="1800" b="1" dirty="0"/>
        </a:p>
      </dgm:t>
    </dgm:pt>
    <dgm:pt modelId="{71DB7610-FCED-4349-8CC3-2F1D0ACA0B16}" type="parTrans" cxnId="{6F767223-574C-4929-9076-1DC092026668}">
      <dgm:prSet/>
      <dgm:spPr/>
      <dgm:t>
        <a:bodyPr/>
        <a:lstStyle/>
        <a:p>
          <a:endParaRPr lang="ru-RU"/>
        </a:p>
      </dgm:t>
    </dgm:pt>
    <dgm:pt modelId="{ACF2C008-5763-4E21-AA84-C48ECCC8DF6D}" type="sibTrans" cxnId="{6F767223-574C-4929-9076-1DC092026668}">
      <dgm:prSet/>
      <dgm:spPr/>
      <dgm:t>
        <a:bodyPr/>
        <a:lstStyle/>
        <a:p>
          <a:endParaRPr lang="ru-RU"/>
        </a:p>
      </dgm:t>
    </dgm:pt>
    <dgm:pt modelId="{24302636-E2AE-4880-AD5A-3FE4D445A837}">
      <dgm:prSet custT="1"/>
      <dgm:spPr/>
      <dgm:t>
        <a:bodyPr/>
        <a:lstStyle/>
        <a:p>
          <a:r>
            <a:rPr lang="ru-RU" sz="1800" b="1" dirty="0" smtClean="0"/>
            <a:t>Назначение именной стипендии</a:t>
          </a:r>
          <a:endParaRPr lang="ru-RU" sz="1800" b="1" dirty="0"/>
        </a:p>
      </dgm:t>
    </dgm:pt>
    <dgm:pt modelId="{41111742-6B56-48F9-9F37-313F4C63896F}" type="parTrans" cxnId="{DE45E498-85DF-4B5B-8076-A20028A038E6}">
      <dgm:prSet/>
      <dgm:spPr/>
      <dgm:t>
        <a:bodyPr/>
        <a:lstStyle/>
        <a:p>
          <a:endParaRPr lang="ru-RU"/>
        </a:p>
      </dgm:t>
    </dgm:pt>
    <dgm:pt modelId="{01564F96-0819-47C2-A14B-98379F64957A}" type="sibTrans" cxnId="{DE45E498-85DF-4B5B-8076-A20028A038E6}">
      <dgm:prSet/>
      <dgm:spPr/>
      <dgm:t>
        <a:bodyPr/>
        <a:lstStyle/>
        <a:p>
          <a:endParaRPr lang="ru-RU"/>
        </a:p>
      </dgm:t>
    </dgm:pt>
    <dgm:pt modelId="{402CFC5C-8569-47DA-A20C-518E09E6FBC0}" type="pres">
      <dgm:prSet presAssocID="{4CE5DAC7-8A56-4ABB-B33A-52849973B5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B04EED-DC60-4FD9-BB62-DFFB3A15FF74}" type="pres">
      <dgm:prSet presAssocID="{0E6DFABF-DA99-49D1-B806-2843A207C233}" presName="parentLin" presStyleCnt="0"/>
      <dgm:spPr/>
      <dgm:t>
        <a:bodyPr/>
        <a:lstStyle/>
        <a:p>
          <a:endParaRPr lang="ru-RU"/>
        </a:p>
      </dgm:t>
    </dgm:pt>
    <dgm:pt modelId="{14AE67B9-DF56-4280-9FBF-ACFD2B2AB8CE}" type="pres">
      <dgm:prSet presAssocID="{0E6DFABF-DA99-49D1-B806-2843A207C23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52A376F-D8F9-43EE-ABD6-50AD71707A30}" type="pres">
      <dgm:prSet presAssocID="{0E6DFABF-DA99-49D1-B806-2843A207C233}" presName="parentText" presStyleLbl="node1" presStyleIdx="0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DD6E2-A55B-425B-826B-41040A0C0DE6}" type="pres">
      <dgm:prSet presAssocID="{0E6DFABF-DA99-49D1-B806-2843A207C233}" presName="negativeSpace" presStyleCnt="0"/>
      <dgm:spPr/>
      <dgm:t>
        <a:bodyPr/>
        <a:lstStyle/>
        <a:p>
          <a:endParaRPr lang="ru-RU"/>
        </a:p>
      </dgm:t>
    </dgm:pt>
    <dgm:pt modelId="{C6A38F9A-1B04-4F4B-9A0F-F2835C50B9F9}" type="pres">
      <dgm:prSet presAssocID="{0E6DFABF-DA99-49D1-B806-2843A207C233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D55F8-5A7E-4F50-A01E-45A055F4DA56}" type="pres">
      <dgm:prSet presAssocID="{EA81834D-091A-4BAA-B0FB-DF21FF6C162C}" presName="spaceBetweenRectangles" presStyleCnt="0"/>
      <dgm:spPr/>
      <dgm:t>
        <a:bodyPr/>
        <a:lstStyle/>
        <a:p>
          <a:endParaRPr lang="ru-RU"/>
        </a:p>
      </dgm:t>
    </dgm:pt>
    <dgm:pt modelId="{AF87C3C5-6407-4A03-BBFB-AE3B21FAFFF8}" type="pres">
      <dgm:prSet presAssocID="{C2CE865B-CC1A-4441-904B-019D424854CB}" presName="parentLin" presStyleCnt="0"/>
      <dgm:spPr/>
      <dgm:t>
        <a:bodyPr/>
        <a:lstStyle/>
        <a:p>
          <a:endParaRPr lang="ru-RU"/>
        </a:p>
      </dgm:t>
    </dgm:pt>
    <dgm:pt modelId="{CA0F9ECE-CB77-4554-BCF1-F33A99527964}" type="pres">
      <dgm:prSet presAssocID="{C2CE865B-CC1A-4441-904B-019D424854C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3F5C93B-B6FA-4BA3-B639-917F6B758CC9}" type="pres">
      <dgm:prSet presAssocID="{C2CE865B-CC1A-4441-904B-019D424854CB}" presName="parentText" presStyleLbl="node1" presStyleIdx="1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226C4-D643-4422-A9D9-E5CF4561ED94}" type="pres">
      <dgm:prSet presAssocID="{C2CE865B-CC1A-4441-904B-019D424854CB}" presName="negativeSpace" presStyleCnt="0"/>
      <dgm:spPr/>
      <dgm:t>
        <a:bodyPr/>
        <a:lstStyle/>
        <a:p>
          <a:endParaRPr lang="ru-RU"/>
        </a:p>
      </dgm:t>
    </dgm:pt>
    <dgm:pt modelId="{828A5D43-EC7C-4348-9A86-7B98085AFE2F}" type="pres">
      <dgm:prSet presAssocID="{C2CE865B-CC1A-4441-904B-019D424854CB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FBA290-39AA-4D5C-88B6-76B8937B449F}" type="pres">
      <dgm:prSet presAssocID="{4B4DCDE4-541E-4CCC-BFF3-15A56E7C3FAE}" presName="spaceBetweenRectangles" presStyleCnt="0"/>
      <dgm:spPr/>
      <dgm:t>
        <a:bodyPr/>
        <a:lstStyle/>
        <a:p>
          <a:endParaRPr lang="ru-RU"/>
        </a:p>
      </dgm:t>
    </dgm:pt>
    <dgm:pt modelId="{6CDDA93E-8CE0-4099-A8EF-B501BFA3F7AE}" type="pres">
      <dgm:prSet presAssocID="{3237CD43-54F1-403D-94FA-A0BA9F024C81}" presName="parentLin" presStyleCnt="0"/>
      <dgm:spPr/>
      <dgm:t>
        <a:bodyPr/>
        <a:lstStyle/>
        <a:p>
          <a:endParaRPr lang="ru-RU"/>
        </a:p>
      </dgm:t>
    </dgm:pt>
    <dgm:pt modelId="{3B3EC56D-919F-4FD8-83AA-888B514EB5DC}" type="pres">
      <dgm:prSet presAssocID="{3237CD43-54F1-403D-94FA-A0BA9F024C81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E317F2BA-B29C-4A90-A065-9DF81C74CDD6}" type="pres">
      <dgm:prSet presAssocID="{3237CD43-54F1-403D-94FA-A0BA9F024C81}" presName="parentText" presStyleLbl="node1" presStyleIdx="2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389A19-AA0A-462C-AD4B-16A8625571D3}" type="pres">
      <dgm:prSet presAssocID="{3237CD43-54F1-403D-94FA-A0BA9F024C81}" presName="negativeSpace" presStyleCnt="0"/>
      <dgm:spPr/>
      <dgm:t>
        <a:bodyPr/>
        <a:lstStyle/>
        <a:p>
          <a:endParaRPr lang="ru-RU"/>
        </a:p>
      </dgm:t>
    </dgm:pt>
    <dgm:pt modelId="{0E8A88CF-D5AE-4042-A4FB-AB56086946CE}" type="pres">
      <dgm:prSet presAssocID="{3237CD43-54F1-403D-94FA-A0BA9F024C81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38602-7602-4ED4-859B-53B89DDB0873}" type="pres">
      <dgm:prSet presAssocID="{CA622BBB-C3E6-4664-9D00-61CBCD32CADE}" presName="spaceBetweenRectangles" presStyleCnt="0"/>
      <dgm:spPr/>
      <dgm:t>
        <a:bodyPr/>
        <a:lstStyle/>
        <a:p>
          <a:endParaRPr lang="ru-RU"/>
        </a:p>
      </dgm:t>
    </dgm:pt>
    <dgm:pt modelId="{60F57841-F585-4152-A195-5492C65BA9D8}" type="pres">
      <dgm:prSet presAssocID="{A1BA7592-641F-4067-A485-444658B9BB1F}" presName="parentLin" presStyleCnt="0"/>
      <dgm:spPr/>
      <dgm:t>
        <a:bodyPr/>
        <a:lstStyle/>
        <a:p>
          <a:endParaRPr lang="ru-RU"/>
        </a:p>
      </dgm:t>
    </dgm:pt>
    <dgm:pt modelId="{2350F444-8631-4C72-B709-F55A2BB8C7CB}" type="pres">
      <dgm:prSet presAssocID="{A1BA7592-641F-4067-A485-444658B9BB1F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53784E97-0AB4-430F-8209-79133B3B23A8}" type="pres">
      <dgm:prSet presAssocID="{A1BA7592-641F-4067-A485-444658B9BB1F}" presName="parentText" presStyleLbl="node1" presStyleIdx="3" presStyleCnt="5" custScaleX="142857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55723-BE70-4C07-AE0D-B812ECE734C3}" type="pres">
      <dgm:prSet presAssocID="{A1BA7592-641F-4067-A485-444658B9BB1F}" presName="negativeSpace" presStyleCnt="0"/>
      <dgm:spPr/>
      <dgm:t>
        <a:bodyPr/>
        <a:lstStyle/>
        <a:p>
          <a:endParaRPr lang="ru-RU"/>
        </a:p>
      </dgm:t>
    </dgm:pt>
    <dgm:pt modelId="{6230CA03-4549-4C0E-B2BB-8A55D07D4053}" type="pres">
      <dgm:prSet presAssocID="{A1BA7592-641F-4067-A485-444658B9BB1F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A0F91-DAC6-489C-8AA7-A16CB4435EEB}" type="pres">
      <dgm:prSet presAssocID="{ACF2C008-5763-4E21-AA84-C48ECCC8DF6D}" presName="spaceBetweenRectangles" presStyleCnt="0"/>
      <dgm:spPr/>
      <dgm:t>
        <a:bodyPr/>
        <a:lstStyle/>
        <a:p>
          <a:endParaRPr lang="ru-RU"/>
        </a:p>
      </dgm:t>
    </dgm:pt>
    <dgm:pt modelId="{A1CF5855-12AC-4DD9-B29D-D1511AB821D5}" type="pres">
      <dgm:prSet presAssocID="{24302636-E2AE-4880-AD5A-3FE4D445A837}" presName="parentLin" presStyleCnt="0"/>
      <dgm:spPr/>
      <dgm:t>
        <a:bodyPr/>
        <a:lstStyle/>
        <a:p>
          <a:endParaRPr lang="ru-RU"/>
        </a:p>
      </dgm:t>
    </dgm:pt>
    <dgm:pt modelId="{D2985C12-C6AD-4FAA-8A77-432C8891BA3C}" type="pres">
      <dgm:prSet presAssocID="{24302636-E2AE-4880-AD5A-3FE4D445A83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4B22B647-1CF6-4AE9-BF29-6EB07381252C}" type="pres">
      <dgm:prSet presAssocID="{24302636-E2AE-4880-AD5A-3FE4D445A837}" presName="parentText" presStyleLbl="node1" presStyleIdx="4" presStyleCnt="5" custScaleX="138559" custScaleY="27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5B1D5-61CD-49B7-A3F7-9EDD6F8E10D8}" type="pres">
      <dgm:prSet presAssocID="{24302636-E2AE-4880-AD5A-3FE4D445A837}" presName="negativeSpace" presStyleCnt="0"/>
      <dgm:spPr/>
      <dgm:t>
        <a:bodyPr/>
        <a:lstStyle/>
        <a:p>
          <a:endParaRPr lang="ru-RU"/>
        </a:p>
      </dgm:t>
    </dgm:pt>
    <dgm:pt modelId="{1FFBA6A7-4B93-44AC-915D-343F53F466EF}" type="pres">
      <dgm:prSet presAssocID="{24302636-E2AE-4880-AD5A-3FE4D445A837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767223-574C-4929-9076-1DC092026668}" srcId="{4CE5DAC7-8A56-4ABB-B33A-52849973B5CE}" destId="{A1BA7592-641F-4067-A485-444658B9BB1F}" srcOrd="3" destOrd="0" parTransId="{71DB7610-FCED-4349-8CC3-2F1D0ACA0B16}" sibTransId="{ACF2C008-5763-4E21-AA84-C48ECCC8DF6D}"/>
    <dgm:cxn modelId="{13A5AD27-C215-42CB-B1FF-40588BB148EE}" type="presOf" srcId="{24302636-E2AE-4880-AD5A-3FE4D445A837}" destId="{4B22B647-1CF6-4AE9-BF29-6EB07381252C}" srcOrd="1" destOrd="0" presId="urn:microsoft.com/office/officeart/2005/8/layout/list1"/>
    <dgm:cxn modelId="{5E80966B-B9BD-465D-B58B-3C53B1623F34}" type="presOf" srcId="{A1BA7592-641F-4067-A485-444658B9BB1F}" destId="{2350F444-8631-4C72-B709-F55A2BB8C7CB}" srcOrd="0" destOrd="0" presId="urn:microsoft.com/office/officeart/2005/8/layout/list1"/>
    <dgm:cxn modelId="{718121CB-3C7E-41C9-877F-B91CEDDD796E}" type="presOf" srcId="{4CE5DAC7-8A56-4ABB-B33A-52849973B5CE}" destId="{402CFC5C-8569-47DA-A20C-518E09E6FBC0}" srcOrd="0" destOrd="0" presId="urn:microsoft.com/office/officeart/2005/8/layout/list1"/>
    <dgm:cxn modelId="{DE45E498-85DF-4B5B-8076-A20028A038E6}" srcId="{4CE5DAC7-8A56-4ABB-B33A-52849973B5CE}" destId="{24302636-E2AE-4880-AD5A-3FE4D445A837}" srcOrd="4" destOrd="0" parTransId="{41111742-6B56-48F9-9F37-313F4C63896F}" sibTransId="{01564F96-0819-47C2-A14B-98379F64957A}"/>
    <dgm:cxn modelId="{56A6CEB9-E902-423B-89BC-D84E4331B91F}" type="presOf" srcId="{3237CD43-54F1-403D-94FA-A0BA9F024C81}" destId="{3B3EC56D-919F-4FD8-83AA-888B514EB5DC}" srcOrd="0" destOrd="0" presId="urn:microsoft.com/office/officeart/2005/8/layout/list1"/>
    <dgm:cxn modelId="{32F3CF7E-0473-4FAC-A608-E917A4EE9FD5}" type="presOf" srcId="{C2CE865B-CC1A-4441-904B-019D424854CB}" destId="{53F5C93B-B6FA-4BA3-B639-917F6B758CC9}" srcOrd="1" destOrd="0" presId="urn:microsoft.com/office/officeart/2005/8/layout/list1"/>
    <dgm:cxn modelId="{E9112046-D548-46E7-8B43-082313926EC7}" type="presOf" srcId="{3237CD43-54F1-403D-94FA-A0BA9F024C81}" destId="{E317F2BA-B29C-4A90-A065-9DF81C74CDD6}" srcOrd="1" destOrd="0" presId="urn:microsoft.com/office/officeart/2005/8/layout/list1"/>
    <dgm:cxn modelId="{C7697277-F993-4626-A97E-4E27A1FC4D3B}" type="presOf" srcId="{0E6DFABF-DA99-49D1-B806-2843A207C233}" destId="{952A376F-D8F9-43EE-ABD6-50AD71707A30}" srcOrd="1" destOrd="0" presId="urn:microsoft.com/office/officeart/2005/8/layout/list1"/>
    <dgm:cxn modelId="{A515F601-DC36-40D7-BB56-FF5896F36F29}" srcId="{4CE5DAC7-8A56-4ABB-B33A-52849973B5CE}" destId="{3237CD43-54F1-403D-94FA-A0BA9F024C81}" srcOrd="2" destOrd="0" parTransId="{8CA02002-1E38-4F2B-A5BE-2826A5DF9D18}" sibTransId="{CA622BBB-C3E6-4664-9D00-61CBCD32CADE}"/>
    <dgm:cxn modelId="{9F39FABB-C441-4AF9-B3D0-17AE36DB0810}" type="presOf" srcId="{C2CE865B-CC1A-4441-904B-019D424854CB}" destId="{CA0F9ECE-CB77-4554-BCF1-F33A99527964}" srcOrd="0" destOrd="0" presId="urn:microsoft.com/office/officeart/2005/8/layout/list1"/>
    <dgm:cxn modelId="{34861798-048A-4CD2-BFC2-14ACE02CDFEE}" srcId="{4CE5DAC7-8A56-4ABB-B33A-52849973B5CE}" destId="{C2CE865B-CC1A-4441-904B-019D424854CB}" srcOrd="1" destOrd="0" parTransId="{56B45920-456D-479F-9472-13ED4A922870}" sibTransId="{4B4DCDE4-541E-4CCC-BFF3-15A56E7C3FAE}"/>
    <dgm:cxn modelId="{9BB622C4-C536-4395-B753-CF4AF076D199}" type="presOf" srcId="{0E6DFABF-DA99-49D1-B806-2843A207C233}" destId="{14AE67B9-DF56-4280-9FBF-ACFD2B2AB8CE}" srcOrd="0" destOrd="0" presId="urn:microsoft.com/office/officeart/2005/8/layout/list1"/>
    <dgm:cxn modelId="{B9DFDFD5-862B-4F37-9447-8BE2867A4FD2}" srcId="{4CE5DAC7-8A56-4ABB-B33A-52849973B5CE}" destId="{0E6DFABF-DA99-49D1-B806-2843A207C233}" srcOrd="0" destOrd="0" parTransId="{50915D32-BD20-415C-A6FC-690D529EDBB8}" sibTransId="{EA81834D-091A-4BAA-B0FB-DF21FF6C162C}"/>
    <dgm:cxn modelId="{C01A5EE6-D5DA-4FDB-AA77-F4EE676EB65B}" type="presOf" srcId="{A1BA7592-641F-4067-A485-444658B9BB1F}" destId="{53784E97-0AB4-430F-8209-79133B3B23A8}" srcOrd="1" destOrd="0" presId="urn:microsoft.com/office/officeart/2005/8/layout/list1"/>
    <dgm:cxn modelId="{9D7ADF07-5C01-4278-B8D0-D6AED3D700D4}" type="presOf" srcId="{24302636-E2AE-4880-AD5A-3FE4D445A837}" destId="{D2985C12-C6AD-4FAA-8A77-432C8891BA3C}" srcOrd="0" destOrd="0" presId="urn:microsoft.com/office/officeart/2005/8/layout/list1"/>
    <dgm:cxn modelId="{9B66C2C6-29AD-4699-9EC3-A06844C051D6}" type="presParOf" srcId="{402CFC5C-8569-47DA-A20C-518E09E6FBC0}" destId="{49B04EED-DC60-4FD9-BB62-DFFB3A15FF74}" srcOrd="0" destOrd="0" presId="urn:microsoft.com/office/officeart/2005/8/layout/list1"/>
    <dgm:cxn modelId="{BC0E190E-B733-40FF-ADFC-A84349CA7328}" type="presParOf" srcId="{49B04EED-DC60-4FD9-BB62-DFFB3A15FF74}" destId="{14AE67B9-DF56-4280-9FBF-ACFD2B2AB8CE}" srcOrd="0" destOrd="0" presId="urn:microsoft.com/office/officeart/2005/8/layout/list1"/>
    <dgm:cxn modelId="{5F08091C-22CB-4430-903C-A05069FA9DEE}" type="presParOf" srcId="{49B04EED-DC60-4FD9-BB62-DFFB3A15FF74}" destId="{952A376F-D8F9-43EE-ABD6-50AD71707A30}" srcOrd="1" destOrd="0" presId="urn:microsoft.com/office/officeart/2005/8/layout/list1"/>
    <dgm:cxn modelId="{B7A04A1C-FFD9-4610-B57D-C21A752AD231}" type="presParOf" srcId="{402CFC5C-8569-47DA-A20C-518E09E6FBC0}" destId="{2C0DD6E2-A55B-425B-826B-41040A0C0DE6}" srcOrd="1" destOrd="0" presId="urn:microsoft.com/office/officeart/2005/8/layout/list1"/>
    <dgm:cxn modelId="{2F0993A2-641A-4189-97C0-351DD71E3202}" type="presParOf" srcId="{402CFC5C-8569-47DA-A20C-518E09E6FBC0}" destId="{C6A38F9A-1B04-4F4B-9A0F-F2835C50B9F9}" srcOrd="2" destOrd="0" presId="urn:microsoft.com/office/officeart/2005/8/layout/list1"/>
    <dgm:cxn modelId="{334C47D8-4318-4EF7-8C63-5587E97FB6F9}" type="presParOf" srcId="{402CFC5C-8569-47DA-A20C-518E09E6FBC0}" destId="{756D55F8-5A7E-4F50-A01E-45A055F4DA56}" srcOrd="3" destOrd="0" presId="urn:microsoft.com/office/officeart/2005/8/layout/list1"/>
    <dgm:cxn modelId="{E170D0CB-6BFE-4D60-9B51-E351C4A9F23C}" type="presParOf" srcId="{402CFC5C-8569-47DA-A20C-518E09E6FBC0}" destId="{AF87C3C5-6407-4A03-BBFB-AE3B21FAFFF8}" srcOrd="4" destOrd="0" presId="urn:microsoft.com/office/officeart/2005/8/layout/list1"/>
    <dgm:cxn modelId="{DFFE0775-F301-454E-9767-58FF681E878D}" type="presParOf" srcId="{AF87C3C5-6407-4A03-BBFB-AE3B21FAFFF8}" destId="{CA0F9ECE-CB77-4554-BCF1-F33A99527964}" srcOrd="0" destOrd="0" presId="urn:microsoft.com/office/officeart/2005/8/layout/list1"/>
    <dgm:cxn modelId="{4C53B99D-1901-4B1B-A2E2-042BDD683D42}" type="presParOf" srcId="{AF87C3C5-6407-4A03-BBFB-AE3B21FAFFF8}" destId="{53F5C93B-B6FA-4BA3-B639-917F6B758CC9}" srcOrd="1" destOrd="0" presId="urn:microsoft.com/office/officeart/2005/8/layout/list1"/>
    <dgm:cxn modelId="{CF1B3AC1-71CA-4330-8833-02162C277441}" type="presParOf" srcId="{402CFC5C-8569-47DA-A20C-518E09E6FBC0}" destId="{48B226C4-D643-4422-A9D9-E5CF4561ED94}" srcOrd="5" destOrd="0" presId="urn:microsoft.com/office/officeart/2005/8/layout/list1"/>
    <dgm:cxn modelId="{8E1DC27C-A555-41E5-A24A-251BF4C2B395}" type="presParOf" srcId="{402CFC5C-8569-47DA-A20C-518E09E6FBC0}" destId="{828A5D43-EC7C-4348-9A86-7B98085AFE2F}" srcOrd="6" destOrd="0" presId="urn:microsoft.com/office/officeart/2005/8/layout/list1"/>
    <dgm:cxn modelId="{674DEE83-05D2-44EB-9C8D-701F7D1E0670}" type="presParOf" srcId="{402CFC5C-8569-47DA-A20C-518E09E6FBC0}" destId="{FFFBA290-39AA-4D5C-88B6-76B8937B449F}" srcOrd="7" destOrd="0" presId="urn:microsoft.com/office/officeart/2005/8/layout/list1"/>
    <dgm:cxn modelId="{2620FD7D-E182-49C4-9DDB-7D0C0427FA4A}" type="presParOf" srcId="{402CFC5C-8569-47DA-A20C-518E09E6FBC0}" destId="{6CDDA93E-8CE0-4099-A8EF-B501BFA3F7AE}" srcOrd="8" destOrd="0" presId="urn:microsoft.com/office/officeart/2005/8/layout/list1"/>
    <dgm:cxn modelId="{433F4AD9-CCCB-4A22-AB03-5AA9BD5E47E7}" type="presParOf" srcId="{6CDDA93E-8CE0-4099-A8EF-B501BFA3F7AE}" destId="{3B3EC56D-919F-4FD8-83AA-888B514EB5DC}" srcOrd="0" destOrd="0" presId="urn:microsoft.com/office/officeart/2005/8/layout/list1"/>
    <dgm:cxn modelId="{DC953895-FED6-4ACC-96F3-BC41F9AD7565}" type="presParOf" srcId="{6CDDA93E-8CE0-4099-A8EF-B501BFA3F7AE}" destId="{E317F2BA-B29C-4A90-A065-9DF81C74CDD6}" srcOrd="1" destOrd="0" presId="urn:microsoft.com/office/officeart/2005/8/layout/list1"/>
    <dgm:cxn modelId="{C1DFB4F1-2F5E-4685-8E73-F1BE738E4E4A}" type="presParOf" srcId="{402CFC5C-8569-47DA-A20C-518E09E6FBC0}" destId="{DF389A19-AA0A-462C-AD4B-16A8625571D3}" srcOrd="9" destOrd="0" presId="urn:microsoft.com/office/officeart/2005/8/layout/list1"/>
    <dgm:cxn modelId="{FEDA1421-0B8C-4744-B589-DE1864E9E629}" type="presParOf" srcId="{402CFC5C-8569-47DA-A20C-518E09E6FBC0}" destId="{0E8A88CF-D5AE-4042-A4FB-AB56086946CE}" srcOrd="10" destOrd="0" presId="urn:microsoft.com/office/officeart/2005/8/layout/list1"/>
    <dgm:cxn modelId="{80BEE04B-ACC2-4F1D-A41A-A9962C4BC84C}" type="presParOf" srcId="{402CFC5C-8569-47DA-A20C-518E09E6FBC0}" destId="{E6B38602-7602-4ED4-859B-53B89DDB0873}" srcOrd="11" destOrd="0" presId="urn:microsoft.com/office/officeart/2005/8/layout/list1"/>
    <dgm:cxn modelId="{2239F36E-B548-400E-BA58-15710DCEB6A9}" type="presParOf" srcId="{402CFC5C-8569-47DA-A20C-518E09E6FBC0}" destId="{60F57841-F585-4152-A195-5492C65BA9D8}" srcOrd="12" destOrd="0" presId="urn:microsoft.com/office/officeart/2005/8/layout/list1"/>
    <dgm:cxn modelId="{4A57E94D-FF6B-4BCD-83EC-AADE8FD96ECD}" type="presParOf" srcId="{60F57841-F585-4152-A195-5492C65BA9D8}" destId="{2350F444-8631-4C72-B709-F55A2BB8C7CB}" srcOrd="0" destOrd="0" presId="urn:microsoft.com/office/officeart/2005/8/layout/list1"/>
    <dgm:cxn modelId="{5BAA54BB-B158-4FCA-B07D-60E751C9DC26}" type="presParOf" srcId="{60F57841-F585-4152-A195-5492C65BA9D8}" destId="{53784E97-0AB4-430F-8209-79133B3B23A8}" srcOrd="1" destOrd="0" presId="urn:microsoft.com/office/officeart/2005/8/layout/list1"/>
    <dgm:cxn modelId="{D088E524-5DCB-4B32-86F0-0BF73CB439E7}" type="presParOf" srcId="{402CFC5C-8569-47DA-A20C-518E09E6FBC0}" destId="{11855723-BE70-4C07-AE0D-B812ECE734C3}" srcOrd="13" destOrd="0" presId="urn:microsoft.com/office/officeart/2005/8/layout/list1"/>
    <dgm:cxn modelId="{6377E4F3-C8A7-4034-99A5-7F7E2C0427F9}" type="presParOf" srcId="{402CFC5C-8569-47DA-A20C-518E09E6FBC0}" destId="{6230CA03-4549-4C0E-B2BB-8A55D07D4053}" srcOrd="14" destOrd="0" presId="urn:microsoft.com/office/officeart/2005/8/layout/list1"/>
    <dgm:cxn modelId="{F6F7A503-3DFA-45D2-A4E9-FC779613FFDC}" type="presParOf" srcId="{402CFC5C-8569-47DA-A20C-518E09E6FBC0}" destId="{1FEA0F91-DAC6-489C-8AA7-A16CB4435EEB}" srcOrd="15" destOrd="0" presId="urn:microsoft.com/office/officeart/2005/8/layout/list1"/>
    <dgm:cxn modelId="{5AC80951-3FFF-43D7-9BAE-9AF0F6A66F5B}" type="presParOf" srcId="{402CFC5C-8569-47DA-A20C-518E09E6FBC0}" destId="{A1CF5855-12AC-4DD9-B29D-D1511AB821D5}" srcOrd="16" destOrd="0" presId="urn:microsoft.com/office/officeart/2005/8/layout/list1"/>
    <dgm:cxn modelId="{FDC8BEF8-02CA-475A-9B5F-F6668756016A}" type="presParOf" srcId="{A1CF5855-12AC-4DD9-B29D-D1511AB821D5}" destId="{D2985C12-C6AD-4FAA-8A77-432C8891BA3C}" srcOrd="0" destOrd="0" presId="urn:microsoft.com/office/officeart/2005/8/layout/list1"/>
    <dgm:cxn modelId="{F9370CB5-0A40-46D2-8C78-B719AAFDBCF8}" type="presParOf" srcId="{A1CF5855-12AC-4DD9-B29D-D1511AB821D5}" destId="{4B22B647-1CF6-4AE9-BF29-6EB07381252C}" srcOrd="1" destOrd="0" presId="urn:microsoft.com/office/officeart/2005/8/layout/list1"/>
    <dgm:cxn modelId="{3DB6A717-860D-475C-A362-62F908806D69}" type="presParOf" srcId="{402CFC5C-8569-47DA-A20C-518E09E6FBC0}" destId="{7AC5B1D5-61CD-49B7-A3F7-9EDD6F8E10D8}" srcOrd="17" destOrd="0" presId="urn:microsoft.com/office/officeart/2005/8/layout/list1"/>
    <dgm:cxn modelId="{5EBE29F4-BB10-4A7F-9508-FE1CE13FCE02}" type="presParOf" srcId="{402CFC5C-8569-47DA-A20C-518E09E6FBC0}" destId="{1FFBA6A7-4B93-44AC-915D-343F53F466EF}" srcOrd="18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1C444-CA44-4DE1-8F76-83328F3B626C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E650C-D264-40E8-A503-DA160D262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E57337F-7108-4CD7-A78E-E5804B56D7C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C549F94-6071-4AB8-AE12-B2CE8FE5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72400" cy="2653692"/>
          </a:xfrm>
        </p:spPr>
        <p:txBody>
          <a:bodyPr>
            <a:noAutofit/>
          </a:bodyPr>
          <a:lstStyle/>
          <a:p>
            <a:pPr algn="ctr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Внедрение </a:t>
            </a:r>
            <a:b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Базовой модели</a:t>
            </a: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управления </a:t>
            </a: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ПОО </a:t>
            </a: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с </a:t>
            </a: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участием работодателей</a:t>
            </a:r>
            <a:endParaRPr lang="ru-RU" sz="3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603343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Шайхулисламова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Гульнара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Вазировна</a:t>
            </a: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старший методист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285729"/>
            <a:ext cx="9144000" cy="357189"/>
          </a:xfrm>
          <a:prstGeom prst="rect">
            <a:avLst/>
          </a:prstGeom>
        </p:spPr>
        <p:txBody>
          <a:bodyPr vert="horz" lIns="45720" rIns="45720" anchor="b">
            <a:noAutofit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ГБПОУ Уфимский</a:t>
            </a:r>
            <a:r>
              <a:rPr kumimoji="0" lang="ru-RU" sz="20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торгово-экономический колледж</a:t>
            </a:r>
            <a:endParaRPr kumimoji="0" lang="ru-RU" sz="2000" b="1" i="0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571480"/>
            <a:ext cx="8786874" cy="5786454"/>
          </a:xfrm>
        </p:spPr>
        <p:txBody>
          <a:bodyPr>
            <a:noAutofit/>
          </a:bodyPr>
          <a:lstStyle/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№273-ФЗ от 29.12.2012 г.;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Приказом Министерства образования и науки РФ от 18 апреля 2013 г. № 292"Об утверждении Порядка организации и осуществления образовательной деятельности по основным программам профессионального обучения";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Приказом Министерства образования и науки РФ от 18 апреля 2013 г. № 291 "Об утверждении Положения о практике обучающихся, осваивающих основные профессиональные образовательные программы среднего профессионального образования";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Приказом Министерства образования и науки РФ от 14 июня 2013 г. № 464 "Об утверждении Порядка организации и осуществления образовательной деятельности по образовательным программам среднего профессионального образования";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1 июля 2013 г. № 499 "Об утверждении Порядка организации и осуществления образовательной деятельности по дополнительным профессиональным программам";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16 августа 2013 г. № 968 "Об утверждении Порядка проведения государственной итоговой аттестации по образовательным программам среднего профессионального образования";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СПО по соответствующей специальности;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Профессиональные стандарты; 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 субъектов РФ;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Устав ПОО;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Локальные акты ПОО;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Договоры о сотрудничестве ПОО и работодателей;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Договоры о сетевом взаимодействии;</a:t>
            </a:r>
          </a:p>
          <a:p>
            <a:pPr marL="182563" lvl="0" indent="-168275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Договоры о целевом обучении.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500042"/>
          </a:xfrm>
        </p:spPr>
        <p:txBody>
          <a:bodyPr>
            <a:noAutofit/>
          </a:bodyPr>
          <a:lstStyle/>
          <a:p>
            <a:pPr algn="ctr"/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Нормативно-правовая база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357190"/>
            <a:ext cx="8229600" cy="500042"/>
          </a:xfrm>
        </p:spPr>
        <p:txBody>
          <a:bodyPr>
            <a:noAutofit/>
          </a:bodyPr>
          <a:lstStyle/>
          <a:p>
            <a:pPr algn="ctr"/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Анализ участия работодателей 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управлении  ГБПОУ УТЭК</a:t>
            </a: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071546"/>
            <a:ext cx="6357982" cy="575087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14422"/>
          <a:ext cx="914400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Механизмы регулирования участия работодателя в управлении ГБПОУ УТЭК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Кадровые формы взаимодействия ПОО с работодателями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71472" y="1111248"/>
          <a:ext cx="8072494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3438" cy="3482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Picture 4" descr="D:\АШАН\de654f5acab4f99520f532bdaa80e181.jpg"/>
          <p:cNvPicPr>
            <a:picLocks noChangeAspect="1" noChangeArrowheads="1"/>
          </p:cNvPicPr>
          <p:nvPr/>
        </p:nvPicPr>
        <p:blipFill>
          <a:blip r:embed="rId3"/>
          <a:srcRect l="10091" r="3797"/>
          <a:stretch>
            <a:fillRect/>
          </a:stretch>
        </p:blipFill>
        <p:spPr bwMode="auto">
          <a:xfrm>
            <a:off x="0" y="3428999"/>
            <a:ext cx="4500562" cy="342900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8" name="Picture 4" descr="P:\all\общая1\ФОТО\2018-2019\2018\04.10.18 День рождения АШАН\WhatsApp Image 2018-10-04 at 15.38.54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1999" y="0"/>
            <a:ext cx="4572001" cy="3429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9" name="Picture 2" descr="D:\АШАН\07eac3142ee7a90c4875532b279dd2c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375421"/>
            <a:ext cx="4643438" cy="3482579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Экономические формы взаимодействия ПОО 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работодателями</a:t>
            </a: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71472" y="1111248"/>
          <a:ext cx="8072494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АШАН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93627"/>
            <a:ext cx="3286116" cy="436437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3" descr="D:\АШАН\index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1021" y="0"/>
            <a:ext cx="3382979" cy="450057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" name="Picture 2" descr="D:\АШАН\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0"/>
            <a:ext cx="4471989" cy="33715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1" name="Picture 3" descr="D:\АШАН\7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3357219"/>
            <a:ext cx="4643470" cy="3500781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Финансовые формы взаимодействия ПОО с работодателями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71472" y="1111248"/>
          <a:ext cx="8072494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АШАН\20.png"/>
          <p:cNvPicPr>
            <a:picLocks noChangeAspect="1" noChangeArrowheads="1"/>
          </p:cNvPicPr>
          <p:nvPr/>
        </p:nvPicPr>
        <p:blipFill>
          <a:blip r:embed="rId2"/>
          <a:srcRect l="1435" r="6713"/>
          <a:stretch>
            <a:fillRect/>
          </a:stretch>
        </p:blipFill>
        <p:spPr bwMode="auto">
          <a:xfrm>
            <a:off x="-32" y="3429001"/>
            <a:ext cx="4572032" cy="3429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0" name="Picture 2" descr="P:\all\общая1\ФОТО\2016-2017\2017г\Сладких дел мастер\DSC_0143.JPG"/>
          <p:cNvPicPr>
            <a:picLocks noChangeAspect="1" noChangeArrowheads="1"/>
          </p:cNvPicPr>
          <p:nvPr/>
        </p:nvPicPr>
        <p:blipFill>
          <a:blip r:embed="rId3" cstate="print"/>
          <a:srcRect t="14643" r="22416"/>
          <a:stretch>
            <a:fillRect/>
          </a:stretch>
        </p:blipFill>
        <p:spPr bwMode="auto">
          <a:xfrm>
            <a:off x="4437579" y="0"/>
            <a:ext cx="4706421" cy="3429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3" name="Picture 5" descr="P:\all\общая1\ФОТО\2017-2018\2017\практика лента\a5hTu6hC5p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1" y="3429001"/>
            <a:ext cx="4572000" cy="3429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4" name="Picture 6" descr="P:\all\общая1\ФОТО\2017-2018\2017\практика лента\fPdAdQzHl_8.jpg"/>
          <p:cNvPicPr>
            <a:picLocks noChangeAspect="1" noChangeArrowheads="1"/>
          </p:cNvPicPr>
          <p:nvPr/>
        </p:nvPicPr>
        <p:blipFill>
          <a:blip r:embed="rId5"/>
          <a:srcRect l="1562"/>
          <a:stretch>
            <a:fillRect/>
          </a:stretch>
        </p:blipFill>
        <p:spPr bwMode="auto">
          <a:xfrm>
            <a:off x="0" y="0"/>
            <a:ext cx="4500562" cy="34290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28599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исьм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00496" y="0"/>
            <a:ext cx="4608947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357166"/>
            <a:ext cx="3357586" cy="1928826"/>
          </a:xfrm>
        </p:spPr>
        <p:txBody>
          <a:bodyPr>
            <a:normAutofit fontScale="90000"/>
          </a:bodyPr>
          <a:lstStyle/>
          <a:p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Письмо директора АНО «СТД» 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 участниках федерального эксперимента от 20.06.2018 г.</a:t>
            </a: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писок ПОО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571999" cy="6858000"/>
          </a:xfrm>
        </p:spPr>
      </p:pic>
      <p:pic>
        <p:nvPicPr>
          <p:cNvPr id="5" name="Рисунок 4" descr="список ПОО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0"/>
            <a:ext cx="4735317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28596" y="2571744"/>
            <a:ext cx="3857652" cy="642942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560406"/>
          </a:xfrm>
        </p:spPr>
        <p:txBody>
          <a:bodyPr>
            <a:noAutofit/>
          </a:bodyPr>
          <a:lstStyle/>
          <a:p>
            <a:pPr algn="ctr"/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Этапы реализации Федерального эксперимента по внедрению базовой модели управления колледжем с участием работодателей</a:t>
            </a:r>
            <a:endParaRPr lang="ru-RU" sz="2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85720" y="1214422"/>
          <a:ext cx="8643998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Базовая модель управления </a:t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ПОО с участием работодателя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28596" y="214290"/>
          <a:ext cx="8429684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14282" y="857232"/>
          <a:ext cx="8786874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60406"/>
          </a:xfrm>
        </p:spPr>
        <p:txBody>
          <a:bodyPr>
            <a:noAutofit/>
          </a:bodyPr>
          <a:lstStyle/>
          <a:p>
            <a:pPr algn="ctr"/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Основные задачи:</a:t>
            </a:r>
            <a:endParaRPr lang="ru-RU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Показатели эффективности ПОО базовой модели управления</a:t>
            </a: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071546"/>
          <a:ext cx="8858312" cy="568902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808276"/>
                <a:gridCol w="3621144"/>
                <a:gridCol w="2428892"/>
              </a:tblGrid>
              <a:tr h="165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КЛЮЧЕВЫЕ МОДЕЛЬНЫЕ ХАРАКТЕРИСТИКИ ДЕЯТЕЛЬНОСТИ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733" marR="20733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ЭФФЕКТИВНОСТИ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РОЛЬ ПАРТНЕРА-РАБОТОДАТЕЛЯ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</a:tr>
              <a:tr h="9398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для подготовки кадров в соответствии с потребностями региональных отраслей экономики</a:t>
                      </a:r>
                      <a:endParaRPr lang="ru-RU" sz="1600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коллегиального органа управления образовательной организацией с участием работодателей / </a:t>
                      </a:r>
                      <a:r>
                        <a:rPr lang="ru-RU" sz="1600" b="1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1600" b="1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организаций, участвующих в деятельности коллегиального органа управления образовательной организацией, относящихся к одной отрасли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Привлечение </a:t>
                      </a:r>
                      <a:r>
                        <a:rPr lang="ru-RU" sz="1600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ПОО к </a:t>
                      </a: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планированию деятельности региональных отраслевых кластеров </a:t>
                      </a:r>
                      <a:r>
                        <a:rPr lang="ru-RU" sz="1600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/Участие </a:t>
                      </a: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деятельности коллегиального органа управления образовательной организацией </a:t>
                      </a:r>
                      <a:endParaRPr lang="ru-RU" sz="1600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</a:tr>
              <a:tr h="12424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cap="none" baseline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малых учебных фирм для обеспечения прохождения практики обучающимися и формирования внебюджетных доходов</a:t>
                      </a:r>
                      <a:endParaRPr lang="ru-RU" sz="1600" cap="none" baseline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для прохождения практики обучающимися по направлениям подготовки, относящимся к сфере деятельности малого бизнеса и государственных социальных организаций / </a:t>
                      </a:r>
                      <a:r>
                        <a:rPr lang="ru-RU" sz="1600" b="1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малых учебных фирм, созданных на базе образовательной организации с участием работодателей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Консультационное содействие в формировании на базе образовательной организации малых фирм</a:t>
                      </a:r>
                      <a:endParaRPr lang="ru-RU" sz="1600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357166"/>
          <a:ext cx="8715437" cy="594995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808276"/>
                <a:gridCol w="2622543"/>
                <a:gridCol w="3284618"/>
              </a:tblGrid>
              <a:tr h="165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КЛЮЧЕВЫЕ МОДЕЛЬНЫЕ ХАРАКТЕРИСТИКИ ДЕЯТЕЛЬНОСТИ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ЭФФЕКТИВНОСТИ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87313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РОЛЬ ПАРТНЕРА-РАБОТОДАТЕЛЯ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</a:tr>
              <a:tr h="82831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единого образовательного пространства подготовки кадров по востребованным в отраслях профессиям и специальностям</a:t>
                      </a:r>
                      <a:endParaRPr lang="ru-RU" sz="1600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Реализация сетевых образовательных программ с организациями профессионального образования</a:t>
                      </a:r>
                      <a:endParaRPr lang="ru-RU" sz="1600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 </a:t>
                      </a:r>
                      <a:r>
                        <a:rPr lang="ru-RU" sz="1600" b="1" kern="5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сетевых образовательных программ, реализованных с участием работодателей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Участие в реализации сетевых программ, в том числе предоставление баз для прохождения практик</a:t>
                      </a:r>
                      <a:endParaRPr lang="ru-RU" sz="1600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</a:tr>
              <a:tr h="8874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cap="none" baseline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Организация профессионально-общественной аккредитации образовательных программ у региональных профильных объединений работодателей и/или профессиональных сообществ</a:t>
                      </a:r>
                      <a:endParaRPr lang="ru-RU" sz="1600" cap="none" baseline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и реализация программ подготовки кадров, соответствующих требованиям ассоциированных работодателей / </a:t>
                      </a:r>
                      <a:r>
                        <a:rPr lang="ru-RU" sz="1600" b="1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образовательных программ, прошедших профессионально-общественную аккредитацию</a:t>
                      </a:r>
                      <a:endParaRPr lang="ru-RU" sz="1600" b="1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cap="non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Проведение профессионально-общественной аккредитации образовательных </a:t>
                      </a:r>
                      <a:r>
                        <a:rPr lang="ru-RU" sz="1600" cap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программ</a:t>
                      </a:r>
                      <a:endParaRPr lang="ru-RU" sz="1600" cap="none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733" marR="20733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766</TotalTime>
  <Words>566</Words>
  <Application>Microsoft Office PowerPoint</Application>
  <PresentationFormat>Экран (4:3)</PresentationFormat>
  <Paragraphs>94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Внедрение  Базовой модели управления ПОО  с участием работодателей</vt:lpstr>
      <vt:lpstr>Письмо директора АНО «СТД»  Об участниках федерального эксперимента от 20.06.2018 г.</vt:lpstr>
      <vt:lpstr>Слайд 3</vt:lpstr>
      <vt:lpstr>Этапы реализации Федерального эксперимента по внедрению базовой модели управления колледжем с участием работодателей</vt:lpstr>
      <vt:lpstr>Базовая модель управления  ПОО с участием работодателя</vt:lpstr>
      <vt:lpstr>Слайд 6</vt:lpstr>
      <vt:lpstr>Основные задачи:</vt:lpstr>
      <vt:lpstr>Показатели эффективности ПОО базовой модели управления</vt:lpstr>
      <vt:lpstr>Слайд 9</vt:lpstr>
      <vt:lpstr>Нормативно-правовая база</vt:lpstr>
      <vt:lpstr>Анализ участия работодателей  в управлении  ГБПОУ УТЭК</vt:lpstr>
      <vt:lpstr>Механизмы регулирования участия работодателя в управлении ГБПОУ УТЭК</vt:lpstr>
      <vt:lpstr>Кадровые формы взаимодействия ПОО с работодателями</vt:lpstr>
      <vt:lpstr>Слайд 14</vt:lpstr>
      <vt:lpstr>Экономические формы взаимодействия ПОО  с работодателями</vt:lpstr>
      <vt:lpstr>Слайд 16</vt:lpstr>
      <vt:lpstr>Финансовые формы взаимодействия ПОО с работодателями</vt:lpstr>
      <vt:lpstr>Слайд 18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эксперимент по внедрению новых моделей управления ПОО с участием работодателей</dc:title>
  <dc:creator>шахметова</dc:creator>
  <cp:lastModifiedBy>a.luznikova</cp:lastModifiedBy>
  <cp:revision>71</cp:revision>
  <dcterms:created xsi:type="dcterms:W3CDTF">2018-08-28T08:00:10Z</dcterms:created>
  <dcterms:modified xsi:type="dcterms:W3CDTF">2018-11-07T10:09:27Z</dcterms:modified>
</cp:coreProperties>
</file>