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0" r:id="rId1"/>
    <p:sldMasterId id="2147483760" r:id="rId2"/>
    <p:sldMasterId id="2147483953" r:id="rId3"/>
    <p:sldMasterId id="2147484315" r:id="rId4"/>
  </p:sldMasterIdLst>
  <p:notesMasterIdLst>
    <p:notesMasterId r:id="rId26"/>
  </p:notesMasterIdLst>
  <p:sldIdLst>
    <p:sldId id="394" r:id="rId5"/>
    <p:sldId id="294" r:id="rId6"/>
    <p:sldId id="307" r:id="rId7"/>
    <p:sldId id="308" r:id="rId8"/>
    <p:sldId id="268" r:id="rId9"/>
    <p:sldId id="306" r:id="rId10"/>
    <p:sldId id="395" r:id="rId11"/>
    <p:sldId id="305" r:id="rId12"/>
    <p:sldId id="311" r:id="rId13"/>
    <p:sldId id="329" r:id="rId14"/>
    <p:sldId id="392" r:id="rId15"/>
    <p:sldId id="386" r:id="rId16"/>
    <p:sldId id="388" r:id="rId17"/>
    <p:sldId id="400" r:id="rId18"/>
    <p:sldId id="401" r:id="rId19"/>
    <p:sldId id="402" r:id="rId20"/>
    <p:sldId id="399" r:id="rId21"/>
    <p:sldId id="398" r:id="rId22"/>
    <p:sldId id="396" r:id="rId23"/>
    <p:sldId id="380" r:id="rId24"/>
    <p:sldId id="293" r:id="rId25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17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35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53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70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5883" algn="l" defTabSz="914353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060" algn="l" defTabSz="914353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236" algn="l" defTabSz="914353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413" algn="l" defTabSz="914353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ЦРПО" initials="Ц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33"/>
    <a:srgbClr val="D55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81" d="100"/>
          <a:sy n="81" d="100"/>
        </p:scale>
        <p:origin x="-156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t" anchorCtr="0"/>
          <a:lstStyle/>
          <a:p>
            <a:pPr marL="0" indent="0" algn="ctr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Прием </a:t>
            </a:r>
            <a:r>
              <a:rPr lang="ru-RU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в 2017 году по профессии 43.01.09 Повар, кондитер в регионах Российской Федерации со сроком освоения 1г.10мес</a:t>
            </a:r>
            <a:r>
              <a:rPr lang="ru-RU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.</a:t>
            </a:r>
            <a:endParaRPr lang="ru-RU" dirty="0"/>
          </a:p>
        </c:rich>
      </c:tx>
      <c:layout>
        <c:manualLayout>
          <c:xMode val="edge"/>
          <c:yMode val="edge"/>
          <c:x val="0.11337384337621303"/>
          <c:y val="1.7117381353638E-3"/>
        </c:manualLayout>
      </c:layout>
      <c:overlay val="0"/>
      <c:spPr>
        <a:solidFill>
          <a:schemeClr val="lt1">
            <a:alpha val="7100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1252538930264059E-2"/>
          <c:y val="0.17734912170252687"/>
          <c:w val="0.93868426991649745"/>
          <c:h val="0.387270241578096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Прием 43.01.09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solidFill>
                <a:schemeClr val="accent6">
                  <a:lumMod val="50000"/>
                  <a:lumOff val="50000"/>
                </a:schemeClr>
              </a:solidFill>
            </a:ln>
          </c:spPr>
          <c:invertIfNegative val="0"/>
          <c:dPt>
            <c:idx val="7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A21D-4FBD-B7BC-8B0E8D7FEF49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2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26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3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32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36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41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42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46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Lbls>
            <c:dLbl>
              <c:idx val="43"/>
              <c:layout>
                <c:manualLayout>
                  <c:x val="-1.3982102908278429E-3"/>
                  <c:y val="2.231388288971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676-4BF3-92C5-DD659ACA7FA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Лист1!$A$2:$A$50</c:f>
              <c:strCache>
                <c:ptCount val="49"/>
                <c:pt idx="0">
                  <c:v>Алтайский край</c:v>
                </c:pt>
                <c:pt idx="1">
                  <c:v>Амурская область</c:v>
                </c:pt>
                <c:pt idx="2">
                  <c:v>Астраханская область</c:v>
                </c:pt>
                <c:pt idx="3">
                  <c:v>Белгородская область</c:v>
                </c:pt>
                <c:pt idx="4">
                  <c:v>Брянская область</c:v>
                </c:pt>
                <c:pt idx="5">
                  <c:v>Владимирская область</c:v>
                </c:pt>
                <c:pt idx="6">
                  <c:v>г.Москва</c:v>
                </c:pt>
                <c:pt idx="7">
                  <c:v>г.Санкт-Петербург</c:v>
                </c:pt>
                <c:pt idx="8">
                  <c:v>г.Севастополь</c:v>
                </c:pt>
                <c:pt idx="9">
                  <c:v>Иркутская область</c:v>
                </c:pt>
                <c:pt idx="10">
                  <c:v>Кабардино-Балкарская Республика</c:v>
                </c:pt>
                <c:pt idx="11">
                  <c:v>Калужская область</c:v>
                </c:pt>
                <c:pt idx="12">
                  <c:v>Карачаево-Черкесская Республика</c:v>
                </c:pt>
                <c:pt idx="13">
                  <c:v>Костромская область</c:v>
                </c:pt>
                <c:pt idx="14">
                  <c:v>Краснодарский край</c:v>
                </c:pt>
                <c:pt idx="15">
                  <c:v>Красноярский край</c:v>
                </c:pt>
                <c:pt idx="16">
                  <c:v>Курганская область</c:v>
                </c:pt>
                <c:pt idx="17">
                  <c:v>Курская область</c:v>
                </c:pt>
                <c:pt idx="18">
                  <c:v>Магаданская область</c:v>
                </c:pt>
                <c:pt idx="19">
                  <c:v>Московская область</c:v>
                </c:pt>
                <c:pt idx="20">
                  <c:v>Нижегородская область</c:v>
                </c:pt>
                <c:pt idx="21">
                  <c:v>Новосибирская область</c:v>
                </c:pt>
                <c:pt idx="22">
                  <c:v>Омская область</c:v>
                </c:pt>
                <c:pt idx="23">
                  <c:v>Пермский край</c:v>
                </c:pt>
                <c:pt idx="24">
                  <c:v>Приморский край</c:v>
                </c:pt>
                <c:pt idx="25">
                  <c:v>Республика Алтай</c:v>
                </c:pt>
                <c:pt idx="26">
                  <c:v>Республика Башкортостан</c:v>
                </c:pt>
                <c:pt idx="27">
                  <c:v>Республика Ингушетия</c:v>
                </c:pt>
                <c:pt idx="28">
                  <c:v>Республика Калмыкия</c:v>
                </c:pt>
                <c:pt idx="29">
                  <c:v>Республика Крым</c:v>
                </c:pt>
                <c:pt idx="30">
                  <c:v>Республика Мордовия</c:v>
                </c:pt>
                <c:pt idx="31">
                  <c:v>Республика Саха (Якутия)</c:v>
                </c:pt>
                <c:pt idx="32">
                  <c:v>Республика Татарстан</c:v>
                </c:pt>
                <c:pt idx="33">
                  <c:v>Республика Тыва</c:v>
                </c:pt>
                <c:pt idx="34">
                  <c:v>Ростовская область</c:v>
                </c:pt>
                <c:pt idx="35">
                  <c:v>Самарская область</c:v>
                </c:pt>
                <c:pt idx="36">
                  <c:v>Саратовская область</c:v>
                </c:pt>
                <c:pt idx="37">
                  <c:v>Ставропольский край</c:v>
                </c:pt>
                <c:pt idx="38">
                  <c:v>Тверская область</c:v>
                </c:pt>
                <c:pt idx="39">
                  <c:v>Тульская область</c:v>
                </c:pt>
                <c:pt idx="40">
                  <c:v>Тюменская область</c:v>
                </c:pt>
                <c:pt idx="41">
                  <c:v>Удмуртская Республика</c:v>
                </c:pt>
                <c:pt idx="42">
                  <c:v>Ульяновская область</c:v>
                </c:pt>
                <c:pt idx="43">
                  <c:v>Ханты-Мансийский автономный округ</c:v>
                </c:pt>
                <c:pt idx="44">
                  <c:v>Челябинская область</c:v>
                </c:pt>
                <c:pt idx="45">
                  <c:v>Чеченская Республика</c:v>
                </c:pt>
                <c:pt idx="46">
                  <c:v>Чувашская Республика</c:v>
                </c:pt>
                <c:pt idx="47">
                  <c:v>Чукотский автономный округ</c:v>
                </c:pt>
                <c:pt idx="48">
                  <c:v>Ярославская область</c:v>
                </c:pt>
              </c:strCache>
            </c:strRef>
          </c:cat>
          <c:val>
            <c:numRef>
              <c:f>Лист1!$B$2:$B$50</c:f>
              <c:numCache>
                <c:formatCode>General</c:formatCode>
                <c:ptCount val="49"/>
                <c:pt idx="0">
                  <c:v>54</c:v>
                </c:pt>
                <c:pt idx="1">
                  <c:v>28</c:v>
                </c:pt>
                <c:pt idx="2">
                  <c:v>40</c:v>
                </c:pt>
                <c:pt idx="3">
                  <c:v>15</c:v>
                </c:pt>
                <c:pt idx="4">
                  <c:v>22</c:v>
                </c:pt>
                <c:pt idx="5">
                  <c:v>25</c:v>
                </c:pt>
                <c:pt idx="6">
                  <c:v>202</c:v>
                </c:pt>
                <c:pt idx="7">
                  <c:v>144</c:v>
                </c:pt>
                <c:pt idx="8">
                  <c:v>25</c:v>
                </c:pt>
                <c:pt idx="9">
                  <c:v>104</c:v>
                </c:pt>
                <c:pt idx="10">
                  <c:v>13</c:v>
                </c:pt>
                <c:pt idx="11">
                  <c:v>0</c:v>
                </c:pt>
                <c:pt idx="12">
                  <c:v>18</c:v>
                </c:pt>
                <c:pt idx="13">
                  <c:v>17</c:v>
                </c:pt>
                <c:pt idx="14">
                  <c:v>25</c:v>
                </c:pt>
                <c:pt idx="15">
                  <c:v>25</c:v>
                </c:pt>
                <c:pt idx="16">
                  <c:v>15</c:v>
                </c:pt>
                <c:pt idx="17">
                  <c:v>25</c:v>
                </c:pt>
                <c:pt idx="18">
                  <c:v>19</c:v>
                </c:pt>
                <c:pt idx="19">
                  <c:v>4</c:v>
                </c:pt>
                <c:pt idx="20">
                  <c:v>25</c:v>
                </c:pt>
                <c:pt idx="21">
                  <c:v>50</c:v>
                </c:pt>
                <c:pt idx="22">
                  <c:v>7</c:v>
                </c:pt>
                <c:pt idx="23">
                  <c:v>44</c:v>
                </c:pt>
                <c:pt idx="24">
                  <c:v>58</c:v>
                </c:pt>
                <c:pt idx="25">
                  <c:v>25</c:v>
                </c:pt>
                <c:pt idx="26">
                  <c:v>281</c:v>
                </c:pt>
                <c:pt idx="27">
                  <c:v>0</c:v>
                </c:pt>
                <c:pt idx="28">
                  <c:v>52</c:v>
                </c:pt>
                <c:pt idx="29">
                  <c:v>342</c:v>
                </c:pt>
                <c:pt idx="30">
                  <c:v>40</c:v>
                </c:pt>
                <c:pt idx="31">
                  <c:v>8</c:v>
                </c:pt>
                <c:pt idx="32">
                  <c:v>45</c:v>
                </c:pt>
                <c:pt idx="33">
                  <c:v>49</c:v>
                </c:pt>
                <c:pt idx="34">
                  <c:v>103</c:v>
                </c:pt>
                <c:pt idx="35">
                  <c:v>36</c:v>
                </c:pt>
                <c:pt idx="36">
                  <c:v>26</c:v>
                </c:pt>
                <c:pt idx="37">
                  <c:v>0</c:v>
                </c:pt>
                <c:pt idx="38">
                  <c:v>15</c:v>
                </c:pt>
                <c:pt idx="39">
                  <c:v>25</c:v>
                </c:pt>
                <c:pt idx="40">
                  <c:v>40</c:v>
                </c:pt>
                <c:pt idx="41">
                  <c:v>25</c:v>
                </c:pt>
                <c:pt idx="42">
                  <c:v>25</c:v>
                </c:pt>
                <c:pt idx="43">
                  <c:v>21</c:v>
                </c:pt>
                <c:pt idx="44">
                  <c:v>29</c:v>
                </c:pt>
                <c:pt idx="45">
                  <c:v>25</c:v>
                </c:pt>
                <c:pt idx="46">
                  <c:v>75</c:v>
                </c:pt>
                <c:pt idx="47">
                  <c:v>25</c:v>
                </c:pt>
                <c:pt idx="48">
                  <c:v>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676-4BF3-92C5-DD659ACA7F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8276224"/>
        <c:axId val="198277760"/>
      </c:barChart>
      <c:catAx>
        <c:axId val="198276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solidFill>
            <a:schemeClr val="lt1"/>
          </a:solidFill>
        </c:spPr>
        <c:txPr>
          <a:bodyPr/>
          <a:lstStyle/>
          <a:p>
            <a:pPr>
              <a:defRPr b="1" i="0">
                <a:solidFill>
                  <a:srgbClr val="002060"/>
                </a:solidFill>
              </a:defRPr>
            </a:pPr>
            <a:endParaRPr lang="ru-RU"/>
          </a:p>
        </c:txPr>
        <c:crossAx val="198277760"/>
        <c:crosses val="autoZero"/>
        <c:auto val="1"/>
        <c:lblAlgn val="ctr"/>
        <c:lblOffset val="100"/>
        <c:noMultiLvlLbl val="0"/>
      </c:catAx>
      <c:valAx>
        <c:axId val="1982777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tx2">
                    <a:lumMod val="50000"/>
                  </a:schemeClr>
                </a:solidFill>
              </a:defRPr>
            </a:pPr>
            <a:endParaRPr lang="ru-RU"/>
          </a:p>
        </c:txPr>
        <c:crossAx val="198276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solidFill>
            <a:schemeClr val="accent5">
              <a:lumMod val="50000"/>
            </a:schemeClr>
          </a:solidFill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8EDB69-3616-4A0A-AD5A-9BD779F5EC12}" type="doc">
      <dgm:prSet loTypeId="urn:microsoft.com/office/officeart/2005/8/layout/process4" loCatId="list" qsTypeId="urn:microsoft.com/office/officeart/2005/8/quickstyle/3d1" qsCatId="3D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39A6326E-FE05-461D-958A-D4E9ABAB403B}">
      <dgm:prSet custT="1"/>
      <dgm:spPr/>
      <dgm:t>
        <a:bodyPr/>
        <a:lstStyle/>
        <a:p>
          <a:pPr rtl="0"/>
          <a:r>
            <a:rPr lang="ru-RU" sz="2000" b="1" dirty="0">
              <a:solidFill>
                <a:schemeClr val="bg1"/>
              </a:solidFill>
            </a:rPr>
            <a:t>Национальный проект «Образование»</a:t>
          </a:r>
          <a:endParaRPr lang="ru-RU" sz="2000" dirty="0">
            <a:solidFill>
              <a:schemeClr val="bg1"/>
            </a:solidFill>
          </a:endParaRPr>
        </a:p>
      </dgm:t>
    </dgm:pt>
    <dgm:pt modelId="{AA85FD6B-5F74-4F69-B45A-6794D8ADD68B}" type="parTrans" cxnId="{BFD85E86-5A3D-4643-96CA-7C712DAD2F86}">
      <dgm:prSet/>
      <dgm:spPr/>
      <dgm:t>
        <a:bodyPr/>
        <a:lstStyle/>
        <a:p>
          <a:endParaRPr lang="ru-RU"/>
        </a:p>
      </dgm:t>
    </dgm:pt>
    <dgm:pt modelId="{1E3C5118-0B6E-4FBA-8C36-97B23BC8E242}" type="sibTrans" cxnId="{BFD85E86-5A3D-4643-96CA-7C712DAD2F86}">
      <dgm:prSet/>
      <dgm:spPr/>
      <dgm:t>
        <a:bodyPr/>
        <a:lstStyle/>
        <a:p>
          <a:endParaRPr lang="ru-RU"/>
        </a:p>
      </dgm:t>
    </dgm:pt>
    <dgm:pt modelId="{F08AE297-FDBD-4E6D-B23F-B655DB4D0CB2}">
      <dgm:prSet custT="1"/>
      <dgm:spPr/>
      <dgm:t>
        <a:bodyPr/>
        <a:lstStyle/>
        <a:p>
          <a:pPr rtl="0"/>
          <a:r>
            <a:rPr lang="ru-RU" sz="1800" b="1" dirty="0">
              <a:solidFill>
                <a:schemeClr val="bg2"/>
              </a:solidFill>
            </a:rPr>
            <a:t>Федеральный проект «Молодые профессионалы»</a:t>
          </a:r>
          <a:endParaRPr lang="ru-RU" sz="1800" dirty="0">
            <a:solidFill>
              <a:schemeClr val="bg2"/>
            </a:solidFill>
          </a:endParaRPr>
        </a:p>
      </dgm:t>
    </dgm:pt>
    <dgm:pt modelId="{35CEE556-9474-44C1-BB65-F4B43C70D1EF}" type="parTrans" cxnId="{7073949C-9B4C-48D1-8065-80D21808E094}">
      <dgm:prSet/>
      <dgm:spPr/>
      <dgm:t>
        <a:bodyPr/>
        <a:lstStyle/>
        <a:p>
          <a:endParaRPr lang="ru-RU"/>
        </a:p>
      </dgm:t>
    </dgm:pt>
    <dgm:pt modelId="{621E3418-03C5-47CF-8D8A-F1127895267E}" type="sibTrans" cxnId="{7073949C-9B4C-48D1-8065-80D21808E094}">
      <dgm:prSet/>
      <dgm:spPr/>
      <dgm:t>
        <a:bodyPr/>
        <a:lstStyle/>
        <a:p>
          <a:endParaRPr lang="ru-RU"/>
        </a:p>
      </dgm:t>
    </dgm:pt>
    <dgm:pt modelId="{07C66DA8-5357-4C6F-AC0B-5203810E1B5E}">
      <dgm:prSet custT="1"/>
      <dgm:spPr/>
      <dgm:t>
        <a:bodyPr/>
        <a:lstStyle/>
        <a:p>
          <a:pPr rtl="0"/>
          <a:r>
            <a:rPr lang="ru-RU" sz="1600" b="1" dirty="0"/>
            <a:t>Программы модернизации образовательных организаций СПО в субъектах РФ в целях устранения дефицита квалифицированных рабочих кадров  </a:t>
          </a:r>
          <a:r>
            <a:rPr lang="ru-RU" sz="1600" b="1" baseline="30000" dirty="0">
              <a:solidFill>
                <a:srgbClr val="FF0000"/>
              </a:solidFill>
            </a:rPr>
            <a:t>*</a:t>
          </a:r>
          <a:endParaRPr lang="ru-RU" sz="1400" baseline="30000" dirty="0">
            <a:solidFill>
              <a:srgbClr val="FF0000"/>
            </a:solidFill>
          </a:endParaRPr>
        </a:p>
      </dgm:t>
    </dgm:pt>
    <dgm:pt modelId="{FED1184C-B9F0-4BC8-A61D-6C18553A9E7E}" type="parTrans" cxnId="{D2942663-C1B5-4552-B27C-16A327F35964}">
      <dgm:prSet/>
      <dgm:spPr/>
      <dgm:t>
        <a:bodyPr/>
        <a:lstStyle/>
        <a:p>
          <a:endParaRPr lang="ru-RU"/>
        </a:p>
      </dgm:t>
    </dgm:pt>
    <dgm:pt modelId="{1F2C4F13-14C9-444D-87C6-0E4F2ECEA246}" type="sibTrans" cxnId="{D2942663-C1B5-4552-B27C-16A327F35964}">
      <dgm:prSet/>
      <dgm:spPr/>
      <dgm:t>
        <a:bodyPr/>
        <a:lstStyle/>
        <a:p>
          <a:endParaRPr lang="ru-RU"/>
        </a:p>
      </dgm:t>
    </dgm:pt>
    <dgm:pt modelId="{3066ACF1-AB1C-43CD-BD1D-14924B1414B5}">
      <dgm:prSet/>
      <dgm:spPr/>
      <dgm:t>
        <a:bodyPr/>
        <a:lstStyle/>
        <a:p>
          <a:pPr rtl="0"/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Программы развития образовательных организаций 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D71C4-4469-4351-98C9-F7715B132D11}" type="parTrans" cxnId="{BDB933F3-3084-4728-9FFF-6D264EB0135D}">
      <dgm:prSet/>
      <dgm:spPr/>
      <dgm:t>
        <a:bodyPr/>
        <a:lstStyle/>
        <a:p>
          <a:endParaRPr lang="ru-RU"/>
        </a:p>
      </dgm:t>
    </dgm:pt>
    <dgm:pt modelId="{8A90B45E-109D-416C-925E-F61209DA1D64}" type="sibTrans" cxnId="{BDB933F3-3084-4728-9FFF-6D264EB0135D}">
      <dgm:prSet/>
      <dgm:spPr/>
      <dgm:t>
        <a:bodyPr/>
        <a:lstStyle/>
        <a:p>
          <a:endParaRPr lang="ru-RU"/>
        </a:p>
      </dgm:t>
    </dgm:pt>
    <dgm:pt modelId="{B48501F2-1026-4C36-975E-7422C5463FCD}" type="pres">
      <dgm:prSet presAssocID="{868EDB69-3616-4A0A-AD5A-9BD779F5EC1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AAD8CF-B02E-41FF-84D0-972D8745C437}" type="pres">
      <dgm:prSet presAssocID="{3066ACF1-AB1C-43CD-BD1D-14924B1414B5}" presName="boxAndChildren" presStyleCnt="0"/>
      <dgm:spPr/>
    </dgm:pt>
    <dgm:pt modelId="{420C4FCD-5236-43FB-93C7-73F30EDFD4BF}" type="pres">
      <dgm:prSet presAssocID="{3066ACF1-AB1C-43CD-BD1D-14924B1414B5}" presName="parentTextBox" presStyleLbl="node1" presStyleIdx="0" presStyleCnt="4" custLinFactNeighborY="15996"/>
      <dgm:spPr/>
      <dgm:t>
        <a:bodyPr/>
        <a:lstStyle/>
        <a:p>
          <a:endParaRPr lang="ru-RU"/>
        </a:p>
      </dgm:t>
    </dgm:pt>
    <dgm:pt modelId="{1052FEFE-3B86-47CC-A63A-34EBF6D62406}" type="pres">
      <dgm:prSet presAssocID="{1F2C4F13-14C9-444D-87C6-0E4F2ECEA246}" presName="sp" presStyleCnt="0"/>
      <dgm:spPr/>
    </dgm:pt>
    <dgm:pt modelId="{B1C99063-DD98-4E15-8A2C-150DB28F9226}" type="pres">
      <dgm:prSet presAssocID="{07C66DA8-5357-4C6F-AC0B-5203810E1B5E}" presName="arrowAndChildren" presStyleCnt="0"/>
      <dgm:spPr/>
    </dgm:pt>
    <dgm:pt modelId="{401FAD05-4CF5-4912-8CBD-745907912A2E}" type="pres">
      <dgm:prSet presAssocID="{07C66DA8-5357-4C6F-AC0B-5203810E1B5E}" presName="parentTextArrow" presStyleLbl="node1" presStyleIdx="1" presStyleCnt="4" custScaleY="123804" custLinFactNeighborX="619" custLinFactNeighborY="9260"/>
      <dgm:spPr/>
      <dgm:t>
        <a:bodyPr/>
        <a:lstStyle/>
        <a:p>
          <a:endParaRPr lang="ru-RU"/>
        </a:p>
      </dgm:t>
    </dgm:pt>
    <dgm:pt modelId="{2DF30A67-12A9-4EA1-A2CD-2FB3CC7354B8}" type="pres">
      <dgm:prSet presAssocID="{621E3418-03C5-47CF-8D8A-F1127895267E}" presName="sp" presStyleCnt="0"/>
      <dgm:spPr/>
    </dgm:pt>
    <dgm:pt modelId="{14B00819-BA0E-421C-B467-50FFF1F99A44}" type="pres">
      <dgm:prSet presAssocID="{F08AE297-FDBD-4E6D-B23F-B655DB4D0CB2}" presName="arrowAndChildren" presStyleCnt="0"/>
      <dgm:spPr/>
    </dgm:pt>
    <dgm:pt modelId="{C2C7856E-34EF-4296-BE2B-08FB81243C48}" type="pres">
      <dgm:prSet presAssocID="{F08AE297-FDBD-4E6D-B23F-B655DB4D0CB2}" presName="parentTextArrow" presStyleLbl="node1" presStyleIdx="2" presStyleCnt="4" custLinFactNeighborY="6351"/>
      <dgm:spPr/>
      <dgm:t>
        <a:bodyPr/>
        <a:lstStyle/>
        <a:p>
          <a:endParaRPr lang="ru-RU"/>
        </a:p>
      </dgm:t>
    </dgm:pt>
    <dgm:pt modelId="{42F27041-F386-41C0-BE4F-11C26024B36A}" type="pres">
      <dgm:prSet presAssocID="{1E3C5118-0B6E-4FBA-8C36-97B23BC8E242}" presName="sp" presStyleCnt="0"/>
      <dgm:spPr/>
    </dgm:pt>
    <dgm:pt modelId="{D1590D49-44FE-4867-ABDE-2497DB68959C}" type="pres">
      <dgm:prSet presAssocID="{39A6326E-FE05-461D-958A-D4E9ABAB403B}" presName="arrowAndChildren" presStyleCnt="0"/>
      <dgm:spPr/>
    </dgm:pt>
    <dgm:pt modelId="{37F8B189-570E-4280-B420-3A62D1B697AB}" type="pres">
      <dgm:prSet presAssocID="{39A6326E-FE05-461D-958A-D4E9ABAB403B}" presName="parentTextArrow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DB7CF241-9F0B-4BEB-AB19-DA3DBC4D9C1F}" type="presOf" srcId="{868EDB69-3616-4A0A-AD5A-9BD779F5EC12}" destId="{B48501F2-1026-4C36-975E-7422C5463FCD}" srcOrd="0" destOrd="0" presId="urn:microsoft.com/office/officeart/2005/8/layout/process4"/>
    <dgm:cxn modelId="{E3E8383B-AB7F-4AC3-B241-CE6FD1EB66CC}" type="presOf" srcId="{F08AE297-FDBD-4E6D-B23F-B655DB4D0CB2}" destId="{C2C7856E-34EF-4296-BE2B-08FB81243C48}" srcOrd="0" destOrd="0" presId="urn:microsoft.com/office/officeart/2005/8/layout/process4"/>
    <dgm:cxn modelId="{7FFFFD7B-2B90-491A-87EC-65F05369349C}" type="presOf" srcId="{3066ACF1-AB1C-43CD-BD1D-14924B1414B5}" destId="{420C4FCD-5236-43FB-93C7-73F30EDFD4BF}" srcOrd="0" destOrd="0" presId="urn:microsoft.com/office/officeart/2005/8/layout/process4"/>
    <dgm:cxn modelId="{D2942663-C1B5-4552-B27C-16A327F35964}" srcId="{868EDB69-3616-4A0A-AD5A-9BD779F5EC12}" destId="{07C66DA8-5357-4C6F-AC0B-5203810E1B5E}" srcOrd="2" destOrd="0" parTransId="{FED1184C-B9F0-4BC8-A61D-6C18553A9E7E}" sibTransId="{1F2C4F13-14C9-444D-87C6-0E4F2ECEA246}"/>
    <dgm:cxn modelId="{BFD85E86-5A3D-4643-96CA-7C712DAD2F86}" srcId="{868EDB69-3616-4A0A-AD5A-9BD779F5EC12}" destId="{39A6326E-FE05-461D-958A-D4E9ABAB403B}" srcOrd="0" destOrd="0" parTransId="{AA85FD6B-5F74-4F69-B45A-6794D8ADD68B}" sibTransId="{1E3C5118-0B6E-4FBA-8C36-97B23BC8E242}"/>
    <dgm:cxn modelId="{BDB933F3-3084-4728-9FFF-6D264EB0135D}" srcId="{868EDB69-3616-4A0A-AD5A-9BD779F5EC12}" destId="{3066ACF1-AB1C-43CD-BD1D-14924B1414B5}" srcOrd="3" destOrd="0" parTransId="{EDED71C4-4469-4351-98C9-F7715B132D11}" sibTransId="{8A90B45E-109D-416C-925E-F61209DA1D64}"/>
    <dgm:cxn modelId="{7073949C-9B4C-48D1-8065-80D21808E094}" srcId="{868EDB69-3616-4A0A-AD5A-9BD779F5EC12}" destId="{F08AE297-FDBD-4E6D-B23F-B655DB4D0CB2}" srcOrd="1" destOrd="0" parTransId="{35CEE556-9474-44C1-BB65-F4B43C70D1EF}" sibTransId="{621E3418-03C5-47CF-8D8A-F1127895267E}"/>
    <dgm:cxn modelId="{C97B966E-ED4A-4A11-A564-FABB9C67CD07}" type="presOf" srcId="{07C66DA8-5357-4C6F-AC0B-5203810E1B5E}" destId="{401FAD05-4CF5-4912-8CBD-745907912A2E}" srcOrd="0" destOrd="0" presId="urn:microsoft.com/office/officeart/2005/8/layout/process4"/>
    <dgm:cxn modelId="{646FE570-5026-46BF-A738-231E46CD80E5}" type="presOf" srcId="{39A6326E-FE05-461D-958A-D4E9ABAB403B}" destId="{37F8B189-570E-4280-B420-3A62D1B697AB}" srcOrd="0" destOrd="0" presId="urn:microsoft.com/office/officeart/2005/8/layout/process4"/>
    <dgm:cxn modelId="{0DCCD6DD-0C2C-4874-B0B0-0631142227D1}" type="presParOf" srcId="{B48501F2-1026-4C36-975E-7422C5463FCD}" destId="{33AAD8CF-B02E-41FF-84D0-972D8745C437}" srcOrd="0" destOrd="0" presId="urn:microsoft.com/office/officeart/2005/8/layout/process4"/>
    <dgm:cxn modelId="{9EDD07D5-5412-48B7-AFAF-1EA1C70B0CEF}" type="presParOf" srcId="{33AAD8CF-B02E-41FF-84D0-972D8745C437}" destId="{420C4FCD-5236-43FB-93C7-73F30EDFD4BF}" srcOrd="0" destOrd="0" presId="urn:microsoft.com/office/officeart/2005/8/layout/process4"/>
    <dgm:cxn modelId="{15B48FF4-8D7D-4069-8AC0-ABAA1C8061C2}" type="presParOf" srcId="{B48501F2-1026-4C36-975E-7422C5463FCD}" destId="{1052FEFE-3B86-47CC-A63A-34EBF6D62406}" srcOrd="1" destOrd="0" presId="urn:microsoft.com/office/officeart/2005/8/layout/process4"/>
    <dgm:cxn modelId="{E42C5C67-80FB-4F97-8CF8-99B2A148CC68}" type="presParOf" srcId="{B48501F2-1026-4C36-975E-7422C5463FCD}" destId="{B1C99063-DD98-4E15-8A2C-150DB28F9226}" srcOrd="2" destOrd="0" presId="urn:microsoft.com/office/officeart/2005/8/layout/process4"/>
    <dgm:cxn modelId="{F67C5EAC-400E-47CB-B836-CD9CF80FB9D4}" type="presParOf" srcId="{B1C99063-DD98-4E15-8A2C-150DB28F9226}" destId="{401FAD05-4CF5-4912-8CBD-745907912A2E}" srcOrd="0" destOrd="0" presId="urn:microsoft.com/office/officeart/2005/8/layout/process4"/>
    <dgm:cxn modelId="{87DB4E50-64EC-4E1E-B177-F962F2B067B4}" type="presParOf" srcId="{B48501F2-1026-4C36-975E-7422C5463FCD}" destId="{2DF30A67-12A9-4EA1-A2CD-2FB3CC7354B8}" srcOrd="3" destOrd="0" presId="urn:microsoft.com/office/officeart/2005/8/layout/process4"/>
    <dgm:cxn modelId="{C93C55BA-714F-44B4-8BF8-5E58C7777F2A}" type="presParOf" srcId="{B48501F2-1026-4C36-975E-7422C5463FCD}" destId="{14B00819-BA0E-421C-B467-50FFF1F99A44}" srcOrd="4" destOrd="0" presId="urn:microsoft.com/office/officeart/2005/8/layout/process4"/>
    <dgm:cxn modelId="{BE7631C4-74BE-45D4-9CDC-8C87B607BA52}" type="presParOf" srcId="{14B00819-BA0E-421C-B467-50FFF1F99A44}" destId="{C2C7856E-34EF-4296-BE2B-08FB81243C48}" srcOrd="0" destOrd="0" presId="urn:microsoft.com/office/officeart/2005/8/layout/process4"/>
    <dgm:cxn modelId="{BE42AEFE-02F2-46D8-9773-28A82292CEEF}" type="presParOf" srcId="{B48501F2-1026-4C36-975E-7422C5463FCD}" destId="{42F27041-F386-41C0-BE4F-11C26024B36A}" srcOrd="5" destOrd="0" presId="urn:microsoft.com/office/officeart/2005/8/layout/process4"/>
    <dgm:cxn modelId="{A4AF8011-75A3-4741-8AB2-1F5BF0F8E01C}" type="presParOf" srcId="{B48501F2-1026-4C36-975E-7422C5463FCD}" destId="{D1590D49-44FE-4867-ABDE-2497DB68959C}" srcOrd="6" destOrd="0" presId="urn:microsoft.com/office/officeart/2005/8/layout/process4"/>
    <dgm:cxn modelId="{78D13E1C-7FBF-48A7-9E40-B786D0B60FF9}" type="presParOf" srcId="{D1590D49-44FE-4867-ABDE-2497DB68959C}" destId="{37F8B189-570E-4280-B420-3A62D1B697A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BBCD25-2700-4B19-A107-C17D03998E7A}" type="doc">
      <dgm:prSet loTypeId="urn:microsoft.com/office/officeart/2005/8/layout/hierarchy2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5DAA7FDD-CC7F-46AD-BA35-2B412E6F5AC0}">
      <dgm:prSet phldrT="[Текст]" custT="1"/>
      <dgm:spPr/>
      <dgm:t>
        <a:bodyPr vert="vert270"/>
        <a:lstStyle/>
        <a:p>
          <a:r>
            <a:rPr lang="ru-RU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Федеральный</a:t>
          </a:r>
        </a:p>
        <a:p>
          <a:r>
            <a:rPr lang="ru-RU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проект</a:t>
          </a:r>
          <a:endParaRPr lang="ru-RU" sz="16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CD3C8B-E7FB-4951-AEC5-435047796649}" type="parTrans" cxnId="{C80C0FEB-6E5B-4E0F-9D9D-4734D1352027}">
      <dgm:prSet/>
      <dgm:spPr/>
      <dgm:t>
        <a:bodyPr/>
        <a:lstStyle/>
        <a:p>
          <a:endParaRPr lang="ru-RU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AA7648-C9AE-4CE2-AD81-6547A72345D3}" type="sibTrans" cxnId="{C80C0FEB-6E5B-4E0F-9D9D-4734D1352027}">
      <dgm:prSet/>
      <dgm:spPr/>
      <dgm:t>
        <a:bodyPr/>
        <a:lstStyle/>
        <a:p>
          <a:endParaRPr lang="ru-RU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062986-9BB1-4D2F-AADE-773021F53BFA}">
      <dgm:prSet phldrT="[Текст]"/>
      <dgm:spPr/>
      <dgm:t>
        <a:bodyPr/>
        <a:lstStyle/>
        <a:p>
          <a:r>
            <a: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Региональная составляющая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AF747F-1DDA-4333-AB4F-B0059E1A3143}" type="parTrans" cxnId="{9B1DDC7F-26C5-44D3-890C-2107E4655674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E5165E-8AC1-4A5F-B669-830B40D924E9}" type="sibTrans" cxnId="{9B1DDC7F-26C5-44D3-890C-2107E4655674}">
      <dgm:prSet/>
      <dgm:spPr/>
      <dgm:t>
        <a:bodyPr/>
        <a:lstStyle/>
        <a:p>
          <a:endParaRPr lang="ru-RU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09AE680-C58B-4BCD-AFF2-DD4AD8016B38}">
      <dgm:prSet phldrT="[Текст]"/>
      <dgm:spPr/>
      <dgm:t>
        <a:bodyPr/>
        <a:lstStyle/>
        <a:p>
          <a:r>
            <a: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Программа развития/</a:t>
          </a:r>
        </a:p>
        <a:p>
          <a:r>
            <a: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модернизации ПОО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760245-FBC9-46BF-AC56-03D722D71C31}" type="parTrans" cxnId="{29F6C8F4-731D-4441-A0A1-3657178CB312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4F57FB-3C90-4961-99E9-377D2A30AC2C}" type="sibTrans" cxnId="{29F6C8F4-731D-4441-A0A1-3657178CB312}">
      <dgm:prSet/>
      <dgm:spPr/>
      <dgm:t>
        <a:bodyPr/>
        <a:lstStyle/>
        <a:p>
          <a:endParaRPr lang="ru-RU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4DB84B-21FF-49C2-AF47-FFC48EEA3A90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Программа развития/</a:t>
          </a:r>
        </a:p>
        <a:p>
          <a:r>
            <a: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модернизации ПОО</a:t>
          </a:r>
          <a:endParaRPr lang="ru-RU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5FF4B9-7769-451A-B0F5-9C0D004C6D42}" type="parTrans" cxnId="{895F9AA1-D2C6-4D5F-800F-351BFB1A713B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446425-DAF9-4051-BD32-E59356ACB359}" type="sibTrans" cxnId="{895F9AA1-D2C6-4D5F-800F-351BFB1A713B}">
      <dgm:prSet/>
      <dgm:spPr/>
      <dgm:t>
        <a:bodyPr/>
        <a:lstStyle/>
        <a:p>
          <a:endParaRPr lang="ru-RU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B598D30-94D8-423F-8D92-209C639B896B}">
      <dgm:prSet phldrT="[Текст]"/>
      <dgm:spPr/>
      <dgm:t>
        <a:bodyPr/>
        <a:lstStyle/>
        <a:p>
          <a:r>
            <a: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Региональная составляющая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D41E9D-AB27-4B78-8F8D-59556A371821}" type="parTrans" cxnId="{4179FD22-976E-45F7-BA76-800E081436B2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1211-26EA-4DFB-8FE0-E50F84298B08}" type="sibTrans" cxnId="{4179FD22-976E-45F7-BA76-800E081436B2}">
      <dgm:prSet/>
      <dgm:spPr/>
      <dgm:t>
        <a:bodyPr/>
        <a:lstStyle/>
        <a:p>
          <a:endParaRPr lang="ru-RU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2415F4-C0CB-497E-889E-4956AA96A49A}">
      <dgm:prSet phldrT="[Текст]"/>
      <dgm:spPr/>
      <dgm:t>
        <a:bodyPr/>
        <a:lstStyle/>
        <a:p>
          <a:r>
            <a: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Программа развития/</a:t>
          </a:r>
        </a:p>
        <a:p>
          <a:r>
            <a: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модернизации ПОО</a:t>
          </a:r>
          <a:endParaRPr lang="ru-RU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32C421-BF86-4B13-B37B-9E15833A65CB}" type="parTrans" cxnId="{C87CB676-126E-47D8-80F8-C90C684BA5E7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EF619C-67A8-4D60-85B0-34FEB98FC4CC}" type="sibTrans" cxnId="{C87CB676-126E-47D8-80F8-C90C684BA5E7}">
      <dgm:prSet/>
      <dgm:spPr/>
      <dgm:t>
        <a:bodyPr/>
        <a:lstStyle/>
        <a:p>
          <a:endParaRPr lang="ru-RU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C5528-AB39-46DB-8CEC-F1B981E5AFF2}">
      <dgm:prSet phldrT="[Текст]"/>
      <dgm:spPr/>
      <dgm:t>
        <a:bodyPr/>
        <a:lstStyle/>
        <a:p>
          <a:r>
            <a: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Программа развития/</a:t>
          </a:r>
        </a:p>
        <a:p>
          <a:r>
            <a: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модернизации ПОО</a:t>
          </a:r>
          <a:endParaRPr lang="ru-RU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1BF261-9DFC-493D-AEAF-136B71484EB4}" type="parTrans" cxnId="{04748FC7-1BF9-4DF9-BFDC-EAA1D2B0F42F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08359B4-1A89-4D82-8B22-9D6EA3D92B59}" type="sibTrans" cxnId="{04748FC7-1BF9-4DF9-BFDC-EAA1D2B0F42F}">
      <dgm:prSet/>
      <dgm:spPr/>
      <dgm:t>
        <a:bodyPr/>
        <a:lstStyle/>
        <a:p>
          <a:endParaRPr lang="ru-RU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370908-66DD-41D2-B733-A739704A8A8C}" type="pres">
      <dgm:prSet presAssocID="{34BBCD25-2700-4B19-A107-C17D03998E7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779D5A-7303-44B4-B67F-9BC2FC6C1C99}" type="pres">
      <dgm:prSet presAssocID="{5DAA7FDD-CC7F-46AD-BA35-2B412E6F5AC0}" presName="root1" presStyleCnt="0"/>
      <dgm:spPr/>
    </dgm:pt>
    <dgm:pt modelId="{564F4621-F913-40AA-ADDB-909517A1BACB}" type="pres">
      <dgm:prSet presAssocID="{5DAA7FDD-CC7F-46AD-BA35-2B412E6F5AC0}" presName="LevelOneTextNode" presStyleLbl="node0" presStyleIdx="0" presStyleCnt="1" custScaleX="46693" custScaleY="200082" custLinFactNeighborX="14045" custLinFactNeighborY="14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CB1B69-93F6-48DE-8C17-66C0CCD5A61F}" type="pres">
      <dgm:prSet presAssocID="{5DAA7FDD-CC7F-46AD-BA35-2B412E6F5AC0}" presName="level2hierChild" presStyleCnt="0"/>
      <dgm:spPr/>
    </dgm:pt>
    <dgm:pt modelId="{5C3846D3-CF2A-4E2A-8938-876D3350E03D}" type="pres">
      <dgm:prSet presAssocID="{C9AF747F-1DDA-4333-AB4F-B0059E1A3143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4307E9E3-6238-49FD-BB3B-168D13D2D0AA}" type="pres">
      <dgm:prSet presAssocID="{C9AF747F-1DDA-4333-AB4F-B0059E1A3143}" presName="connTx" presStyleLbl="parChTrans1D2" presStyleIdx="0" presStyleCnt="2"/>
      <dgm:spPr/>
      <dgm:t>
        <a:bodyPr/>
        <a:lstStyle/>
        <a:p>
          <a:endParaRPr lang="ru-RU"/>
        </a:p>
      </dgm:t>
    </dgm:pt>
    <dgm:pt modelId="{310E8497-D6DA-4993-80D5-A23943D5A005}" type="pres">
      <dgm:prSet presAssocID="{48062986-9BB1-4D2F-AADE-773021F53BFA}" presName="root2" presStyleCnt="0"/>
      <dgm:spPr/>
    </dgm:pt>
    <dgm:pt modelId="{D6D91291-1806-4517-9F3C-A862B9E7E17B}" type="pres">
      <dgm:prSet presAssocID="{48062986-9BB1-4D2F-AADE-773021F53BFA}" presName="LevelTwoTextNode" presStyleLbl="node2" presStyleIdx="0" presStyleCnt="2" custScaleX="86303" custScaleY="159170" custLinFactNeighborX="-2480" custLinFactNeighborY="-14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74F220-1BC2-4896-B41F-3A914ABEB500}" type="pres">
      <dgm:prSet presAssocID="{48062986-9BB1-4D2F-AADE-773021F53BFA}" presName="level3hierChild" presStyleCnt="0"/>
      <dgm:spPr/>
    </dgm:pt>
    <dgm:pt modelId="{C1329C0E-214C-4C8D-AEA5-763FA8CC6795}" type="pres">
      <dgm:prSet presAssocID="{28760245-FBC9-46BF-AC56-03D722D71C31}" presName="conn2-1" presStyleLbl="parChTrans1D3" presStyleIdx="0" presStyleCnt="4"/>
      <dgm:spPr/>
      <dgm:t>
        <a:bodyPr/>
        <a:lstStyle/>
        <a:p>
          <a:endParaRPr lang="ru-RU"/>
        </a:p>
      </dgm:t>
    </dgm:pt>
    <dgm:pt modelId="{2BA19147-B58B-4D1A-9F65-E68668E6C0E1}" type="pres">
      <dgm:prSet presAssocID="{28760245-FBC9-46BF-AC56-03D722D71C31}" presName="connTx" presStyleLbl="parChTrans1D3" presStyleIdx="0" presStyleCnt="4"/>
      <dgm:spPr/>
      <dgm:t>
        <a:bodyPr/>
        <a:lstStyle/>
        <a:p>
          <a:endParaRPr lang="ru-RU"/>
        </a:p>
      </dgm:t>
    </dgm:pt>
    <dgm:pt modelId="{99C04A6C-87E6-4B0E-A3FE-CEEA3AF5B838}" type="pres">
      <dgm:prSet presAssocID="{C09AE680-C58B-4BCD-AFF2-DD4AD8016B38}" presName="root2" presStyleCnt="0"/>
      <dgm:spPr/>
    </dgm:pt>
    <dgm:pt modelId="{4287A205-D4AD-483B-AEB2-43E7CD9B40DB}" type="pres">
      <dgm:prSet presAssocID="{C09AE680-C58B-4BCD-AFF2-DD4AD8016B38}" presName="LevelTwoTextNode" presStyleLbl="node3" presStyleIdx="0" presStyleCnt="4" custScaleX="1247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0794BE-FBF9-451A-AC72-B38512C9CE52}" type="pres">
      <dgm:prSet presAssocID="{C09AE680-C58B-4BCD-AFF2-DD4AD8016B38}" presName="level3hierChild" presStyleCnt="0"/>
      <dgm:spPr/>
    </dgm:pt>
    <dgm:pt modelId="{A598F96E-2761-4A38-8631-4B8B1C7784F3}" type="pres">
      <dgm:prSet presAssocID="{0F5FF4B9-7769-451A-B0F5-9C0D004C6D42}" presName="conn2-1" presStyleLbl="parChTrans1D3" presStyleIdx="1" presStyleCnt="4"/>
      <dgm:spPr/>
      <dgm:t>
        <a:bodyPr/>
        <a:lstStyle/>
        <a:p>
          <a:endParaRPr lang="ru-RU"/>
        </a:p>
      </dgm:t>
    </dgm:pt>
    <dgm:pt modelId="{251719F8-3996-449A-8E43-E17A66B2901B}" type="pres">
      <dgm:prSet presAssocID="{0F5FF4B9-7769-451A-B0F5-9C0D004C6D42}" presName="connTx" presStyleLbl="parChTrans1D3" presStyleIdx="1" presStyleCnt="4"/>
      <dgm:spPr/>
      <dgm:t>
        <a:bodyPr/>
        <a:lstStyle/>
        <a:p>
          <a:endParaRPr lang="ru-RU"/>
        </a:p>
      </dgm:t>
    </dgm:pt>
    <dgm:pt modelId="{9BD194DE-7E5B-4DEC-AB0C-2BC4903A3682}" type="pres">
      <dgm:prSet presAssocID="{574DB84B-21FF-49C2-AF47-FFC48EEA3A90}" presName="root2" presStyleCnt="0"/>
      <dgm:spPr/>
    </dgm:pt>
    <dgm:pt modelId="{7D198BC1-3E62-424C-A8B9-A23C80EF725D}" type="pres">
      <dgm:prSet presAssocID="{574DB84B-21FF-49C2-AF47-FFC48EEA3A90}" presName="LevelTwoTextNode" presStyleLbl="node3" presStyleIdx="1" presStyleCnt="4" custScaleX="1257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ABAEC8-4603-480A-A170-6F9D5AD5189A}" type="pres">
      <dgm:prSet presAssocID="{574DB84B-21FF-49C2-AF47-FFC48EEA3A90}" presName="level3hierChild" presStyleCnt="0"/>
      <dgm:spPr/>
    </dgm:pt>
    <dgm:pt modelId="{CFC78372-9DB9-48FA-9BAD-84076AD90A68}" type="pres">
      <dgm:prSet presAssocID="{36D41E9D-AB27-4B78-8F8D-59556A371821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DA967B0C-4CC8-4EB8-A001-63ED2C02E0A4}" type="pres">
      <dgm:prSet presAssocID="{36D41E9D-AB27-4B78-8F8D-59556A371821}" presName="connTx" presStyleLbl="parChTrans1D2" presStyleIdx="1" presStyleCnt="2"/>
      <dgm:spPr/>
      <dgm:t>
        <a:bodyPr/>
        <a:lstStyle/>
        <a:p>
          <a:endParaRPr lang="ru-RU"/>
        </a:p>
      </dgm:t>
    </dgm:pt>
    <dgm:pt modelId="{028D14B3-954D-47CB-87C6-D67BC68139A0}" type="pres">
      <dgm:prSet presAssocID="{3B598D30-94D8-423F-8D92-209C639B896B}" presName="root2" presStyleCnt="0"/>
      <dgm:spPr/>
    </dgm:pt>
    <dgm:pt modelId="{07B2C340-19E1-40E9-8FD3-C2300CBB1D68}" type="pres">
      <dgm:prSet presAssocID="{3B598D30-94D8-423F-8D92-209C639B896B}" presName="LevelTwoTextNode" presStyleLbl="node2" presStyleIdx="1" presStyleCnt="2" custScaleX="88023" custScaleY="147262" custLinFactNeighborX="-2480" custLinFactNeighborY="-59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C7D82B1-C076-4905-8ECD-274780D97473}" type="pres">
      <dgm:prSet presAssocID="{3B598D30-94D8-423F-8D92-209C639B896B}" presName="level3hierChild" presStyleCnt="0"/>
      <dgm:spPr/>
    </dgm:pt>
    <dgm:pt modelId="{F487A751-E22E-4E3C-8A33-B08F6B4A7842}" type="pres">
      <dgm:prSet presAssocID="{1F32C421-BF86-4B13-B37B-9E15833A65CB}" presName="conn2-1" presStyleLbl="parChTrans1D3" presStyleIdx="2" presStyleCnt="4"/>
      <dgm:spPr/>
      <dgm:t>
        <a:bodyPr/>
        <a:lstStyle/>
        <a:p>
          <a:endParaRPr lang="ru-RU"/>
        </a:p>
      </dgm:t>
    </dgm:pt>
    <dgm:pt modelId="{2733960D-CF9D-44C0-8D3B-CA19D4464051}" type="pres">
      <dgm:prSet presAssocID="{1F32C421-BF86-4B13-B37B-9E15833A65CB}" presName="connTx" presStyleLbl="parChTrans1D3" presStyleIdx="2" presStyleCnt="4"/>
      <dgm:spPr/>
      <dgm:t>
        <a:bodyPr/>
        <a:lstStyle/>
        <a:p>
          <a:endParaRPr lang="ru-RU"/>
        </a:p>
      </dgm:t>
    </dgm:pt>
    <dgm:pt modelId="{47295B94-4D89-4C3A-944E-829F296FE6F2}" type="pres">
      <dgm:prSet presAssocID="{7F2415F4-C0CB-497E-889E-4956AA96A49A}" presName="root2" presStyleCnt="0"/>
      <dgm:spPr/>
    </dgm:pt>
    <dgm:pt modelId="{6589E06F-FE1A-4F0F-B519-E4A4F47521EC}" type="pres">
      <dgm:prSet presAssocID="{7F2415F4-C0CB-497E-889E-4956AA96A49A}" presName="LevelTwoTextNode" presStyleLbl="node3" presStyleIdx="2" presStyleCnt="4" custScaleX="123961" custScaleY="984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8ED268-6B76-49C6-B955-AA4E65C5B5D9}" type="pres">
      <dgm:prSet presAssocID="{7F2415F4-C0CB-497E-889E-4956AA96A49A}" presName="level3hierChild" presStyleCnt="0"/>
      <dgm:spPr/>
    </dgm:pt>
    <dgm:pt modelId="{31F28A10-DA50-406C-BDB3-DB5759896178}" type="pres">
      <dgm:prSet presAssocID="{E71BF261-9DFC-493D-AEAF-136B71484EB4}" presName="conn2-1" presStyleLbl="parChTrans1D3" presStyleIdx="3" presStyleCnt="4"/>
      <dgm:spPr/>
      <dgm:t>
        <a:bodyPr/>
        <a:lstStyle/>
        <a:p>
          <a:endParaRPr lang="ru-RU"/>
        </a:p>
      </dgm:t>
    </dgm:pt>
    <dgm:pt modelId="{8C38EFC7-6B11-42FB-AE00-13B83589DA07}" type="pres">
      <dgm:prSet presAssocID="{E71BF261-9DFC-493D-AEAF-136B71484EB4}" presName="connTx" presStyleLbl="parChTrans1D3" presStyleIdx="3" presStyleCnt="4"/>
      <dgm:spPr/>
      <dgm:t>
        <a:bodyPr/>
        <a:lstStyle/>
        <a:p>
          <a:endParaRPr lang="ru-RU"/>
        </a:p>
      </dgm:t>
    </dgm:pt>
    <dgm:pt modelId="{800F1657-EC0A-4632-9B51-C3EDC6A9D8E4}" type="pres">
      <dgm:prSet presAssocID="{487C5528-AB39-46DB-8CEC-F1B981E5AFF2}" presName="root2" presStyleCnt="0"/>
      <dgm:spPr/>
    </dgm:pt>
    <dgm:pt modelId="{FB789D5D-E316-4B52-A6F8-D13DD20C571D}" type="pres">
      <dgm:prSet presAssocID="{487C5528-AB39-46DB-8CEC-F1B981E5AFF2}" presName="LevelTwoTextNode" presStyleLbl="node3" presStyleIdx="3" presStyleCnt="4" custScaleX="1240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46A936-E4C7-4392-BAFC-DA44CF3A2884}" type="pres">
      <dgm:prSet presAssocID="{487C5528-AB39-46DB-8CEC-F1B981E5AFF2}" presName="level3hierChild" presStyleCnt="0"/>
      <dgm:spPr/>
    </dgm:pt>
  </dgm:ptLst>
  <dgm:cxnLst>
    <dgm:cxn modelId="{04748FC7-1BF9-4DF9-BFDC-EAA1D2B0F42F}" srcId="{3B598D30-94D8-423F-8D92-209C639B896B}" destId="{487C5528-AB39-46DB-8CEC-F1B981E5AFF2}" srcOrd="1" destOrd="0" parTransId="{E71BF261-9DFC-493D-AEAF-136B71484EB4}" sibTransId="{C08359B4-1A89-4D82-8B22-9D6EA3D92B59}"/>
    <dgm:cxn modelId="{1612F7F4-7E7A-4840-9A64-DDABDB2A7A08}" type="presOf" srcId="{36D41E9D-AB27-4B78-8F8D-59556A371821}" destId="{DA967B0C-4CC8-4EB8-A001-63ED2C02E0A4}" srcOrd="1" destOrd="0" presId="urn:microsoft.com/office/officeart/2005/8/layout/hierarchy2"/>
    <dgm:cxn modelId="{C87CB676-126E-47D8-80F8-C90C684BA5E7}" srcId="{3B598D30-94D8-423F-8D92-209C639B896B}" destId="{7F2415F4-C0CB-497E-889E-4956AA96A49A}" srcOrd="0" destOrd="0" parTransId="{1F32C421-BF86-4B13-B37B-9E15833A65CB}" sibTransId="{A2EF619C-67A8-4D60-85B0-34FEB98FC4CC}"/>
    <dgm:cxn modelId="{92AC2713-16B5-4C49-8C65-3E668CCE90B5}" type="presOf" srcId="{1F32C421-BF86-4B13-B37B-9E15833A65CB}" destId="{2733960D-CF9D-44C0-8D3B-CA19D4464051}" srcOrd="1" destOrd="0" presId="urn:microsoft.com/office/officeart/2005/8/layout/hierarchy2"/>
    <dgm:cxn modelId="{E7B2F3F3-AA24-42B1-9712-E47A76450E37}" type="presOf" srcId="{E71BF261-9DFC-493D-AEAF-136B71484EB4}" destId="{8C38EFC7-6B11-42FB-AE00-13B83589DA07}" srcOrd="1" destOrd="0" presId="urn:microsoft.com/office/officeart/2005/8/layout/hierarchy2"/>
    <dgm:cxn modelId="{C80C0FEB-6E5B-4E0F-9D9D-4734D1352027}" srcId="{34BBCD25-2700-4B19-A107-C17D03998E7A}" destId="{5DAA7FDD-CC7F-46AD-BA35-2B412E6F5AC0}" srcOrd="0" destOrd="0" parTransId="{26CD3C8B-E7FB-4951-AEC5-435047796649}" sibTransId="{05AA7648-C9AE-4CE2-AD81-6547A72345D3}"/>
    <dgm:cxn modelId="{4179FD22-976E-45F7-BA76-800E081436B2}" srcId="{5DAA7FDD-CC7F-46AD-BA35-2B412E6F5AC0}" destId="{3B598D30-94D8-423F-8D92-209C639B896B}" srcOrd="1" destOrd="0" parTransId="{36D41E9D-AB27-4B78-8F8D-59556A371821}" sibTransId="{E6881211-26EA-4DFB-8FE0-E50F84298B08}"/>
    <dgm:cxn modelId="{32EA7BAD-7E39-4CFF-8C3E-296267CEE037}" type="presOf" srcId="{28760245-FBC9-46BF-AC56-03D722D71C31}" destId="{C1329C0E-214C-4C8D-AEA5-763FA8CC6795}" srcOrd="0" destOrd="0" presId="urn:microsoft.com/office/officeart/2005/8/layout/hierarchy2"/>
    <dgm:cxn modelId="{29F6C8F4-731D-4441-A0A1-3657178CB312}" srcId="{48062986-9BB1-4D2F-AADE-773021F53BFA}" destId="{C09AE680-C58B-4BCD-AFF2-DD4AD8016B38}" srcOrd="0" destOrd="0" parTransId="{28760245-FBC9-46BF-AC56-03D722D71C31}" sibTransId="{5E4F57FB-3C90-4961-99E9-377D2A30AC2C}"/>
    <dgm:cxn modelId="{072BEBEB-5E19-40A6-A524-D1CF52227B46}" type="presOf" srcId="{1F32C421-BF86-4B13-B37B-9E15833A65CB}" destId="{F487A751-E22E-4E3C-8A33-B08F6B4A7842}" srcOrd="0" destOrd="0" presId="urn:microsoft.com/office/officeart/2005/8/layout/hierarchy2"/>
    <dgm:cxn modelId="{620E786D-3391-4622-A5E7-94C911018D76}" type="presOf" srcId="{34BBCD25-2700-4B19-A107-C17D03998E7A}" destId="{22370908-66DD-41D2-B733-A739704A8A8C}" srcOrd="0" destOrd="0" presId="urn:microsoft.com/office/officeart/2005/8/layout/hierarchy2"/>
    <dgm:cxn modelId="{5D19727B-7637-4633-AAAD-441FE54FBDD0}" type="presOf" srcId="{36D41E9D-AB27-4B78-8F8D-59556A371821}" destId="{CFC78372-9DB9-48FA-9BAD-84076AD90A68}" srcOrd="0" destOrd="0" presId="urn:microsoft.com/office/officeart/2005/8/layout/hierarchy2"/>
    <dgm:cxn modelId="{9D7C21A3-03D4-4C82-99E0-ECEBB61215B1}" type="presOf" srcId="{C09AE680-C58B-4BCD-AFF2-DD4AD8016B38}" destId="{4287A205-D4AD-483B-AEB2-43E7CD9B40DB}" srcOrd="0" destOrd="0" presId="urn:microsoft.com/office/officeart/2005/8/layout/hierarchy2"/>
    <dgm:cxn modelId="{9B1DDC7F-26C5-44D3-890C-2107E4655674}" srcId="{5DAA7FDD-CC7F-46AD-BA35-2B412E6F5AC0}" destId="{48062986-9BB1-4D2F-AADE-773021F53BFA}" srcOrd="0" destOrd="0" parTransId="{C9AF747F-1DDA-4333-AB4F-B0059E1A3143}" sibTransId="{A8E5165E-8AC1-4A5F-B669-830B40D924E9}"/>
    <dgm:cxn modelId="{3A571508-0126-4823-97A3-3B9B1A332BAC}" type="presOf" srcId="{7F2415F4-C0CB-497E-889E-4956AA96A49A}" destId="{6589E06F-FE1A-4F0F-B519-E4A4F47521EC}" srcOrd="0" destOrd="0" presId="urn:microsoft.com/office/officeart/2005/8/layout/hierarchy2"/>
    <dgm:cxn modelId="{895F9AA1-D2C6-4D5F-800F-351BFB1A713B}" srcId="{48062986-9BB1-4D2F-AADE-773021F53BFA}" destId="{574DB84B-21FF-49C2-AF47-FFC48EEA3A90}" srcOrd="1" destOrd="0" parTransId="{0F5FF4B9-7769-451A-B0F5-9C0D004C6D42}" sibTransId="{2D446425-DAF9-4051-BD32-E59356ACB359}"/>
    <dgm:cxn modelId="{2AFD1D6A-AD9D-416E-B64E-B00193A68215}" type="presOf" srcId="{C9AF747F-1DDA-4333-AB4F-B0059E1A3143}" destId="{4307E9E3-6238-49FD-BB3B-168D13D2D0AA}" srcOrd="1" destOrd="0" presId="urn:microsoft.com/office/officeart/2005/8/layout/hierarchy2"/>
    <dgm:cxn modelId="{370DE69A-51E3-44FE-8FAB-7F41D926417E}" type="presOf" srcId="{487C5528-AB39-46DB-8CEC-F1B981E5AFF2}" destId="{FB789D5D-E316-4B52-A6F8-D13DD20C571D}" srcOrd="0" destOrd="0" presId="urn:microsoft.com/office/officeart/2005/8/layout/hierarchy2"/>
    <dgm:cxn modelId="{B61F069F-0108-4635-8B23-A9C1E5547B3F}" type="presOf" srcId="{574DB84B-21FF-49C2-AF47-FFC48EEA3A90}" destId="{7D198BC1-3E62-424C-A8B9-A23C80EF725D}" srcOrd="0" destOrd="0" presId="urn:microsoft.com/office/officeart/2005/8/layout/hierarchy2"/>
    <dgm:cxn modelId="{1CEC9DCE-CFEF-4EBA-B2E7-804D71DCB201}" type="presOf" srcId="{0F5FF4B9-7769-451A-B0F5-9C0D004C6D42}" destId="{A598F96E-2761-4A38-8631-4B8B1C7784F3}" srcOrd="0" destOrd="0" presId="urn:microsoft.com/office/officeart/2005/8/layout/hierarchy2"/>
    <dgm:cxn modelId="{7418738C-1542-40C7-A3F1-E456D566A1DA}" type="presOf" srcId="{C9AF747F-1DDA-4333-AB4F-B0059E1A3143}" destId="{5C3846D3-CF2A-4E2A-8938-876D3350E03D}" srcOrd="0" destOrd="0" presId="urn:microsoft.com/office/officeart/2005/8/layout/hierarchy2"/>
    <dgm:cxn modelId="{B275BC68-B12A-4E43-8539-1C4E22E2A004}" type="presOf" srcId="{3B598D30-94D8-423F-8D92-209C639B896B}" destId="{07B2C340-19E1-40E9-8FD3-C2300CBB1D68}" srcOrd="0" destOrd="0" presId="urn:microsoft.com/office/officeart/2005/8/layout/hierarchy2"/>
    <dgm:cxn modelId="{E99DCBDA-CE9B-41EB-9FE5-C8FE1EE407E3}" type="presOf" srcId="{5DAA7FDD-CC7F-46AD-BA35-2B412E6F5AC0}" destId="{564F4621-F913-40AA-ADDB-909517A1BACB}" srcOrd="0" destOrd="0" presId="urn:microsoft.com/office/officeart/2005/8/layout/hierarchy2"/>
    <dgm:cxn modelId="{438F175A-B51C-449F-8619-62D17C2DF165}" type="presOf" srcId="{48062986-9BB1-4D2F-AADE-773021F53BFA}" destId="{D6D91291-1806-4517-9F3C-A862B9E7E17B}" srcOrd="0" destOrd="0" presId="urn:microsoft.com/office/officeart/2005/8/layout/hierarchy2"/>
    <dgm:cxn modelId="{3FAF60F6-8196-49CA-ABBC-B04411AB8D54}" type="presOf" srcId="{28760245-FBC9-46BF-AC56-03D722D71C31}" destId="{2BA19147-B58B-4D1A-9F65-E68668E6C0E1}" srcOrd="1" destOrd="0" presId="urn:microsoft.com/office/officeart/2005/8/layout/hierarchy2"/>
    <dgm:cxn modelId="{12535483-1AB1-4829-AB59-7F8A2F5B0BE3}" type="presOf" srcId="{E71BF261-9DFC-493D-AEAF-136B71484EB4}" destId="{31F28A10-DA50-406C-BDB3-DB5759896178}" srcOrd="0" destOrd="0" presId="urn:microsoft.com/office/officeart/2005/8/layout/hierarchy2"/>
    <dgm:cxn modelId="{A98A4E52-F7DC-4F79-89BA-02DC4A78B48B}" type="presOf" srcId="{0F5FF4B9-7769-451A-B0F5-9C0D004C6D42}" destId="{251719F8-3996-449A-8E43-E17A66B2901B}" srcOrd="1" destOrd="0" presId="urn:microsoft.com/office/officeart/2005/8/layout/hierarchy2"/>
    <dgm:cxn modelId="{2F4B42B3-E890-451A-B6A1-B397DFC35B1A}" type="presParOf" srcId="{22370908-66DD-41D2-B733-A739704A8A8C}" destId="{97779D5A-7303-44B4-B67F-9BC2FC6C1C99}" srcOrd="0" destOrd="0" presId="urn:microsoft.com/office/officeart/2005/8/layout/hierarchy2"/>
    <dgm:cxn modelId="{28AE130A-57C4-49A1-B28C-3852F31B4AEC}" type="presParOf" srcId="{97779D5A-7303-44B4-B67F-9BC2FC6C1C99}" destId="{564F4621-F913-40AA-ADDB-909517A1BACB}" srcOrd="0" destOrd="0" presId="urn:microsoft.com/office/officeart/2005/8/layout/hierarchy2"/>
    <dgm:cxn modelId="{813C7AEC-9A3A-47A1-9BBC-0192AC41F482}" type="presParOf" srcId="{97779D5A-7303-44B4-B67F-9BC2FC6C1C99}" destId="{E6CB1B69-93F6-48DE-8C17-66C0CCD5A61F}" srcOrd="1" destOrd="0" presId="urn:microsoft.com/office/officeart/2005/8/layout/hierarchy2"/>
    <dgm:cxn modelId="{BBB42ED8-1D27-4369-8798-1DACFEB01424}" type="presParOf" srcId="{E6CB1B69-93F6-48DE-8C17-66C0CCD5A61F}" destId="{5C3846D3-CF2A-4E2A-8938-876D3350E03D}" srcOrd="0" destOrd="0" presId="urn:microsoft.com/office/officeart/2005/8/layout/hierarchy2"/>
    <dgm:cxn modelId="{CA1596D6-EE92-4CBA-94D7-0050AB58007B}" type="presParOf" srcId="{5C3846D3-CF2A-4E2A-8938-876D3350E03D}" destId="{4307E9E3-6238-49FD-BB3B-168D13D2D0AA}" srcOrd="0" destOrd="0" presId="urn:microsoft.com/office/officeart/2005/8/layout/hierarchy2"/>
    <dgm:cxn modelId="{B53A8FA0-18FE-461B-8BE0-03049D4BE24D}" type="presParOf" srcId="{E6CB1B69-93F6-48DE-8C17-66C0CCD5A61F}" destId="{310E8497-D6DA-4993-80D5-A23943D5A005}" srcOrd="1" destOrd="0" presId="urn:microsoft.com/office/officeart/2005/8/layout/hierarchy2"/>
    <dgm:cxn modelId="{5D095401-844A-4074-B6E6-8F9240B91121}" type="presParOf" srcId="{310E8497-D6DA-4993-80D5-A23943D5A005}" destId="{D6D91291-1806-4517-9F3C-A862B9E7E17B}" srcOrd="0" destOrd="0" presId="urn:microsoft.com/office/officeart/2005/8/layout/hierarchy2"/>
    <dgm:cxn modelId="{BCECCE25-B1B1-4029-BAD1-FC2264778B4C}" type="presParOf" srcId="{310E8497-D6DA-4993-80D5-A23943D5A005}" destId="{3D74F220-1BC2-4896-B41F-3A914ABEB500}" srcOrd="1" destOrd="0" presId="urn:microsoft.com/office/officeart/2005/8/layout/hierarchy2"/>
    <dgm:cxn modelId="{A50AD42E-14A7-4598-8FB0-22566FE3448B}" type="presParOf" srcId="{3D74F220-1BC2-4896-B41F-3A914ABEB500}" destId="{C1329C0E-214C-4C8D-AEA5-763FA8CC6795}" srcOrd="0" destOrd="0" presId="urn:microsoft.com/office/officeart/2005/8/layout/hierarchy2"/>
    <dgm:cxn modelId="{D01A57AA-76A2-4FE1-8B6B-0ACCA55AA419}" type="presParOf" srcId="{C1329C0E-214C-4C8D-AEA5-763FA8CC6795}" destId="{2BA19147-B58B-4D1A-9F65-E68668E6C0E1}" srcOrd="0" destOrd="0" presId="urn:microsoft.com/office/officeart/2005/8/layout/hierarchy2"/>
    <dgm:cxn modelId="{CFF411FC-EC70-49E1-9426-8FD9AF998A78}" type="presParOf" srcId="{3D74F220-1BC2-4896-B41F-3A914ABEB500}" destId="{99C04A6C-87E6-4B0E-A3FE-CEEA3AF5B838}" srcOrd="1" destOrd="0" presId="urn:microsoft.com/office/officeart/2005/8/layout/hierarchy2"/>
    <dgm:cxn modelId="{0491000F-86C0-4331-8BF8-9169E57E4B90}" type="presParOf" srcId="{99C04A6C-87E6-4B0E-A3FE-CEEA3AF5B838}" destId="{4287A205-D4AD-483B-AEB2-43E7CD9B40DB}" srcOrd="0" destOrd="0" presId="urn:microsoft.com/office/officeart/2005/8/layout/hierarchy2"/>
    <dgm:cxn modelId="{75F0EC8D-1C95-4A04-A183-2D9B1C04D92C}" type="presParOf" srcId="{99C04A6C-87E6-4B0E-A3FE-CEEA3AF5B838}" destId="{F40794BE-FBF9-451A-AC72-B38512C9CE52}" srcOrd="1" destOrd="0" presId="urn:microsoft.com/office/officeart/2005/8/layout/hierarchy2"/>
    <dgm:cxn modelId="{6EF44814-3FE3-42B4-98AD-B20F9014301B}" type="presParOf" srcId="{3D74F220-1BC2-4896-B41F-3A914ABEB500}" destId="{A598F96E-2761-4A38-8631-4B8B1C7784F3}" srcOrd="2" destOrd="0" presId="urn:microsoft.com/office/officeart/2005/8/layout/hierarchy2"/>
    <dgm:cxn modelId="{A09A2604-CF90-4493-89E7-125D1247A9F5}" type="presParOf" srcId="{A598F96E-2761-4A38-8631-4B8B1C7784F3}" destId="{251719F8-3996-449A-8E43-E17A66B2901B}" srcOrd="0" destOrd="0" presId="urn:microsoft.com/office/officeart/2005/8/layout/hierarchy2"/>
    <dgm:cxn modelId="{7E81F106-E930-4369-9CD9-71A406BC7832}" type="presParOf" srcId="{3D74F220-1BC2-4896-B41F-3A914ABEB500}" destId="{9BD194DE-7E5B-4DEC-AB0C-2BC4903A3682}" srcOrd="3" destOrd="0" presId="urn:microsoft.com/office/officeart/2005/8/layout/hierarchy2"/>
    <dgm:cxn modelId="{B2C61A8E-1717-496E-A5F9-38C771147AB3}" type="presParOf" srcId="{9BD194DE-7E5B-4DEC-AB0C-2BC4903A3682}" destId="{7D198BC1-3E62-424C-A8B9-A23C80EF725D}" srcOrd="0" destOrd="0" presId="urn:microsoft.com/office/officeart/2005/8/layout/hierarchy2"/>
    <dgm:cxn modelId="{77404A31-B295-4722-B936-5E80AE007514}" type="presParOf" srcId="{9BD194DE-7E5B-4DEC-AB0C-2BC4903A3682}" destId="{77ABAEC8-4603-480A-A170-6F9D5AD5189A}" srcOrd="1" destOrd="0" presId="urn:microsoft.com/office/officeart/2005/8/layout/hierarchy2"/>
    <dgm:cxn modelId="{6FDBD55E-9BB2-4998-A2C9-FDBB8BBC68EB}" type="presParOf" srcId="{E6CB1B69-93F6-48DE-8C17-66C0CCD5A61F}" destId="{CFC78372-9DB9-48FA-9BAD-84076AD90A68}" srcOrd="2" destOrd="0" presId="urn:microsoft.com/office/officeart/2005/8/layout/hierarchy2"/>
    <dgm:cxn modelId="{951977A2-1B28-4478-B81B-BB36225A14BD}" type="presParOf" srcId="{CFC78372-9DB9-48FA-9BAD-84076AD90A68}" destId="{DA967B0C-4CC8-4EB8-A001-63ED2C02E0A4}" srcOrd="0" destOrd="0" presId="urn:microsoft.com/office/officeart/2005/8/layout/hierarchy2"/>
    <dgm:cxn modelId="{EFC7F0AC-F87D-4E90-8C53-C3ACE78B6786}" type="presParOf" srcId="{E6CB1B69-93F6-48DE-8C17-66C0CCD5A61F}" destId="{028D14B3-954D-47CB-87C6-D67BC68139A0}" srcOrd="3" destOrd="0" presId="urn:microsoft.com/office/officeart/2005/8/layout/hierarchy2"/>
    <dgm:cxn modelId="{E38DAF1D-7486-4BBA-BF08-E749656B1683}" type="presParOf" srcId="{028D14B3-954D-47CB-87C6-D67BC68139A0}" destId="{07B2C340-19E1-40E9-8FD3-C2300CBB1D68}" srcOrd="0" destOrd="0" presId="urn:microsoft.com/office/officeart/2005/8/layout/hierarchy2"/>
    <dgm:cxn modelId="{1B0CE34B-1F8C-4BA7-9C01-888D34E1FA10}" type="presParOf" srcId="{028D14B3-954D-47CB-87C6-D67BC68139A0}" destId="{FC7D82B1-C076-4905-8ECD-274780D97473}" srcOrd="1" destOrd="0" presId="urn:microsoft.com/office/officeart/2005/8/layout/hierarchy2"/>
    <dgm:cxn modelId="{ED2F4771-E54C-4CD3-822D-E2B9BA4DB891}" type="presParOf" srcId="{FC7D82B1-C076-4905-8ECD-274780D97473}" destId="{F487A751-E22E-4E3C-8A33-B08F6B4A7842}" srcOrd="0" destOrd="0" presId="urn:microsoft.com/office/officeart/2005/8/layout/hierarchy2"/>
    <dgm:cxn modelId="{42E41B3A-380F-41DB-8F4F-0360CB5CDA88}" type="presParOf" srcId="{F487A751-E22E-4E3C-8A33-B08F6B4A7842}" destId="{2733960D-CF9D-44C0-8D3B-CA19D4464051}" srcOrd="0" destOrd="0" presId="urn:microsoft.com/office/officeart/2005/8/layout/hierarchy2"/>
    <dgm:cxn modelId="{41E80B3D-7EE0-4C0B-84E8-A3026AE45B78}" type="presParOf" srcId="{FC7D82B1-C076-4905-8ECD-274780D97473}" destId="{47295B94-4D89-4C3A-944E-829F296FE6F2}" srcOrd="1" destOrd="0" presId="urn:microsoft.com/office/officeart/2005/8/layout/hierarchy2"/>
    <dgm:cxn modelId="{1C8348F5-1ADA-4C47-8678-0B16FBAB3E8D}" type="presParOf" srcId="{47295B94-4D89-4C3A-944E-829F296FE6F2}" destId="{6589E06F-FE1A-4F0F-B519-E4A4F47521EC}" srcOrd="0" destOrd="0" presId="urn:microsoft.com/office/officeart/2005/8/layout/hierarchy2"/>
    <dgm:cxn modelId="{1C35AD26-E183-428F-A411-094CCA88264A}" type="presParOf" srcId="{47295B94-4D89-4C3A-944E-829F296FE6F2}" destId="{C28ED268-6B76-49C6-B955-AA4E65C5B5D9}" srcOrd="1" destOrd="0" presId="urn:microsoft.com/office/officeart/2005/8/layout/hierarchy2"/>
    <dgm:cxn modelId="{B5029572-EE64-45F0-8424-C885861A2B19}" type="presParOf" srcId="{FC7D82B1-C076-4905-8ECD-274780D97473}" destId="{31F28A10-DA50-406C-BDB3-DB5759896178}" srcOrd="2" destOrd="0" presId="urn:microsoft.com/office/officeart/2005/8/layout/hierarchy2"/>
    <dgm:cxn modelId="{8C566C93-3793-472E-9109-4C6ECDFCD015}" type="presParOf" srcId="{31F28A10-DA50-406C-BDB3-DB5759896178}" destId="{8C38EFC7-6B11-42FB-AE00-13B83589DA07}" srcOrd="0" destOrd="0" presId="urn:microsoft.com/office/officeart/2005/8/layout/hierarchy2"/>
    <dgm:cxn modelId="{899E4C6E-EAA8-4B34-8BD8-50636C079A4A}" type="presParOf" srcId="{FC7D82B1-C076-4905-8ECD-274780D97473}" destId="{800F1657-EC0A-4632-9B51-C3EDC6A9D8E4}" srcOrd="3" destOrd="0" presId="urn:microsoft.com/office/officeart/2005/8/layout/hierarchy2"/>
    <dgm:cxn modelId="{9D83961E-E6E4-457F-B908-1F636CDBFCC6}" type="presParOf" srcId="{800F1657-EC0A-4632-9B51-C3EDC6A9D8E4}" destId="{FB789D5D-E316-4B52-A6F8-D13DD20C571D}" srcOrd="0" destOrd="0" presId="urn:microsoft.com/office/officeart/2005/8/layout/hierarchy2"/>
    <dgm:cxn modelId="{AF545B79-8611-42C6-8911-69EAD373B63E}" type="presParOf" srcId="{800F1657-EC0A-4632-9B51-C3EDC6A9D8E4}" destId="{9346A936-E4C7-4392-BAFC-DA44CF3A288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0E869D-9181-47ED-9FD4-5380D21895CD}" type="doc">
      <dgm:prSet loTypeId="urn:microsoft.com/office/officeart/2009/3/layout/DescendingProcess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E2C505-7D7E-4D30-B763-B572703F1AA5}">
      <dgm:prSet phldrT="[Текст]" custT="1"/>
      <dgm:spPr/>
      <dgm:t>
        <a:bodyPr/>
        <a:lstStyle/>
        <a:p>
          <a:r>
            <a:rPr lang="ru-RU" sz="1800" b="1" dirty="0">
              <a:solidFill>
                <a:srgbClr val="002060"/>
              </a:solidFill>
            </a:rPr>
            <a:t>Государственный заказчик </a:t>
          </a:r>
        </a:p>
      </dgm:t>
    </dgm:pt>
    <dgm:pt modelId="{093E6289-DF92-4DBA-81C4-802D16BF8F38}" type="parTrans" cxnId="{A0FDF462-E555-45AE-8AA8-A5E790F6C808}">
      <dgm:prSet/>
      <dgm:spPr/>
      <dgm:t>
        <a:bodyPr/>
        <a:lstStyle/>
        <a:p>
          <a:endParaRPr lang="ru-RU"/>
        </a:p>
      </dgm:t>
    </dgm:pt>
    <dgm:pt modelId="{6EB0DD1F-41FC-4791-B65C-130108F43826}" type="sibTrans" cxnId="{A0FDF462-E555-45AE-8AA8-A5E790F6C808}">
      <dgm:prSet/>
      <dgm:spPr/>
      <dgm:t>
        <a:bodyPr/>
        <a:lstStyle/>
        <a:p>
          <a:endParaRPr lang="ru-RU"/>
        </a:p>
      </dgm:t>
    </dgm:pt>
    <dgm:pt modelId="{94D386FB-DAD9-4AC3-A74C-9B12505712EB}">
      <dgm:prSet phldrT="[Текст]" custT="1"/>
      <dgm:spPr/>
      <dgm:t>
        <a:bodyPr/>
        <a:lstStyle/>
        <a:p>
          <a:pPr algn="ctr"/>
          <a:r>
            <a:rPr lang="ru-RU" sz="1200" b="1" dirty="0">
              <a:solidFill>
                <a:schemeClr val="tx2">
                  <a:lumMod val="50000"/>
                </a:schemeClr>
              </a:solidFill>
            </a:rPr>
            <a:t>Формирование структуры и объемов  подготовки «Сверху-вниз»</a:t>
          </a:r>
        </a:p>
      </dgm:t>
    </dgm:pt>
    <dgm:pt modelId="{205CF626-E7E2-41CA-A0B6-9E36AA9D67D8}" type="sibTrans" cxnId="{2EBC732B-AA55-4B07-BC6F-08F3050CA77C}">
      <dgm:prSet/>
      <dgm:spPr/>
      <dgm:t>
        <a:bodyPr/>
        <a:lstStyle/>
        <a:p>
          <a:endParaRPr lang="ru-RU"/>
        </a:p>
      </dgm:t>
    </dgm:pt>
    <dgm:pt modelId="{F6446DF5-3E49-46FC-86DD-47ADABA8CD12}" type="parTrans" cxnId="{2EBC732B-AA55-4B07-BC6F-08F3050CA77C}">
      <dgm:prSet/>
      <dgm:spPr/>
      <dgm:t>
        <a:bodyPr/>
        <a:lstStyle/>
        <a:p>
          <a:endParaRPr lang="ru-RU"/>
        </a:p>
      </dgm:t>
    </dgm:pt>
    <dgm:pt modelId="{EC96B288-C52A-42DC-9DC6-EC49EC6CE673}">
      <dgm:prSet phldrT="[Текст]" custT="1"/>
      <dgm:spPr/>
      <dgm:t>
        <a:bodyPr/>
        <a:lstStyle/>
        <a:p>
          <a:r>
            <a:rPr lang="ru-RU" sz="1600" b="1" dirty="0">
              <a:solidFill>
                <a:srgbClr val="0070C0"/>
              </a:solidFill>
            </a:rPr>
            <a:t>Образовательная организация</a:t>
          </a:r>
        </a:p>
      </dgm:t>
    </dgm:pt>
    <dgm:pt modelId="{1380E1F1-74B8-47E4-89C1-F7943BF53C66}" type="sibTrans" cxnId="{514E705A-1B40-4233-B702-3F4A8AE639F8}">
      <dgm:prSet/>
      <dgm:spPr/>
      <dgm:t>
        <a:bodyPr/>
        <a:lstStyle/>
        <a:p>
          <a:endParaRPr lang="ru-RU"/>
        </a:p>
      </dgm:t>
    </dgm:pt>
    <dgm:pt modelId="{1A049D10-6CC9-4631-A4DE-F82EEA40AFDB}" type="parTrans" cxnId="{514E705A-1B40-4233-B702-3F4A8AE639F8}">
      <dgm:prSet/>
      <dgm:spPr/>
      <dgm:t>
        <a:bodyPr/>
        <a:lstStyle/>
        <a:p>
          <a:endParaRPr lang="ru-RU"/>
        </a:p>
      </dgm:t>
    </dgm:pt>
    <dgm:pt modelId="{360BAF54-34D1-4D8A-9B4E-C6908EE269AB}" type="pres">
      <dgm:prSet presAssocID="{690E869D-9181-47ED-9FD4-5380D21895CD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ru-RU"/>
        </a:p>
      </dgm:t>
    </dgm:pt>
    <dgm:pt modelId="{860D28C1-C012-4698-99B9-0B7791C858A3}" type="pres">
      <dgm:prSet presAssocID="{690E869D-9181-47ED-9FD4-5380D21895CD}" presName="arrowNode" presStyleLbl="node1" presStyleIdx="0" presStyleCnt="1" custLinFactNeighborX="5005" custLinFactNeighborY="0"/>
      <dgm:spPr/>
    </dgm:pt>
    <dgm:pt modelId="{862EEDF2-C027-4AF0-8415-3A8DED43F5E5}" type="pres">
      <dgm:prSet presAssocID="{A8E2C505-7D7E-4D30-B763-B572703F1AA5}" presName="txNode1" presStyleLbl="revTx" presStyleIdx="0" presStyleCnt="3" custScaleX="190393" custLinFactNeighborX="11733" custLinFactNeighborY="-92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A6AE88-1633-4E8F-A882-EC983E4E0F35}" type="pres">
      <dgm:prSet presAssocID="{94D386FB-DAD9-4AC3-A74C-9B12505712EB}" presName="txNode2" presStyleLbl="revTx" presStyleIdx="1" presStyleCnt="3" custScaleX="96776" custScaleY="215188" custLinFactY="-3163" custLinFactNeighborX="-2943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61F836-995C-4302-AE0E-A5A392C6F2BF}" type="pres">
      <dgm:prSet presAssocID="{205CF626-E7E2-41CA-A0B6-9E36AA9D67D8}" presName="dotNode2" presStyleCnt="0"/>
      <dgm:spPr/>
    </dgm:pt>
    <dgm:pt modelId="{1C71F317-C868-440F-B2A3-BD5E4E0761BD}" type="pres">
      <dgm:prSet presAssocID="{205CF626-E7E2-41CA-A0B6-9E36AA9D67D8}" presName="dotRepeatNode" presStyleLbl="fgShp" presStyleIdx="0" presStyleCnt="1"/>
      <dgm:spPr/>
      <dgm:t>
        <a:bodyPr/>
        <a:lstStyle/>
        <a:p>
          <a:endParaRPr lang="ru-RU"/>
        </a:p>
      </dgm:t>
    </dgm:pt>
    <dgm:pt modelId="{4A68A8C5-D3CC-420A-AAA4-B125D3B429AF}" type="pres">
      <dgm:prSet presAssocID="{EC96B288-C52A-42DC-9DC6-EC49EC6CE673}" presName="txNode3" presStyleLbl="revTx" presStyleIdx="2" presStyleCnt="3" custLinFactNeighborX="-69096" custLinFactNeighborY="80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F12438-7374-48A0-978D-C056B85D64CB}" type="presOf" srcId="{205CF626-E7E2-41CA-A0B6-9E36AA9D67D8}" destId="{1C71F317-C868-440F-B2A3-BD5E4E0761BD}" srcOrd="0" destOrd="0" presId="urn:microsoft.com/office/officeart/2009/3/layout/DescendingProcess"/>
    <dgm:cxn modelId="{9FFEF368-0328-47C5-BD03-C859FDC8640C}" type="presOf" srcId="{A8E2C505-7D7E-4D30-B763-B572703F1AA5}" destId="{862EEDF2-C027-4AF0-8415-3A8DED43F5E5}" srcOrd="0" destOrd="0" presId="urn:microsoft.com/office/officeart/2009/3/layout/DescendingProcess"/>
    <dgm:cxn modelId="{D0C5EEB2-9F26-4CCD-9A41-90A3AFC6F093}" type="presOf" srcId="{690E869D-9181-47ED-9FD4-5380D21895CD}" destId="{360BAF54-34D1-4D8A-9B4E-C6908EE269AB}" srcOrd="0" destOrd="0" presId="urn:microsoft.com/office/officeart/2009/3/layout/DescendingProcess"/>
    <dgm:cxn modelId="{2EBC732B-AA55-4B07-BC6F-08F3050CA77C}" srcId="{690E869D-9181-47ED-9FD4-5380D21895CD}" destId="{94D386FB-DAD9-4AC3-A74C-9B12505712EB}" srcOrd="1" destOrd="0" parTransId="{F6446DF5-3E49-46FC-86DD-47ADABA8CD12}" sibTransId="{205CF626-E7E2-41CA-A0B6-9E36AA9D67D8}"/>
    <dgm:cxn modelId="{B1DA397C-D74C-472C-83F1-85B590DE7C9E}" type="presOf" srcId="{94D386FB-DAD9-4AC3-A74C-9B12505712EB}" destId="{A5A6AE88-1633-4E8F-A882-EC983E4E0F35}" srcOrd="0" destOrd="0" presId="urn:microsoft.com/office/officeart/2009/3/layout/DescendingProcess"/>
    <dgm:cxn modelId="{A0FDF462-E555-45AE-8AA8-A5E790F6C808}" srcId="{690E869D-9181-47ED-9FD4-5380D21895CD}" destId="{A8E2C505-7D7E-4D30-B763-B572703F1AA5}" srcOrd="0" destOrd="0" parTransId="{093E6289-DF92-4DBA-81C4-802D16BF8F38}" sibTransId="{6EB0DD1F-41FC-4791-B65C-130108F43826}"/>
    <dgm:cxn modelId="{514E705A-1B40-4233-B702-3F4A8AE639F8}" srcId="{690E869D-9181-47ED-9FD4-5380D21895CD}" destId="{EC96B288-C52A-42DC-9DC6-EC49EC6CE673}" srcOrd="2" destOrd="0" parTransId="{1A049D10-6CC9-4631-A4DE-F82EEA40AFDB}" sibTransId="{1380E1F1-74B8-47E4-89C1-F7943BF53C66}"/>
    <dgm:cxn modelId="{C8A9CB60-CCA3-4A21-8777-AB88960A325F}" type="presOf" srcId="{EC96B288-C52A-42DC-9DC6-EC49EC6CE673}" destId="{4A68A8C5-D3CC-420A-AAA4-B125D3B429AF}" srcOrd="0" destOrd="0" presId="urn:microsoft.com/office/officeart/2009/3/layout/DescendingProcess"/>
    <dgm:cxn modelId="{181DF431-9AB1-43F3-9473-9FF42CC7ACA6}" type="presParOf" srcId="{360BAF54-34D1-4D8A-9B4E-C6908EE269AB}" destId="{860D28C1-C012-4698-99B9-0B7791C858A3}" srcOrd="0" destOrd="0" presId="urn:microsoft.com/office/officeart/2009/3/layout/DescendingProcess"/>
    <dgm:cxn modelId="{2621CB8A-2DC8-4D7C-8A77-1E0EBB589B38}" type="presParOf" srcId="{360BAF54-34D1-4D8A-9B4E-C6908EE269AB}" destId="{862EEDF2-C027-4AF0-8415-3A8DED43F5E5}" srcOrd="1" destOrd="0" presId="urn:microsoft.com/office/officeart/2009/3/layout/DescendingProcess"/>
    <dgm:cxn modelId="{7C11899E-17A6-4214-A505-0DFF318E3F54}" type="presParOf" srcId="{360BAF54-34D1-4D8A-9B4E-C6908EE269AB}" destId="{A5A6AE88-1633-4E8F-A882-EC983E4E0F35}" srcOrd="2" destOrd="0" presId="urn:microsoft.com/office/officeart/2009/3/layout/DescendingProcess"/>
    <dgm:cxn modelId="{7DFFF99E-33CF-4975-B4C7-D95080F7E202}" type="presParOf" srcId="{360BAF54-34D1-4D8A-9B4E-C6908EE269AB}" destId="{0261F836-995C-4302-AE0E-A5A392C6F2BF}" srcOrd="3" destOrd="0" presId="urn:microsoft.com/office/officeart/2009/3/layout/DescendingProcess"/>
    <dgm:cxn modelId="{F13C84EF-D716-43EE-9063-9522E6E183D1}" type="presParOf" srcId="{0261F836-995C-4302-AE0E-A5A392C6F2BF}" destId="{1C71F317-C868-440F-B2A3-BD5E4E0761BD}" srcOrd="0" destOrd="0" presId="urn:microsoft.com/office/officeart/2009/3/layout/DescendingProcess"/>
    <dgm:cxn modelId="{5755F408-F1B3-4B89-B4A9-E6B4539A731D}" type="presParOf" srcId="{360BAF54-34D1-4D8A-9B4E-C6908EE269AB}" destId="{4A68A8C5-D3CC-420A-AAA4-B125D3B429AF}" srcOrd="4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0E869D-9181-47ED-9FD4-5380D21895CD}" type="doc">
      <dgm:prSet loTypeId="urn:microsoft.com/office/officeart/2009/3/layout/DescendingProcess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E2C505-7D7E-4D30-B763-B572703F1AA5}">
      <dgm:prSet phldrT="[Текст]" custT="1"/>
      <dgm:spPr/>
      <dgm:t>
        <a:bodyPr/>
        <a:lstStyle/>
        <a:p>
          <a:r>
            <a:rPr lang="ru-RU" sz="1800" b="1" dirty="0">
              <a:solidFill>
                <a:srgbClr val="002060"/>
              </a:solidFill>
            </a:rPr>
            <a:t>Государственный заказчик </a:t>
          </a:r>
        </a:p>
      </dgm:t>
    </dgm:pt>
    <dgm:pt modelId="{093E6289-DF92-4DBA-81C4-802D16BF8F38}" type="parTrans" cxnId="{A0FDF462-E555-45AE-8AA8-A5E790F6C808}">
      <dgm:prSet/>
      <dgm:spPr/>
      <dgm:t>
        <a:bodyPr/>
        <a:lstStyle/>
        <a:p>
          <a:endParaRPr lang="ru-RU"/>
        </a:p>
      </dgm:t>
    </dgm:pt>
    <dgm:pt modelId="{6EB0DD1F-41FC-4791-B65C-130108F43826}" type="sibTrans" cxnId="{A0FDF462-E555-45AE-8AA8-A5E790F6C808}">
      <dgm:prSet/>
      <dgm:spPr/>
      <dgm:t>
        <a:bodyPr/>
        <a:lstStyle/>
        <a:p>
          <a:endParaRPr lang="ru-RU"/>
        </a:p>
      </dgm:t>
    </dgm:pt>
    <dgm:pt modelId="{EC96B288-C52A-42DC-9DC6-EC49EC6CE673}">
      <dgm:prSet phldrT="[Текст]" custT="1"/>
      <dgm:spPr/>
      <dgm:t>
        <a:bodyPr/>
        <a:lstStyle/>
        <a:p>
          <a:r>
            <a:rPr lang="ru-RU" sz="1600" b="1" dirty="0">
              <a:solidFill>
                <a:srgbClr val="0070C0"/>
              </a:solidFill>
            </a:rPr>
            <a:t>Образовательная организация</a:t>
          </a:r>
        </a:p>
      </dgm:t>
    </dgm:pt>
    <dgm:pt modelId="{1A049D10-6CC9-4631-A4DE-F82EEA40AFDB}" type="parTrans" cxnId="{514E705A-1B40-4233-B702-3F4A8AE639F8}">
      <dgm:prSet/>
      <dgm:spPr/>
      <dgm:t>
        <a:bodyPr/>
        <a:lstStyle/>
        <a:p>
          <a:endParaRPr lang="ru-RU"/>
        </a:p>
      </dgm:t>
    </dgm:pt>
    <dgm:pt modelId="{1380E1F1-74B8-47E4-89C1-F7943BF53C66}" type="sibTrans" cxnId="{514E705A-1B40-4233-B702-3F4A8AE639F8}">
      <dgm:prSet/>
      <dgm:spPr/>
      <dgm:t>
        <a:bodyPr/>
        <a:lstStyle/>
        <a:p>
          <a:endParaRPr lang="ru-RU"/>
        </a:p>
      </dgm:t>
    </dgm:pt>
    <dgm:pt modelId="{94D386FB-DAD9-4AC3-A74C-9B12505712EB}">
      <dgm:prSet phldrT="[Текст]" custT="1"/>
      <dgm:spPr/>
      <dgm:t>
        <a:bodyPr/>
        <a:lstStyle/>
        <a:p>
          <a:pPr algn="ctr"/>
          <a:r>
            <a:rPr lang="ru-RU" sz="1200" b="1" dirty="0">
              <a:solidFill>
                <a:schemeClr val="tx2">
                  <a:lumMod val="50000"/>
                </a:schemeClr>
              </a:solidFill>
            </a:rPr>
            <a:t>Формирование расчетов и проектов в логике «Снизу вверх» с учетом требований территориального рынка труда</a:t>
          </a:r>
        </a:p>
      </dgm:t>
    </dgm:pt>
    <dgm:pt modelId="{205CF626-E7E2-41CA-A0B6-9E36AA9D67D8}" type="sibTrans" cxnId="{2EBC732B-AA55-4B07-BC6F-08F3050CA77C}">
      <dgm:prSet/>
      <dgm:spPr/>
      <dgm:t>
        <a:bodyPr/>
        <a:lstStyle/>
        <a:p>
          <a:endParaRPr lang="ru-RU"/>
        </a:p>
      </dgm:t>
    </dgm:pt>
    <dgm:pt modelId="{F6446DF5-3E49-46FC-86DD-47ADABA8CD12}" type="parTrans" cxnId="{2EBC732B-AA55-4B07-BC6F-08F3050CA77C}">
      <dgm:prSet/>
      <dgm:spPr/>
      <dgm:t>
        <a:bodyPr/>
        <a:lstStyle/>
        <a:p>
          <a:endParaRPr lang="ru-RU"/>
        </a:p>
      </dgm:t>
    </dgm:pt>
    <dgm:pt modelId="{360BAF54-34D1-4D8A-9B4E-C6908EE269AB}" type="pres">
      <dgm:prSet presAssocID="{690E869D-9181-47ED-9FD4-5380D21895CD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ru-RU"/>
        </a:p>
      </dgm:t>
    </dgm:pt>
    <dgm:pt modelId="{860D28C1-C012-4698-99B9-0B7791C858A3}" type="pres">
      <dgm:prSet presAssocID="{690E869D-9181-47ED-9FD4-5380D21895CD}" presName="arrowNode" presStyleLbl="node1" presStyleIdx="0" presStyleCnt="1" custAng="10987833" custScaleX="83845" custScaleY="88803" custLinFactNeighborX="-39345" custLinFactNeighborY="-1858"/>
      <dgm:spPr/>
    </dgm:pt>
    <dgm:pt modelId="{862EEDF2-C027-4AF0-8415-3A8DED43F5E5}" type="pres">
      <dgm:prSet presAssocID="{A8E2C505-7D7E-4D30-B763-B572703F1AA5}" presName="txNode1" presStyleLbl="revTx" presStyleIdx="0" presStyleCnt="3" custScaleX="190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A6AE88-1633-4E8F-A882-EC983E4E0F35}" type="pres">
      <dgm:prSet presAssocID="{94D386FB-DAD9-4AC3-A74C-9B12505712EB}" presName="txNode2" presStyleLbl="revTx" presStyleIdx="1" presStyleCnt="3" custScaleY="215188" custLinFactY="-51962" custLinFactNeighborX="-1126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61F836-995C-4302-AE0E-A5A392C6F2BF}" type="pres">
      <dgm:prSet presAssocID="{205CF626-E7E2-41CA-A0B6-9E36AA9D67D8}" presName="dotNode2" presStyleCnt="0"/>
      <dgm:spPr/>
    </dgm:pt>
    <dgm:pt modelId="{1C71F317-C868-440F-B2A3-BD5E4E0761BD}" type="pres">
      <dgm:prSet presAssocID="{205CF626-E7E2-41CA-A0B6-9E36AA9D67D8}" presName="dotRepeatNode" presStyleLbl="fgShp" presStyleIdx="0" presStyleCnt="1"/>
      <dgm:spPr/>
      <dgm:t>
        <a:bodyPr/>
        <a:lstStyle/>
        <a:p>
          <a:endParaRPr lang="ru-RU"/>
        </a:p>
      </dgm:t>
    </dgm:pt>
    <dgm:pt modelId="{4A68A8C5-D3CC-420A-AAA4-B125D3B429AF}" type="pres">
      <dgm:prSet presAssocID="{EC96B288-C52A-42DC-9DC6-EC49EC6CE673}" presName="txNode3" presStyleLbl="revTx" presStyleIdx="2" presStyleCnt="3" custScaleY="104735" custLinFactNeighborX="-7484" custLinFactNeighborY="-154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E5D3BA-D042-4064-B219-CB0C54E09959}" type="presOf" srcId="{94D386FB-DAD9-4AC3-A74C-9B12505712EB}" destId="{A5A6AE88-1633-4E8F-A882-EC983E4E0F35}" srcOrd="0" destOrd="0" presId="urn:microsoft.com/office/officeart/2009/3/layout/DescendingProcess"/>
    <dgm:cxn modelId="{2AE5CADD-4BF0-4637-A2D6-5472BA4E3380}" type="presOf" srcId="{EC96B288-C52A-42DC-9DC6-EC49EC6CE673}" destId="{4A68A8C5-D3CC-420A-AAA4-B125D3B429AF}" srcOrd="0" destOrd="0" presId="urn:microsoft.com/office/officeart/2009/3/layout/DescendingProcess"/>
    <dgm:cxn modelId="{5E6F5D38-05E6-401D-971C-7382B7923B9C}" type="presOf" srcId="{A8E2C505-7D7E-4D30-B763-B572703F1AA5}" destId="{862EEDF2-C027-4AF0-8415-3A8DED43F5E5}" srcOrd="0" destOrd="0" presId="urn:microsoft.com/office/officeart/2009/3/layout/DescendingProcess"/>
    <dgm:cxn modelId="{80D443C9-D098-44EB-8B64-0EBEE767BA23}" type="presOf" srcId="{205CF626-E7E2-41CA-A0B6-9E36AA9D67D8}" destId="{1C71F317-C868-440F-B2A3-BD5E4E0761BD}" srcOrd="0" destOrd="0" presId="urn:microsoft.com/office/officeart/2009/3/layout/DescendingProcess"/>
    <dgm:cxn modelId="{2EBC732B-AA55-4B07-BC6F-08F3050CA77C}" srcId="{690E869D-9181-47ED-9FD4-5380D21895CD}" destId="{94D386FB-DAD9-4AC3-A74C-9B12505712EB}" srcOrd="1" destOrd="0" parTransId="{F6446DF5-3E49-46FC-86DD-47ADABA8CD12}" sibTransId="{205CF626-E7E2-41CA-A0B6-9E36AA9D67D8}"/>
    <dgm:cxn modelId="{8932A819-829F-4429-B0E0-596F31BCF140}" type="presOf" srcId="{690E869D-9181-47ED-9FD4-5380D21895CD}" destId="{360BAF54-34D1-4D8A-9B4E-C6908EE269AB}" srcOrd="0" destOrd="0" presId="urn:microsoft.com/office/officeart/2009/3/layout/DescendingProcess"/>
    <dgm:cxn modelId="{A0FDF462-E555-45AE-8AA8-A5E790F6C808}" srcId="{690E869D-9181-47ED-9FD4-5380D21895CD}" destId="{A8E2C505-7D7E-4D30-B763-B572703F1AA5}" srcOrd="0" destOrd="0" parTransId="{093E6289-DF92-4DBA-81C4-802D16BF8F38}" sibTransId="{6EB0DD1F-41FC-4791-B65C-130108F43826}"/>
    <dgm:cxn modelId="{514E705A-1B40-4233-B702-3F4A8AE639F8}" srcId="{690E869D-9181-47ED-9FD4-5380D21895CD}" destId="{EC96B288-C52A-42DC-9DC6-EC49EC6CE673}" srcOrd="2" destOrd="0" parTransId="{1A049D10-6CC9-4631-A4DE-F82EEA40AFDB}" sibTransId="{1380E1F1-74B8-47E4-89C1-F7943BF53C66}"/>
    <dgm:cxn modelId="{C13F73C2-6F50-41C0-8362-2460C4F7FAB4}" type="presParOf" srcId="{360BAF54-34D1-4D8A-9B4E-C6908EE269AB}" destId="{860D28C1-C012-4698-99B9-0B7791C858A3}" srcOrd="0" destOrd="0" presId="urn:microsoft.com/office/officeart/2009/3/layout/DescendingProcess"/>
    <dgm:cxn modelId="{B28453A7-66CA-4310-B2B2-E1B8E2F0A898}" type="presParOf" srcId="{360BAF54-34D1-4D8A-9B4E-C6908EE269AB}" destId="{862EEDF2-C027-4AF0-8415-3A8DED43F5E5}" srcOrd="1" destOrd="0" presId="urn:microsoft.com/office/officeart/2009/3/layout/DescendingProcess"/>
    <dgm:cxn modelId="{E8A8EEBC-BD13-42B9-9A7D-4598D03A14E3}" type="presParOf" srcId="{360BAF54-34D1-4D8A-9B4E-C6908EE269AB}" destId="{A5A6AE88-1633-4E8F-A882-EC983E4E0F35}" srcOrd="2" destOrd="0" presId="urn:microsoft.com/office/officeart/2009/3/layout/DescendingProcess"/>
    <dgm:cxn modelId="{CE00A266-AD33-4C50-9B86-D1B0A2EACFAF}" type="presParOf" srcId="{360BAF54-34D1-4D8A-9B4E-C6908EE269AB}" destId="{0261F836-995C-4302-AE0E-A5A392C6F2BF}" srcOrd="3" destOrd="0" presId="urn:microsoft.com/office/officeart/2009/3/layout/DescendingProcess"/>
    <dgm:cxn modelId="{49ABA459-2A08-417B-9628-F7BAC714C798}" type="presParOf" srcId="{0261F836-995C-4302-AE0E-A5A392C6F2BF}" destId="{1C71F317-C868-440F-B2A3-BD5E4E0761BD}" srcOrd="0" destOrd="0" presId="urn:microsoft.com/office/officeart/2009/3/layout/DescendingProcess"/>
    <dgm:cxn modelId="{4BF7FF2F-BD98-4474-8620-24F1BE2408C8}" type="presParOf" srcId="{360BAF54-34D1-4D8A-9B4E-C6908EE269AB}" destId="{4A68A8C5-D3CC-420A-AAA4-B125D3B429AF}" srcOrd="4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7C667B-984C-490A-B850-78C2D14FBECD}" type="doc">
      <dgm:prSet loTypeId="urn:microsoft.com/office/officeart/2005/8/layout/hProcess4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190234-DCFD-47D7-A025-129B9E92BE3D}">
      <dgm:prSet phldrT="[Текст]" custT="1"/>
      <dgm:spPr/>
      <dgm:t>
        <a:bodyPr/>
        <a:lstStyle/>
        <a:p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Перечень профессий для ПО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E9E433-4811-4572-BF2B-37650472295D}" type="parTrans" cxnId="{C67F2C5B-64DB-4B1F-84E6-3BE186620D47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AA4A2D-FD18-49A7-968B-30C934D2AD0F}" type="sibTrans" cxnId="{C67F2C5B-64DB-4B1F-84E6-3BE186620D47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C1D769-CBB7-486B-A505-8C827D6AF515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Актуализация</a:t>
          </a:r>
          <a:endParaRPr lang="ru-RU" sz="16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AE3008-2448-4E8B-8195-8A3C7A4C5EB6}" type="parTrans" cxnId="{5145A0C4-23A6-4E4B-93FE-5AC866DDA7C1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B014C0-5DD5-48A8-B064-FE9699F92654}" type="sibTrans" cxnId="{5145A0C4-23A6-4E4B-93FE-5AC866DDA7C1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D4A5B03-153C-465D-82C9-F3E07B11773F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Дополнение квалификациями НОК</a:t>
          </a:r>
          <a:endParaRPr lang="ru-RU" sz="16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C5C92A5-6175-41F3-B43C-01039C3B59E8}" type="parTrans" cxnId="{E27AC6C9-BD32-430B-A92E-2D10D196E5F5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FE0046-535A-47F1-BD5D-F2DC690716B5}" type="sibTrans" cxnId="{E27AC6C9-BD32-430B-A92E-2D10D196E5F5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CA9028-61F4-4E8E-8EDA-93A550DAE2FA}">
      <dgm:prSet phldrT="[Текст]" custT="1"/>
      <dgm:spPr/>
      <dgm:t>
        <a:bodyPr/>
        <a:lstStyle/>
        <a:p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Перечень профессий СПО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94A6FCF-F37E-4F61-8265-01BC07ACF7B6}" type="parTrans" cxnId="{A9150309-912A-4903-8435-D6D5DB06A275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8926CE-3903-4F20-8678-0D3CABBE8A95}" type="sibTrans" cxnId="{A9150309-912A-4903-8435-D6D5DB06A275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564D04-DCB4-4BC1-B138-ADFD42ADB7D4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Сокращение срока подготовки</a:t>
          </a:r>
          <a:endParaRPr lang="ru-RU" sz="16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6E705E-EC20-47A5-90B5-37D16C6D9485}" type="parTrans" cxnId="{4CB652B0-142D-4D53-B70D-A221D7800E67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0A3A6AC-B2C4-4985-8306-34BD0B53E079}" type="sibTrans" cxnId="{4CB652B0-142D-4D53-B70D-A221D7800E67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AA00B7-8376-4E60-8EA5-80F9996CDB81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Укрупнение </a:t>
          </a:r>
          <a:endParaRPr lang="ru-RU" sz="16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1504975-3F04-4529-9080-172AFD456A49}" type="parTrans" cxnId="{CBCF8B86-023E-4E69-9EE1-BB457E26704D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B8BA3F2-B050-4384-8786-4CA3B7B48C90}" type="sibTrans" cxnId="{CBCF8B86-023E-4E69-9EE1-BB457E26704D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33784E-500B-4505-A992-A2F62DB10815}">
      <dgm:prSet phldrT="[Текст]" custT="1"/>
      <dgm:spPr/>
      <dgm:t>
        <a:bodyPr/>
        <a:lstStyle/>
        <a:p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Перечень специальностей СПО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294B20-4773-4992-B173-70287F5FD084}" type="parTrans" cxnId="{219A39F4-BB92-45EE-B9A3-81157E3496B6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FD6A45-B1E6-4693-8E1B-A79C47D5FBFD}" type="sibTrans" cxnId="{219A39F4-BB92-45EE-B9A3-81157E3496B6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19F23-AD17-456A-BA8F-4F3BB748CC1F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Объединение  </a:t>
          </a:r>
          <a:endParaRPr lang="ru-RU" sz="16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40870B-DDB2-4BE4-A9B6-7F095425DC93}" type="parTrans" cxnId="{12AB37D3-F05E-4DFC-AFAB-40B66870050D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F79C6C-9A4E-450E-92F0-2ED52B392983}" type="sibTrans" cxnId="{12AB37D3-F05E-4DFC-AFAB-40B66870050D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74E960-BDBA-432C-9188-CFC4FCD0CE24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Перенос </a:t>
          </a:r>
          <a:endParaRPr lang="ru-RU" sz="16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961154-1769-4B9D-9486-613A236A5CEB}" type="parTrans" cxnId="{B38A8267-BB2C-4C99-961E-12AEB0C591B9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FA4D3D-3A49-47A6-A189-8441AE85BD79}" type="sibTrans" cxnId="{B38A8267-BB2C-4C99-961E-12AEB0C591B9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3A4226-59E3-4760-A1AB-EDF8A91B9011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Упразднение</a:t>
          </a:r>
          <a:endParaRPr lang="ru-RU" sz="16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2BBA71-6588-4C69-86D2-AE93C817C30A}" type="parTrans" cxnId="{71A54766-3008-4001-A41E-A29C5BF88D11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E94D73-A9CE-4465-9596-7A7A81414499}" type="sibTrans" cxnId="{71A54766-3008-4001-A41E-A29C5BF88D11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DFFAA-475C-4ABA-BB2E-548A4C0834F8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Введение новых</a:t>
          </a:r>
          <a:endParaRPr lang="ru-RU" sz="16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BFF007-2932-4499-B47B-5416E97185D2}" type="parTrans" cxnId="{58C435D2-23B5-40C2-95DF-89B6A1C2236E}">
      <dgm:prSet/>
      <dgm:spPr/>
      <dgm:t>
        <a:bodyPr/>
        <a:lstStyle/>
        <a:p>
          <a:endParaRPr lang="ru-RU"/>
        </a:p>
      </dgm:t>
    </dgm:pt>
    <dgm:pt modelId="{DAB6507F-F4F5-4E9E-BC73-E25C67140DAE}" type="sibTrans" cxnId="{58C435D2-23B5-40C2-95DF-89B6A1C2236E}">
      <dgm:prSet/>
      <dgm:spPr/>
      <dgm:t>
        <a:bodyPr/>
        <a:lstStyle/>
        <a:p>
          <a:endParaRPr lang="ru-RU"/>
        </a:p>
      </dgm:t>
    </dgm:pt>
    <dgm:pt modelId="{2C7561F5-A1D2-4B92-9609-A7F551F29206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Сокращение сроков подготовки</a:t>
          </a:r>
          <a:endParaRPr lang="ru-RU" sz="16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1DBDED-7277-4DED-845A-0F0D754A968D}" type="parTrans" cxnId="{D492BF64-83A7-4DB7-B1CB-7466F5715B04}">
      <dgm:prSet/>
      <dgm:spPr/>
      <dgm:t>
        <a:bodyPr/>
        <a:lstStyle/>
        <a:p>
          <a:endParaRPr lang="ru-RU"/>
        </a:p>
      </dgm:t>
    </dgm:pt>
    <dgm:pt modelId="{219B9F0B-3D30-40B3-AB02-31B2CB72AF09}" type="sibTrans" cxnId="{D492BF64-83A7-4DB7-B1CB-7466F5715B04}">
      <dgm:prSet/>
      <dgm:spPr/>
      <dgm:t>
        <a:bodyPr/>
        <a:lstStyle/>
        <a:p>
          <a:endParaRPr lang="ru-RU"/>
        </a:p>
      </dgm:t>
    </dgm:pt>
    <dgm:pt modelId="{ACE39AB8-0E43-44D5-B3EF-CF83E427189E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Актуализация присваиваемых квалификаций</a:t>
          </a:r>
          <a:endParaRPr lang="ru-RU" sz="16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B47019-A008-43C3-B8CA-683F982929DD}" type="parTrans" cxnId="{7764345C-AC29-4E0F-A690-5EB266CB58A6}">
      <dgm:prSet/>
      <dgm:spPr/>
      <dgm:t>
        <a:bodyPr/>
        <a:lstStyle/>
        <a:p>
          <a:endParaRPr lang="ru-RU"/>
        </a:p>
      </dgm:t>
    </dgm:pt>
    <dgm:pt modelId="{E4FBEE4B-A5A8-4EBB-B0B2-46348CC498B7}" type="sibTrans" cxnId="{7764345C-AC29-4E0F-A690-5EB266CB58A6}">
      <dgm:prSet/>
      <dgm:spPr/>
      <dgm:t>
        <a:bodyPr/>
        <a:lstStyle/>
        <a:p>
          <a:endParaRPr lang="ru-RU"/>
        </a:p>
      </dgm:t>
    </dgm:pt>
    <dgm:pt modelId="{F824B930-2927-4562-AA28-07DC933B10AA}" type="pres">
      <dgm:prSet presAssocID="{987C667B-984C-490A-B850-78C2D14FBE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3D814F-3EA8-40F5-AE4C-0F0A3E9D3FCF}" type="pres">
      <dgm:prSet presAssocID="{987C667B-984C-490A-B850-78C2D14FBECD}" presName="tSp" presStyleCnt="0"/>
      <dgm:spPr/>
    </dgm:pt>
    <dgm:pt modelId="{2B58CAD1-F92A-423A-9DCB-63416D698ED7}" type="pres">
      <dgm:prSet presAssocID="{987C667B-984C-490A-B850-78C2D14FBECD}" presName="bSp" presStyleCnt="0"/>
      <dgm:spPr/>
    </dgm:pt>
    <dgm:pt modelId="{6CFF30FF-EE27-4AA9-A131-73B2A145F089}" type="pres">
      <dgm:prSet presAssocID="{987C667B-984C-490A-B850-78C2D14FBECD}" presName="process" presStyleCnt="0"/>
      <dgm:spPr/>
    </dgm:pt>
    <dgm:pt modelId="{99F57785-2434-4E43-8C35-7AD6E9702412}" type="pres">
      <dgm:prSet presAssocID="{EE190234-DCFD-47D7-A025-129B9E92BE3D}" presName="composite1" presStyleCnt="0"/>
      <dgm:spPr/>
    </dgm:pt>
    <dgm:pt modelId="{4F58F6AB-EFA6-46B5-BC73-2D0D079583F1}" type="pres">
      <dgm:prSet presAssocID="{EE190234-DCFD-47D7-A025-129B9E92BE3D}" presName="dummyNode1" presStyleLbl="node1" presStyleIdx="0" presStyleCnt="3"/>
      <dgm:spPr/>
    </dgm:pt>
    <dgm:pt modelId="{BC01DAEF-8DB8-478A-A96B-A5457AB7CD4E}" type="pres">
      <dgm:prSet presAssocID="{EE190234-DCFD-47D7-A025-129B9E92BE3D}" presName="childNode1" presStyleLbl="bgAcc1" presStyleIdx="0" presStyleCnt="3" custScaleX="1120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3336A4-910E-4EA3-9249-C3621491FA2C}" type="pres">
      <dgm:prSet presAssocID="{EE190234-DCFD-47D7-A025-129B9E92BE3D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88309B-C3AB-4769-9BC7-DEC5CBDD89A2}" type="pres">
      <dgm:prSet presAssocID="{EE190234-DCFD-47D7-A025-129B9E92BE3D}" presName="parentNode1" presStyleLbl="node1" presStyleIdx="0" presStyleCnt="3" custScaleY="1420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B47D4D-92E7-4B96-AA61-0DCEE34B4009}" type="pres">
      <dgm:prSet presAssocID="{EE190234-DCFD-47D7-A025-129B9E92BE3D}" presName="connSite1" presStyleCnt="0"/>
      <dgm:spPr/>
    </dgm:pt>
    <dgm:pt modelId="{6F27AB80-5FBC-4544-89A9-8A75C9FA4C50}" type="pres">
      <dgm:prSet presAssocID="{6AAA4A2D-FD18-49A7-968B-30C934D2AD0F}" presName="Name9" presStyleLbl="sibTrans2D1" presStyleIdx="0" presStyleCnt="2" custAng="7062757" custFlipVert="0" custScaleX="93373" custScaleY="97551" custLinFactNeighborX="8475" custLinFactNeighborY="7138"/>
      <dgm:spPr/>
      <dgm:t>
        <a:bodyPr/>
        <a:lstStyle/>
        <a:p>
          <a:endParaRPr lang="ru-RU"/>
        </a:p>
      </dgm:t>
    </dgm:pt>
    <dgm:pt modelId="{44BA21F3-7BCE-4C4E-A22F-F983B57DB22E}" type="pres">
      <dgm:prSet presAssocID="{EFCA9028-61F4-4E8E-8EDA-93A550DAE2FA}" presName="composite2" presStyleCnt="0"/>
      <dgm:spPr/>
    </dgm:pt>
    <dgm:pt modelId="{EAA6E72E-87CC-42F2-ACFE-41EDB92E0CC4}" type="pres">
      <dgm:prSet presAssocID="{EFCA9028-61F4-4E8E-8EDA-93A550DAE2FA}" presName="dummyNode2" presStyleLbl="node1" presStyleIdx="0" presStyleCnt="3"/>
      <dgm:spPr/>
    </dgm:pt>
    <dgm:pt modelId="{72CFD763-7923-4574-9892-84DFABC25F4F}" type="pres">
      <dgm:prSet presAssocID="{EFCA9028-61F4-4E8E-8EDA-93A550DAE2FA}" presName="childNode2" presStyleLbl="bgAcc1" presStyleIdx="1" presStyleCnt="3" custScaleX="1263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330559-F394-41B5-A994-2A92FE72B719}" type="pres">
      <dgm:prSet presAssocID="{EFCA9028-61F4-4E8E-8EDA-93A550DAE2FA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91C494-4A47-42E4-A43E-678437E756C4}" type="pres">
      <dgm:prSet presAssocID="{EFCA9028-61F4-4E8E-8EDA-93A550DAE2FA}" presName="parentNode2" presStyleLbl="node1" presStyleIdx="1" presStyleCnt="3" custScaleX="115401" custScaleY="155272" custLinFactNeighborX="-5747" custLinFactNeighborY="-2413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AD31BF-FDCB-45B6-B269-5A39748AD105}" type="pres">
      <dgm:prSet presAssocID="{EFCA9028-61F4-4E8E-8EDA-93A550DAE2FA}" presName="connSite2" presStyleCnt="0"/>
      <dgm:spPr/>
    </dgm:pt>
    <dgm:pt modelId="{524C1F23-114E-4C91-8DF1-3AB69016A761}" type="pres">
      <dgm:prSet presAssocID="{D08926CE-3903-4F20-8678-0D3CABBE8A95}" presName="Name18" presStyleLbl="sibTrans2D1" presStyleIdx="1" presStyleCnt="2" custLinFactNeighborX="-16211" custLinFactNeighborY="3673"/>
      <dgm:spPr/>
      <dgm:t>
        <a:bodyPr/>
        <a:lstStyle/>
        <a:p>
          <a:endParaRPr lang="ru-RU"/>
        </a:p>
      </dgm:t>
    </dgm:pt>
    <dgm:pt modelId="{5603CF87-20D4-4D9F-A5AA-3491E1E2D986}" type="pres">
      <dgm:prSet presAssocID="{6B33784E-500B-4505-A992-A2F62DB10815}" presName="composite1" presStyleCnt="0"/>
      <dgm:spPr/>
    </dgm:pt>
    <dgm:pt modelId="{F942662E-FB38-4150-8715-C7398EF91299}" type="pres">
      <dgm:prSet presAssocID="{6B33784E-500B-4505-A992-A2F62DB10815}" presName="dummyNode1" presStyleLbl="node1" presStyleIdx="1" presStyleCnt="3"/>
      <dgm:spPr/>
    </dgm:pt>
    <dgm:pt modelId="{56EA74C4-E23B-49D3-B2C4-B717CB2CADCE}" type="pres">
      <dgm:prSet presAssocID="{6B33784E-500B-4505-A992-A2F62DB10815}" presName="childNode1" presStyleLbl="bgAcc1" presStyleIdx="2" presStyleCnt="3" custScaleY="122647" custLinFactNeighborX="1779" custLinFactNeighborY="-116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FA1364-DE13-4B46-B9F4-99634F81A6D4}" type="pres">
      <dgm:prSet presAssocID="{6B33784E-500B-4505-A992-A2F62DB10815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09FF9C-A456-4B7F-964A-3F6870499B6D}" type="pres">
      <dgm:prSet presAssocID="{6B33784E-500B-4505-A992-A2F62DB10815}" presName="parentNode1" presStyleLbl="node1" presStyleIdx="2" presStyleCnt="3" custScaleX="131813" custScaleY="154651" custLinFactNeighborX="145" custLinFactNeighborY="875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395383-7E33-4D8C-85C7-2F277E8F802C}" type="pres">
      <dgm:prSet presAssocID="{6B33784E-500B-4505-A992-A2F62DB10815}" presName="connSite1" presStyleCnt="0"/>
      <dgm:spPr/>
    </dgm:pt>
  </dgm:ptLst>
  <dgm:cxnLst>
    <dgm:cxn modelId="{C1F4DE92-21BC-4728-997D-55D332ED9A97}" type="presOf" srcId="{EFCA9028-61F4-4E8E-8EDA-93A550DAE2FA}" destId="{0491C494-4A47-42E4-A43E-678437E756C4}" srcOrd="0" destOrd="0" presId="urn:microsoft.com/office/officeart/2005/8/layout/hProcess4"/>
    <dgm:cxn modelId="{EBE050E2-D649-4BEC-91A2-CA6A0BA4B3A1}" type="presOf" srcId="{5D4A5B03-153C-465D-82C9-F3E07B11773F}" destId="{593336A4-910E-4EA3-9249-C3621491FA2C}" srcOrd="1" destOrd="1" presId="urn:microsoft.com/office/officeart/2005/8/layout/hProcess4"/>
    <dgm:cxn modelId="{CBCF8B86-023E-4E69-9EE1-BB457E26704D}" srcId="{EFCA9028-61F4-4E8E-8EDA-93A550DAE2FA}" destId="{72AA00B7-8376-4E60-8EA5-80F9996CDB81}" srcOrd="2" destOrd="0" parTransId="{51504975-3F04-4529-9080-172AFD456A49}" sibTransId="{BB8BA3F2-B050-4384-8786-4CA3B7B48C90}"/>
    <dgm:cxn modelId="{12AB37D3-F05E-4DFC-AFAB-40B66870050D}" srcId="{6B33784E-500B-4505-A992-A2F62DB10815}" destId="{21C19F23-AD17-456A-BA8F-4F3BB748CC1F}" srcOrd="0" destOrd="0" parTransId="{C940870B-DDB2-4BE4-A9B6-7F095425DC93}" sibTransId="{73F79C6C-9A4E-450E-92F0-2ED52B392983}"/>
    <dgm:cxn modelId="{4CB652B0-142D-4D53-B70D-A221D7800E67}" srcId="{EFCA9028-61F4-4E8E-8EDA-93A550DAE2FA}" destId="{59564D04-DCB4-4BC1-B138-ADFD42ADB7D4}" srcOrd="0" destOrd="0" parTransId="{7E6E705E-EC20-47A5-90B5-37D16C6D9485}" sibTransId="{C0A3A6AC-B2C4-4985-8306-34BD0B53E079}"/>
    <dgm:cxn modelId="{E1D24542-7DDF-414B-B2B2-B31D4F6DAA85}" type="presOf" srcId="{07C1D769-CBB7-486B-A505-8C827D6AF515}" destId="{BC01DAEF-8DB8-478A-A96B-A5457AB7CD4E}" srcOrd="0" destOrd="0" presId="urn:microsoft.com/office/officeart/2005/8/layout/hProcess4"/>
    <dgm:cxn modelId="{962A1F6D-6F10-476A-95E0-E55D585E3C8F}" type="presOf" srcId="{153A4226-59E3-4760-A1AB-EDF8A91B9011}" destId="{72CFD763-7923-4574-9892-84DFABC25F4F}" srcOrd="0" destOrd="3" presId="urn:microsoft.com/office/officeart/2005/8/layout/hProcess4"/>
    <dgm:cxn modelId="{95876486-E061-4250-AD52-536C42886D00}" type="presOf" srcId="{153A4226-59E3-4760-A1AB-EDF8A91B9011}" destId="{55330559-F394-41B5-A994-2A92FE72B719}" srcOrd="1" destOrd="3" presId="urn:microsoft.com/office/officeart/2005/8/layout/hProcess4"/>
    <dgm:cxn modelId="{8AE99821-F93A-4042-8E98-522A88695C8A}" type="presOf" srcId="{6B33784E-500B-4505-A992-A2F62DB10815}" destId="{A409FF9C-A456-4B7F-964A-3F6870499B6D}" srcOrd="0" destOrd="0" presId="urn:microsoft.com/office/officeart/2005/8/layout/hProcess4"/>
    <dgm:cxn modelId="{6D06562B-A8BC-4766-954A-AC2B4CEF2A29}" type="presOf" srcId="{59564D04-DCB4-4BC1-B138-ADFD42ADB7D4}" destId="{72CFD763-7923-4574-9892-84DFABC25F4F}" srcOrd="0" destOrd="0" presId="urn:microsoft.com/office/officeart/2005/8/layout/hProcess4"/>
    <dgm:cxn modelId="{71A54766-3008-4001-A41E-A29C5BF88D11}" srcId="{EFCA9028-61F4-4E8E-8EDA-93A550DAE2FA}" destId="{153A4226-59E3-4760-A1AB-EDF8A91B9011}" srcOrd="3" destOrd="0" parTransId="{562BBA71-6588-4C69-86D2-AE93C817C30A}" sibTransId="{67E94D73-A9CE-4465-9596-7A7A81414499}"/>
    <dgm:cxn modelId="{1B7AE43F-442A-4782-91E8-B54C1D7A295F}" type="presOf" srcId="{EB74E960-BDBA-432C-9188-CFC4FCD0CE24}" destId="{55330559-F394-41B5-A994-2A92FE72B719}" srcOrd="1" destOrd="1" presId="urn:microsoft.com/office/officeart/2005/8/layout/hProcess4"/>
    <dgm:cxn modelId="{4893ADDD-FECC-45C2-914B-479E910B6A7B}" type="presOf" srcId="{2C7561F5-A1D2-4B92-9609-A7F551F29206}" destId="{56EA74C4-E23B-49D3-B2C4-B717CB2CADCE}" srcOrd="0" destOrd="2" presId="urn:microsoft.com/office/officeart/2005/8/layout/hProcess4"/>
    <dgm:cxn modelId="{52D7B598-B325-4788-A52F-E97022A04342}" type="presOf" srcId="{48FDFFAA-475C-4ABA-BB2E-548A4C0834F8}" destId="{56EA74C4-E23B-49D3-B2C4-B717CB2CADCE}" srcOrd="0" destOrd="1" presId="urn:microsoft.com/office/officeart/2005/8/layout/hProcess4"/>
    <dgm:cxn modelId="{CD3E3CA0-BFAE-429C-B7C6-599C699015BB}" type="presOf" srcId="{987C667B-984C-490A-B850-78C2D14FBECD}" destId="{F824B930-2927-4562-AA28-07DC933B10AA}" srcOrd="0" destOrd="0" presId="urn:microsoft.com/office/officeart/2005/8/layout/hProcess4"/>
    <dgm:cxn modelId="{58C435D2-23B5-40C2-95DF-89B6A1C2236E}" srcId="{6B33784E-500B-4505-A992-A2F62DB10815}" destId="{48FDFFAA-475C-4ABA-BB2E-548A4C0834F8}" srcOrd="1" destOrd="0" parTransId="{1FBFF007-2932-4499-B47B-5416E97185D2}" sibTransId="{DAB6507F-F4F5-4E9E-BC73-E25C67140DAE}"/>
    <dgm:cxn modelId="{B38A8267-BB2C-4C99-961E-12AEB0C591B9}" srcId="{EFCA9028-61F4-4E8E-8EDA-93A550DAE2FA}" destId="{EB74E960-BDBA-432C-9188-CFC4FCD0CE24}" srcOrd="1" destOrd="0" parTransId="{C2961154-1769-4B9D-9486-613A236A5CEB}" sibTransId="{24FA4D3D-3A49-47A6-A189-8441AE85BD79}"/>
    <dgm:cxn modelId="{22F94B34-E8BF-49B9-ABFD-0549A3F3AD45}" type="presOf" srcId="{6AAA4A2D-FD18-49A7-968B-30C934D2AD0F}" destId="{6F27AB80-5FBC-4544-89A9-8A75C9FA4C50}" srcOrd="0" destOrd="0" presId="urn:microsoft.com/office/officeart/2005/8/layout/hProcess4"/>
    <dgm:cxn modelId="{2DD86FDA-AD39-4A01-A019-1EF0DF7896F5}" type="presOf" srcId="{ACE39AB8-0E43-44D5-B3EF-CF83E427189E}" destId="{56EA74C4-E23B-49D3-B2C4-B717CB2CADCE}" srcOrd="0" destOrd="3" presId="urn:microsoft.com/office/officeart/2005/8/layout/hProcess4"/>
    <dgm:cxn modelId="{2909034C-AF7E-4AB1-BB96-26C24DC85CC5}" type="presOf" srcId="{5D4A5B03-153C-465D-82C9-F3E07B11773F}" destId="{BC01DAEF-8DB8-478A-A96B-A5457AB7CD4E}" srcOrd="0" destOrd="1" presId="urn:microsoft.com/office/officeart/2005/8/layout/hProcess4"/>
    <dgm:cxn modelId="{7764345C-AC29-4E0F-A690-5EB266CB58A6}" srcId="{6B33784E-500B-4505-A992-A2F62DB10815}" destId="{ACE39AB8-0E43-44D5-B3EF-CF83E427189E}" srcOrd="3" destOrd="0" parTransId="{D8B47019-A008-43C3-B8CA-683F982929DD}" sibTransId="{E4FBEE4B-A5A8-4EBB-B0B2-46348CC498B7}"/>
    <dgm:cxn modelId="{4DC337E4-E5D2-4F40-A923-2CFBD48F582F}" type="presOf" srcId="{21C19F23-AD17-456A-BA8F-4F3BB748CC1F}" destId="{AEFA1364-DE13-4B46-B9F4-99634F81A6D4}" srcOrd="1" destOrd="0" presId="urn:microsoft.com/office/officeart/2005/8/layout/hProcess4"/>
    <dgm:cxn modelId="{FAAB523C-7482-4546-B97F-02807D671B32}" type="presOf" srcId="{72AA00B7-8376-4E60-8EA5-80F9996CDB81}" destId="{55330559-F394-41B5-A994-2A92FE72B719}" srcOrd="1" destOrd="2" presId="urn:microsoft.com/office/officeart/2005/8/layout/hProcess4"/>
    <dgm:cxn modelId="{E27AC6C9-BD32-430B-A92E-2D10D196E5F5}" srcId="{EE190234-DCFD-47D7-A025-129B9E92BE3D}" destId="{5D4A5B03-153C-465D-82C9-F3E07B11773F}" srcOrd="1" destOrd="0" parTransId="{0C5C92A5-6175-41F3-B43C-01039C3B59E8}" sibTransId="{7FFE0046-535A-47F1-BD5D-F2DC690716B5}"/>
    <dgm:cxn modelId="{68BFBCA0-7875-451E-9649-092643FA956D}" type="presOf" srcId="{EB74E960-BDBA-432C-9188-CFC4FCD0CE24}" destId="{72CFD763-7923-4574-9892-84DFABC25F4F}" srcOrd="0" destOrd="1" presId="urn:microsoft.com/office/officeart/2005/8/layout/hProcess4"/>
    <dgm:cxn modelId="{6E5B1514-301D-4A82-867F-A00A5FA13EBD}" type="presOf" srcId="{07C1D769-CBB7-486B-A505-8C827D6AF515}" destId="{593336A4-910E-4EA3-9249-C3621491FA2C}" srcOrd="1" destOrd="0" presId="urn:microsoft.com/office/officeart/2005/8/layout/hProcess4"/>
    <dgm:cxn modelId="{219A39F4-BB92-45EE-B9A3-81157E3496B6}" srcId="{987C667B-984C-490A-B850-78C2D14FBECD}" destId="{6B33784E-500B-4505-A992-A2F62DB10815}" srcOrd="2" destOrd="0" parTransId="{83294B20-4773-4992-B173-70287F5FD084}" sibTransId="{55FD6A45-B1E6-4693-8E1B-A79C47D5FBFD}"/>
    <dgm:cxn modelId="{6FA3FF0E-980B-4690-B752-E1258B7C4928}" type="presOf" srcId="{2C7561F5-A1D2-4B92-9609-A7F551F29206}" destId="{AEFA1364-DE13-4B46-B9F4-99634F81A6D4}" srcOrd="1" destOrd="2" presId="urn:microsoft.com/office/officeart/2005/8/layout/hProcess4"/>
    <dgm:cxn modelId="{48A9E156-81D3-4447-95BB-7756CA940C7A}" type="presOf" srcId="{72AA00B7-8376-4E60-8EA5-80F9996CDB81}" destId="{72CFD763-7923-4574-9892-84DFABC25F4F}" srcOrd="0" destOrd="2" presId="urn:microsoft.com/office/officeart/2005/8/layout/hProcess4"/>
    <dgm:cxn modelId="{6ADA1CCE-4692-4932-B937-065FD30E0FBA}" type="presOf" srcId="{21C19F23-AD17-456A-BA8F-4F3BB748CC1F}" destId="{56EA74C4-E23B-49D3-B2C4-B717CB2CADCE}" srcOrd="0" destOrd="0" presId="urn:microsoft.com/office/officeart/2005/8/layout/hProcess4"/>
    <dgm:cxn modelId="{D492BF64-83A7-4DB7-B1CB-7466F5715B04}" srcId="{6B33784E-500B-4505-A992-A2F62DB10815}" destId="{2C7561F5-A1D2-4B92-9609-A7F551F29206}" srcOrd="2" destOrd="0" parTransId="{351DBDED-7277-4DED-845A-0F0D754A968D}" sibTransId="{219B9F0B-3D30-40B3-AB02-31B2CB72AF09}"/>
    <dgm:cxn modelId="{160E625C-E5A2-41CB-AE99-30996B7C36BD}" type="presOf" srcId="{ACE39AB8-0E43-44D5-B3EF-CF83E427189E}" destId="{AEFA1364-DE13-4B46-B9F4-99634F81A6D4}" srcOrd="1" destOrd="3" presId="urn:microsoft.com/office/officeart/2005/8/layout/hProcess4"/>
    <dgm:cxn modelId="{A9150309-912A-4903-8435-D6D5DB06A275}" srcId="{987C667B-984C-490A-B850-78C2D14FBECD}" destId="{EFCA9028-61F4-4E8E-8EDA-93A550DAE2FA}" srcOrd="1" destOrd="0" parTransId="{394A6FCF-F37E-4F61-8265-01BC07ACF7B6}" sibTransId="{D08926CE-3903-4F20-8678-0D3CABBE8A95}"/>
    <dgm:cxn modelId="{BE277786-16F4-495B-9442-52754956DB51}" type="presOf" srcId="{48FDFFAA-475C-4ABA-BB2E-548A4C0834F8}" destId="{AEFA1364-DE13-4B46-B9F4-99634F81A6D4}" srcOrd="1" destOrd="1" presId="urn:microsoft.com/office/officeart/2005/8/layout/hProcess4"/>
    <dgm:cxn modelId="{0FC611D2-A2B1-4F01-8047-0950C120B673}" type="presOf" srcId="{D08926CE-3903-4F20-8678-0D3CABBE8A95}" destId="{524C1F23-114E-4C91-8DF1-3AB69016A761}" srcOrd="0" destOrd="0" presId="urn:microsoft.com/office/officeart/2005/8/layout/hProcess4"/>
    <dgm:cxn modelId="{6F917F21-4967-42CD-B635-2A65D8DCE05C}" type="presOf" srcId="{EE190234-DCFD-47D7-A025-129B9E92BE3D}" destId="{8088309B-C3AB-4769-9BC7-DEC5CBDD89A2}" srcOrd="0" destOrd="0" presId="urn:microsoft.com/office/officeart/2005/8/layout/hProcess4"/>
    <dgm:cxn modelId="{5145A0C4-23A6-4E4B-93FE-5AC866DDA7C1}" srcId="{EE190234-DCFD-47D7-A025-129B9E92BE3D}" destId="{07C1D769-CBB7-486B-A505-8C827D6AF515}" srcOrd="0" destOrd="0" parTransId="{28AE3008-2448-4E8B-8195-8A3C7A4C5EB6}" sibTransId="{B3B014C0-5DD5-48A8-B064-FE9699F92654}"/>
    <dgm:cxn modelId="{C67F2C5B-64DB-4B1F-84E6-3BE186620D47}" srcId="{987C667B-984C-490A-B850-78C2D14FBECD}" destId="{EE190234-DCFD-47D7-A025-129B9E92BE3D}" srcOrd="0" destOrd="0" parTransId="{C6E9E433-4811-4572-BF2B-37650472295D}" sibTransId="{6AAA4A2D-FD18-49A7-968B-30C934D2AD0F}"/>
    <dgm:cxn modelId="{F76EBFFA-6B7D-41B9-A319-0F2B63D3CCCF}" type="presOf" srcId="{59564D04-DCB4-4BC1-B138-ADFD42ADB7D4}" destId="{55330559-F394-41B5-A994-2A92FE72B719}" srcOrd="1" destOrd="0" presId="urn:microsoft.com/office/officeart/2005/8/layout/hProcess4"/>
    <dgm:cxn modelId="{527EE256-F1A5-49B4-A502-756CAAECFD16}" type="presParOf" srcId="{F824B930-2927-4562-AA28-07DC933B10AA}" destId="{7A3D814F-3EA8-40F5-AE4C-0F0A3E9D3FCF}" srcOrd="0" destOrd="0" presId="urn:microsoft.com/office/officeart/2005/8/layout/hProcess4"/>
    <dgm:cxn modelId="{78F798F0-23CE-4EFC-BEDB-CF249BF00CCE}" type="presParOf" srcId="{F824B930-2927-4562-AA28-07DC933B10AA}" destId="{2B58CAD1-F92A-423A-9DCB-63416D698ED7}" srcOrd="1" destOrd="0" presId="urn:microsoft.com/office/officeart/2005/8/layout/hProcess4"/>
    <dgm:cxn modelId="{D911192E-325C-42A6-BAA1-FC6F3EE0BA40}" type="presParOf" srcId="{F824B930-2927-4562-AA28-07DC933B10AA}" destId="{6CFF30FF-EE27-4AA9-A131-73B2A145F089}" srcOrd="2" destOrd="0" presId="urn:microsoft.com/office/officeart/2005/8/layout/hProcess4"/>
    <dgm:cxn modelId="{1ACC0BBC-8226-4FEC-B396-70BC04FB748F}" type="presParOf" srcId="{6CFF30FF-EE27-4AA9-A131-73B2A145F089}" destId="{99F57785-2434-4E43-8C35-7AD6E9702412}" srcOrd="0" destOrd="0" presId="urn:microsoft.com/office/officeart/2005/8/layout/hProcess4"/>
    <dgm:cxn modelId="{81A0A726-B724-461A-93AA-187803DCC06F}" type="presParOf" srcId="{99F57785-2434-4E43-8C35-7AD6E9702412}" destId="{4F58F6AB-EFA6-46B5-BC73-2D0D079583F1}" srcOrd="0" destOrd="0" presId="urn:microsoft.com/office/officeart/2005/8/layout/hProcess4"/>
    <dgm:cxn modelId="{40485938-372F-4942-973B-FE2B2EBDB59F}" type="presParOf" srcId="{99F57785-2434-4E43-8C35-7AD6E9702412}" destId="{BC01DAEF-8DB8-478A-A96B-A5457AB7CD4E}" srcOrd="1" destOrd="0" presId="urn:microsoft.com/office/officeart/2005/8/layout/hProcess4"/>
    <dgm:cxn modelId="{22D0465B-078C-4AD9-B5B1-A8E55A6300F2}" type="presParOf" srcId="{99F57785-2434-4E43-8C35-7AD6E9702412}" destId="{593336A4-910E-4EA3-9249-C3621491FA2C}" srcOrd="2" destOrd="0" presId="urn:microsoft.com/office/officeart/2005/8/layout/hProcess4"/>
    <dgm:cxn modelId="{F212283A-CF3E-4114-95E5-31D0BB2DFDE9}" type="presParOf" srcId="{99F57785-2434-4E43-8C35-7AD6E9702412}" destId="{8088309B-C3AB-4769-9BC7-DEC5CBDD89A2}" srcOrd="3" destOrd="0" presId="urn:microsoft.com/office/officeart/2005/8/layout/hProcess4"/>
    <dgm:cxn modelId="{79CE0593-E2CD-46F4-8D49-5A8D11BF0998}" type="presParOf" srcId="{99F57785-2434-4E43-8C35-7AD6E9702412}" destId="{A7B47D4D-92E7-4B96-AA61-0DCEE34B4009}" srcOrd="4" destOrd="0" presId="urn:microsoft.com/office/officeart/2005/8/layout/hProcess4"/>
    <dgm:cxn modelId="{1EFC2C7B-D04D-478A-84EC-BA60DD2E5833}" type="presParOf" srcId="{6CFF30FF-EE27-4AA9-A131-73B2A145F089}" destId="{6F27AB80-5FBC-4544-89A9-8A75C9FA4C50}" srcOrd="1" destOrd="0" presId="urn:microsoft.com/office/officeart/2005/8/layout/hProcess4"/>
    <dgm:cxn modelId="{B4BF8F84-92A2-4DC3-A843-19358D3EFFF5}" type="presParOf" srcId="{6CFF30FF-EE27-4AA9-A131-73B2A145F089}" destId="{44BA21F3-7BCE-4C4E-A22F-F983B57DB22E}" srcOrd="2" destOrd="0" presId="urn:microsoft.com/office/officeart/2005/8/layout/hProcess4"/>
    <dgm:cxn modelId="{108F8EDF-9369-4187-826D-7105EAEEC0D5}" type="presParOf" srcId="{44BA21F3-7BCE-4C4E-A22F-F983B57DB22E}" destId="{EAA6E72E-87CC-42F2-ACFE-41EDB92E0CC4}" srcOrd="0" destOrd="0" presId="urn:microsoft.com/office/officeart/2005/8/layout/hProcess4"/>
    <dgm:cxn modelId="{214DA338-92C6-40D6-863B-46B322A62EE6}" type="presParOf" srcId="{44BA21F3-7BCE-4C4E-A22F-F983B57DB22E}" destId="{72CFD763-7923-4574-9892-84DFABC25F4F}" srcOrd="1" destOrd="0" presId="urn:microsoft.com/office/officeart/2005/8/layout/hProcess4"/>
    <dgm:cxn modelId="{34E1EC28-31C8-4CF4-AB24-CA29F0367273}" type="presParOf" srcId="{44BA21F3-7BCE-4C4E-A22F-F983B57DB22E}" destId="{55330559-F394-41B5-A994-2A92FE72B719}" srcOrd="2" destOrd="0" presId="urn:microsoft.com/office/officeart/2005/8/layout/hProcess4"/>
    <dgm:cxn modelId="{824D8FEE-6379-4DF0-AC90-A03412B6263B}" type="presParOf" srcId="{44BA21F3-7BCE-4C4E-A22F-F983B57DB22E}" destId="{0491C494-4A47-42E4-A43E-678437E756C4}" srcOrd="3" destOrd="0" presId="urn:microsoft.com/office/officeart/2005/8/layout/hProcess4"/>
    <dgm:cxn modelId="{01FDBD30-5562-456D-9D85-B153A68D5DE9}" type="presParOf" srcId="{44BA21F3-7BCE-4C4E-A22F-F983B57DB22E}" destId="{4BAD31BF-FDCB-45B6-B269-5A39748AD105}" srcOrd="4" destOrd="0" presId="urn:microsoft.com/office/officeart/2005/8/layout/hProcess4"/>
    <dgm:cxn modelId="{C2E5CD0A-7DA8-4A27-A194-FF36EC4E7B43}" type="presParOf" srcId="{6CFF30FF-EE27-4AA9-A131-73B2A145F089}" destId="{524C1F23-114E-4C91-8DF1-3AB69016A761}" srcOrd="3" destOrd="0" presId="urn:microsoft.com/office/officeart/2005/8/layout/hProcess4"/>
    <dgm:cxn modelId="{3DC572DC-360A-475E-994B-62EDD6389B65}" type="presParOf" srcId="{6CFF30FF-EE27-4AA9-A131-73B2A145F089}" destId="{5603CF87-20D4-4D9F-A5AA-3491E1E2D986}" srcOrd="4" destOrd="0" presId="urn:microsoft.com/office/officeart/2005/8/layout/hProcess4"/>
    <dgm:cxn modelId="{69A5426D-FFE5-4046-890C-1CD1E62E9644}" type="presParOf" srcId="{5603CF87-20D4-4D9F-A5AA-3491E1E2D986}" destId="{F942662E-FB38-4150-8715-C7398EF91299}" srcOrd="0" destOrd="0" presId="urn:microsoft.com/office/officeart/2005/8/layout/hProcess4"/>
    <dgm:cxn modelId="{DD60DB6A-26AB-4623-AA01-BB961A5F0668}" type="presParOf" srcId="{5603CF87-20D4-4D9F-A5AA-3491E1E2D986}" destId="{56EA74C4-E23B-49D3-B2C4-B717CB2CADCE}" srcOrd="1" destOrd="0" presId="urn:microsoft.com/office/officeart/2005/8/layout/hProcess4"/>
    <dgm:cxn modelId="{EBB0E6E8-9FD6-4D4B-A5BA-5F9D10051232}" type="presParOf" srcId="{5603CF87-20D4-4D9F-A5AA-3491E1E2D986}" destId="{AEFA1364-DE13-4B46-B9F4-99634F81A6D4}" srcOrd="2" destOrd="0" presId="urn:microsoft.com/office/officeart/2005/8/layout/hProcess4"/>
    <dgm:cxn modelId="{BA677CBE-0351-4E4E-8CED-3A536CDF8F28}" type="presParOf" srcId="{5603CF87-20D4-4D9F-A5AA-3491E1E2D986}" destId="{A409FF9C-A456-4B7F-964A-3F6870499B6D}" srcOrd="3" destOrd="0" presId="urn:microsoft.com/office/officeart/2005/8/layout/hProcess4"/>
    <dgm:cxn modelId="{273FFCA9-F898-448B-97A6-A1FE6473EAF4}" type="presParOf" srcId="{5603CF87-20D4-4D9F-A5AA-3491E1E2D986}" destId="{B4395383-7E33-4D8C-85C7-2F277E8F802C}" srcOrd="4" destOrd="0" presId="urn:microsoft.com/office/officeart/2005/8/layout/hProcess4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B0E165E-4E56-4652-A0B4-F4504F174F35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211FA1-DEC9-470B-90CE-AA7BF8D65C1F}">
      <dgm:prSet phldrT="[Текст]"/>
      <dgm:spPr/>
      <dgm:t>
        <a:bodyPr/>
        <a:lstStyle/>
        <a:p>
          <a:r>
            <a:rPr lang="ru-RU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rPr>
            <a:t>АКТУАЛИЗАЦИЯ ФГОС СПО</a:t>
          </a:r>
          <a:endParaRPr lang="ru-RU" dirty="0">
            <a:solidFill>
              <a:schemeClr val="bg1"/>
            </a:solidFill>
          </a:endParaRPr>
        </a:p>
      </dgm:t>
    </dgm:pt>
    <dgm:pt modelId="{07D43FB0-C31E-4975-8053-EE456385AB73}" type="parTrans" cxnId="{08A35C3D-C044-485A-9C41-138B8A4C6E3E}">
      <dgm:prSet/>
      <dgm:spPr/>
      <dgm:t>
        <a:bodyPr/>
        <a:lstStyle/>
        <a:p>
          <a:endParaRPr lang="ru-RU"/>
        </a:p>
      </dgm:t>
    </dgm:pt>
    <dgm:pt modelId="{84CAE7B7-4CC0-4D68-86C2-61168F543352}" type="sibTrans" cxnId="{08A35C3D-C044-485A-9C41-138B8A4C6E3E}">
      <dgm:prSet/>
      <dgm:spPr/>
      <dgm:t>
        <a:bodyPr/>
        <a:lstStyle/>
        <a:p>
          <a:endParaRPr lang="ru-RU"/>
        </a:p>
      </dgm:t>
    </dgm:pt>
    <dgm:pt modelId="{35DBFED2-9880-450B-A038-29EBEC4570D1}">
      <dgm:prSet phldrT="[Текст]" custT="1"/>
      <dgm:spPr/>
      <dgm:t>
        <a:bodyPr/>
        <a:lstStyle/>
        <a:p>
          <a:r>
            <a:rPr lang="ru-RU" sz="1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rPr>
            <a:t>Разработка новых ФГОС СПО</a:t>
          </a:r>
        </a:p>
      </dgm:t>
    </dgm:pt>
    <dgm:pt modelId="{9DE21903-A028-4F27-A5A8-D4F4D587F2E4}" type="parTrans" cxnId="{30B69E60-EEE4-44D3-A6F5-6D82EB336EAF}">
      <dgm:prSet/>
      <dgm:spPr/>
      <dgm:t>
        <a:bodyPr/>
        <a:lstStyle/>
        <a:p>
          <a:endParaRPr lang="ru-RU"/>
        </a:p>
      </dgm:t>
    </dgm:pt>
    <dgm:pt modelId="{89030D39-927B-46DB-A2C0-6859092599E7}" type="sibTrans" cxnId="{30B69E60-EEE4-44D3-A6F5-6D82EB336EAF}">
      <dgm:prSet/>
      <dgm:spPr/>
      <dgm:t>
        <a:bodyPr/>
        <a:lstStyle/>
        <a:p>
          <a:endParaRPr lang="ru-RU"/>
        </a:p>
      </dgm:t>
    </dgm:pt>
    <dgm:pt modelId="{45D10C4B-B5FD-42F4-8E18-30E571D19CED}" type="pres">
      <dgm:prSet presAssocID="{BB0E165E-4E56-4652-A0B4-F4504F174F3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8342E5-9E7D-46B2-B27B-4DD98B7BEEB6}" type="pres">
      <dgm:prSet presAssocID="{BD211FA1-DEC9-470B-90CE-AA7BF8D65C1F}" presName="arrow" presStyleLbl="node1" presStyleIdx="0" presStyleCnt="2" custRadScaleRad="74971" custRadScaleInc="3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0AEEED-3994-4DF6-8640-2FC18861FE9A}" type="pres">
      <dgm:prSet presAssocID="{35DBFED2-9880-450B-A038-29EBEC4570D1}" presName="arrow" presStyleLbl="node1" presStyleIdx="1" presStyleCnt="2" custScaleY="100126" custRadScaleRad="56944" custRadScaleInc="-14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A35C3D-C044-485A-9C41-138B8A4C6E3E}" srcId="{BB0E165E-4E56-4652-A0B4-F4504F174F35}" destId="{BD211FA1-DEC9-470B-90CE-AA7BF8D65C1F}" srcOrd="0" destOrd="0" parTransId="{07D43FB0-C31E-4975-8053-EE456385AB73}" sibTransId="{84CAE7B7-4CC0-4D68-86C2-61168F543352}"/>
    <dgm:cxn modelId="{6B81C3FF-6961-49B7-BFBE-0FD862AE4EFB}" type="presOf" srcId="{BB0E165E-4E56-4652-A0B4-F4504F174F35}" destId="{45D10C4B-B5FD-42F4-8E18-30E571D19CED}" srcOrd="0" destOrd="0" presId="urn:microsoft.com/office/officeart/2005/8/layout/arrow5"/>
    <dgm:cxn modelId="{B548E805-DA42-4B2E-9C78-E5451E8592DF}" type="presOf" srcId="{BD211FA1-DEC9-470B-90CE-AA7BF8D65C1F}" destId="{4C8342E5-9E7D-46B2-B27B-4DD98B7BEEB6}" srcOrd="0" destOrd="0" presId="urn:microsoft.com/office/officeart/2005/8/layout/arrow5"/>
    <dgm:cxn modelId="{EB71E722-CBC2-480E-97A5-A9E397EBFD01}" type="presOf" srcId="{35DBFED2-9880-450B-A038-29EBEC4570D1}" destId="{EB0AEEED-3994-4DF6-8640-2FC18861FE9A}" srcOrd="0" destOrd="0" presId="urn:microsoft.com/office/officeart/2005/8/layout/arrow5"/>
    <dgm:cxn modelId="{30B69E60-EEE4-44D3-A6F5-6D82EB336EAF}" srcId="{BB0E165E-4E56-4652-A0B4-F4504F174F35}" destId="{35DBFED2-9880-450B-A038-29EBEC4570D1}" srcOrd="1" destOrd="0" parTransId="{9DE21903-A028-4F27-A5A8-D4F4D587F2E4}" sibTransId="{89030D39-927B-46DB-A2C0-6859092599E7}"/>
    <dgm:cxn modelId="{C8874318-1D98-4E4A-AC86-5B8EBDE9729D}" type="presParOf" srcId="{45D10C4B-B5FD-42F4-8E18-30E571D19CED}" destId="{4C8342E5-9E7D-46B2-B27B-4DD98B7BEEB6}" srcOrd="0" destOrd="0" presId="urn:microsoft.com/office/officeart/2005/8/layout/arrow5"/>
    <dgm:cxn modelId="{B18874CD-E0AE-427D-BEF5-7ED15EE33499}" type="presParOf" srcId="{45D10C4B-B5FD-42F4-8E18-30E571D19CED}" destId="{EB0AEEED-3994-4DF6-8640-2FC18861FE9A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807FAA0-BF73-4BF3-B250-BA45F3C07D7E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244F18B-90DC-4237-80AE-6B97AC9358C8}">
      <dgm:prSet phldrT="[Текст]" custT="1"/>
      <dgm:spPr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100000">
              <a:schemeClr val="accent5">
                <a:hueOff val="0"/>
                <a:satOff val="0"/>
                <a:alphaOff val="0"/>
                <a:shade val="93000"/>
                <a:satMod val="130000"/>
                <a:lumMod val="5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Общесистемные требования</a:t>
          </a:r>
        </a:p>
      </dgm:t>
    </dgm:pt>
    <dgm:pt modelId="{32013E44-049C-48D4-8D56-3A1896E23E0B}" type="parTrans" cxnId="{63B6218F-A7AF-4D67-8673-4A3507D1BE6F}">
      <dgm:prSet/>
      <dgm:spPr/>
      <dgm:t>
        <a:bodyPr/>
        <a:lstStyle/>
        <a:p>
          <a:endParaRPr lang="ru-RU"/>
        </a:p>
      </dgm:t>
    </dgm:pt>
    <dgm:pt modelId="{8983480D-9384-4AE5-B42C-1D7B8F0CC8E2}" type="sibTrans" cxnId="{63B6218F-A7AF-4D67-8673-4A3507D1BE6F}">
      <dgm:prSet/>
      <dgm:spPr/>
      <dgm:t>
        <a:bodyPr/>
        <a:lstStyle/>
        <a:p>
          <a:endParaRPr lang="ru-RU"/>
        </a:p>
      </dgm:t>
    </dgm:pt>
    <dgm:pt modelId="{A4E85A12-1D7B-4A9E-BFB1-C7B6E633072A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Требования к материал.-техническому обеспечению</a:t>
          </a:r>
        </a:p>
      </dgm:t>
    </dgm:pt>
    <dgm:pt modelId="{22AF1AB0-3694-4310-9249-6FB804A09D15}" type="parTrans" cxnId="{464A58C1-D37C-4AD5-B5CF-144905F8F324}">
      <dgm:prSet/>
      <dgm:spPr/>
      <dgm:t>
        <a:bodyPr/>
        <a:lstStyle/>
        <a:p>
          <a:endParaRPr lang="ru-RU"/>
        </a:p>
      </dgm:t>
    </dgm:pt>
    <dgm:pt modelId="{26CDBC9B-4ADC-4D32-8400-375EAE2111E8}" type="sibTrans" cxnId="{464A58C1-D37C-4AD5-B5CF-144905F8F324}">
      <dgm:prSet/>
      <dgm:spPr/>
      <dgm:t>
        <a:bodyPr/>
        <a:lstStyle/>
        <a:p>
          <a:endParaRPr lang="ru-RU"/>
        </a:p>
      </dgm:t>
    </dgm:pt>
    <dgm:pt modelId="{A8A8F2FB-CAC2-4E79-B899-D81C34A60ADA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Требования к кадровым условиям</a:t>
          </a:r>
        </a:p>
      </dgm:t>
    </dgm:pt>
    <dgm:pt modelId="{02CCB1FD-90E1-4E17-A001-D5A36536BADD}" type="parTrans" cxnId="{3C5F91C3-1931-452F-BAB0-102F7B928B2B}">
      <dgm:prSet/>
      <dgm:spPr/>
      <dgm:t>
        <a:bodyPr/>
        <a:lstStyle/>
        <a:p>
          <a:endParaRPr lang="ru-RU"/>
        </a:p>
      </dgm:t>
    </dgm:pt>
    <dgm:pt modelId="{A10082C9-6B31-4702-8012-A99620C4B7EA}" type="sibTrans" cxnId="{3C5F91C3-1931-452F-BAB0-102F7B928B2B}">
      <dgm:prSet/>
      <dgm:spPr/>
      <dgm:t>
        <a:bodyPr/>
        <a:lstStyle/>
        <a:p>
          <a:endParaRPr lang="ru-RU"/>
        </a:p>
      </dgm:t>
    </dgm:pt>
    <dgm:pt modelId="{A14755BC-1DA4-4C98-9731-CB536644BB26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Требования к финансовым условиям</a:t>
          </a:r>
        </a:p>
      </dgm:t>
    </dgm:pt>
    <dgm:pt modelId="{718A63A8-3BDA-4DCB-B52C-135A57270D99}" type="parTrans" cxnId="{24B1D3F2-3C2C-4CDC-98D0-8556E514D801}">
      <dgm:prSet/>
      <dgm:spPr/>
      <dgm:t>
        <a:bodyPr/>
        <a:lstStyle/>
        <a:p>
          <a:endParaRPr lang="ru-RU"/>
        </a:p>
      </dgm:t>
    </dgm:pt>
    <dgm:pt modelId="{D31EF886-BF9E-4CCD-8CCA-690488BEC243}" type="sibTrans" cxnId="{24B1D3F2-3C2C-4CDC-98D0-8556E514D801}">
      <dgm:prSet/>
      <dgm:spPr/>
      <dgm:t>
        <a:bodyPr/>
        <a:lstStyle/>
        <a:p>
          <a:endParaRPr lang="ru-RU"/>
        </a:p>
      </dgm:t>
    </dgm:pt>
    <dgm:pt modelId="{6907B5B4-2C47-472A-9404-C4FC2A8BD5A6}">
      <dgm:prSet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Требования к учебно-методическому обеспечению </a:t>
          </a:r>
        </a:p>
      </dgm:t>
    </dgm:pt>
    <dgm:pt modelId="{7B3FC967-1BFF-4286-BC8A-6CBBFD4B502A}" type="parTrans" cxnId="{DAE4F838-187E-4491-9B07-CCC035B59212}">
      <dgm:prSet/>
      <dgm:spPr/>
      <dgm:t>
        <a:bodyPr/>
        <a:lstStyle/>
        <a:p>
          <a:endParaRPr lang="ru-RU"/>
        </a:p>
      </dgm:t>
    </dgm:pt>
    <dgm:pt modelId="{987D835A-D7A9-42AD-945D-6EFD7B433725}" type="sibTrans" cxnId="{DAE4F838-187E-4491-9B07-CCC035B59212}">
      <dgm:prSet/>
      <dgm:spPr/>
      <dgm:t>
        <a:bodyPr/>
        <a:lstStyle/>
        <a:p>
          <a:endParaRPr lang="ru-RU"/>
        </a:p>
      </dgm:t>
    </dgm:pt>
    <dgm:pt modelId="{E996A08C-E5DF-4435-9C96-22A215D7651E}" type="pres">
      <dgm:prSet presAssocID="{3807FAA0-BF73-4BF3-B250-BA45F3C07D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53456D-A799-4D1C-8FD8-BDCA33BE423F}" type="pres">
      <dgm:prSet presAssocID="{F244F18B-90DC-4237-80AE-6B97AC9358C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65F93E-5849-4999-8659-E94BCCB4974A}" type="pres">
      <dgm:prSet presAssocID="{8983480D-9384-4AE5-B42C-1D7B8F0CC8E2}" presName="spacer" presStyleCnt="0"/>
      <dgm:spPr/>
    </dgm:pt>
    <dgm:pt modelId="{DDD3D40F-BE05-46C9-9DE1-2A4EED7FE2CC}" type="pres">
      <dgm:prSet presAssocID="{A4E85A12-1D7B-4A9E-BFB1-C7B6E633072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5C63C1-54B0-4EAF-B557-2EB388917576}" type="pres">
      <dgm:prSet presAssocID="{26CDBC9B-4ADC-4D32-8400-375EAE2111E8}" presName="spacer" presStyleCnt="0"/>
      <dgm:spPr/>
    </dgm:pt>
    <dgm:pt modelId="{1751681D-8B74-406B-93B7-6CA8185B7348}" type="pres">
      <dgm:prSet presAssocID="{6907B5B4-2C47-472A-9404-C4FC2A8BD5A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DF1E83-D9A7-49B2-88A9-931EF59247C1}" type="pres">
      <dgm:prSet presAssocID="{987D835A-D7A9-42AD-945D-6EFD7B433725}" presName="spacer" presStyleCnt="0"/>
      <dgm:spPr/>
    </dgm:pt>
    <dgm:pt modelId="{F80012C7-CE69-4507-BFA6-E8045BAFB63A}" type="pres">
      <dgm:prSet presAssocID="{A8A8F2FB-CAC2-4E79-B899-D81C34A60ADA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017BB6-BD7C-4371-B401-6AC2D1E1996E}" type="pres">
      <dgm:prSet presAssocID="{A10082C9-6B31-4702-8012-A99620C4B7EA}" presName="spacer" presStyleCnt="0"/>
      <dgm:spPr/>
    </dgm:pt>
    <dgm:pt modelId="{B8896CB1-380A-46F2-A4F8-C4A61DA91DDA}" type="pres">
      <dgm:prSet presAssocID="{A14755BC-1DA4-4C98-9731-CB536644BB2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5F91C3-1931-452F-BAB0-102F7B928B2B}" srcId="{3807FAA0-BF73-4BF3-B250-BA45F3C07D7E}" destId="{A8A8F2FB-CAC2-4E79-B899-D81C34A60ADA}" srcOrd="3" destOrd="0" parTransId="{02CCB1FD-90E1-4E17-A001-D5A36536BADD}" sibTransId="{A10082C9-6B31-4702-8012-A99620C4B7EA}"/>
    <dgm:cxn modelId="{0B2F8261-BFBA-45B4-AA03-7148D4AFF143}" type="presOf" srcId="{F244F18B-90DC-4237-80AE-6B97AC9358C8}" destId="{3153456D-A799-4D1C-8FD8-BDCA33BE423F}" srcOrd="0" destOrd="0" presId="urn:microsoft.com/office/officeart/2005/8/layout/vList2"/>
    <dgm:cxn modelId="{DAE4F838-187E-4491-9B07-CCC035B59212}" srcId="{3807FAA0-BF73-4BF3-B250-BA45F3C07D7E}" destId="{6907B5B4-2C47-472A-9404-C4FC2A8BD5A6}" srcOrd="2" destOrd="0" parTransId="{7B3FC967-1BFF-4286-BC8A-6CBBFD4B502A}" sibTransId="{987D835A-D7A9-42AD-945D-6EFD7B433725}"/>
    <dgm:cxn modelId="{AB49AEF5-70E3-4721-A6DD-CC2B6A9C7371}" type="presOf" srcId="{A4E85A12-1D7B-4A9E-BFB1-C7B6E633072A}" destId="{DDD3D40F-BE05-46C9-9DE1-2A4EED7FE2CC}" srcOrd="0" destOrd="0" presId="urn:microsoft.com/office/officeart/2005/8/layout/vList2"/>
    <dgm:cxn modelId="{24B1D3F2-3C2C-4CDC-98D0-8556E514D801}" srcId="{3807FAA0-BF73-4BF3-B250-BA45F3C07D7E}" destId="{A14755BC-1DA4-4C98-9731-CB536644BB26}" srcOrd="4" destOrd="0" parTransId="{718A63A8-3BDA-4DCB-B52C-135A57270D99}" sibTransId="{D31EF886-BF9E-4CCD-8CCA-690488BEC243}"/>
    <dgm:cxn modelId="{63B6218F-A7AF-4D67-8673-4A3507D1BE6F}" srcId="{3807FAA0-BF73-4BF3-B250-BA45F3C07D7E}" destId="{F244F18B-90DC-4237-80AE-6B97AC9358C8}" srcOrd="0" destOrd="0" parTransId="{32013E44-049C-48D4-8D56-3A1896E23E0B}" sibTransId="{8983480D-9384-4AE5-B42C-1D7B8F0CC8E2}"/>
    <dgm:cxn modelId="{464A58C1-D37C-4AD5-B5CF-144905F8F324}" srcId="{3807FAA0-BF73-4BF3-B250-BA45F3C07D7E}" destId="{A4E85A12-1D7B-4A9E-BFB1-C7B6E633072A}" srcOrd="1" destOrd="0" parTransId="{22AF1AB0-3694-4310-9249-6FB804A09D15}" sibTransId="{26CDBC9B-4ADC-4D32-8400-375EAE2111E8}"/>
    <dgm:cxn modelId="{1BA9C7DC-A3BE-41FB-A442-6790F390E4E5}" type="presOf" srcId="{3807FAA0-BF73-4BF3-B250-BA45F3C07D7E}" destId="{E996A08C-E5DF-4435-9C96-22A215D7651E}" srcOrd="0" destOrd="0" presId="urn:microsoft.com/office/officeart/2005/8/layout/vList2"/>
    <dgm:cxn modelId="{9F43422D-2456-457F-A129-0814846E4E91}" type="presOf" srcId="{A8A8F2FB-CAC2-4E79-B899-D81C34A60ADA}" destId="{F80012C7-CE69-4507-BFA6-E8045BAFB63A}" srcOrd="0" destOrd="0" presId="urn:microsoft.com/office/officeart/2005/8/layout/vList2"/>
    <dgm:cxn modelId="{2FF1574C-999F-4C05-A947-17424F849E28}" type="presOf" srcId="{A14755BC-1DA4-4C98-9731-CB536644BB26}" destId="{B8896CB1-380A-46F2-A4F8-C4A61DA91DDA}" srcOrd="0" destOrd="0" presId="urn:microsoft.com/office/officeart/2005/8/layout/vList2"/>
    <dgm:cxn modelId="{FFF9354A-CE80-4F22-8556-3B8562D12C44}" type="presOf" srcId="{6907B5B4-2C47-472A-9404-C4FC2A8BD5A6}" destId="{1751681D-8B74-406B-93B7-6CA8185B7348}" srcOrd="0" destOrd="0" presId="urn:microsoft.com/office/officeart/2005/8/layout/vList2"/>
    <dgm:cxn modelId="{9118C12B-FD16-44EE-BBCF-9B92FE08FBDB}" type="presParOf" srcId="{E996A08C-E5DF-4435-9C96-22A215D7651E}" destId="{3153456D-A799-4D1C-8FD8-BDCA33BE423F}" srcOrd="0" destOrd="0" presId="urn:microsoft.com/office/officeart/2005/8/layout/vList2"/>
    <dgm:cxn modelId="{61172CF5-3BC7-4CB5-A1E8-676E41DCDFEE}" type="presParOf" srcId="{E996A08C-E5DF-4435-9C96-22A215D7651E}" destId="{4065F93E-5849-4999-8659-E94BCCB4974A}" srcOrd="1" destOrd="0" presId="urn:microsoft.com/office/officeart/2005/8/layout/vList2"/>
    <dgm:cxn modelId="{A46D78ED-1B49-435F-B336-EDD2020A6EEC}" type="presParOf" srcId="{E996A08C-E5DF-4435-9C96-22A215D7651E}" destId="{DDD3D40F-BE05-46C9-9DE1-2A4EED7FE2CC}" srcOrd="2" destOrd="0" presId="urn:microsoft.com/office/officeart/2005/8/layout/vList2"/>
    <dgm:cxn modelId="{DD5555ED-CBD7-4BC2-80C6-183B68AC2980}" type="presParOf" srcId="{E996A08C-E5DF-4435-9C96-22A215D7651E}" destId="{565C63C1-54B0-4EAF-B557-2EB388917576}" srcOrd="3" destOrd="0" presId="urn:microsoft.com/office/officeart/2005/8/layout/vList2"/>
    <dgm:cxn modelId="{4655BCAE-0D7E-4EFC-BC25-CFADEB0A38F2}" type="presParOf" srcId="{E996A08C-E5DF-4435-9C96-22A215D7651E}" destId="{1751681D-8B74-406B-93B7-6CA8185B7348}" srcOrd="4" destOrd="0" presId="urn:microsoft.com/office/officeart/2005/8/layout/vList2"/>
    <dgm:cxn modelId="{DE06B299-00F5-4B6D-815D-E089592B5044}" type="presParOf" srcId="{E996A08C-E5DF-4435-9C96-22A215D7651E}" destId="{A0DF1E83-D9A7-49B2-88A9-931EF59247C1}" srcOrd="5" destOrd="0" presId="urn:microsoft.com/office/officeart/2005/8/layout/vList2"/>
    <dgm:cxn modelId="{FB2427D5-A8FC-4354-BD80-2878A4D7D233}" type="presParOf" srcId="{E996A08C-E5DF-4435-9C96-22A215D7651E}" destId="{F80012C7-CE69-4507-BFA6-E8045BAFB63A}" srcOrd="6" destOrd="0" presId="urn:microsoft.com/office/officeart/2005/8/layout/vList2"/>
    <dgm:cxn modelId="{850141CD-95E5-4E9B-BEE9-5E5A4B5EC5BA}" type="presParOf" srcId="{E996A08C-E5DF-4435-9C96-22A215D7651E}" destId="{4D017BB6-BD7C-4371-B401-6AC2D1E1996E}" srcOrd="7" destOrd="0" presId="urn:microsoft.com/office/officeart/2005/8/layout/vList2"/>
    <dgm:cxn modelId="{4438093A-1ED2-440C-BDF6-93536C6F86D7}" type="presParOf" srcId="{E996A08C-E5DF-4435-9C96-22A215D7651E}" destId="{B8896CB1-380A-46F2-A4F8-C4A61DA91DD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9108441-AFD1-411C-B469-1E329F9711F0}" type="doc">
      <dgm:prSet loTypeId="urn:microsoft.com/office/officeart/2005/8/layout/default" loCatId="list" qsTypeId="urn:microsoft.com/office/officeart/2005/8/quickstyle/3d3" qsCatId="3D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6786488A-4990-496F-9DDB-D3914CB35918}">
      <dgm:prSet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</a:t>
          </a:r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осуществившие </a:t>
          </a: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прием на </a:t>
          </a:r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профессии</a:t>
          </a:r>
        </a:p>
        <a:p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ТОП-50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2D4296-3479-4C5C-A28C-5888B4DED0CA}" type="parTrans" cxnId="{C0397610-60DA-4D6B-8775-2D70F18E912A}">
      <dgm:prSet/>
      <dgm:spPr/>
      <dgm:t>
        <a:bodyPr/>
        <a:lstStyle/>
        <a:p>
          <a:endParaRPr lang="ru-RU" sz="1600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D30BC4-8A4A-4FA7-9FC9-177085C3FBD7}" type="sibTrans" cxnId="{C0397610-60DA-4D6B-8775-2D70F18E912A}">
      <dgm:prSet/>
      <dgm:spPr/>
      <dgm:t>
        <a:bodyPr/>
        <a:lstStyle/>
        <a:p>
          <a:endParaRPr lang="ru-RU" sz="1600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7F1BDA-9B18-4500-9873-7B1FB10F8222}">
      <dgm:prSet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</a:t>
          </a:r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осуществившие </a:t>
          </a: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прием на </a:t>
          </a:r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специальности</a:t>
          </a:r>
        </a:p>
        <a:p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ТОП-50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3202DF-87A5-47A0-92B6-0265937CA72E}" type="parTrans" cxnId="{462D6B5F-2B2A-4F2F-A76B-4F64658172F5}">
      <dgm:prSet/>
      <dgm:spPr/>
      <dgm:t>
        <a:bodyPr/>
        <a:lstStyle/>
        <a:p>
          <a:endParaRPr lang="ru-RU" sz="1600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784BC6-76AF-4306-94C6-9E61346DFBAF}" type="sibTrans" cxnId="{462D6B5F-2B2A-4F2F-A76B-4F64658172F5}">
      <dgm:prSet/>
      <dgm:spPr/>
      <dgm:t>
        <a:bodyPr/>
        <a:lstStyle/>
        <a:p>
          <a:endParaRPr lang="ru-RU" sz="1600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56293E-029B-4F03-B3CE-414C7EF42AE0}">
      <dgm:prSet custT="1"/>
      <dgm:spPr>
        <a:solidFill>
          <a:schemeClr val="accent5">
            <a:lumMod val="25000"/>
          </a:schemeClr>
        </a:solidFill>
      </dgm:spPr>
      <dgm:t>
        <a:bodyPr/>
        <a:lstStyle/>
        <a:p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осуществившие набор в 2018 году по </a:t>
          </a:r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профессиям и специальностям </a:t>
          </a:r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соответствии с актуализированными </a:t>
          </a:r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ФГОС СПО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CA33B-65A6-4C08-92E9-71F724F5AFB2}" type="parTrans" cxnId="{278016AC-2394-4C0A-8ED7-B20BDA3E5FB8}">
      <dgm:prSet/>
      <dgm:spPr/>
      <dgm:t>
        <a:bodyPr/>
        <a:lstStyle/>
        <a:p>
          <a:endParaRPr lang="ru-RU" sz="1600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27A513-04EF-46C6-9B70-C7BA1A38D462}" type="sibTrans" cxnId="{278016AC-2394-4C0A-8ED7-B20BDA3E5FB8}">
      <dgm:prSet/>
      <dgm:spPr/>
      <dgm:t>
        <a:bodyPr/>
        <a:lstStyle/>
        <a:p>
          <a:endParaRPr lang="ru-RU" sz="1600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CFCDD8-5AD0-490F-9D40-279773D20087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принявшие решение о переводе обучающихся </a:t>
          </a:r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 программы квалифицированных </a:t>
          </a:r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рабочих </a:t>
          </a:r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соответствии с актуализированными </a:t>
          </a:r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ФГОС СПО</a:t>
          </a:r>
        </a:p>
      </dgm:t>
    </dgm:pt>
    <dgm:pt modelId="{162D0B18-3202-4320-BFDE-D7F70B684A70}" type="parTrans" cxnId="{4E963E62-2418-4517-9D70-BE32946F8C4B}">
      <dgm:prSet/>
      <dgm:spPr/>
      <dgm:t>
        <a:bodyPr/>
        <a:lstStyle/>
        <a:p>
          <a:endParaRPr lang="ru-RU" sz="1600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928309-DF67-47EA-8AC5-85855B94403E}" type="sibTrans" cxnId="{4E963E62-2418-4517-9D70-BE32946F8C4B}">
      <dgm:prSet/>
      <dgm:spPr/>
      <dgm:t>
        <a:bodyPr/>
        <a:lstStyle/>
        <a:p>
          <a:endParaRPr lang="ru-RU" sz="1600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920CF66-6F72-4DA9-9F01-C654D6D45622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принявшие решение о переводе обучающихся </a:t>
          </a:r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 программы специалистов </a:t>
          </a:r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среднего звена </a:t>
          </a:r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соответствии с актуализированными ФГОС СПО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F6389F-9762-450D-9D7E-8E9FE1177909}" type="parTrans" cxnId="{AC3EC55E-E220-4DA2-BE40-AE5EA960E443}">
      <dgm:prSet/>
      <dgm:spPr/>
      <dgm:t>
        <a:bodyPr/>
        <a:lstStyle/>
        <a:p>
          <a:endParaRPr lang="ru-RU" sz="1600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EBFADA-AD87-4402-B4BA-746B2D26C7EF}" type="sibTrans" cxnId="{AC3EC55E-E220-4DA2-BE40-AE5EA960E443}">
      <dgm:prSet/>
      <dgm:spPr/>
      <dgm:t>
        <a:bodyPr/>
        <a:lstStyle/>
        <a:p>
          <a:endParaRPr lang="ru-RU" sz="1600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82495A-BA4F-493A-A3C7-F311C538F14F}" type="pres">
      <dgm:prSet presAssocID="{F9108441-AFD1-411C-B469-1E329F9711F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952176-A247-47AB-96AA-8BA6E7983F3B}" type="pres">
      <dgm:prSet presAssocID="{6786488A-4990-496F-9DDB-D3914CB35918}" presName="node" presStyleLbl="node1" presStyleIdx="0" presStyleCnt="5" custScaleX="104632" custScaleY="130137" custLinFactNeighborX="5012" custLinFactNeighborY="-38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FD24D4-D9E7-48E6-93DC-7B626C5250EB}" type="pres">
      <dgm:prSet presAssocID="{C6D30BC4-8A4A-4FA7-9FC9-177085C3FBD7}" presName="sibTrans" presStyleCnt="0"/>
      <dgm:spPr/>
    </dgm:pt>
    <dgm:pt modelId="{A6FF6436-3153-4A3D-AFC7-0B886758D7D7}" type="pres">
      <dgm:prSet presAssocID="{E47F1BDA-9B18-4500-9873-7B1FB10F8222}" presName="node" presStyleLbl="node1" presStyleIdx="1" presStyleCnt="5" custScaleX="105661" custScaleY="130972" custLinFactNeighborX="13265" custLinFactNeighborY="-42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628BF2-9AD8-4702-A6A4-4C234F7C842E}" type="pres">
      <dgm:prSet presAssocID="{18784BC6-76AF-4306-94C6-9E61346DFBAF}" presName="sibTrans" presStyleCnt="0"/>
      <dgm:spPr/>
    </dgm:pt>
    <dgm:pt modelId="{0038E4FE-CB9A-48B2-8C2B-1451D3E8DE85}" type="pres">
      <dgm:prSet presAssocID="{BC56293E-029B-4F03-B3CE-414C7EF42AE0}" presName="node" presStyleLbl="node1" presStyleIdx="2" presStyleCnt="5" custScaleX="99669" custScaleY="170770" custLinFactNeighborX="-3782" custLinFactNeighborY="-73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B6E1C-B97D-42DF-AB49-F1FCC7E6FF3B}" type="pres">
      <dgm:prSet presAssocID="{1B27A513-04EF-46C6-9B70-C7BA1A38D462}" presName="sibTrans" presStyleCnt="0"/>
      <dgm:spPr/>
    </dgm:pt>
    <dgm:pt modelId="{2A152B9A-4C42-4B29-AD9A-66F16E2CEA14}" type="pres">
      <dgm:prSet presAssocID="{8ECFCDD8-5AD0-490F-9D40-279773D20087}" presName="node" presStyleLbl="node1" presStyleIdx="3" presStyleCnt="5" custScaleX="99773" custScaleY="174028" custLinFactNeighborX="-467" custLinFactNeighborY="-4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15C329-7535-4AC7-878D-CE2DE2A32137}" type="pres">
      <dgm:prSet presAssocID="{F1928309-DF67-47EA-8AC5-85855B94403E}" presName="sibTrans" presStyleCnt="0"/>
      <dgm:spPr/>
    </dgm:pt>
    <dgm:pt modelId="{40ECD8A9-DE24-4264-827B-D7CC85B99A04}" type="pres">
      <dgm:prSet presAssocID="{9920CF66-6F72-4DA9-9F01-C654D6D45622}" presName="node" presStyleLbl="node1" presStyleIdx="4" presStyleCnt="5" custScaleY="172414" custLinFactNeighborX="1049" custLinFactNeighborY="-44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2D6B5F-2B2A-4F2F-A76B-4F64658172F5}" srcId="{F9108441-AFD1-411C-B469-1E329F9711F0}" destId="{E47F1BDA-9B18-4500-9873-7B1FB10F8222}" srcOrd="1" destOrd="0" parTransId="{943202DF-87A5-47A0-92B6-0265937CA72E}" sibTransId="{18784BC6-76AF-4306-94C6-9E61346DFBAF}"/>
    <dgm:cxn modelId="{AA136CB8-44D1-4C0F-874C-559C799C77B8}" type="presOf" srcId="{9920CF66-6F72-4DA9-9F01-C654D6D45622}" destId="{40ECD8A9-DE24-4264-827B-D7CC85B99A04}" srcOrd="0" destOrd="0" presId="urn:microsoft.com/office/officeart/2005/8/layout/default"/>
    <dgm:cxn modelId="{C0397610-60DA-4D6B-8775-2D70F18E912A}" srcId="{F9108441-AFD1-411C-B469-1E329F9711F0}" destId="{6786488A-4990-496F-9DDB-D3914CB35918}" srcOrd="0" destOrd="0" parTransId="{572D4296-3479-4C5C-A28C-5888B4DED0CA}" sibTransId="{C6D30BC4-8A4A-4FA7-9FC9-177085C3FBD7}"/>
    <dgm:cxn modelId="{DD624146-E83E-49BA-B0FF-B5E6A1683F4E}" type="presOf" srcId="{6786488A-4990-496F-9DDB-D3914CB35918}" destId="{CF952176-A247-47AB-96AA-8BA6E7983F3B}" srcOrd="0" destOrd="0" presId="urn:microsoft.com/office/officeart/2005/8/layout/default"/>
    <dgm:cxn modelId="{278016AC-2394-4C0A-8ED7-B20BDA3E5FB8}" srcId="{F9108441-AFD1-411C-B469-1E329F9711F0}" destId="{BC56293E-029B-4F03-B3CE-414C7EF42AE0}" srcOrd="2" destOrd="0" parTransId="{404CA33B-65A6-4C08-92E9-71F724F5AFB2}" sibTransId="{1B27A513-04EF-46C6-9B70-C7BA1A38D462}"/>
    <dgm:cxn modelId="{9913F4CC-7513-4B6B-9FAB-51FC76E68547}" type="presOf" srcId="{E47F1BDA-9B18-4500-9873-7B1FB10F8222}" destId="{A6FF6436-3153-4A3D-AFC7-0B886758D7D7}" srcOrd="0" destOrd="0" presId="urn:microsoft.com/office/officeart/2005/8/layout/default"/>
    <dgm:cxn modelId="{D9013F7F-E8F4-477C-8832-8808143B7A07}" type="presOf" srcId="{8ECFCDD8-5AD0-490F-9D40-279773D20087}" destId="{2A152B9A-4C42-4B29-AD9A-66F16E2CEA14}" srcOrd="0" destOrd="0" presId="urn:microsoft.com/office/officeart/2005/8/layout/default"/>
    <dgm:cxn modelId="{943B3867-DC96-4AEB-B367-298122306A6F}" type="presOf" srcId="{F9108441-AFD1-411C-B469-1E329F9711F0}" destId="{D982495A-BA4F-493A-A3C7-F311C538F14F}" srcOrd="0" destOrd="0" presId="urn:microsoft.com/office/officeart/2005/8/layout/default"/>
    <dgm:cxn modelId="{A72825FA-CCB3-4EC2-9219-D4B7A094FA36}" type="presOf" srcId="{BC56293E-029B-4F03-B3CE-414C7EF42AE0}" destId="{0038E4FE-CB9A-48B2-8C2B-1451D3E8DE85}" srcOrd="0" destOrd="0" presId="urn:microsoft.com/office/officeart/2005/8/layout/default"/>
    <dgm:cxn modelId="{AC3EC55E-E220-4DA2-BE40-AE5EA960E443}" srcId="{F9108441-AFD1-411C-B469-1E329F9711F0}" destId="{9920CF66-6F72-4DA9-9F01-C654D6D45622}" srcOrd="4" destOrd="0" parTransId="{6AF6389F-9762-450D-9D7E-8E9FE1177909}" sibTransId="{8AEBFADA-AD87-4402-B4BA-746B2D26C7EF}"/>
    <dgm:cxn modelId="{4E963E62-2418-4517-9D70-BE32946F8C4B}" srcId="{F9108441-AFD1-411C-B469-1E329F9711F0}" destId="{8ECFCDD8-5AD0-490F-9D40-279773D20087}" srcOrd="3" destOrd="0" parTransId="{162D0B18-3202-4320-BFDE-D7F70B684A70}" sibTransId="{F1928309-DF67-47EA-8AC5-85855B94403E}"/>
    <dgm:cxn modelId="{76936E0A-F652-4DEE-8BDF-23336F83B453}" type="presParOf" srcId="{D982495A-BA4F-493A-A3C7-F311C538F14F}" destId="{CF952176-A247-47AB-96AA-8BA6E7983F3B}" srcOrd="0" destOrd="0" presId="urn:microsoft.com/office/officeart/2005/8/layout/default"/>
    <dgm:cxn modelId="{62310F8A-7961-48BC-B583-024F85E88E31}" type="presParOf" srcId="{D982495A-BA4F-493A-A3C7-F311C538F14F}" destId="{84FD24D4-D9E7-48E6-93DC-7B626C5250EB}" srcOrd="1" destOrd="0" presId="urn:microsoft.com/office/officeart/2005/8/layout/default"/>
    <dgm:cxn modelId="{3E6D578D-BCAE-4C90-9F52-C517CC9A4A05}" type="presParOf" srcId="{D982495A-BA4F-493A-A3C7-F311C538F14F}" destId="{A6FF6436-3153-4A3D-AFC7-0B886758D7D7}" srcOrd="2" destOrd="0" presId="urn:microsoft.com/office/officeart/2005/8/layout/default"/>
    <dgm:cxn modelId="{6DDC1ECE-4D18-41C1-AECF-8F4E926AF367}" type="presParOf" srcId="{D982495A-BA4F-493A-A3C7-F311C538F14F}" destId="{A2628BF2-9AD8-4702-A6A4-4C234F7C842E}" srcOrd="3" destOrd="0" presId="urn:microsoft.com/office/officeart/2005/8/layout/default"/>
    <dgm:cxn modelId="{27E5E377-ED36-4C55-8A80-5281D6133B0D}" type="presParOf" srcId="{D982495A-BA4F-493A-A3C7-F311C538F14F}" destId="{0038E4FE-CB9A-48B2-8C2B-1451D3E8DE85}" srcOrd="4" destOrd="0" presId="urn:microsoft.com/office/officeart/2005/8/layout/default"/>
    <dgm:cxn modelId="{49D6BE8F-F2F8-495B-B575-E5777EA2F587}" type="presParOf" srcId="{D982495A-BA4F-493A-A3C7-F311C538F14F}" destId="{52FB6E1C-B97D-42DF-AB49-F1FCC7E6FF3B}" srcOrd="5" destOrd="0" presId="urn:microsoft.com/office/officeart/2005/8/layout/default"/>
    <dgm:cxn modelId="{BA376A50-F747-4BAB-A758-C3BD88D7CBA7}" type="presParOf" srcId="{D982495A-BA4F-493A-A3C7-F311C538F14F}" destId="{2A152B9A-4C42-4B29-AD9A-66F16E2CEA14}" srcOrd="6" destOrd="0" presId="urn:microsoft.com/office/officeart/2005/8/layout/default"/>
    <dgm:cxn modelId="{4C820B77-2D38-435B-A389-9F12CAB9FAD8}" type="presParOf" srcId="{D982495A-BA4F-493A-A3C7-F311C538F14F}" destId="{FB15C329-7535-4AC7-878D-CE2DE2A32137}" srcOrd="7" destOrd="0" presId="urn:microsoft.com/office/officeart/2005/8/layout/default"/>
    <dgm:cxn modelId="{1B3EBBEC-C7E1-4287-ACFE-A5797F20FBDC}" type="presParOf" srcId="{D982495A-BA4F-493A-A3C7-F311C538F14F}" destId="{40ECD8A9-DE24-4264-827B-D7CC85B99A0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0C4FCD-5236-43FB-93C7-73F30EDFD4BF}">
      <dsp:nvSpPr>
        <dsp:cNvPr id="0" name=""/>
        <dsp:cNvSpPr/>
      </dsp:nvSpPr>
      <dsp:spPr>
        <a:xfrm>
          <a:off x="0" y="2672155"/>
          <a:ext cx="6480720" cy="541334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Программы развития образовательных организаций </a:t>
          </a:r>
          <a:endParaRPr lang="ru-RU" sz="1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672155"/>
        <a:ext cx="6480720" cy="541334"/>
      </dsp:txXfrm>
    </dsp:sp>
    <dsp:sp modelId="{401FAD05-4CF5-4912-8CBD-745907912A2E}">
      <dsp:nvSpPr>
        <dsp:cNvPr id="0" name=""/>
        <dsp:cNvSpPr/>
      </dsp:nvSpPr>
      <dsp:spPr>
        <a:xfrm rot="10800000">
          <a:off x="0" y="1726307"/>
          <a:ext cx="6480720" cy="1030758"/>
        </a:xfrm>
        <a:prstGeom prst="upArrowCallou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13333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-13333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Программы модернизации образовательных организаций СПО в субъектах РФ в целях устранения дефицита квалифицированных рабочих кадров  </a:t>
          </a:r>
          <a:r>
            <a:rPr lang="ru-RU" sz="1600" b="1" kern="1200" baseline="30000" dirty="0">
              <a:solidFill>
                <a:srgbClr val="FF0000"/>
              </a:solidFill>
            </a:rPr>
            <a:t>*</a:t>
          </a:r>
          <a:endParaRPr lang="ru-RU" sz="1400" kern="1200" baseline="30000" dirty="0">
            <a:solidFill>
              <a:srgbClr val="FF0000"/>
            </a:solidFill>
          </a:endParaRPr>
        </a:p>
      </dsp:txBody>
      <dsp:txXfrm rot="10800000">
        <a:off x="0" y="1726307"/>
        <a:ext cx="6480720" cy="669756"/>
      </dsp:txXfrm>
    </dsp:sp>
    <dsp:sp modelId="{C2C7856E-34EF-4296-BE2B-08FB81243C48}">
      <dsp:nvSpPr>
        <dsp:cNvPr id="0" name=""/>
        <dsp:cNvSpPr/>
      </dsp:nvSpPr>
      <dsp:spPr>
        <a:xfrm rot="10800000">
          <a:off x="0" y="877634"/>
          <a:ext cx="6480720" cy="832573"/>
        </a:xfrm>
        <a:prstGeom prst="upArrowCallou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6667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-26667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bg2"/>
              </a:solidFill>
            </a:rPr>
            <a:t>Федеральный проект «Молодые профессионалы»</a:t>
          </a:r>
          <a:endParaRPr lang="ru-RU" sz="1800" kern="1200" dirty="0">
            <a:solidFill>
              <a:schemeClr val="bg2"/>
            </a:solidFill>
          </a:endParaRPr>
        </a:p>
      </dsp:txBody>
      <dsp:txXfrm rot="10800000">
        <a:off x="0" y="877634"/>
        <a:ext cx="6480720" cy="540981"/>
      </dsp:txXfrm>
    </dsp:sp>
    <dsp:sp modelId="{37F8B189-570E-4280-B420-3A62D1B697AB}">
      <dsp:nvSpPr>
        <dsp:cNvPr id="0" name=""/>
        <dsp:cNvSpPr/>
      </dsp:nvSpPr>
      <dsp:spPr>
        <a:xfrm rot="10800000">
          <a:off x="0" y="304"/>
          <a:ext cx="6480720" cy="832573"/>
        </a:xfrm>
        <a:prstGeom prst="upArrowCallou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bg1"/>
              </a:solidFill>
            </a:rPr>
            <a:t>Национальный проект «Образование»</a:t>
          </a:r>
          <a:endParaRPr lang="ru-RU" sz="2000" kern="1200" dirty="0">
            <a:solidFill>
              <a:schemeClr val="bg1"/>
            </a:solidFill>
          </a:endParaRPr>
        </a:p>
      </dsp:txBody>
      <dsp:txXfrm rot="10800000">
        <a:off x="0" y="304"/>
        <a:ext cx="6480720" cy="5409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4F4621-F913-40AA-ADDB-909517A1BACB}">
      <dsp:nvSpPr>
        <dsp:cNvPr id="0" name=""/>
        <dsp:cNvSpPr/>
      </dsp:nvSpPr>
      <dsp:spPr>
        <a:xfrm>
          <a:off x="843928" y="1120360"/>
          <a:ext cx="865063" cy="1853421"/>
        </a:xfrm>
        <a:prstGeom prst="roundRect">
          <a:avLst>
            <a:gd name="adj" fmla="val 10000"/>
          </a:avLst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Федеральный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проект</a:t>
          </a:r>
          <a:endParaRPr lang="ru-RU" sz="1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69265" y="1145697"/>
        <a:ext cx="814389" cy="1802747"/>
      </dsp:txXfrm>
    </dsp:sp>
    <dsp:sp modelId="{5C3846D3-CF2A-4E2A-8938-876D3350E03D}">
      <dsp:nvSpPr>
        <dsp:cNvPr id="0" name=""/>
        <dsp:cNvSpPr/>
      </dsp:nvSpPr>
      <dsp:spPr>
        <a:xfrm rot="17537062">
          <a:off x="1352993" y="1496184"/>
          <a:ext cx="1146909" cy="40521"/>
        </a:xfrm>
        <a:custGeom>
          <a:avLst/>
          <a:gdLst/>
          <a:ahLst/>
          <a:cxnLst/>
          <a:rect l="0" t="0" r="0" b="0"/>
          <a:pathLst>
            <a:path>
              <a:moveTo>
                <a:pt x="0" y="20260"/>
              </a:moveTo>
              <a:lnTo>
                <a:pt x="1146909" y="20260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97775" y="1487773"/>
        <a:ext cx="57345" cy="57345"/>
      </dsp:txXfrm>
    </dsp:sp>
    <dsp:sp modelId="{D6D91291-1806-4517-9F3C-A862B9E7E17B}">
      <dsp:nvSpPr>
        <dsp:cNvPr id="0" name=""/>
        <dsp:cNvSpPr/>
      </dsp:nvSpPr>
      <dsp:spPr>
        <a:xfrm>
          <a:off x="2143904" y="248599"/>
          <a:ext cx="1598902" cy="1474440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Региональная составляющая</a:t>
          </a:r>
          <a:endParaRPr lang="ru-RU" sz="1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87089" y="291784"/>
        <a:ext cx="1512532" cy="1388070"/>
      </dsp:txXfrm>
    </dsp:sp>
    <dsp:sp modelId="{C1329C0E-214C-4C8D-AEA5-763FA8CC6795}">
      <dsp:nvSpPr>
        <dsp:cNvPr id="0" name=""/>
        <dsp:cNvSpPr/>
      </dsp:nvSpPr>
      <dsp:spPr>
        <a:xfrm rot="19595120">
          <a:off x="3664883" y="705945"/>
          <a:ext cx="942858" cy="40521"/>
        </a:xfrm>
        <a:custGeom>
          <a:avLst/>
          <a:gdLst/>
          <a:ahLst/>
          <a:cxnLst/>
          <a:rect l="0" t="0" r="0" b="0"/>
          <a:pathLst>
            <a:path>
              <a:moveTo>
                <a:pt x="0" y="20260"/>
              </a:moveTo>
              <a:lnTo>
                <a:pt x="942858" y="20260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12741" y="702635"/>
        <a:ext cx="47142" cy="47142"/>
      </dsp:txXfrm>
    </dsp:sp>
    <dsp:sp modelId="{4287A205-D4AD-483B-AEB2-43E7CD9B40DB}">
      <dsp:nvSpPr>
        <dsp:cNvPr id="0" name=""/>
        <dsp:cNvSpPr/>
      </dsp:nvSpPr>
      <dsp:spPr>
        <a:xfrm>
          <a:off x="4529818" y="3427"/>
          <a:ext cx="2311621" cy="926330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Программа развития/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модернизации ПОО</a:t>
          </a:r>
          <a:endParaRPr lang="ru-RU" sz="1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56949" y="30558"/>
        <a:ext cx="2257359" cy="872068"/>
      </dsp:txXfrm>
    </dsp:sp>
    <dsp:sp modelId="{A598F96E-2761-4A38-8631-4B8B1C7784F3}">
      <dsp:nvSpPr>
        <dsp:cNvPr id="0" name=""/>
        <dsp:cNvSpPr/>
      </dsp:nvSpPr>
      <dsp:spPr>
        <a:xfrm rot="2085250">
          <a:off x="3657366" y="1238586"/>
          <a:ext cx="957893" cy="40521"/>
        </a:xfrm>
        <a:custGeom>
          <a:avLst/>
          <a:gdLst/>
          <a:ahLst/>
          <a:cxnLst/>
          <a:rect l="0" t="0" r="0" b="0"/>
          <a:pathLst>
            <a:path>
              <a:moveTo>
                <a:pt x="0" y="20260"/>
              </a:moveTo>
              <a:lnTo>
                <a:pt x="957893" y="20260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12365" y="1234899"/>
        <a:ext cx="47894" cy="47894"/>
      </dsp:txXfrm>
    </dsp:sp>
    <dsp:sp modelId="{7D198BC1-3E62-424C-A8B9-A23C80EF725D}">
      <dsp:nvSpPr>
        <dsp:cNvPr id="0" name=""/>
        <dsp:cNvSpPr/>
      </dsp:nvSpPr>
      <dsp:spPr>
        <a:xfrm>
          <a:off x="4529818" y="1068708"/>
          <a:ext cx="2329611" cy="926330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Программа развития/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модернизации ПОО</a:t>
          </a:r>
          <a:endParaRPr lang="ru-RU" sz="14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56949" y="1095839"/>
        <a:ext cx="2275349" cy="872068"/>
      </dsp:txXfrm>
    </dsp:sp>
    <dsp:sp modelId="{CFC78372-9DB9-48FA-9BAD-84076AD90A68}">
      <dsp:nvSpPr>
        <dsp:cNvPr id="0" name=""/>
        <dsp:cNvSpPr/>
      </dsp:nvSpPr>
      <dsp:spPr>
        <a:xfrm rot="4014769">
          <a:off x="1371899" y="2536945"/>
          <a:ext cx="1109098" cy="40521"/>
        </a:xfrm>
        <a:custGeom>
          <a:avLst/>
          <a:gdLst/>
          <a:ahLst/>
          <a:cxnLst/>
          <a:rect l="0" t="0" r="0" b="0"/>
          <a:pathLst>
            <a:path>
              <a:moveTo>
                <a:pt x="0" y="20260"/>
              </a:moveTo>
              <a:lnTo>
                <a:pt x="1109098" y="20260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98721" y="2529479"/>
        <a:ext cx="55454" cy="55454"/>
      </dsp:txXfrm>
    </dsp:sp>
    <dsp:sp modelId="{07B2C340-19E1-40E9-8FD3-C2300CBB1D68}">
      <dsp:nvSpPr>
        <dsp:cNvPr id="0" name=""/>
        <dsp:cNvSpPr/>
      </dsp:nvSpPr>
      <dsp:spPr>
        <a:xfrm>
          <a:off x="2143904" y="2385274"/>
          <a:ext cx="1630768" cy="1364133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Региональная составляющая</a:t>
          </a:r>
          <a:endParaRPr lang="ru-RU" sz="1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83858" y="2425228"/>
        <a:ext cx="1550860" cy="1284225"/>
      </dsp:txXfrm>
    </dsp:sp>
    <dsp:sp modelId="{F487A751-E22E-4E3C-8A33-B08F6B4A7842}">
      <dsp:nvSpPr>
        <dsp:cNvPr id="0" name=""/>
        <dsp:cNvSpPr/>
      </dsp:nvSpPr>
      <dsp:spPr>
        <a:xfrm rot="19725858">
          <a:off x="3707960" y="2808429"/>
          <a:ext cx="920435" cy="40521"/>
        </a:xfrm>
        <a:custGeom>
          <a:avLst/>
          <a:gdLst/>
          <a:ahLst/>
          <a:cxnLst/>
          <a:rect l="0" t="0" r="0" b="0"/>
          <a:pathLst>
            <a:path>
              <a:moveTo>
                <a:pt x="0" y="20260"/>
              </a:moveTo>
              <a:lnTo>
                <a:pt x="920435" y="20260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45167" y="2805680"/>
        <a:ext cx="46021" cy="46021"/>
      </dsp:txXfrm>
    </dsp:sp>
    <dsp:sp modelId="{6589E06F-FE1A-4F0F-B519-E4A4F47521EC}">
      <dsp:nvSpPr>
        <dsp:cNvPr id="0" name=""/>
        <dsp:cNvSpPr/>
      </dsp:nvSpPr>
      <dsp:spPr>
        <a:xfrm>
          <a:off x="4561684" y="2133989"/>
          <a:ext cx="2296578" cy="912102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Программа развития/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модернизации ПОО</a:t>
          </a:r>
          <a:endParaRPr lang="ru-RU" sz="14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88399" y="2160704"/>
        <a:ext cx="2243148" cy="858672"/>
      </dsp:txXfrm>
    </dsp:sp>
    <dsp:sp modelId="{31F28A10-DA50-406C-BDB3-DB5759896178}">
      <dsp:nvSpPr>
        <dsp:cNvPr id="0" name=""/>
        <dsp:cNvSpPr/>
      </dsp:nvSpPr>
      <dsp:spPr>
        <a:xfrm rot="2185784">
          <a:off x="3679100" y="3337513"/>
          <a:ext cx="978156" cy="40521"/>
        </a:xfrm>
        <a:custGeom>
          <a:avLst/>
          <a:gdLst/>
          <a:ahLst/>
          <a:cxnLst/>
          <a:rect l="0" t="0" r="0" b="0"/>
          <a:pathLst>
            <a:path>
              <a:moveTo>
                <a:pt x="0" y="20260"/>
              </a:moveTo>
              <a:lnTo>
                <a:pt x="978156" y="20260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43724" y="3333320"/>
        <a:ext cx="48907" cy="48907"/>
      </dsp:txXfrm>
    </dsp:sp>
    <dsp:sp modelId="{FB789D5D-E316-4B52-A6F8-D13DD20C571D}">
      <dsp:nvSpPr>
        <dsp:cNvPr id="0" name=""/>
        <dsp:cNvSpPr/>
      </dsp:nvSpPr>
      <dsp:spPr>
        <a:xfrm>
          <a:off x="4561684" y="3185041"/>
          <a:ext cx="2297745" cy="926330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Программа развития/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модернизации ПОО</a:t>
          </a:r>
          <a:endParaRPr lang="ru-RU" sz="14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88815" y="3212172"/>
        <a:ext cx="2243483" cy="8720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0D28C1-C012-4698-99B9-0B7791C858A3}">
      <dsp:nvSpPr>
        <dsp:cNvPr id="0" name=""/>
        <dsp:cNvSpPr/>
      </dsp:nvSpPr>
      <dsp:spPr>
        <a:xfrm rot="4396374">
          <a:off x="742584" y="746170"/>
          <a:ext cx="3237004" cy="2257407"/>
        </a:xfrm>
        <a:prstGeom prst="swooshArrow">
          <a:avLst>
            <a:gd name="adj1" fmla="val 16310"/>
            <a:gd name="adj2" fmla="val 313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C71F317-C868-440F-B2A3-BD5E4E0761BD}">
      <dsp:nvSpPr>
        <dsp:cNvPr id="0" name=""/>
        <dsp:cNvSpPr/>
      </dsp:nvSpPr>
      <dsp:spPr>
        <a:xfrm>
          <a:off x="2302323" y="1456027"/>
          <a:ext cx="81744" cy="81744"/>
        </a:xfrm>
        <a:prstGeom prst="ellips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862EEDF2-C027-4AF0-8415-3A8DED43F5E5}">
      <dsp:nvSpPr>
        <dsp:cNvPr id="0" name=""/>
        <dsp:cNvSpPr/>
      </dsp:nvSpPr>
      <dsp:spPr>
        <a:xfrm>
          <a:off x="-139949" y="0"/>
          <a:ext cx="2905677" cy="599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2060"/>
              </a:solidFill>
            </a:rPr>
            <a:t>Государственный заказчик </a:t>
          </a:r>
        </a:p>
      </dsp:txBody>
      <dsp:txXfrm>
        <a:off x="-139949" y="0"/>
        <a:ext cx="2905677" cy="599959"/>
      </dsp:txXfrm>
    </dsp:sp>
    <dsp:sp modelId="{A5A6AE88-1633-4E8F-A882-EC983E4E0F35}">
      <dsp:nvSpPr>
        <dsp:cNvPr id="0" name=""/>
        <dsp:cNvSpPr/>
      </dsp:nvSpPr>
      <dsp:spPr>
        <a:xfrm>
          <a:off x="2175698" y="232442"/>
          <a:ext cx="1756366" cy="1291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tx2">
                  <a:lumMod val="50000"/>
                </a:schemeClr>
              </a:solidFill>
            </a:rPr>
            <a:t>Формирование структуры и объемов  подготовки «Сверху-вниз»</a:t>
          </a:r>
        </a:p>
      </dsp:txBody>
      <dsp:txXfrm>
        <a:off x="2175698" y="232442"/>
        <a:ext cx="1756366" cy="1291041"/>
      </dsp:txXfrm>
    </dsp:sp>
    <dsp:sp modelId="{4A68A8C5-D3CC-420A-AAA4-B125D3B429AF}">
      <dsp:nvSpPr>
        <dsp:cNvPr id="0" name=""/>
        <dsp:cNvSpPr/>
      </dsp:nvSpPr>
      <dsp:spPr>
        <a:xfrm>
          <a:off x="1008105" y="3149788"/>
          <a:ext cx="2062361" cy="599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rgbClr val="0070C0"/>
              </a:solidFill>
            </a:rPr>
            <a:t>Образовательная организация</a:t>
          </a:r>
        </a:p>
      </dsp:txBody>
      <dsp:txXfrm>
        <a:off x="1008105" y="3149788"/>
        <a:ext cx="2062361" cy="5999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0D28C1-C012-4698-99B9-0B7791C858A3}">
      <dsp:nvSpPr>
        <dsp:cNvPr id="0" name=""/>
        <dsp:cNvSpPr/>
      </dsp:nvSpPr>
      <dsp:spPr>
        <a:xfrm rot="15384207">
          <a:off x="-263553" y="896908"/>
          <a:ext cx="2970865" cy="1855697"/>
        </a:xfrm>
        <a:prstGeom prst="swooshArrow">
          <a:avLst>
            <a:gd name="adj1" fmla="val 16310"/>
            <a:gd name="adj2" fmla="val 313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C71F317-C868-440F-B2A3-BD5E4E0761BD}">
      <dsp:nvSpPr>
        <dsp:cNvPr id="0" name=""/>
        <dsp:cNvSpPr/>
      </dsp:nvSpPr>
      <dsp:spPr>
        <a:xfrm>
          <a:off x="2482441" y="1470404"/>
          <a:ext cx="82956" cy="82956"/>
        </a:xfrm>
        <a:prstGeom prst="ellips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862EEDF2-C027-4AF0-8415-3A8DED43F5E5}">
      <dsp:nvSpPr>
        <dsp:cNvPr id="0" name=""/>
        <dsp:cNvSpPr/>
      </dsp:nvSpPr>
      <dsp:spPr>
        <a:xfrm>
          <a:off x="-177754" y="-7207"/>
          <a:ext cx="2948753" cy="608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2060"/>
              </a:solidFill>
            </a:rPr>
            <a:t>Государственный заказчик </a:t>
          </a:r>
        </a:p>
      </dsp:txBody>
      <dsp:txXfrm>
        <a:off x="-177754" y="-7207"/>
        <a:ext cx="2948753" cy="608853"/>
      </dsp:txXfrm>
    </dsp:sp>
    <dsp:sp modelId="{A5A6AE88-1633-4E8F-A882-EC983E4E0F35}">
      <dsp:nvSpPr>
        <dsp:cNvPr id="0" name=""/>
        <dsp:cNvSpPr/>
      </dsp:nvSpPr>
      <dsp:spPr>
        <a:xfrm>
          <a:off x="2658920" y="0"/>
          <a:ext cx="1841782" cy="1310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tx2">
                  <a:lumMod val="50000"/>
                </a:schemeClr>
              </a:solidFill>
            </a:rPr>
            <a:t>Формирование расчетов и проектов в логике «Снизу вверх» с учетом требований территориального рынка труда</a:t>
          </a:r>
        </a:p>
      </dsp:txBody>
      <dsp:txXfrm>
        <a:off x="2658920" y="0"/>
        <a:ext cx="1841782" cy="1310180"/>
      </dsp:txXfrm>
    </dsp:sp>
    <dsp:sp modelId="{4A68A8C5-D3CC-420A-AAA4-B125D3B429AF}">
      <dsp:nvSpPr>
        <dsp:cNvPr id="0" name=""/>
        <dsp:cNvSpPr/>
      </dsp:nvSpPr>
      <dsp:spPr>
        <a:xfrm>
          <a:off x="2458536" y="3081029"/>
          <a:ext cx="2092934" cy="6376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rgbClr val="0070C0"/>
              </a:solidFill>
            </a:rPr>
            <a:t>Образовательная организация</a:t>
          </a:r>
        </a:p>
      </dsp:txBody>
      <dsp:txXfrm>
        <a:off x="2458536" y="3081029"/>
        <a:ext cx="2092934" cy="6376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01DAEF-8DB8-478A-A96B-A5457AB7CD4E}">
      <dsp:nvSpPr>
        <dsp:cNvPr id="0" name=""/>
        <dsp:cNvSpPr/>
      </dsp:nvSpPr>
      <dsp:spPr>
        <a:xfrm>
          <a:off x="6084" y="1661675"/>
          <a:ext cx="2519367" cy="18540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Актуализация</a:t>
          </a:r>
          <a:endParaRPr lang="ru-RU" sz="16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Дополнение квалификациями НОК</a:t>
          </a:r>
          <a:endParaRPr lang="ru-RU" sz="16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752" y="1704343"/>
        <a:ext cx="2434031" cy="1371447"/>
      </dsp:txXfrm>
    </dsp:sp>
    <dsp:sp modelId="{6F27AB80-5FBC-4544-89A9-8A75C9FA4C50}">
      <dsp:nvSpPr>
        <dsp:cNvPr id="0" name=""/>
        <dsp:cNvSpPr/>
      </dsp:nvSpPr>
      <dsp:spPr>
        <a:xfrm rot="7062757">
          <a:off x="1728545" y="2314548"/>
          <a:ext cx="2554549" cy="2668853"/>
        </a:xfrm>
        <a:prstGeom prst="circularArrow">
          <a:avLst>
            <a:gd name="adj1" fmla="val 2459"/>
            <a:gd name="adj2" fmla="val 297721"/>
            <a:gd name="adj3" fmla="val 2113430"/>
            <a:gd name="adj4" fmla="val 9064687"/>
            <a:gd name="adj5" fmla="val 286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88309B-C3AB-4769-9BC7-DEC5CBDD89A2}">
      <dsp:nvSpPr>
        <dsp:cNvPr id="0" name=""/>
        <dsp:cNvSpPr/>
      </dsp:nvSpPr>
      <dsp:spPr>
        <a:xfrm>
          <a:off x="641337" y="2951532"/>
          <a:ext cx="1998177" cy="11284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Перечень профессий для ПО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4389" y="2984584"/>
        <a:ext cx="1932073" cy="1062360"/>
      </dsp:txXfrm>
    </dsp:sp>
    <dsp:sp modelId="{72CFD763-7923-4574-9892-84DFABC25F4F}">
      <dsp:nvSpPr>
        <dsp:cNvPr id="0" name=""/>
        <dsp:cNvSpPr/>
      </dsp:nvSpPr>
      <dsp:spPr>
        <a:xfrm>
          <a:off x="2959860" y="1854938"/>
          <a:ext cx="2839453" cy="18540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Сокращение срока подготовки</a:t>
          </a:r>
          <a:endParaRPr lang="ru-RU" sz="16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Перенос </a:t>
          </a:r>
          <a:endParaRPr lang="ru-RU" sz="16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Укрупнение </a:t>
          </a:r>
          <a:endParaRPr lang="ru-RU" sz="16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Упразднение</a:t>
          </a:r>
          <a:endParaRPr lang="ru-RU" sz="16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02528" y="2294911"/>
        <a:ext cx="2754117" cy="1371447"/>
      </dsp:txXfrm>
    </dsp:sp>
    <dsp:sp modelId="{524C1F23-114E-4C91-8DF1-3AB69016A761}">
      <dsp:nvSpPr>
        <dsp:cNvPr id="0" name=""/>
        <dsp:cNvSpPr/>
      </dsp:nvSpPr>
      <dsp:spPr>
        <a:xfrm>
          <a:off x="3892424" y="340507"/>
          <a:ext cx="3037942" cy="3037942"/>
        </a:xfrm>
        <a:prstGeom prst="circularArrow">
          <a:avLst>
            <a:gd name="adj1" fmla="val 2214"/>
            <a:gd name="adj2" fmla="val 266608"/>
            <a:gd name="adj3" fmla="val 19523911"/>
            <a:gd name="adj4" fmla="val 12541540"/>
            <a:gd name="adj5" fmla="val 2583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91C494-4A47-42E4-A43E-678437E756C4}">
      <dsp:nvSpPr>
        <dsp:cNvPr id="0" name=""/>
        <dsp:cNvSpPr/>
      </dsp:nvSpPr>
      <dsp:spPr>
        <a:xfrm>
          <a:off x="3486451" y="1046248"/>
          <a:ext cx="2305917" cy="12338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Перечень профессий СПО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22588" y="1082385"/>
        <a:ext cx="2233643" cy="1161531"/>
      </dsp:txXfrm>
    </dsp:sp>
    <dsp:sp modelId="{56EA74C4-E23B-49D3-B2C4-B717CB2CADCE}">
      <dsp:nvSpPr>
        <dsp:cNvPr id="0" name=""/>
        <dsp:cNvSpPr/>
      </dsp:nvSpPr>
      <dsp:spPr>
        <a:xfrm>
          <a:off x="6267540" y="1211753"/>
          <a:ext cx="2247949" cy="22739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Объединение  </a:t>
          </a:r>
          <a:endParaRPr lang="ru-RU" sz="16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Введение новых</a:t>
          </a:r>
          <a:endParaRPr lang="ru-RU" sz="16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Сокращение сроков подготовки</a:t>
          </a:r>
          <a:endParaRPr lang="ru-RU" sz="16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Актуализация присваиваемых квалификаций</a:t>
          </a:r>
          <a:endParaRPr lang="ru-RU" sz="16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19871" y="1264084"/>
        <a:ext cx="2143287" cy="1682039"/>
      </dsp:txXfrm>
    </dsp:sp>
    <dsp:sp modelId="{A409FF9C-A456-4B7F-964A-3F6870499B6D}">
      <dsp:nvSpPr>
        <dsp:cNvPr id="0" name=""/>
        <dsp:cNvSpPr/>
      </dsp:nvSpPr>
      <dsp:spPr>
        <a:xfrm>
          <a:off x="6412150" y="3573081"/>
          <a:ext cx="2633858" cy="1228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Перечень специальностей СПО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448142" y="3609073"/>
        <a:ext cx="2561874" cy="11568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8342E5-9E7D-46B2-B27B-4DD98B7BEEB6}">
      <dsp:nvSpPr>
        <dsp:cNvPr id="0" name=""/>
        <dsp:cNvSpPr/>
      </dsp:nvSpPr>
      <dsp:spPr>
        <a:xfrm rot="16200000">
          <a:off x="728811" y="0"/>
          <a:ext cx="2244624" cy="2244624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rPr>
            <a:t>АКТУАЛИЗАЦИЯ ФГОС СПО</a:t>
          </a:r>
          <a:endParaRPr lang="ru-RU" sz="1500" kern="1200" dirty="0">
            <a:solidFill>
              <a:schemeClr val="bg1"/>
            </a:solidFill>
          </a:endParaRPr>
        </a:p>
      </dsp:txBody>
      <dsp:txXfrm rot="5400000">
        <a:off x="728812" y="561155"/>
        <a:ext cx="1851815" cy="1122312"/>
      </dsp:txXfrm>
    </dsp:sp>
    <dsp:sp modelId="{EB0AEEED-3994-4DF6-8640-2FC18861FE9A}">
      <dsp:nvSpPr>
        <dsp:cNvPr id="0" name=""/>
        <dsp:cNvSpPr/>
      </dsp:nvSpPr>
      <dsp:spPr>
        <a:xfrm rot="5400000">
          <a:off x="4565388" y="-1414"/>
          <a:ext cx="2244624" cy="224745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rPr>
            <a:t>Разработка новых ФГОС СПО</a:t>
          </a:r>
        </a:p>
      </dsp:txBody>
      <dsp:txXfrm rot="-5400000">
        <a:off x="4956784" y="561156"/>
        <a:ext cx="1854643" cy="112231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53456D-A799-4D1C-8FD8-BDCA33BE423F}">
      <dsp:nvSpPr>
        <dsp:cNvPr id="0" name=""/>
        <dsp:cNvSpPr/>
      </dsp:nvSpPr>
      <dsp:spPr>
        <a:xfrm>
          <a:off x="0" y="20"/>
          <a:ext cx="8243836" cy="55008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100000">
              <a:schemeClr val="accent5">
                <a:hueOff val="0"/>
                <a:satOff val="0"/>
                <a:alphaOff val="0"/>
                <a:shade val="93000"/>
                <a:satMod val="130000"/>
                <a:lumMod val="5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Общесистемные требования</a:t>
          </a:r>
        </a:p>
      </dsp:txBody>
      <dsp:txXfrm>
        <a:off x="26853" y="26873"/>
        <a:ext cx="8190130" cy="496376"/>
      </dsp:txXfrm>
    </dsp:sp>
    <dsp:sp modelId="{DDD3D40F-BE05-46C9-9DE1-2A4EED7FE2CC}">
      <dsp:nvSpPr>
        <dsp:cNvPr id="0" name=""/>
        <dsp:cNvSpPr/>
      </dsp:nvSpPr>
      <dsp:spPr>
        <a:xfrm>
          <a:off x="0" y="564207"/>
          <a:ext cx="8243836" cy="550082"/>
        </a:xfrm>
        <a:prstGeom prst="roundRect">
          <a:avLst/>
        </a:prstGeom>
        <a:gradFill rotWithShape="0">
          <a:gsLst>
            <a:gs pos="0">
              <a:schemeClr val="accent5">
                <a:hueOff val="198838"/>
                <a:satOff val="0"/>
                <a:lumOff val="-9510"/>
                <a:alphaOff val="0"/>
                <a:shade val="51000"/>
                <a:satMod val="130000"/>
              </a:schemeClr>
            </a:gs>
            <a:gs pos="80000">
              <a:schemeClr val="accent5">
                <a:hueOff val="198838"/>
                <a:satOff val="0"/>
                <a:lumOff val="-9510"/>
                <a:alphaOff val="0"/>
                <a:shade val="93000"/>
                <a:satMod val="130000"/>
              </a:schemeClr>
            </a:gs>
            <a:gs pos="100000">
              <a:schemeClr val="accent5">
                <a:hueOff val="198838"/>
                <a:satOff val="0"/>
                <a:lumOff val="-951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Требования к материал.-техническому обеспечению</a:t>
          </a:r>
        </a:p>
      </dsp:txBody>
      <dsp:txXfrm>
        <a:off x="26853" y="591060"/>
        <a:ext cx="8190130" cy="496376"/>
      </dsp:txXfrm>
    </dsp:sp>
    <dsp:sp modelId="{1751681D-8B74-406B-93B7-6CA8185B7348}">
      <dsp:nvSpPr>
        <dsp:cNvPr id="0" name=""/>
        <dsp:cNvSpPr/>
      </dsp:nvSpPr>
      <dsp:spPr>
        <a:xfrm>
          <a:off x="0" y="1128395"/>
          <a:ext cx="8243836" cy="550082"/>
        </a:xfrm>
        <a:prstGeom prst="roundRect">
          <a:avLst/>
        </a:prstGeom>
        <a:gradFill rotWithShape="0">
          <a:gsLst>
            <a:gs pos="0">
              <a:schemeClr val="accent5">
                <a:hueOff val="397677"/>
                <a:satOff val="0"/>
                <a:lumOff val="-19019"/>
                <a:alphaOff val="0"/>
                <a:shade val="51000"/>
                <a:satMod val="130000"/>
              </a:schemeClr>
            </a:gs>
            <a:gs pos="80000">
              <a:schemeClr val="accent5">
                <a:hueOff val="397677"/>
                <a:satOff val="0"/>
                <a:lumOff val="-19019"/>
                <a:alphaOff val="0"/>
                <a:shade val="93000"/>
                <a:satMod val="130000"/>
              </a:schemeClr>
            </a:gs>
            <a:gs pos="100000">
              <a:schemeClr val="accent5">
                <a:hueOff val="397677"/>
                <a:satOff val="0"/>
                <a:lumOff val="-190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Требования к учебно-методическому обеспечению </a:t>
          </a:r>
        </a:p>
      </dsp:txBody>
      <dsp:txXfrm>
        <a:off x="26853" y="1155248"/>
        <a:ext cx="8190130" cy="496376"/>
      </dsp:txXfrm>
    </dsp:sp>
    <dsp:sp modelId="{F80012C7-CE69-4507-BFA6-E8045BAFB63A}">
      <dsp:nvSpPr>
        <dsp:cNvPr id="0" name=""/>
        <dsp:cNvSpPr/>
      </dsp:nvSpPr>
      <dsp:spPr>
        <a:xfrm>
          <a:off x="0" y="1692582"/>
          <a:ext cx="8243836" cy="550082"/>
        </a:xfrm>
        <a:prstGeom prst="roundRect">
          <a:avLst/>
        </a:prstGeom>
        <a:gradFill rotWithShape="0">
          <a:gsLst>
            <a:gs pos="0">
              <a:schemeClr val="accent5">
                <a:hueOff val="596516"/>
                <a:satOff val="0"/>
                <a:lumOff val="-28529"/>
                <a:alphaOff val="0"/>
                <a:shade val="51000"/>
                <a:satMod val="130000"/>
              </a:schemeClr>
            </a:gs>
            <a:gs pos="80000">
              <a:schemeClr val="accent5">
                <a:hueOff val="596516"/>
                <a:satOff val="0"/>
                <a:lumOff val="-28529"/>
                <a:alphaOff val="0"/>
                <a:shade val="93000"/>
                <a:satMod val="130000"/>
              </a:schemeClr>
            </a:gs>
            <a:gs pos="100000">
              <a:schemeClr val="accent5">
                <a:hueOff val="596516"/>
                <a:satOff val="0"/>
                <a:lumOff val="-2852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Требования к кадровым условиям</a:t>
          </a:r>
        </a:p>
      </dsp:txBody>
      <dsp:txXfrm>
        <a:off x="26853" y="1719435"/>
        <a:ext cx="8190130" cy="496376"/>
      </dsp:txXfrm>
    </dsp:sp>
    <dsp:sp modelId="{B8896CB1-380A-46F2-A4F8-C4A61DA91DDA}">
      <dsp:nvSpPr>
        <dsp:cNvPr id="0" name=""/>
        <dsp:cNvSpPr/>
      </dsp:nvSpPr>
      <dsp:spPr>
        <a:xfrm>
          <a:off x="0" y="2256770"/>
          <a:ext cx="8243836" cy="550082"/>
        </a:xfrm>
        <a:prstGeom prst="roundRect">
          <a:avLst/>
        </a:prstGeom>
        <a:gradFill rotWithShape="0">
          <a:gsLst>
            <a:gs pos="0">
              <a:schemeClr val="accent5">
                <a:hueOff val="795354"/>
                <a:satOff val="0"/>
                <a:lumOff val="-38039"/>
                <a:alphaOff val="0"/>
                <a:shade val="51000"/>
                <a:satMod val="130000"/>
              </a:schemeClr>
            </a:gs>
            <a:gs pos="80000">
              <a:schemeClr val="accent5">
                <a:hueOff val="795354"/>
                <a:satOff val="0"/>
                <a:lumOff val="-38039"/>
                <a:alphaOff val="0"/>
                <a:shade val="93000"/>
                <a:satMod val="130000"/>
              </a:schemeClr>
            </a:gs>
            <a:gs pos="100000">
              <a:schemeClr val="accent5">
                <a:hueOff val="795354"/>
                <a:satOff val="0"/>
                <a:lumOff val="-380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Требования к финансовым условиям</a:t>
          </a:r>
        </a:p>
      </dsp:txBody>
      <dsp:txXfrm>
        <a:off x="26853" y="2283623"/>
        <a:ext cx="8190130" cy="49637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952176-A247-47AB-96AA-8BA6E7983F3B}">
      <dsp:nvSpPr>
        <dsp:cNvPr id="0" name=""/>
        <dsp:cNvSpPr/>
      </dsp:nvSpPr>
      <dsp:spPr>
        <a:xfrm>
          <a:off x="1440169" y="119166"/>
          <a:ext cx="2759047" cy="2058954"/>
        </a:xfrm>
        <a:prstGeom prst="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</a:t>
          </a: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осуществившие </a:t>
          </a: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прием на </a:t>
          </a: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профессии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ТОП-50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40169" y="119166"/>
        <a:ext cx="2759047" cy="2058954"/>
      </dsp:txXfrm>
    </dsp:sp>
    <dsp:sp modelId="{A6FF6436-3153-4A3D-AFC7-0B886758D7D7}">
      <dsp:nvSpPr>
        <dsp:cNvPr id="0" name=""/>
        <dsp:cNvSpPr/>
      </dsp:nvSpPr>
      <dsp:spPr>
        <a:xfrm>
          <a:off x="4680532" y="105963"/>
          <a:ext cx="2786181" cy="2072165"/>
        </a:xfrm>
        <a:prstGeom prst="rect">
          <a:avLst/>
        </a:prstGeom>
        <a:solidFill>
          <a:schemeClr val="accent6">
            <a:shade val="50000"/>
            <a:hueOff val="-324984"/>
            <a:satOff val="-11522"/>
            <a:lumOff val="1972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</a:t>
          </a: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осуществившие </a:t>
          </a: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прием на </a:t>
          </a: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специальности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ТОП-50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0532" y="105963"/>
        <a:ext cx="2786181" cy="2072165"/>
      </dsp:txXfrm>
    </dsp:sp>
    <dsp:sp modelId="{0038E4FE-CB9A-48B2-8C2B-1451D3E8DE85}">
      <dsp:nvSpPr>
        <dsp:cNvPr id="0" name=""/>
        <dsp:cNvSpPr/>
      </dsp:nvSpPr>
      <dsp:spPr>
        <a:xfrm>
          <a:off x="0" y="2418450"/>
          <a:ext cx="2628178" cy="2701826"/>
        </a:xfrm>
        <a:prstGeom prst="rect">
          <a:avLst/>
        </a:prstGeom>
        <a:solidFill>
          <a:schemeClr val="accent5">
            <a:lumMod val="2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осуществившие набор в 2018 году по </a:t>
          </a: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профессиям и специальностям </a:t>
          </a: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соответствии с актуализированными </a:t>
          </a: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ФГОС СПО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418450"/>
        <a:ext cx="2628178" cy="2701826"/>
      </dsp:txXfrm>
    </dsp:sp>
    <dsp:sp modelId="{2A152B9A-4C42-4B29-AD9A-66F16E2CEA14}">
      <dsp:nvSpPr>
        <dsp:cNvPr id="0" name=""/>
        <dsp:cNvSpPr/>
      </dsp:nvSpPr>
      <dsp:spPr>
        <a:xfrm>
          <a:off x="2880329" y="2443480"/>
          <a:ext cx="2630920" cy="2753373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принявшие решение о переводе обучающихся </a:t>
          </a: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 программы квалифицированных </a:t>
          </a: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рабочих </a:t>
          </a: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соответствии с актуализированными </a:t>
          </a: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ФГОС СПО</a:t>
          </a:r>
        </a:p>
      </dsp:txBody>
      <dsp:txXfrm>
        <a:off x="2880329" y="2443480"/>
        <a:ext cx="2630920" cy="2753373"/>
      </dsp:txXfrm>
    </dsp:sp>
    <dsp:sp modelId="{40ECD8A9-DE24-4264-827B-D7CC85B99A04}">
      <dsp:nvSpPr>
        <dsp:cNvPr id="0" name=""/>
        <dsp:cNvSpPr/>
      </dsp:nvSpPr>
      <dsp:spPr>
        <a:xfrm>
          <a:off x="5788029" y="2451944"/>
          <a:ext cx="2636906" cy="2727837"/>
        </a:xfrm>
        <a:prstGeom prst="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принявшие решение о переводе обучающихся </a:t>
          </a: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 программы специалистов </a:t>
          </a: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среднего звена </a:t>
          </a: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соответствии с актуализированными ФГОС СПО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88029" y="2451944"/>
        <a:ext cx="2636906" cy="27278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37D76-6753-4164-82A5-6F6509EFC22C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E8953-9A2C-4E7B-B5C5-77A4CE8D5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268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6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23248-689E-43B9-A313-1522DA3B33A3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496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E8953-9A2C-4E7B-B5C5-77A4CE8D5F2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57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23248-689E-43B9-A313-1522DA3B33A3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015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23248-689E-43B9-A313-1522DA3B33A3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496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01" name="Group 10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3882" name="Group 90"/>
            <p:cNvGrpSpPr>
              <a:grpSpLocks/>
            </p:cNvGrpSpPr>
            <p:nvPr userDrawn="1"/>
          </p:nvGrpSpPr>
          <p:grpSpPr bwMode="auto">
            <a:xfrm>
              <a:off x="696" y="1979"/>
              <a:ext cx="3132" cy="324"/>
              <a:chOff x="696" y="894"/>
              <a:chExt cx="3132" cy="324"/>
            </a:xfrm>
          </p:grpSpPr>
          <p:sp>
            <p:nvSpPr>
              <p:cNvPr id="33878" name="Rectangle 86"/>
              <p:cNvSpPr>
                <a:spLocks noChangeArrowheads="1"/>
              </p:cNvSpPr>
              <p:nvPr userDrawn="1"/>
            </p:nvSpPr>
            <p:spPr bwMode="ltGray">
              <a:xfrm>
                <a:off x="696" y="894"/>
                <a:ext cx="1104" cy="288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79" name="Rectangle 87"/>
              <p:cNvSpPr>
                <a:spLocks noChangeArrowheads="1"/>
              </p:cNvSpPr>
              <p:nvPr userDrawn="1"/>
            </p:nvSpPr>
            <p:spPr bwMode="ltGray">
              <a:xfrm>
                <a:off x="696" y="1122"/>
                <a:ext cx="1440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80" name="Rectangle 88"/>
              <p:cNvSpPr>
                <a:spLocks noChangeArrowheads="1"/>
              </p:cNvSpPr>
              <p:nvPr userDrawn="1"/>
            </p:nvSpPr>
            <p:spPr bwMode="ltGray">
              <a:xfrm>
                <a:off x="1716" y="1068"/>
                <a:ext cx="2112" cy="108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81" name="Rectangle 89"/>
              <p:cNvSpPr>
                <a:spLocks noChangeArrowheads="1"/>
              </p:cNvSpPr>
              <p:nvPr userDrawn="1"/>
            </p:nvSpPr>
            <p:spPr bwMode="ltGray">
              <a:xfrm>
                <a:off x="1713" y="954"/>
                <a:ext cx="1872" cy="144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3848" name="Rectangle 56"/>
            <p:cNvSpPr>
              <a:spLocks noChangeArrowheads="1"/>
            </p:cNvSpPr>
            <p:nvPr userDrawn="1"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3794" name="Group 2"/>
            <p:cNvGrpSpPr>
              <a:grpSpLocks/>
            </p:cNvGrpSpPr>
            <p:nvPr userDrawn="1"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33795" name="Group 3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33796" name="Line 4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797" name="Line 5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798" name="Line 6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799" name="Line 7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00" name="Line 8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01" name="Line 9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02" name="Line 10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03" name="Line 11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04" name="Line 12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05" name="Line 13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06" name="Line 14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07" name="Line 15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08" name="Line 16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09" name="Line 17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10" name="Line 18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11" name="Line 19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12" name="Line 20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13" name="Line 21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14" name="Line 22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15" name="Line 23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16" name="Line 24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17" name="Line 25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3818" name="Group 26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33819" name="Line 27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20" name="Line 28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21" name="Line 29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22" name="Line 30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23" name="Line 31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24" name="Line 32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25" name="Line 33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26" name="Line 34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27" name="Line 35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28" name="Line 36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29" name="Line 37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30" name="Line 38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31" name="Line 39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32" name="Line 40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33" name="Line 41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34" name="Line 42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35" name="Line 43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36" name="Line 44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37" name="Line 45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38" name="Line 46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39" name="Line 47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40" name="Line 48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41" name="Line 49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42" name="Line 50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43" name="Line 51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44" name="Line 52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45" name="Line 53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46" name="Line 54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847" name="Line 55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3855" name="Group 63"/>
            <p:cNvGrpSpPr>
              <a:grpSpLocks/>
            </p:cNvGrpSpPr>
            <p:nvPr userDrawn="1"/>
          </p:nvGrpSpPr>
          <p:grpSpPr bwMode="auto">
            <a:xfrm>
              <a:off x="4512" y="3984"/>
              <a:ext cx="912" cy="288"/>
              <a:chOff x="4512" y="3984"/>
              <a:chExt cx="912" cy="288"/>
            </a:xfrm>
          </p:grpSpPr>
          <p:sp>
            <p:nvSpPr>
              <p:cNvPr id="33856" name="Rectangle 64" descr="60%"/>
              <p:cNvSpPr>
                <a:spLocks noChangeArrowheads="1"/>
              </p:cNvSpPr>
              <p:nvPr userDrawn="1"/>
            </p:nvSpPr>
            <p:spPr bwMode="ltGray">
              <a:xfrm>
                <a:off x="4560" y="4032"/>
                <a:ext cx="816" cy="192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57" name="Line 65"/>
              <p:cNvSpPr>
                <a:spLocks noChangeShapeType="1"/>
              </p:cNvSpPr>
              <p:nvPr userDrawn="1"/>
            </p:nvSpPr>
            <p:spPr bwMode="ltGray">
              <a:xfrm>
                <a:off x="4512" y="4032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58" name="Line 66"/>
              <p:cNvSpPr>
                <a:spLocks noChangeShapeType="1"/>
              </p:cNvSpPr>
              <p:nvPr userDrawn="1"/>
            </p:nvSpPr>
            <p:spPr bwMode="ltGray">
              <a:xfrm>
                <a:off x="4512" y="4224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59" name="Line 67"/>
              <p:cNvSpPr>
                <a:spLocks noChangeShapeType="1"/>
              </p:cNvSpPr>
              <p:nvPr userDrawn="1"/>
            </p:nvSpPr>
            <p:spPr bwMode="ltGray">
              <a:xfrm>
                <a:off x="4560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60" name="Line 68"/>
              <p:cNvSpPr>
                <a:spLocks noChangeShapeType="1"/>
              </p:cNvSpPr>
              <p:nvPr userDrawn="1"/>
            </p:nvSpPr>
            <p:spPr bwMode="ltGray">
              <a:xfrm>
                <a:off x="5376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3872" name="Line 80"/>
            <p:cNvSpPr>
              <a:spLocks noChangeShapeType="1"/>
            </p:cNvSpPr>
            <p:nvPr userDrawn="1"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3898" name="Group 106"/>
            <p:cNvGrpSpPr>
              <a:grpSpLocks/>
            </p:cNvGrpSpPr>
            <p:nvPr userDrawn="1"/>
          </p:nvGrpSpPr>
          <p:grpSpPr bwMode="auto">
            <a:xfrm>
              <a:off x="261" y="1962"/>
              <a:ext cx="3567" cy="1494"/>
              <a:chOff x="261" y="877"/>
              <a:chExt cx="3567" cy="1494"/>
            </a:xfrm>
          </p:grpSpPr>
          <p:sp>
            <p:nvSpPr>
              <p:cNvPr id="33874" name="Line 82"/>
              <p:cNvSpPr>
                <a:spLocks noChangeShapeType="1"/>
              </p:cNvSpPr>
              <p:nvPr/>
            </p:nvSpPr>
            <p:spPr bwMode="ltGray">
              <a:xfrm flipH="1">
                <a:off x="261" y="951"/>
                <a:ext cx="1533" cy="3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75" name="Line 83"/>
              <p:cNvSpPr>
                <a:spLocks noChangeShapeType="1"/>
              </p:cNvSpPr>
              <p:nvPr/>
            </p:nvSpPr>
            <p:spPr bwMode="ltGray">
              <a:xfrm>
                <a:off x="383" y="879"/>
                <a:ext cx="0" cy="149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76" name="Arc 84"/>
              <p:cNvSpPr>
                <a:spLocks/>
              </p:cNvSpPr>
              <p:nvPr/>
            </p:nvSpPr>
            <p:spPr bwMode="ltGray">
              <a:xfrm rot="16200000" flipH="1">
                <a:off x="303" y="876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83" name="Arc 91"/>
              <p:cNvSpPr>
                <a:spLocks/>
              </p:cNvSpPr>
              <p:nvPr userDrawn="1"/>
            </p:nvSpPr>
            <p:spPr bwMode="ltGray">
              <a:xfrm>
                <a:off x="692" y="895"/>
                <a:ext cx="267" cy="209"/>
              </a:xfrm>
              <a:custGeom>
                <a:avLst/>
                <a:gdLst>
                  <a:gd name="G0" fmla="+- 16787 0 0"/>
                  <a:gd name="G1" fmla="+- 8563 0 0"/>
                  <a:gd name="G2" fmla="+- 21600 0 0"/>
                  <a:gd name="T0" fmla="*/ 36617 w 38387"/>
                  <a:gd name="T1" fmla="*/ 0 h 30163"/>
                  <a:gd name="T2" fmla="*/ 0 w 38387"/>
                  <a:gd name="T3" fmla="*/ 22156 h 30163"/>
                  <a:gd name="T4" fmla="*/ 16787 w 38387"/>
                  <a:gd name="T5" fmla="*/ 8563 h 30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387" h="30163" fill="none" extrusionOk="0">
                    <a:moveTo>
                      <a:pt x="36617" y="-1"/>
                    </a:moveTo>
                    <a:cubicBezTo>
                      <a:pt x="37784" y="2703"/>
                      <a:pt x="38387" y="5617"/>
                      <a:pt x="38387" y="8563"/>
                    </a:cubicBezTo>
                    <a:cubicBezTo>
                      <a:pt x="38387" y="20492"/>
                      <a:pt x="28716" y="30163"/>
                      <a:pt x="16787" y="30163"/>
                    </a:cubicBezTo>
                    <a:cubicBezTo>
                      <a:pt x="10269" y="30163"/>
                      <a:pt x="4101" y="27220"/>
                      <a:pt x="0" y="22155"/>
                    </a:cubicBezTo>
                  </a:path>
                  <a:path w="38387" h="30163" stroke="0" extrusionOk="0">
                    <a:moveTo>
                      <a:pt x="36617" y="-1"/>
                    </a:moveTo>
                    <a:cubicBezTo>
                      <a:pt x="37784" y="2703"/>
                      <a:pt x="38387" y="5617"/>
                      <a:pt x="38387" y="8563"/>
                    </a:cubicBezTo>
                    <a:cubicBezTo>
                      <a:pt x="38387" y="20492"/>
                      <a:pt x="28716" y="30163"/>
                      <a:pt x="16787" y="30163"/>
                    </a:cubicBezTo>
                    <a:cubicBezTo>
                      <a:pt x="10269" y="30163"/>
                      <a:pt x="4101" y="27220"/>
                      <a:pt x="0" y="22155"/>
                    </a:cubicBezTo>
                    <a:lnTo>
                      <a:pt x="16787" y="8563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84" name="Arc 92"/>
              <p:cNvSpPr>
                <a:spLocks/>
              </p:cNvSpPr>
              <p:nvPr userDrawn="1"/>
            </p:nvSpPr>
            <p:spPr bwMode="ltGray">
              <a:xfrm flipV="1">
                <a:off x="834" y="893"/>
                <a:ext cx="288" cy="322"/>
              </a:xfrm>
              <a:custGeom>
                <a:avLst/>
                <a:gdLst>
                  <a:gd name="G0" fmla="+- 21600 0 0"/>
                  <a:gd name="G1" fmla="+- 5361 0 0"/>
                  <a:gd name="G2" fmla="+- 21600 0 0"/>
                  <a:gd name="T0" fmla="*/ 10995 w 21600"/>
                  <a:gd name="T1" fmla="*/ 24179 h 24179"/>
                  <a:gd name="T2" fmla="*/ 676 w 21600"/>
                  <a:gd name="T3" fmla="*/ 0 h 24179"/>
                  <a:gd name="T4" fmla="*/ 21600 w 21600"/>
                  <a:gd name="T5" fmla="*/ 5361 h 24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4179" fill="none" extrusionOk="0">
                    <a:moveTo>
                      <a:pt x="10995" y="24178"/>
                    </a:moveTo>
                    <a:cubicBezTo>
                      <a:pt x="4202" y="20350"/>
                      <a:pt x="0" y="13158"/>
                      <a:pt x="0" y="5361"/>
                    </a:cubicBezTo>
                    <a:cubicBezTo>
                      <a:pt x="-1" y="3552"/>
                      <a:pt x="227" y="1751"/>
                      <a:pt x="675" y="-1"/>
                    </a:cubicBezTo>
                  </a:path>
                  <a:path w="21600" h="24179" stroke="0" extrusionOk="0">
                    <a:moveTo>
                      <a:pt x="10995" y="24178"/>
                    </a:moveTo>
                    <a:cubicBezTo>
                      <a:pt x="4202" y="20350"/>
                      <a:pt x="0" y="13158"/>
                      <a:pt x="0" y="5361"/>
                    </a:cubicBezTo>
                    <a:cubicBezTo>
                      <a:pt x="-1" y="3552"/>
                      <a:pt x="227" y="1751"/>
                      <a:pt x="675" y="-1"/>
                    </a:cubicBezTo>
                    <a:lnTo>
                      <a:pt x="21600" y="5361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85" name="Arc 93"/>
              <p:cNvSpPr>
                <a:spLocks/>
              </p:cNvSpPr>
              <p:nvPr userDrawn="1"/>
            </p:nvSpPr>
            <p:spPr bwMode="ltGray">
              <a:xfrm flipV="1">
                <a:off x="1124" y="888"/>
                <a:ext cx="288" cy="329"/>
              </a:xfrm>
              <a:custGeom>
                <a:avLst/>
                <a:gdLst>
                  <a:gd name="G0" fmla="+- 0 0 0"/>
                  <a:gd name="G1" fmla="+- 4933 0 0"/>
                  <a:gd name="G2" fmla="+- 21600 0 0"/>
                  <a:gd name="T0" fmla="*/ 21029 w 21600"/>
                  <a:gd name="T1" fmla="*/ 0 h 24653"/>
                  <a:gd name="T2" fmla="*/ 8813 w 21600"/>
                  <a:gd name="T3" fmla="*/ 24653 h 24653"/>
                  <a:gd name="T4" fmla="*/ 0 w 21600"/>
                  <a:gd name="T5" fmla="*/ 4933 h 246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4653" fill="none" extrusionOk="0">
                    <a:moveTo>
                      <a:pt x="21029" y="-1"/>
                    </a:moveTo>
                    <a:cubicBezTo>
                      <a:pt x="21408" y="1616"/>
                      <a:pt x="21600" y="3272"/>
                      <a:pt x="21600" y="4933"/>
                    </a:cubicBezTo>
                    <a:cubicBezTo>
                      <a:pt x="21600" y="13452"/>
                      <a:pt x="16591" y="21176"/>
                      <a:pt x="8813" y="24653"/>
                    </a:cubicBezTo>
                  </a:path>
                  <a:path w="21600" h="24653" stroke="0" extrusionOk="0">
                    <a:moveTo>
                      <a:pt x="21029" y="-1"/>
                    </a:moveTo>
                    <a:cubicBezTo>
                      <a:pt x="21408" y="1616"/>
                      <a:pt x="21600" y="3272"/>
                      <a:pt x="21600" y="4933"/>
                    </a:cubicBezTo>
                    <a:cubicBezTo>
                      <a:pt x="21600" y="13452"/>
                      <a:pt x="16591" y="21176"/>
                      <a:pt x="8813" y="24653"/>
                    </a:cubicBezTo>
                    <a:lnTo>
                      <a:pt x="0" y="4933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86" name="Line 94"/>
              <p:cNvSpPr>
                <a:spLocks noChangeShapeType="1"/>
              </p:cNvSpPr>
              <p:nvPr userDrawn="1"/>
            </p:nvSpPr>
            <p:spPr bwMode="ltGray">
              <a:xfrm flipV="1">
                <a:off x="720" y="891"/>
                <a:ext cx="417" cy="327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87" name="Line 95"/>
              <p:cNvSpPr>
                <a:spLocks noChangeShapeType="1"/>
              </p:cNvSpPr>
              <p:nvPr userDrawn="1"/>
            </p:nvSpPr>
            <p:spPr bwMode="ltGray">
              <a:xfrm>
                <a:off x="771" y="891"/>
                <a:ext cx="300" cy="324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88" name="Arc 96"/>
              <p:cNvSpPr>
                <a:spLocks/>
              </p:cNvSpPr>
              <p:nvPr userDrawn="1"/>
            </p:nvSpPr>
            <p:spPr bwMode="ltGray">
              <a:xfrm flipV="1">
                <a:off x="2708" y="954"/>
                <a:ext cx="727" cy="619"/>
              </a:xfrm>
              <a:custGeom>
                <a:avLst/>
                <a:gdLst>
                  <a:gd name="G0" fmla="+- 18917 0 0"/>
                  <a:gd name="G1" fmla="+- 0 0 0"/>
                  <a:gd name="G2" fmla="+- 21600 0 0"/>
                  <a:gd name="T0" fmla="*/ 4536 w 18917"/>
                  <a:gd name="T1" fmla="*/ 16117 h 16117"/>
                  <a:gd name="T2" fmla="*/ 0 w 18917"/>
                  <a:gd name="T3" fmla="*/ 10426 h 16117"/>
                  <a:gd name="T4" fmla="*/ 18917 w 18917"/>
                  <a:gd name="T5" fmla="*/ 0 h 16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917" h="16117" fill="none" extrusionOk="0">
                    <a:moveTo>
                      <a:pt x="4536" y="16116"/>
                    </a:moveTo>
                    <a:cubicBezTo>
                      <a:pt x="2713" y="14490"/>
                      <a:pt x="1179" y="12565"/>
                      <a:pt x="-1" y="10426"/>
                    </a:cubicBezTo>
                  </a:path>
                  <a:path w="18917" h="16117" stroke="0" extrusionOk="0">
                    <a:moveTo>
                      <a:pt x="4536" y="16116"/>
                    </a:moveTo>
                    <a:cubicBezTo>
                      <a:pt x="2713" y="14490"/>
                      <a:pt x="1179" y="12565"/>
                      <a:pt x="-1" y="10426"/>
                    </a:cubicBezTo>
                    <a:lnTo>
                      <a:pt x="18917" y="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89" name="Arc 97"/>
              <p:cNvSpPr>
                <a:spLocks/>
              </p:cNvSpPr>
              <p:nvPr userDrawn="1"/>
            </p:nvSpPr>
            <p:spPr bwMode="ltGray">
              <a:xfrm>
                <a:off x="3076" y="922"/>
                <a:ext cx="425" cy="215"/>
              </a:xfrm>
              <a:custGeom>
                <a:avLst/>
                <a:gdLst>
                  <a:gd name="G0" fmla="+- 21430 0 0"/>
                  <a:gd name="G1" fmla="+- 0 0 0"/>
                  <a:gd name="G2" fmla="+- 21600 0 0"/>
                  <a:gd name="T0" fmla="*/ 42771 w 42771"/>
                  <a:gd name="T1" fmla="*/ 3334 h 21600"/>
                  <a:gd name="T2" fmla="*/ 0 w 42771"/>
                  <a:gd name="T3" fmla="*/ 2703 h 21600"/>
                  <a:gd name="T4" fmla="*/ 21430 w 42771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771" h="21600" fill="none" extrusionOk="0">
                    <a:moveTo>
                      <a:pt x="42771" y="3334"/>
                    </a:moveTo>
                    <a:cubicBezTo>
                      <a:pt x="41128" y="13848"/>
                      <a:pt x="32072" y="21599"/>
                      <a:pt x="21430" y="21600"/>
                    </a:cubicBezTo>
                    <a:cubicBezTo>
                      <a:pt x="10545" y="21600"/>
                      <a:pt x="1361" y="13501"/>
                      <a:pt x="-1" y="2703"/>
                    </a:cubicBezTo>
                  </a:path>
                  <a:path w="42771" h="21600" stroke="0" extrusionOk="0">
                    <a:moveTo>
                      <a:pt x="42771" y="3334"/>
                    </a:moveTo>
                    <a:cubicBezTo>
                      <a:pt x="41128" y="13848"/>
                      <a:pt x="32072" y="21599"/>
                      <a:pt x="21430" y="21600"/>
                    </a:cubicBezTo>
                    <a:cubicBezTo>
                      <a:pt x="10545" y="21600"/>
                      <a:pt x="1361" y="13501"/>
                      <a:pt x="-1" y="2703"/>
                    </a:cubicBezTo>
                    <a:lnTo>
                      <a:pt x="21430" y="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90" name="Arc 98"/>
              <p:cNvSpPr>
                <a:spLocks/>
              </p:cNvSpPr>
              <p:nvPr userDrawn="1"/>
            </p:nvSpPr>
            <p:spPr bwMode="ltGray">
              <a:xfrm flipH="1" flipV="1">
                <a:off x="3441" y="1037"/>
                <a:ext cx="288" cy="144"/>
              </a:xfrm>
              <a:custGeom>
                <a:avLst/>
                <a:gdLst>
                  <a:gd name="G0" fmla="+- 21571 0 0"/>
                  <a:gd name="G1" fmla="+- 0 0 0"/>
                  <a:gd name="G2" fmla="+- 21600 0 0"/>
                  <a:gd name="T0" fmla="*/ 43129 w 43129"/>
                  <a:gd name="T1" fmla="*/ 1348 h 21600"/>
                  <a:gd name="T2" fmla="*/ 0 w 43129"/>
                  <a:gd name="T3" fmla="*/ 1115 h 21600"/>
                  <a:gd name="T4" fmla="*/ 21571 w 431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29" h="21600" fill="none" extrusionOk="0">
                    <a:moveTo>
                      <a:pt x="43128" y="1347"/>
                    </a:moveTo>
                    <a:cubicBezTo>
                      <a:pt x="42417" y="12731"/>
                      <a:pt x="32976" y="21599"/>
                      <a:pt x="21571" y="21600"/>
                    </a:cubicBezTo>
                    <a:cubicBezTo>
                      <a:pt x="10074" y="21600"/>
                      <a:pt x="593" y="12595"/>
                      <a:pt x="-1" y="1115"/>
                    </a:cubicBezTo>
                  </a:path>
                  <a:path w="43129" h="21600" stroke="0" extrusionOk="0">
                    <a:moveTo>
                      <a:pt x="43128" y="1347"/>
                    </a:moveTo>
                    <a:cubicBezTo>
                      <a:pt x="42417" y="12731"/>
                      <a:pt x="32976" y="21599"/>
                      <a:pt x="21571" y="21600"/>
                    </a:cubicBezTo>
                    <a:cubicBezTo>
                      <a:pt x="10074" y="21600"/>
                      <a:pt x="593" y="12595"/>
                      <a:pt x="-1" y="1115"/>
                    </a:cubicBezTo>
                    <a:lnTo>
                      <a:pt x="21571" y="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91" name="Arc 99"/>
              <p:cNvSpPr>
                <a:spLocks/>
              </p:cNvSpPr>
              <p:nvPr userDrawn="1"/>
            </p:nvSpPr>
            <p:spPr bwMode="ltGray">
              <a:xfrm flipH="1" flipV="1">
                <a:off x="2745" y="1045"/>
                <a:ext cx="201" cy="130"/>
              </a:xfrm>
              <a:custGeom>
                <a:avLst/>
                <a:gdLst>
                  <a:gd name="G0" fmla="+- 21600 0 0"/>
                  <a:gd name="G1" fmla="+- 6405 0 0"/>
                  <a:gd name="G2" fmla="+- 21600 0 0"/>
                  <a:gd name="T0" fmla="*/ 42229 w 43200"/>
                  <a:gd name="T1" fmla="*/ 0 h 28005"/>
                  <a:gd name="T2" fmla="*/ 764 w 43200"/>
                  <a:gd name="T3" fmla="*/ 710 h 28005"/>
                  <a:gd name="T4" fmla="*/ 21600 w 43200"/>
                  <a:gd name="T5" fmla="*/ 6405 h 280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8005" fill="none" extrusionOk="0">
                    <a:moveTo>
                      <a:pt x="42228" y="0"/>
                    </a:moveTo>
                    <a:cubicBezTo>
                      <a:pt x="42872" y="2074"/>
                      <a:pt x="43200" y="4233"/>
                      <a:pt x="43200" y="6405"/>
                    </a:cubicBezTo>
                    <a:cubicBezTo>
                      <a:pt x="43200" y="18334"/>
                      <a:pt x="33529" y="28005"/>
                      <a:pt x="21600" y="28005"/>
                    </a:cubicBezTo>
                    <a:cubicBezTo>
                      <a:pt x="9670" y="28005"/>
                      <a:pt x="0" y="18334"/>
                      <a:pt x="0" y="6405"/>
                    </a:cubicBezTo>
                    <a:cubicBezTo>
                      <a:pt x="-1" y="4481"/>
                      <a:pt x="257" y="2565"/>
                      <a:pt x="764" y="710"/>
                    </a:cubicBezTo>
                  </a:path>
                  <a:path w="43200" h="28005" stroke="0" extrusionOk="0">
                    <a:moveTo>
                      <a:pt x="42228" y="0"/>
                    </a:moveTo>
                    <a:cubicBezTo>
                      <a:pt x="42872" y="2074"/>
                      <a:pt x="43200" y="4233"/>
                      <a:pt x="43200" y="6405"/>
                    </a:cubicBezTo>
                    <a:cubicBezTo>
                      <a:pt x="43200" y="18334"/>
                      <a:pt x="33529" y="28005"/>
                      <a:pt x="21600" y="28005"/>
                    </a:cubicBezTo>
                    <a:cubicBezTo>
                      <a:pt x="9670" y="28005"/>
                      <a:pt x="0" y="18334"/>
                      <a:pt x="0" y="6405"/>
                    </a:cubicBezTo>
                    <a:cubicBezTo>
                      <a:pt x="-1" y="4481"/>
                      <a:pt x="257" y="2565"/>
                      <a:pt x="764" y="710"/>
                    </a:cubicBezTo>
                    <a:lnTo>
                      <a:pt x="21600" y="640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92" name="Line 100"/>
              <p:cNvSpPr>
                <a:spLocks noChangeShapeType="1"/>
              </p:cNvSpPr>
              <p:nvPr userDrawn="1"/>
            </p:nvSpPr>
            <p:spPr bwMode="ltGray">
              <a:xfrm>
                <a:off x="2784" y="960"/>
                <a:ext cx="219" cy="21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93" name="Line 101"/>
              <p:cNvSpPr>
                <a:spLocks noChangeShapeType="1"/>
              </p:cNvSpPr>
              <p:nvPr userDrawn="1"/>
            </p:nvSpPr>
            <p:spPr bwMode="ltGray">
              <a:xfrm>
                <a:off x="3282" y="951"/>
                <a:ext cx="300" cy="22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94" name="Line 102"/>
              <p:cNvSpPr>
                <a:spLocks noChangeShapeType="1"/>
              </p:cNvSpPr>
              <p:nvPr userDrawn="1"/>
            </p:nvSpPr>
            <p:spPr bwMode="ltGray">
              <a:xfrm flipH="1">
                <a:off x="2976" y="951"/>
                <a:ext cx="300" cy="22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95" name="Line 103"/>
              <p:cNvSpPr>
                <a:spLocks noChangeShapeType="1"/>
              </p:cNvSpPr>
              <p:nvPr userDrawn="1"/>
            </p:nvSpPr>
            <p:spPr bwMode="ltGray">
              <a:xfrm>
                <a:off x="3279" y="951"/>
                <a:ext cx="0" cy="225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96" name="Line 104"/>
              <p:cNvSpPr>
                <a:spLocks noChangeShapeType="1"/>
              </p:cNvSpPr>
              <p:nvPr userDrawn="1"/>
            </p:nvSpPr>
            <p:spPr bwMode="ltGray">
              <a:xfrm>
                <a:off x="3579" y="951"/>
                <a:ext cx="0" cy="297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897" name="Line 105"/>
              <p:cNvSpPr>
                <a:spLocks noChangeShapeType="1"/>
              </p:cNvSpPr>
              <p:nvPr userDrawn="1"/>
            </p:nvSpPr>
            <p:spPr bwMode="ltGray">
              <a:xfrm>
                <a:off x="288" y="1176"/>
                <a:ext cx="3540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33867" name="Rectangle 75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33868" name="Rectangle 76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886200"/>
            <a:ext cx="6400800" cy="175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33869" name="Rectangle 77"/>
          <p:cNvSpPr>
            <a:spLocks noGrp="1" noChangeArrowheads="1"/>
          </p:cNvSpPr>
          <p:nvPr>
            <p:ph type="dt" sz="half" idx="2"/>
          </p:nvPr>
        </p:nvSpPr>
        <p:spPr>
          <a:xfrm>
            <a:off x="7239000" y="6248400"/>
            <a:ext cx="1339850" cy="457200"/>
          </a:xfrm>
        </p:spPr>
        <p:txBody>
          <a:bodyPr/>
          <a:lstStyle>
            <a:lvl1pPr algn="ctr">
              <a:defRPr/>
            </a:lvl1pPr>
          </a:lstStyle>
          <a:p>
            <a:fld id="{1722623C-B902-414D-AE18-01F1117D0D57}" type="datetime1">
              <a:rPr lang="ru-RU" altLang="ru-RU"/>
              <a:pPr/>
              <a:t>06.11.2018</a:t>
            </a:fld>
            <a:endParaRPr lang="ru-RU" altLang="ru-RU"/>
          </a:p>
        </p:txBody>
      </p:sp>
      <p:sp>
        <p:nvSpPr>
          <p:cNvPr id="33870" name="Rectangle 78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1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3871" name="Rectangle 7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ru-RU"/>
              <a:t>Страница </a:t>
            </a:r>
            <a:fld id="{BDB5A50A-986E-4374-A747-CA56E18EE77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43C9A3-CFB0-4BE4-A4A2-FB8944B9ED45}" type="datetime1">
              <a:rPr lang="ru-RU" altLang="ru-RU"/>
              <a:pPr/>
              <a:t>06.11.2018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Страница </a:t>
            </a:r>
            <a:fld id="{3546C8DB-EC62-46E5-9CB6-F99967F144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917438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531703479"/>
      </p:ext>
    </p:extLst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0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050985631"/>
      </p:ext>
    </p:extLst>
  </p:cSld>
  <p:clrMapOvr>
    <a:masterClrMapping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11/6/2018 10:22 PM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23832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11/6/2018 10:22 PM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21385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711433743"/>
      </p:ext>
    </p:extLst>
  </p:cSld>
  <p:clrMapOvr>
    <a:masterClrMapping/>
  </p:clrMapOvr>
  <p:transition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994767364"/>
      </p:ext>
    </p:extLst>
  </p:cSld>
  <p:clrMapOvr>
    <a:masterClrMapping/>
  </p:clrMapOvr>
  <p:transition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0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867215889"/>
      </p:ext>
    </p:extLst>
  </p:cSld>
  <p:clrMapOvr>
    <a:masterClrMapping/>
  </p:clrMapOvr>
  <p:transition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11/6/2018 10:22 PM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5417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11/6/2018 10:22 PM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06627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612590327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292499-A7E6-4A4C-A7A3-5817AC3E0C6E}" type="datetime1">
              <a:rPr lang="ru-RU" altLang="ru-RU"/>
              <a:pPr/>
              <a:t>06.11.2018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Страница </a:t>
            </a:r>
            <a:fld id="{6782E21D-253B-40F9-845F-F9AE3C37B75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761396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57284607"/>
      </p:ext>
    </p:extLst>
  </p:cSld>
  <p:clrMapOvr>
    <a:masterClrMapping/>
  </p:clrMapOvr>
  <p:transition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0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411846764"/>
      </p:ext>
    </p:extLst>
  </p:cSld>
  <p:clrMapOvr>
    <a:masterClrMapping/>
  </p:clrMapOvr>
  <p:transition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11/6/2018 10:22 PM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66774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11/6/2018 10:22 PM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534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11"/>
            <a:ext cx="7043208" cy="1523495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5005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3" y="2355853"/>
            <a:ext cx="7690114" cy="1384995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732588584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11/6/2018 10:22 PM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431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254923639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12"/>
            <a:ext cx="7043208" cy="1523495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5013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4" y="2355861"/>
            <a:ext cx="7690114" cy="1384995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773467346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5002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1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444293827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11/6/2018 10:22 PM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611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1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1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1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179512" y="6232525"/>
            <a:ext cx="8568952" cy="4368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107504" y="980729"/>
            <a:ext cx="8748464" cy="4368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0566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570788" cy="990600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kumimoji="0" lang="ru-RU"/>
              <a:t>Образец заголовка</a:t>
            </a:r>
            <a:endParaRPr kumimoji="0"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 dirty="0"/>
          </a:p>
        </p:txBody>
      </p:sp>
    </p:spTree>
    <p:extLst>
      <p:ext uri="{BB962C8B-B14F-4D97-AF65-F5344CB8AC3E}">
        <p14:creationId xmlns:p14="http://schemas.microsoft.com/office/powerpoint/2010/main" val="3824390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A36479-E046-4A76-9E78-97BFA9A93E35}" type="datetime1">
              <a:rPr lang="ru-RU" altLang="ru-RU"/>
              <a:pPr/>
              <a:t>06.11.2018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Страница </a:t>
            </a:r>
            <a:fld id="{ED4B06DE-B938-40BA-8AC3-BC6EEEF3409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19671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CCC9BD9-62F9-408D-AD2D-3F4DD864B8B3}" type="datetimeFigureOut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06.11.2018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8F581DF5-C21C-423D-8366-0AC81B9ECFDD}" type="slidenum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332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CCC9BD9-62F9-408D-AD2D-3F4DD864B8B3}" type="datetimeFigureOut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06.11.2018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8F581DF5-C21C-423D-8366-0AC81B9ECFDD}" type="slidenum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</p:spTree>
    <p:extLst>
      <p:ext uri="{BB962C8B-B14F-4D97-AF65-F5344CB8AC3E}">
        <p14:creationId xmlns:p14="http://schemas.microsoft.com/office/powerpoint/2010/main" val="1441614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4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CCC9BD9-62F9-408D-AD2D-3F4DD864B8B3}" type="datetimeFigureOut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06.11.2018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8F581DF5-C21C-423D-8366-0AC81B9ECFDD}" type="slidenum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</p:spTree>
    <p:extLst>
      <p:ext uri="{BB962C8B-B14F-4D97-AF65-F5344CB8AC3E}">
        <p14:creationId xmlns:p14="http://schemas.microsoft.com/office/powerpoint/2010/main" val="17587576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CCC9BD9-62F9-408D-AD2D-3F4DD864B8B3}" type="datetimeFigureOut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06.11.2018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8F581DF5-C21C-423D-8366-0AC81B9ECFDD}" type="slidenum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4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4651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CCC9BD9-62F9-408D-AD2D-3F4DD864B8B3}" type="datetimeFigureOut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06.11.2018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8F581DF5-C21C-423D-8366-0AC81B9ECFDD}" type="slidenum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4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8105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3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CCC9BD9-62F9-408D-AD2D-3F4DD864B8B3}" type="datetimeFigureOut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06.11.2018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8F581DF5-C21C-423D-8366-0AC81B9ECFDD}" type="slidenum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4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</p:spTree>
    <p:extLst>
      <p:ext uri="{BB962C8B-B14F-4D97-AF65-F5344CB8AC3E}">
        <p14:creationId xmlns:p14="http://schemas.microsoft.com/office/powerpoint/2010/main" val="4959545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CCC9BD9-62F9-408D-AD2D-3F4DD864B8B3}" type="datetimeFigureOut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06.11.2018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8F581DF5-C21C-423D-8366-0AC81B9ECFDD}" type="slidenum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4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4850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CCC9BD9-62F9-408D-AD2D-3F4DD864B8B3}" type="datetimeFigureOut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06.11.2018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8F581DF5-C21C-423D-8366-0AC81B9ECFDD}" type="slidenum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43775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CCC9BD9-62F9-408D-AD2D-3F4DD864B8B3}" type="datetimeFigureOut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06.11.2018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8F581DF5-C21C-423D-8366-0AC81B9ECFDD}" type="slidenum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4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6876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8F581DF5-C21C-423D-8366-0AC81B9ECFDD}" type="slidenum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3851920" y="3141094"/>
            <a:ext cx="4320480" cy="64794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4"/>
          </p:nvPr>
        </p:nvSpPr>
        <p:spPr>
          <a:xfrm>
            <a:off x="539552" y="2780928"/>
            <a:ext cx="3024336" cy="1296144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3466137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77" indent="0">
              <a:buNone/>
              <a:defRPr sz="1800"/>
            </a:lvl2pPr>
            <a:lvl3pPr marL="914353" indent="0">
              <a:buNone/>
              <a:defRPr sz="1600"/>
            </a:lvl3pPr>
            <a:lvl4pPr marL="1371530" indent="0">
              <a:buNone/>
              <a:defRPr sz="1400"/>
            </a:lvl4pPr>
            <a:lvl5pPr marL="1828706" indent="0">
              <a:buNone/>
              <a:defRPr sz="1400"/>
            </a:lvl5pPr>
            <a:lvl6pPr marL="2285883" indent="0">
              <a:buNone/>
              <a:defRPr sz="1400"/>
            </a:lvl6pPr>
            <a:lvl7pPr marL="2743060" indent="0">
              <a:buNone/>
              <a:defRPr sz="1400"/>
            </a:lvl7pPr>
            <a:lvl8pPr marL="3200236" indent="0">
              <a:buNone/>
              <a:defRPr sz="1400"/>
            </a:lvl8pPr>
            <a:lvl9pPr marL="3657413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24509D7-18FD-41D5-83BE-6B5044338C7C}" type="datetime1">
              <a:rPr lang="ru-RU" altLang="ru-RU"/>
              <a:pPr/>
              <a:t>06.11.2018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Страница </a:t>
            </a:r>
            <a:fld id="{7202863C-ADED-49F2-B447-2DDB4CB189E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106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8F581DF5-C21C-423D-8366-0AC81B9ECFDD}" type="slidenum">
              <a:rPr lang="ru-RU" smtClean="0">
                <a:solidFill>
                  <a:prstClr val="black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91928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1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1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1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Рисунок 16" descr="7-tns-media-research.jpg"/>
          <p:cNvPicPr preferRelativeResize="0"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5735" y="6335007"/>
            <a:ext cx="1403869" cy="310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Kantar Network.jpg"/>
          <p:cNvPicPr preferRelativeResize="0">
            <a:picLocks noChangeAspect="1"/>
          </p:cNvPicPr>
          <p:nvPr/>
        </p:nvPicPr>
        <p:blipFill>
          <a:blip r:embed="rId2" cstate="print"/>
          <a:srcRect l="4909" t="22751" r="5074" b="10513"/>
          <a:stretch>
            <a:fillRect/>
          </a:stretch>
        </p:blipFill>
        <p:spPr bwMode="auto">
          <a:xfrm>
            <a:off x="914400" y="6427654"/>
            <a:ext cx="1951038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83045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www.party-land-of-delran-nj.com/Portals/25/ballo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0"/>
            <a:ext cx="9144032" cy="6858000"/>
          </a:xfrm>
          <a:prstGeom prst="rect">
            <a:avLst/>
          </a:prstGeom>
          <a:noFill/>
        </p:spPr>
      </p:pic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1"/>
            <a:ext cx="6089104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1"/>
            <a:ext cx="7330008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1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Рисунок 16" descr="7-tns-media-research.jpg"/>
          <p:cNvPicPr preferRelativeResize="0"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25735" y="6335007"/>
            <a:ext cx="1403869" cy="310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Kantar Network.jpg"/>
          <p:cNvPicPr preferRelativeResize="0">
            <a:picLocks noChangeAspect="1"/>
          </p:cNvPicPr>
          <p:nvPr/>
        </p:nvPicPr>
        <p:blipFill>
          <a:blip r:embed="rId2" cstate="print"/>
          <a:srcRect l="4909" t="22751" r="5074" b="10513"/>
          <a:stretch>
            <a:fillRect/>
          </a:stretch>
        </p:blipFill>
        <p:spPr bwMode="auto">
          <a:xfrm>
            <a:off x="914400" y="6427654"/>
            <a:ext cx="1951038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34130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6696744" cy="12675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844824"/>
            <a:ext cx="6696744" cy="42511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424" y="6248400"/>
            <a:ext cx="526976" cy="457200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chemeClr val="accent3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F581DF5-C21C-423D-8366-0AC81B9ECFDD}" type="slidenum">
              <a:rPr lang="ru-RU" smtClean="0">
                <a:solidFill>
                  <a:srgbClr val="A7EA52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A7EA52"/>
              </a:solidFill>
              <a:latin typeface="Arial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403650" y="6248400"/>
            <a:ext cx="6697365" cy="457200"/>
          </a:xfr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2561040"/>
      </p:ext>
    </p:extLst>
  </p:cSld>
  <p:clrMapOvr>
    <a:masterClrMapping/>
  </p:clrMapOvr>
  <p:transition>
    <p:strips dir="r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L light orange Body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0100" y="245069"/>
            <a:ext cx="800105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buSzPct val="190000"/>
              <a:defRPr lang="en-GB" sz="2800" b="0" kern="1200" dirty="0">
                <a:solidFill>
                  <a:schemeClr val="accent1">
                    <a:lumMod val="75000"/>
                  </a:schemeClr>
                </a:solidFill>
                <a:latin typeface="+mn-lt"/>
                <a:ea typeface="ヒラギノ角ゴ Pro W3" pitchFamily="-110" charset="-128"/>
                <a:cs typeface="Arial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785786" y="857232"/>
            <a:ext cx="8276214" cy="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nip Diagonal Corner Rectangle 10"/>
          <p:cNvSpPr/>
          <p:nvPr userDrawn="1"/>
        </p:nvSpPr>
        <p:spPr>
          <a:xfrm flipH="1">
            <a:off x="71406" y="6286521"/>
            <a:ext cx="8173002" cy="500067"/>
          </a:xfrm>
          <a:prstGeom prst="snip2Diag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100" dirty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100" dirty="0">
              <a:solidFill>
                <a:prstClr val="black"/>
              </a:solidFill>
            </a:endParaRPr>
          </a:p>
        </p:txBody>
      </p:sp>
      <p:pic>
        <p:nvPicPr>
          <p:cNvPr id="18" name="Picture 17" descr="digital green.png"/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2844" y="214291"/>
            <a:ext cx="714380" cy="720409"/>
          </a:xfrm>
          <a:prstGeom prst="rect">
            <a:avLst/>
          </a:prstGeom>
        </p:spPr>
      </p:pic>
      <p:pic>
        <p:nvPicPr>
          <p:cNvPr id="13" name="Picture 6" descr="logo_vnz_z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424000" y="6228001"/>
            <a:ext cx="700442" cy="59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одержимое 7"/>
          <p:cNvSpPr>
            <a:spLocks noGrp="1"/>
          </p:cNvSpPr>
          <p:nvPr>
            <p:ph sz="quarter" idx="1"/>
          </p:nvPr>
        </p:nvSpPr>
        <p:spPr>
          <a:xfrm>
            <a:off x="827584" y="1153196"/>
            <a:ext cx="7416824" cy="4896544"/>
          </a:xfr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400">
                <a:latin typeface="+mn-lt"/>
              </a:defRPr>
            </a:lvl1pPr>
            <a:lvl2pPr>
              <a:buFont typeface="Wingdings" pitchFamily="2" charset="2"/>
              <a:buChar char="§"/>
              <a:defRPr sz="2000">
                <a:latin typeface="+mn-lt"/>
              </a:defRPr>
            </a:lvl2pPr>
            <a:lvl3pPr>
              <a:buFont typeface="Wingdings" pitchFamily="2" charset="2"/>
              <a:buChar char="§"/>
              <a:defRPr sz="2000">
                <a:latin typeface="+mn-lt"/>
              </a:defRPr>
            </a:lvl3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827584" y="6235702"/>
            <a:ext cx="7488832" cy="571500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n-lt"/>
                <a:cs typeface="Arial" pitchFamily="34" charset="0"/>
              </a:defRPr>
            </a:lvl1pPr>
            <a:lvl2pPr>
              <a:buNone/>
              <a:defRPr sz="1100"/>
            </a:lvl2pPr>
            <a:lvl3pPr>
              <a:buNone/>
              <a:defRPr sz="105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251520" y="6381328"/>
            <a:ext cx="432048" cy="288032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9DC33451-7B61-4492-A445-E4A074DC076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6" name="Picture 6" descr="logo_v2"/>
          <p:cNvPicPr preferRelativeResize="0"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2" y="72004"/>
            <a:ext cx="855107" cy="855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70362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11"/>
            <a:ext cx="7043208" cy="1523495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5005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3" y="2355853"/>
            <a:ext cx="7690114" cy="1384995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466585203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1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ru-RU" altLang="ru-RU" noProof="0"/>
              <a:t>Образец заголовка</a:t>
            </a:r>
            <a:endParaRPr lang="en-US" altLang="ru-RU" noProof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1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ru-RU" altLang="ru-RU" noProof="0"/>
              <a:t>Образец подзаголовка</a:t>
            </a:r>
            <a:endParaRPr lang="en-US" altLang="ru-RU" noProof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6392" name="Rectangle 8" descr="Gold bar"/>
          <p:cNvSpPr>
            <a:spLocks noChangeArrowheads="1"/>
          </p:cNvSpPr>
          <p:nvPr/>
        </p:nvSpPr>
        <p:spPr bwMode="auto">
          <a:xfrm>
            <a:off x="228600" y="2889252"/>
            <a:ext cx="2870200" cy="2016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93" name="Rectangle 9" descr="Orange bar"/>
          <p:cNvSpPr>
            <a:spLocks noChangeArrowheads="1"/>
          </p:cNvSpPr>
          <p:nvPr/>
        </p:nvSpPr>
        <p:spPr bwMode="auto">
          <a:xfrm>
            <a:off x="3098800" y="2889252"/>
            <a:ext cx="2870200" cy="2016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94" name="Rectangle 10" descr="Slate bar"/>
          <p:cNvSpPr>
            <a:spLocks noChangeArrowheads="1"/>
          </p:cNvSpPr>
          <p:nvPr/>
        </p:nvSpPr>
        <p:spPr bwMode="auto">
          <a:xfrm>
            <a:off x="5969000" y="2889252"/>
            <a:ext cx="2870200" cy="2016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12771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0147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6631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021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A5B8EC-CB0E-450C-8FEB-99699789A811}" type="datetime1">
              <a:rPr lang="ru-RU" altLang="ru-RU"/>
              <a:pPr/>
              <a:t>06.11.2018</a:t>
            </a:fld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Страница </a:t>
            </a:r>
            <a:fld id="{FC2E8E59-FD6F-47B9-A401-D792DB1E604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37237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5350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6959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327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73049"/>
            <a:ext cx="3008313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3538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3757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388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0039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8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41765"/>
            <a:ext cx="40386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B476794-D079-41CB-B608-086A9F4513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CAC84F3-FD6D-4795-8579-4F544B6AF7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2612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8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r>
              <a:rPr lang="ru-RU"/>
              <a:t>Вставка картинки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B476794-D079-41CB-B608-086A9F4513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CAC84F3-FD6D-4795-8579-4F544B6AF7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0853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10"/>
            <a:ext cx="7043208" cy="1523495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5001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49"/>
            <a:ext cx="7690114" cy="1384995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57038447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81FA3E-1CCF-4167-959D-DCF2990FD481}" type="datetime1">
              <a:rPr lang="ru-RU" altLang="ru-RU"/>
              <a:pPr/>
              <a:t>06.11.2018</a:t>
            </a:fld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Страница </a:t>
            </a:r>
            <a:fld id="{7DF11C53-690B-4CCD-A898-E23082F83AE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54157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411554"/>
            <a:ext cx="8382000" cy="2210863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85966122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8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622532486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11/6/2018 10:22 PM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6880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4138217818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56647914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0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534893341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11/6/2018 10:22 PM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0676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11/6/2018 10:22 PM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4826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6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709834624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6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98589154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A6B106-1FEC-4B85-9314-F0270DFFFF8C}" type="datetime1">
              <a:rPr lang="ru-RU" altLang="ru-RU"/>
              <a:pPr/>
              <a:t>06.11.2018</a:t>
            </a:fld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Страница </a:t>
            </a:r>
            <a:fld id="{3D554A8F-0E7F-4C9A-BBE8-08FF219487A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261367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6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739798259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6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666399241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3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959168152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3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909533303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3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092340172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3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962410359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1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473819246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2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0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618131945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2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0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349773557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2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0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89873821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76EA5A-E5EF-4459-B61F-B6230B867947}" type="datetime1">
              <a:rPr lang="ru-RU" altLang="ru-RU"/>
              <a:pPr/>
              <a:t>06.11.2018</a:t>
            </a:fld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Страница </a:t>
            </a:r>
            <a:fld id="{DFA6E9FC-74CC-4D9C-95F7-4A24383949B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132494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2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0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702964380"/>
      </p:ext>
    </p:extLst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6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909042577"/>
      </p:ext>
    </p:extLst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6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290880904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6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705056462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6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498068043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01" name="Group 10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3882" name="Group 90"/>
            <p:cNvGrpSpPr>
              <a:grpSpLocks/>
            </p:cNvGrpSpPr>
            <p:nvPr userDrawn="1"/>
          </p:nvGrpSpPr>
          <p:grpSpPr bwMode="auto">
            <a:xfrm>
              <a:off x="696" y="1979"/>
              <a:ext cx="3132" cy="324"/>
              <a:chOff x="696" y="894"/>
              <a:chExt cx="3132" cy="324"/>
            </a:xfrm>
          </p:grpSpPr>
          <p:sp>
            <p:nvSpPr>
              <p:cNvPr id="33878" name="Rectangle 86"/>
              <p:cNvSpPr>
                <a:spLocks noChangeArrowheads="1"/>
              </p:cNvSpPr>
              <p:nvPr userDrawn="1"/>
            </p:nvSpPr>
            <p:spPr bwMode="ltGray">
              <a:xfrm>
                <a:off x="696" y="894"/>
                <a:ext cx="1104" cy="288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79" name="Rectangle 87"/>
              <p:cNvSpPr>
                <a:spLocks noChangeArrowheads="1"/>
              </p:cNvSpPr>
              <p:nvPr userDrawn="1"/>
            </p:nvSpPr>
            <p:spPr bwMode="ltGray">
              <a:xfrm>
                <a:off x="696" y="1122"/>
                <a:ext cx="1440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0" name="Rectangle 88"/>
              <p:cNvSpPr>
                <a:spLocks noChangeArrowheads="1"/>
              </p:cNvSpPr>
              <p:nvPr userDrawn="1"/>
            </p:nvSpPr>
            <p:spPr bwMode="ltGray">
              <a:xfrm>
                <a:off x="1716" y="1068"/>
                <a:ext cx="2112" cy="108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1" name="Rectangle 89"/>
              <p:cNvSpPr>
                <a:spLocks noChangeArrowheads="1"/>
              </p:cNvSpPr>
              <p:nvPr userDrawn="1"/>
            </p:nvSpPr>
            <p:spPr bwMode="ltGray">
              <a:xfrm>
                <a:off x="1713" y="954"/>
                <a:ext cx="1872" cy="144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</p:grpSp>
        <p:sp>
          <p:nvSpPr>
            <p:cNvPr id="33848" name="Rectangle 56"/>
            <p:cNvSpPr>
              <a:spLocks noChangeArrowheads="1"/>
            </p:cNvSpPr>
            <p:nvPr userDrawn="1"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FF9900"/>
                </a:solidFill>
              </a:endParaRPr>
            </a:p>
          </p:txBody>
        </p:sp>
        <p:grpSp>
          <p:nvGrpSpPr>
            <p:cNvPr id="33794" name="Group 2"/>
            <p:cNvGrpSpPr>
              <a:grpSpLocks/>
            </p:cNvGrpSpPr>
            <p:nvPr userDrawn="1"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33795" name="Group 3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33796" name="Line 4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797" name="Line 5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798" name="Line 6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799" name="Line 7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0" name="Line 8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1" name="Line 9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2" name="Line 10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3" name="Line 11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4" name="Line 12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5" name="Line 13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6" name="Line 14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7" name="Line 15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8" name="Line 16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9" name="Line 17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10" name="Line 18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11" name="Line 19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12" name="Line 20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13" name="Line 21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14" name="Line 22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15" name="Line 23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16" name="Line 24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17" name="Line 25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</p:grpSp>
          <p:grpSp>
            <p:nvGrpSpPr>
              <p:cNvPr id="33818" name="Group 26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33819" name="Line 27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0" name="Line 28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1" name="Line 29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2" name="Line 30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3" name="Line 31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4" name="Line 32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5" name="Line 33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6" name="Line 34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7" name="Line 35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8" name="Line 36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9" name="Line 37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0" name="Line 38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1" name="Line 39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2" name="Line 40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3" name="Line 41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4" name="Line 42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5" name="Line 43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6" name="Line 44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7" name="Line 45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8" name="Line 46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9" name="Line 47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40" name="Line 48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41" name="Line 49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42" name="Line 50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43" name="Line 51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44" name="Line 52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45" name="Line 53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46" name="Line 54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47" name="Line 55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</p:grpSp>
        </p:grpSp>
        <p:grpSp>
          <p:nvGrpSpPr>
            <p:cNvPr id="33855" name="Group 63"/>
            <p:cNvGrpSpPr>
              <a:grpSpLocks/>
            </p:cNvGrpSpPr>
            <p:nvPr userDrawn="1"/>
          </p:nvGrpSpPr>
          <p:grpSpPr bwMode="auto">
            <a:xfrm>
              <a:off x="4512" y="3984"/>
              <a:ext cx="912" cy="288"/>
              <a:chOff x="4512" y="3984"/>
              <a:chExt cx="912" cy="288"/>
            </a:xfrm>
          </p:grpSpPr>
          <p:sp>
            <p:nvSpPr>
              <p:cNvPr id="33856" name="Rectangle 64" descr="60%"/>
              <p:cNvSpPr>
                <a:spLocks noChangeArrowheads="1"/>
              </p:cNvSpPr>
              <p:nvPr userDrawn="1"/>
            </p:nvSpPr>
            <p:spPr bwMode="ltGray">
              <a:xfrm>
                <a:off x="4560" y="4032"/>
                <a:ext cx="816" cy="192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57" name="Line 65"/>
              <p:cNvSpPr>
                <a:spLocks noChangeShapeType="1"/>
              </p:cNvSpPr>
              <p:nvPr userDrawn="1"/>
            </p:nvSpPr>
            <p:spPr bwMode="ltGray">
              <a:xfrm>
                <a:off x="4512" y="4032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58" name="Line 66"/>
              <p:cNvSpPr>
                <a:spLocks noChangeShapeType="1"/>
              </p:cNvSpPr>
              <p:nvPr userDrawn="1"/>
            </p:nvSpPr>
            <p:spPr bwMode="ltGray">
              <a:xfrm>
                <a:off x="4512" y="4224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59" name="Line 67"/>
              <p:cNvSpPr>
                <a:spLocks noChangeShapeType="1"/>
              </p:cNvSpPr>
              <p:nvPr userDrawn="1"/>
            </p:nvSpPr>
            <p:spPr bwMode="ltGray">
              <a:xfrm>
                <a:off x="4560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60" name="Line 68"/>
              <p:cNvSpPr>
                <a:spLocks noChangeShapeType="1"/>
              </p:cNvSpPr>
              <p:nvPr userDrawn="1"/>
            </p:nvSpPr>
            <p:spPr bwMode="ltGray">
              <a:xfrm>
                <a:off x="5376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</p:grpSp>
        <p:sp>
          <p:nvSpPr>
            <p:cNvPr id="33872" name="Line 80"/>
            <p:cNvSpPr>
              <a:spLocks noChangeShapeType="1"/>
            </p:cNvSpPr>
            <p:nvPr userDrawn="1"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FF9900"/>
                </a:solidFill>
              </a:endParaRPr>
            </a:p>
          </p:txBody>
        </p:sp>
        <p:grpSp>
          <p:nvGrpSpPr>
            <p:cNvPr id="33898" name="Group 106"/>
            <p:cNvGrpSpPr>
              <a:grpSpLocks/>
            </p:cNvGrpSpPr>
            <p:nvPr userDrawn="1"/>
          </p:nvGrpSpPr>
          <p:grpSpPr bwMode="auto">
            <a:xfrm>
              <a:off x="261" y="1962"/>
              <a:ext cx="3567" cy="1494"/>
              <a:chOff x="261" y="877"/>
              <a:chExt cx="3567" cy="1494"/>
            </a:xfrm>
          </p:grpSpPr>
          <p:sp>
            <p:nvSpPr>
              <p:cNvPr id="33874" name="Line 82"/>
              <p:cNvSpPr>
                <a:spLocks noChangeShapeType="1"/>
              </p:cNvSpPr>
              <p:nvPr/>
            </p:nvSpPr>
            <p:spPr bwMode="ltGray">
              <a:xfrm flipH="1">
                <a:off x="261" y="951"/>
                <a:ext cx="1533" cy="3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75" name="Line 83"/>
              <p:cNvSpPr>
                <a:spLocks noChangeShapeType="1"/>
              </p:cNvSpPr>
              <p:nvPr/>
            </p:nvSpPr>
            <p:spPr bwMode="ltGray">
              <a:xfrm>
                <a:off x="383" y="879"/>
                <a:ext cx="0" cy="149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76" name="Arc 84"/>
              <p:cNvSpPr>
                <a:spLocks/>
              </p:cNvSpPr>
              <p:nvPr/>
            </p:nvSpPr>
            <p:spPr bwMode="ltGray">
              <a:xfrm rot="16200000" flipH="1">
                <a:off x="303" y="876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3" name="Arc 91"/>
              <p:cNvSpPr>
                <a:spLocks/>
              </p:cNvSpPr>
              <p:nvPr userDrawn="1"/>
            </p:nvSpPr>
            <p:spPr bwMode="ltGray">
              <a:xfrm>
                <a:off x="692" y="895"/>
                <a:ext cx="267" cy="209"/>
              </a:xfrm>
              <a:custGeom>
                <a:avLst/>
                <a:gdLst>
                  <a:gd name="G0" fmla="+- 16787 0 0"/>
                  <a:gd name="G1" fmla="+- 8563 0 0"/>
                  <a:gd name="G2" fmla="+- 21600 0 0"/>
                  <a:gd name="T0" fmla="*/ 36617 w 38387"/>
                  <a:gd name="T1" fmla="*/ 0 h 30163"/>
                  <a:gd name="T2" fmla="*/ 0 w 38387"/>
                  <a:gd name="T3" fmla="*/ 22156 h 30163"/>
                  <a:gd name="T4" fmla="*/ 16787 w 38387"/>
                  <a:gd name="T5" fmla="*/ 8563 h 30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387" h="30163" fill="none" extrusionOk="0">
                    <a:moveTo>
                      <a:pt x="36617" y="-1"/>
                    </a:moveTo>
                    <a:cubicBezTo>
                      <a:pt x="37784" y="2703"/>
                      <a:pt x="38387" y="5617"/>
                      <a:pt x="38387" y="8563"/>
                    </a:cubicBezTo>
                    <a:cubicBezTo>
                      <a:pt x="38387" y="20492"/>
                      <a:pt x="28716" y="30163"/>
                      <a:pt x="16787" y="30163"/>
                    </a:cubicBezTo>
                    <a:cubicBezTo>
                      <a:pt x="10269" y="30163"/>
                      <a:pt x="4101" y="27220"/>
                      <a:pt x="0" y="22155"/>
                    </a:cubicBezTo>
                  </a:path>
                  <a:path w="38387" h="30163" stroke="0" extrusionOk="0">
                    <a:moveTo>
                      <a:pt x="36617" y="-1"/>
                    </a:moveTo>
                    <a:cubicBezTo>
                      <a:pt x="37784" y="2703"/>
                      <a:pt x="38387" y="5617"/>
                      <a:pt x="38387" y="8563"/>
                    </a:cubicBezTo>
                    <a:cubicBezTo>
                      <a:pt x="38387" y="20492"/>
                      <a:pt x="28716" y="30163"/>
                      <a:pt x="16787" y="30163"/>
                    </a:cubicBezTo>
                    <a:cubicBezTo>
                      <a:pt x="10269" y="30163"/>
                      <a:pt x="4101" y="27220"/>
                      <a:pt x="0" y="22155"/>
                    </a:cubicBezTo>
                    <a:lnTo>
                      <a:pt x="16787" y="8563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4" name="Arc 92"/>
              <p:cNvSpPr>
                <a:spLocks/>
              </p:cNvSpPr>
              <p:nvPr userDrawn="1"/>
            </p:nvSpPr>
            <p:spPr bwMode="ltGray">
              <a:xfrm flipV="1">
                <a:off x="834" y="893"/>
                <a:ext cx="288" cy="322"/>
              </a:xfrm>
              <a:custGeom>
                <a:avLst/>
                <a:gdLst>
                  <a:gd name="G0" fmla="+- 21600 0 0"/>
                  <a:gd name="G1" fmla="+- 5361 0 0"/>
                  <a:gd name="G2" fmla="+- 21600 0 0"/>
                  <a:gd name="T0" fmla="*/ 10995 w 21600"/>
                  <a:gd name="T1" fmla="*/ 24179 h 24179"/>
                  <a:gd name="T2" fmla="*/ 676 w 21600"/>
                  <a:gd name="T3" fmla="*/ 0 h 24179"/>
                  <a:gd name="T4" fmla="*/ 21600 w 21600"/>
                  <a:gd name="T5" fmla="*/ 5361 h 24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4179" fill="none" extrusionOk="0">
                    <a:moveTo>
                      <a:pt x="10995" y="24178"/>
                    </a:moveTo>
                    <a:cubicBezTo>
                      <a:pt x="4202" y="20350"/>
                      <a:pt x="0" y="13158"/>
                      <a:pt x="0" y="5361"/>
                    </a:cubicBezTo>
                    <a:cubicBezTo>
                      <a:pt x="-1" y="3552"/>
                      <a:pt x="227" y="1751"/>
                      <a:pt x="675" y="-1"/>
                    </a:cubicBezTo>
                  </a:path>
                  <a:path w="21600" h="24179" stroke="0" extrusionOk="0">
                    <a:moveTo>
                      <a:pt x="10995" y="24178"/>
                    </a:moveTo>
                    <a:cubicBezTo>
                      <a:pt x="4202" y="20350"/>
                      <a:pt x="0" y="13158"/>
                      <a:pt x="0" y="5361"/>
                    </a:cubicBezTo>
                    <a:cubicBezTo>
                      <a:pt x="-1" y="3552"/>
                      <a:pt x="227" y="1751"/>
                      <a:pt x="675" y="-1"/>
                    </a:cubicBezTo>
                    <a:lnTo>
                      <a:pt x="21600" y="5361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5" name="Arc 93"/>
              <p:cNvSpPr>
                <a:spLocks/>
              </p:cNvSpPr>
              <p:nvPr userDrawn="1"/>
            </p:nvSpPr>
            <p:spPr bwMode="ltGray">
              <a:xfrm flipV="1">
                <a:off x="1124" y="888"/>
                <a:ext cx="288" cy="329"/>
              </a:xfrm>
              <a:custGeom>
                <a:avLst/>
                <a:gdLst>
                  <a:gd name="G0" fmla="+- 0 0 0"/>
                  <a:gd name="G1" fmla="+- 4933 0 0"/>
                  <a:gd name="G2" fmla="+- 21600 0 0"/>
                  <a:gd name="T0" fmla="*/ 21029 w 21600"/>
                  <a:gd name="T1" fmla="*/ 0 h 24653"/>
                  <a:gd name="T2" fmla="*/ 8813 w 21600"/>
                  <a:gd name="T3" fmla="*/ 24653 h 24653"/>
                  <a:gd name="T4" fmla="*/ 0 w 21600"/>
                  <a:gd name="T5" fmla="*/ 4933 h 246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4653" fill="none" extrusionOk="0">
                    <a:moveTo>
                      <a:pt x="21029" y="-1"/>
                    </a:moveTo>
                    <a:cubicBezTo>
                      <a:pt x="21408" y="1616"/>
                      <a:pt x="21600" y="3272"/>
                      <a:pt x="21600" y="4933"/>
                    </a:cubicBezTo>
                    <a:cubicBezTo>
                      <a:pt x="21600" y="13452"/>
                      <a:pt x="16591" y="21176"/>
                      <a:pt x="8813" y="24653"/>
                    </a:cubicBezTo>
                  </a:path>
                  <a:path w="21600" h="24653" stroke="0" extrusionOk="0">
                    <a:moveTo>
                      <a:pt x="21029" y="-1"/>
                    </a:moveTo>
                    <a:cubicBezTo>
                      <a:pt x="21408" y="1616"/>
                      <a:pt x="21600" y="3272"/>
                      <a:pt x="21600" y="4933"/>
                    </a:cubicBezTo>
                    <a:cubicBezTo>
                      <a:pt x="21600" y="13452"/>
                      <a:pt x="16591" y="21176"/>
                      <a:pt x="8813" y="24653"/>
                    </a:cubicBezTo>
                    <a:lnTo>
                      <a:pt x="0" y="4933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6" name="Line 94"/>
              <p:cNvSpPr>
                <a:spLocks noChangeShapeType="1"/>
              </p:cNvSpPr>
              <p:nvPr userDrawn="1"/>
            </p:nvSpPr>
            <p:spPr bwMode="ltGray">
              <a:xfrm flipV="1">
                <a:off x="720" y="891"/>
                <a:ext cx="417" cy="327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7" name="Line 95"/>
              <p:cNvSpPr>
                <a:spLocks noChangeShapeType="1"/>
              </p:cNvSpPr>
              <p:nvPr userDrawn="1"/>
            </p:nvSpPr>
            <p:spPr bwMode="ltGray">
              <a:xfrm>
                <a:off x="771" y="891"/>
                <a:ext cx="300" cy="324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8" name="Arc 96"/>
              <p:cNvSpPr>
                <a:spLocks/>
              </p:cNvSpPr>
              <p:nvPr userDrawn="1"/>
            </p:nvSpPr>
            <p:spPr bwMode="ltGray">
              <a:xfrm flipV="1">
                <a:off x="2708" y="954"/>
                <a:ext cx="727" cy="619"/>
              </a:xfrm>
              <a:custGeom>
                <a:avLst/>
                <a:gdLst>
                  <a:gd name="G0" fmla="+- 18917 0 0"/>
                  <a:gd name="G1" fmla="+- 0 0 0"/>
                  <a:gd name="G2" fmla="+- 21600 0 0"/>
                  <a:gd name="T0" fmla="*/ 4536 w 18917"/>
                  <a:gd name="T1" fmla="*/ 16117 h 16117"/>
                  <a:gd name="T2" fmla="*/ 0 w 18917"/>
                  <a:gd name="T3" fmla="*/ 10426 h 16117"/>
                  <a:gd name="T4" fmla="*/ 18917 w 18917"/>
                  <a:gd name="T5" fmla="*/ 0 h 16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917" h="16117" fill="none" extrusionOk="0">
                    <a:moveTo>
                      <a:pt x="4536" y="16116"/>
                    </a:moveTo>
                    <a:cubicBezTo>
                      <a:pt x="2713" y="14490"/>
                      <a:pt x="1179" y="12565"/>
                      <a:pt x="-1" y="10426"/>
                    </a:cubicBezTo>
                  </a:path>
                  <a:path w="18917" h="16117" stroke="0" extrusionOk="0">
                    <a:moveTo>
                      <a:pt x="4536" y="16116"/>
                    </a:moveTo>
                    <a:cubicBezTo>
                      <a:pt x="2713" y="14490"/>
                      <a:pt x="1179" y="12565"/>
                      <a:pt x="-1" y="10426"/>
                    </a:cubicBezTo>
                    <a:lnTo>
                      <a:pt x="18917" y="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9" name="Arc 97"/>
              <p:cNvSpPr>
                <a:spLocks/>
              </p:cNvSpPr>
              <p:nvPr userDrawn="1"/>
            </p:nvSpPr>
            <p:spPr bwMode="ltGray">
              <a:xfrm>
                <a:off x="3076" y="922"/>
                <a:ext cx="425" cy="215"/>
              </a:xfrm>
              <a:custGeom>
                <a:avLst/>
                <a:gdLst>
                  <a:gd name="G0" fmla="+- 21430 0 0"/>
                  <a:gd name="G1" fmla="+- 0 0 0"/>
                  <a:gd name="G2" fmla="+- 21600 0 0"/>
                  <a:gd name="T0" fmla="*/ 42771 w 42771"/>
                  <a:gd name="T1" fmla="*/ 3334 h 21600"/>
                  <a:gd name="T2" fmla="*/ 0 w 42771"/>
                  <a:gd name="T3" fmla="*/ 2703 h 21600"/>
                  <a:gd name="T4" fmla="*/ 21430 w 42771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771" h="21600" fill="none" extrusionOk="0">
                    <a:moveTo>
                      <a:pt x="42771" y="3334"/>
                    </a:moveTo>
                    <a:cubicBezTo>
                      <a:pt x="41128" y="13848"/>
                      <a:pt x="32072" y="21599"/>
                      <a:pt x="21430" y="21600"/>
                    </a:cubicBezTo>
                    <a:cubicBezTo>
                      <a:pt x="10545" y="21600"/>
                      <a:pt x="1361" y="13501"/>
                      <a:pt x="-1" y="2703"/>
                    </a:cubicBezTo>
                  </a:path>
                  <a:path w="42771" h="21600" stroke="0" extrusionOk="0">
                    <a:moveTo>
                      <a:pt x="42771" y="3334"/>
                    </a:moveTo>
                    <a:cubicBezTo>
                      <a:pt x="41128" y="13848"/>
                      <a:pt x="32072" y="21599"/>
                      <a:pt x="21430" y="21600"/>
                    </a:cubicBezTo>
                    <a:cubicBezTo>
                      <a:pt x="10545" y="21600"/>
                      <a:pt x="1361" y="13501"/>
                      <a:pt x="-1" y="2703"/>
                    </a:cubicBezTo>
                    <a:lnTo>
                      <a:pt x="21430" y="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90" name="Arc 98"/>
              <p:cNvSpPr>
                <a:spLocks/>
              </p:cNvSpPr>
              <p:nvPr userDrawn="1"/>
            </p:nvSpPr>
            <p:spPr bwMode="ltGray">
              <a:xfrm flipH="1" flipV="1">
                <a:off x="3441" y="1037"/>
                <a:ext cx="288" cy="144"/>
              </a:xfrm>
              <a:custGeom>
                <a:avLst/>
                <a:gdLst>
                  <a:gd name="G0" fmla="+- 21571 0 0"/>
                  <a:gd name="G1" fmla="+- 0 0 0"/>
                  <a:gd name="G2" fmla="+- 21600 0 0"/>
                  <a:gd name="T0" fmla="*/ 43129 w 43129"/>
                  <a:gd name="T1" fmla="*/ 1348 h 21600"/>
                  <a:gd name="T2" fmla="*/ 0 w 43129"/>
                  <a:gd name="T3" fmla="*/ 1115 h 21600"/>
                  <a:gd name="T4" fmla="*/ 21571 w 431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29" h="21600" fill="none" extrusionOk="0">
                    <a:moveTo>
                      <a:pt x="43128" y="1347"/>
                    </a:moveTo>
                    <a:cubicBezTo>
                      <a:pt x="42417" y="12731"/>
                      <a:pt x="32976" y="21599"/>
                      <a:pt x="21571" y="21600"/>
                    </a:cubicBezTo>
                    <a:cubicBezTo>
                      <a:pt x="10074" y="21600"/>
                      <a:pt x="593" y="12595"/>
                      <a:pt x="-1" y="1115"/>
                    </a:cubicBezTo>
                  </a:path>
                  <a:path w="43129" h="21600" stroke="0" extrusionOk="0">
                    <a:moveTo>
                      <a:pt x="43128" y="1347"/>
                    </a:moveTo>
                    <a:cubicBezTo>
                      <a:pt x="42417" y="12731"/>
                      <a:pt x="32976" y="21599"/>
                      <a:pt x="21571" y="21600"/>
                    </a:cubicBezTo>
                    <a:cubicBezTo>
                      <a:pt x="10074" y="21600"/>
                      <a:pt x="593" y="12595"/>
                      <a:pt x="-1" y="1115"/>
                    </a:cubicBezTo>
                    <a:lnTo>
                      <a:pt x="21571" y="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91" name="Arc 99"/>
              <p:cNvSpPr>
                <a:spLocks/>
              </p:cNvSpPr>
              <p:nvPr userDrawn="1"/>
            </p:nvSpPr>
            <p:spPr bwMode="ltGray">
              <a:xfrm flipH="1" flipV="1">
                <a:off x="2745" y="1045"/>
                <a:ext cx="201" cy="130"/>
              </a:xfrm>
              <a:custGeom>
                <a:avLst/>
                <a:gdLst>
                  <a:gd name="G0" fmla="+- 21600 0 0"/>
                  <a:gd name="G1" fmla="+- 6405 0 0"/>
                  <a:gd name="G2" fmla="+- 21600 0 0"/>
                  <a:gd name="T0" fmla="*/ 42229 w 43200"/>
                  <a:gd name="T1" fmla="*/ 0 h 28005"/>
                  <a:gd name="T2" fmla="*/ 764 w 43200"/>
                  <a:gd name="T3" fmla="*/ 710 h 28005"/>
                  <a:gd name="T4" fmla="*/ 21600 w 43200"/>
                  <a:gd name="T5" fmla="*/ 6405 h 280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8005" fill="none" extrusionOk="0">
                    <a:moveTo>
                      <a:pt x="42228" y="0"/>
                    </a:moveTo>
                    <a:cubicBezTo>
                      <a:pt x="42872" y="2074"/>
                      <a:pt x="43200" y="4233"/>
                      <a:pt x="43200" y="6405"/>
                    </a:cubicBezTo>
                    <a:cubicBezTo>
                      <a:pt x="43200" y="18334"/>
                      <a:pt x="33529" y="28005"/>
                      <a:pt x="21600" y="28005"/>
                    </a:cubicBezTo>
                    <a:cubicBezTo>
                      <a:pt x="9670" y="28005"/>
                      <a:pt x="0" y="18334"/>
                      <a:pt x="0" y="6405"/>
                    </a:cubicBezTo>
                    <a:cubicBezTo>
                      <a:pt x="-1" y="4481"/>
                      <a:pt x="257" y="2565"/>
                      <a:pt x="764" y="710"/>
                    </a:cubicBezTo>
                  </a:path>
                  <a:path w="43200" h="28005" stroke="0" extrusionOk="0">
                    <a:moveTo>
                      <a:pt x="42228" y="0"/>
                    </a:moveTo>
                    <a:cubicBezTo>
                      <a:pt x="42872" y="2074"/>
                      <a:pt x="43200" y="4233"/>
                      <a:pt x="43200" y="6405"/>
                    </a:cubicBezTo>
                    <a:cubicBezTo>
                      <a:pt x="43200" y="18334"/>
                      <a:pt x="33529" y="28005"/>
                      <a:pt x="21600" y="28005"/>
                    </a:cubicBezTo>
                    <a:cubicBezTo>
                      <a:pt x="9670" y="28005"/>
                      <a:pt x="0" y="18334"/>
                      <a:pt x="0" y="6405"/>
                    </a:cubicBezTo>
                    <a:cubicBezTo>
                      <a:pt x="-1" y="4481"/>
                      <a:pt x="257" y="2565"/>
                      <a:pt x="764" y="710"/>
                    </a:cubicBezTo>
                    <a:lnTo>
                      <a:pt x="21600" y="640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92" name="Line 100"/>
              <p:cNvSpPr>
                <a:spLocks noChangeShapeType="1"/>
              </p:cNvSpPr>
              <p:nvPr userDrawn="1"/>
            </p:nvSpPr>
            <p:spPr bwMode="ltGray">
              <a:xfrm>
                <a:off x="2784" y="960"/>
                <a:ext cx="219" cy="21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93" name="Line 101"/>
              <p:cNvSpPr>
                <a:spLocks noChangeShapeType="1"/>
              </p:cNvSpPr>
              <p:nvPr userDrawn="1"/>
            </p:nvSpPr>
            <p:spPr bwMode="ltGray">
              <a:xfrm>
                <a:off x="3282" y="951"/>
                <a:ext cx="300" cy="22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94" name="Line 102"/>
              <p:cNvSpPr>
                <a:spLocks noChangeShapeType="1"/>
              </p:cNvSpPr>
              <p:nvPr userDrawn="1"/>
            </p:nvSpPr>
            <p:spPr bwMode="ltGray">
              <a:xfrm flipH="1">
                <a:off x="2976" y="951"/>
                <a:ext cx="300" cy="22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95" name="Line 103"/>
              <p:cNvSpPr>
                <a:spLocks noChangeShapeType="1"/>
              </p:cNvSpPr>
              <p:nvPr userDrawn="1"/>
            </p:nvSpPr>
            <p:spPr bwMode="ltGray">
              <a:xfrm>
                <a:off x="3279" y="951"/>
                <a:ext cx="0" cy="225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96" name="Line 104"/>
              <p:cNvSpPr>
                <a:spLocks noChangeShapeType="1"/>
              </p:cNvSpPr>
              <p:nvPr userDrawn="1"/>
            </p:nvSpPr>
            <p:spPr bwMode="ltGray">
              <a:xfrm>
                <a:off x="3579" y="951"/>
                <a:ext cx="0" cy="297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97" name="Line 105"/>
              <p:cNvSpPr>
                <a:spLocks noChangeShapeType="1"/>
              </p:cNvSpPr>
              <p:nvPr userDrawn="1"/>
            </p:nvSpPr>
            <p:spPr bwMode="ltGray">
              <a:xfrm>
                <a:off x="288" y="1176"/>
                <a:ext cx="3540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</p:grpSp>
      </p:grpSp>
      <p:sp>
        <p:nvSpPr>
          <p:cNvPr id="33867" name="Rectangle 75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33868" name="Rectangle 76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886200"/>
            <a:ext cx="6400800" cy="175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33869" name="Rectangle 77"/>
          <p:cNvSpPr>
            <a:spLocks noGrp="1" noChangeArrowheads="1"/>
          </p:cNvSpPr>
          <p:nvPr>
            <p:ph type="dt" sz="half" idx="2"/>
          </p:nvPr>
        </p:nvSpPr>
        <p:spPr>
          <a:xfrm>
            <a:off x="7239000" y="6248400"/>
            <a:ext cx="1339850" cy="457200"/>
          </a:xfrm>
        </p:spPr>
        <p:txBody>
          <a:bodyPr/>
          <a:lstStyle>
            <a:lvl1pPr algn="ctr">
              <a:defRPr/>
            </a:lvl1pPr>
          </a:lstStyle>
          <a:p>
            <a:fld id="{1722623C-B902-414D-AE18-01F1117D0D57}" type="datetime1">
              <a:rPr lang="ru-RU" altLang="ru-RU">
                <a:solidFill>
                  <a:srgbClr val="FF9900"/>
                </a:solidFill>
              </a:rPr>
              <a:pPr/>
              <a:t>06.11.2018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33870" name="Rectangle 78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1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33871" name="Rectangle 7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BDB5A50A-986E-4374-A747-CA56E18EE776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438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A36479-E046-4A76-9E78-97BFA9A93E35}" type="datetime1">
              <a:rPr lang="ru-RU" altLang="ru-RU">
                <a:solidFill>
                  <a:srgbClr val="FF9900"/>
                </a:solidFill>
              </a:rPr>
              <a:pPr/>
              <a:t>06.11.2018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ED4B06DE-B938-40BA-8AC3-BC6EEEF3409A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74467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77" indent="0">
              <a:buNone/>
              <a:defRPr sz="1800"/>
            </a:lvl2pPr>
            <a:lvl3pPr marL="914353" indent="0">
              <a:buNone/>
              <a:defRPr sz="1600"/>
            </a:lvl3pPr>
            <a:lvl4pPr marL="1371530" indent="0">
              <a:buNone/>
              <a:defRPr sz="1400"/>
            </a:lvl4pPr>
            <a:lvl5pPr marL="1828706" indent="0">
              <a:buNone/>
              <a:defRPr sz="1400"/>
            </a:lvl5pPr>
            <a:lvl6pPr marL="2285883" indent="0">
              <a:buNone/>
              <a:defRPr sz="1400"/>
            </a:lvl6pPr>
            <a:lvl7pPr marL="2743060" indent="0">
              <a:buNone/>
              <a:defRPr sz="1400"/>
            </a:lvl7pPr>
            <a:lvl8pPr marL="3200236" indent="0">
              <a:buNone/>
              <a:defRPr sz="1400"/>
            </a:lvl8pPr>
            <a:lvl9pPr marL="3657413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24509D7-18FD-41D5-83BE-6B5044338C7C}" type="datetime1">
              <a:rPr lang="ru-RU" altLang="ru-RU">
                <a:solidFill>
                  <a:srgbClr val="FF9900"/>
                </a:solidFill>
              </a:rPr>
              <a:pPr/>
              <a:t>06.11.2018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7202863C-ADED-49F2-B447-2DDB4CB189ED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86279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A5B8EC-CB0E-450C-8FEB-99699789A811}" type="datetime1">
              <a:rPr lang="ru-RU" altLang="ru-RU">
                <a:solidFill>
                  <a:srgbClr val="FF9900"/>
                </a:solidFill>
              </a:rPr>
              <a:pPr/>
              <a:t>06.11.2018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FC2E8E59-FD6F-47B9-A401-D792DB1E604A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6432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81FA3E-1CCF-4167-959D-DCF2990FD481}" type="datetime1">
              <a:rPr lang="ru-RU" altLang="ru-RU">
                <a:solidFill>
                  <a:srgbClr val="FF9900"/>
                </a:solidFill>
              </a:rPr>
              <a:pPr/>
              <a:t>06.11.2018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7DF11C53-690B-4CCD-A898-E23082F83AE9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986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E6184C-E14B-4522-AC17-95569162D29F}" type="datetime1">
              <a:rPr lang="ru-RU" altLang="ru-RU"/>
              <a:pPr/>
              <a:t>06.11.2018</a:t>
            </a:fld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Страница </a:t>
            </a:r>
            <a:fld id="{6504FF30-E445-4812-9AEE-38BA9EB7B11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376781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A6B106-1FEC-4B85-9314-F0270DFFFF8C}" type="datetime1">
              <a:rPr lang="ru-RU" altLang="ru-RU">
                <a:solidFill>
                  <a:srgbClr val="FF9900"/>
                </a:solidFill>
              </a:rPr>
              <a:pPr/>
              <a:t>06.11.2018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3D554A8F-0E7F-4C9A-BBE8-08FF219487AE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18492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76EA5A-E5EF-4459-B61F-B6230B867947}" type="datetime1">
              <a:rPr lang="ru-RU" altLang="ru-RU">
                <a:solidFill>
                  <a:srgbClr val="FF9900"/>
                </a:solidFill>
              </a:rPr>
              <a:pPr/>
              <a:t>06.11.2018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DFA6E9FC-74CC-4D9C-95F7-4A24383949BE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11713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E6184C-E14B-4522-AC17-95569162D29F}" type="datetime1">
              <a:rPr lang="ru-RU" altLang="ru-RU">
                <a:solidFill>
                  <a:srgbClr val="FF9900"/>
                </a:solidFill>
              </a:rPr>
              <a:pPr/>
              <a:t>06.11.2018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6504FF30-E445-4812-9AEE-38BA9EB7B11C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4263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17CCC8-45AE-4B9A-BBFE-9D1F7241D6CE}" type="datetime1">
              <a:rPr lang="ru-RU" altLang="ru-RU">
                <a:solidFill>
                  <a:srgbClr val="FF9900"/>
                </a:solidFill>
              </a:rPr>
              <a:pPr/>
              <a:t>06.11.2018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78B9C6B7-9F8F-4912-9398-7A054945229D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3783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43C9A3-CFB0-4BE4-A4A2-FB8944B9ED45}" type="datetime1">
              <a:rPr lang="ru-RU" altLang="ru-RU">
                <a:solidFill>
                  <a:srgbClr val="FF9900"/>
                </a:solidFill>
              </a:rPr>
              <a:pPr/>
              <a:t>06.11.2018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3546C8DB-EC62-46E5-9CB6-F99967F14494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14471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292499-A7E6-4A4C-A7A3-5817AC3E0C6E}" type="datetime1">
              <a:rPr lang="ru-RU" altLang="ru-RU">
                <a:solidFill>
                  <a:srgbClr val="FF9900"/>
                </a:solidFill>
              </a:rPr>
              <a:pPr/>
              <a:t>06.11.2018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6782E21D-253B-40F9-845F-F9AE3C37B754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80383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11"/>
            <a:ext cx="7043208" cy="1523495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5005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3" y="2355853"/>
            <a:ext cx="7690114" cy="1384995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300649575"/>
      </p:ext>
    </p:extLst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070370022"/>
      </p:ext>
    </p:extLst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11/6/2018 10:22 PM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80355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41387103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17CCC8-45AE-4B9A-BBFE-9D1F7241D6CE}" type="datetime1">
              <a:rPr lang="ru-RU" altLang="ru-RU"/>
              <a:pPr/>
              <a:t>06.11.2018</a:t>
            </a:fld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Страница </a:t>
            </a:r>
            <a:fld id="{78B9C6B7-9F8F-4912-9398-7A05494522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374511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407722743"/>
      </p:ext>
    </p:extLst>
  </p:cSld>
  <p:clrMapOvr>
    <a:masterClrMapping/>
  </p:clrMapOvr>
  <p:transition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0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708361422"/>
      </p:ext>
    </p:extLst>
  </p:cSld>
  <p:clrMapOvr>
    <a:masterClrMapping/>
  </p:clrMapOvr>
  <p:transition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11/6/2018 10:22 PM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8494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11/6/2018 10:22 PM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1840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000583528"/>
      </p:ext>
    </p:extLst>
  </p:cSld>
  <p:clrMapOvr>
    <a:masterClrMapping/>
  </p:clrMapOvr>
  <p:transition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636148920"/>
      </p:ext>
    </p:extLst>
  </p:cSld>
  <p:clrMapOvr>
    <a:masterClrMapping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0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228660704"/>
      </p:ext>
    </p:extLst>
  </p:cSld>
  <p:clrMapOvr>
    <a:masterClrMapping/>
  </p:clrMapOvr>
  <p:transition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11/6/2018 10:22 PM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92729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11/6/2018 10:22 PM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28328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65748457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NUL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9" Type="http://schemas.openxmlformats.org/officeDocument/2006/relationships/slideLayout" Target="../slideLayouts/slideLayout74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34" Type="http://schemas.openxmlformats.org/officeDocument/2006/relationships/slideLayout" Target="../slideLayouts/slideLayout69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33" Type="http://schemas.openxmlformats.org/officeDocument/2006/relationships/slideLayout" Target="../slideLayouts/slideLayout68.xml"/><Relationship Id="rId38" Type="http://schemas.openxmlformats.org/officeDocument/2006/relationships/slideLayout" Target="../slideLayouts/slideLayout73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32" Type="http://schemas.openxmlformats.org/officeDocument/2006/relationships/slideLayout" Target="../slideLayouts/slideLayout67.xml"/><Relationship Id="rId37" Type="http://schemas.openxmlformats.org/officeDocument/2006/relationships/slideLayout" Target="../slideLayouts/slideLayout72.xml"/><Relationship Id="rId40" Type="http://schemas.openxmlformats.org/officeDocument/2006/relationships/theme" Target="../theme/theme3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36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66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Relationship Id="rId35" Type="http://schemas.openxmlformats.org/officeDocument/2006/relationships/slideLayout" Target="../slideLayouts/slideLayout7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9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34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slideLayout" Target="../slideLayouts/slideLayout107.xml"/><Relationship Id="rId38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29" Type="http://schemas.openxmlformats.org/officeDocument/2006/relationships/slideLayout" Target="../slideLayouts/slideLayout103.xml"/><Relationship Id="rId41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slideLayout" Target="../slideLayouts/slideLayout106.xml"/><Relationship Id="rId37" Type="http://schemas.openxmlformats.org/officeDocument/2006/relationships/slideLayout" Target="../slideLayouts/slideLayout111.xml"/><Relationship Id="rId40" Type="http://schemas.openxmlformats.org/officeDocument/2006/relationships/theme" Target="../theme/theme4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36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31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slideLayout" Target="../slideLayouts/slideLayout104.xml"/><Relationship Id="rId35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17" name="Group 8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8434" name="Group 2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8435" name="Group 3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8436" name="Line 4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37" name="Line 5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38" name="Line 6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39" name="Line 7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40" name="Line 8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41" name="Line 9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42" name="Line 10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43" name="Line 11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44" name="Line 12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45" name="Line 13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46" name="Line 14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47" name="Line 15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48" name="Line 16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49" name="Line 17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50" name="Line 18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51" name="Line 19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52" name="Line 20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53" name="Line 21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54" name="Line 22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55" name="Line 23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56" name="Line 24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57" name="Line 25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8458" name="Group 26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8459" name="Line 27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60" name="Line 28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61" name="Line 29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62" name="Line 30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63" name="Line 31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64" name="Line 32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65" name="Line 33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66" name="Line 34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67" name="Line 35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68" name="Line 36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69" name="Line 37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70" name="Line 38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71" name="Line 39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72" name="Line 40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73" name="Line 41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74" name="Line 42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75" name="Line 43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76" name="Line 44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77" name="Line 45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78" name="Line 46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79" name="Line 47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80" name="Line 48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81" name="Line 49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82" name="Line 50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83" name="Line 51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84" name="Line 52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85" name="Line 53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86" name="Line 54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487" name="Line 55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8488" name="Rectangle 56" descr="60%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9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8489" name="Group 57"/>
            <p:cNvGrpSpPr>
              <a:grpSpLocks/>
            </p:cNvGrpSpPr>
            <p:nvPr/>
          </p:nvGrpSpPr>
          <p:grpSpPr bwMode="auto">
            <a:xfrm>
              <a:off x="2064" y="3984"/>
              <a:ext cx="1920" cy="288"/>
              <a:chOff x="2064" y="3984"/>
              <a:chExt cx="1920" cy="288"/>
            </a:xfrm>
          </p:grpSpPr>
          <p:sp>
            <p:nvSpPr>
              <p:cNvPr id="18490" name="Rectangle 58" descr="60%"/>
              <p:cNvSpPr>
                <a:spLocks noChangeArrowheads="1"/>
              </p:cNvSpPr>
              <p:nvPr userDrawn="1"/>
            </p:nvSpPr>
            <p:spPr bwMode="ltGray">
              <a:xfrm>
                <a:off x="2112" y="4032"/>
                <a:ext cx="1824" cy="192"/>
              </a:xfrm>
              <a:prstGeom prst="rect">
                <a:avLst/>
              </a:prstGeom>
              <a:blipFill dpi="0" rotWithShape="0">
                <a:blip r:embed="rId19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491" name="Line 59"/>
              <p:cNvSpPr>
                <a:spLocks noChangeShapeType="1"/>
              </p:cNvSpPr>
              <p:nvPr userDrawn="1"/>
            </p:nvSpPr>
            <p:spPr bwMode="ltGray">
              <a:xfrm>
                <a:off x="2064" y="4032"/>
                <a:ext cx="1920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492" name="Line 60"/>
              <p:cNvSpPr>
                <a:spLocks noChangeShapeType="1"/>
              </p:cNvSpPr>
              <p:nvPr userDrawn="1"/>
            </p:nvSpPr>
            <p:spPr bwMode="ltGray">
              <a:xfrm>
                <a:off x="2064" y="4224"/>
                <a:ext cx="1920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493" name="Line 61"/>
              <p:cNvSpPr>
                <a:spLocks noChangeShapeType="1"/>
              </p:cNvSpPr>
              <p:nvPr userDrawn="1"/>
            </p:nvSpPr>
            <p:spPr bwMode="ltGray">
              <a:xfrm>
                <a:off x="2112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494" name="Line 62"/>
              <p:cNvSpPr>
                <a:spLocks noChangeShapeType="1"/>
              </p:cNvSpPr>
              <p:nvPr userDrawn="1"/>
            </p:nvSpPr>
            <p:spPr bwMode="ltGray">
              <a:xfrm>
                <a:off x="3936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8495" name="Group 63"/>
            <p:cNvGrpSpPr>
              <a:grpSpLocks/>
            </p:cNvGrpSpPr>
            <p:nvPr/>
          </p:nvGrpSpPr>
          <p:grpSpPr bwMode="auto">
            <a:xfrm>
              <a:off x="4512" y="3984"/>
              <a:ext cx="912" cy="288"/>
              <a:chOff x="4512" y="3984"/>
              <a:chExt cx="912" cy="288"/>
            </a:xfrm>
          </p:grpSpPr>
          <p:sp>
            <p:nvSpPr>
              <p:cNvPr id="18496" name="Rectangle 64" descr="60%"/>
              <p:cNvSpPr>
                <a:spLocks noChangeArrowheads="1"/>
              </p:cNvSpPr>
              <p:nvPr userDrawn="1"/>
            </p:nvSpPr>
            <p:spPr bwMode="ltGray">
              <a:xfrm>
                <a:off x="4560" y="4032"/>
                <a:ext cx="816" cy="192"/>
              </a:xfrm>
              <a:prstGeom prst="rect">
                <a:avLst/>
              </a:prstGeom>
              <a:blipFill dpi="0" rotWithShape="0">
                <a:blip r:embed="rId19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497" name="Line 65"/>
              <p:cNvSpPr>
                <a:spLocks noChangeShapeType="1"/>
              </p:cNvSpPr>
              <p:nvPr userDrawn="1"/>
            </p:nvSpPr>
            <p:spPr bwMode="ltGray">
              <a:xfrm>
                <a:off x="4512" y="4032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498" name="Line 66"/>
              <p:cNvSpPr>
                <a:spLocks noChangeShapeType="1"/>
              </p:cNvSpPr>
              <p:nvPr userDrawn="1"/>
            </p:nvSpPr>
            <p:spPr bwMode="ltGray">
              <a:xfrm>
                <a:off x="4512" y="4224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499" name="Line 67"/>
              <p:cNvSpPr>
                <a:spLocks noChangeShapeType="1"/>
              </p:cNvSpPr>
              <p:nvPr userDrawn="1"/>
            </p:nvSpPr>
            <p:spPr bwMode="ltGray">
              <a:xfrm>
                <a:off x="4560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500" name="Line 68"/>
              <p:cNvSpPr>
                <a:spLocks noChangeShapeType="1"/>
              </p:cNvSpPr>
              <p:nvPr userDrawn="1"/>
            </p:nvSpPr>
            <p:spPr bwMode="ltGray">
              <a:xfrm>
                <a:off x="5376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8501" name="Group 69"/>
            <p:cNvGrpSpPr>
              <a:grpSpLocks/>
            </p:cNvGrpSpPr>
            <p:nvPr/>
          </p:nvGrpSpPr>
          <p:grpSpPr bwMode="auto">
            <a:xfrm>
              <a:off x="624" y="3984"/>
              <a:ext cx="912" cy="288"/>
              <a:chOff x="624" y="3984"/>
              <a:chExt cx="912" cy="288"/>
            </a:xfrm>
          </p:grpSpPr>
          <p:sp>
            <p:nvSpPr>
              <p:cNvPr id="18502" name="Rectangle 70" descr="60%"/>
              <p:cNvSpPr>
                <a:spLocks noChangeArrowheads="1"/>
              </p:cNvSpPr>
              <p:nvPr userDrawn="1"/>
            </p:nvSpPr>
            <p:spPr bwMode="ltGray">
              <a:xfrm>
                <a:off x="672" y="4032"/>
                <a:ext cx="816" cy="192"/>
              </a:xfrm>
              <a:prstGeom prst="rect">
                <a:avLst/>
              </a:prstGeom>
              <a:blipFill dpi="0" rotWithShape="0">
                <a:blip r:embed="rId19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503" name="Line 71"/>
              <p:cNvSpPr>
                <a:spLocks noChangeShapeType="1"/>
              </p:cNvSpPr>
              <p:nvPr userDrawn="1"/>
            </p:nvSpPr>
            <p:spPr bwMode="ltGray">
              <a:xfrm>
                <a:off x="624" y="4032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504" name="Line 72"/>
              <p:cNvSpPr>
                <a:spLocks noChangeShapeType="1"/>
              </p:cNvSpPr>
              <p:nvPr userDrawn="1"/>
            </p:nvSpPr>
            <p:spPr bwMode="ltGray">
              <a:xfrm>
                <a:off x="624" y="4224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505" name="Line 73"/>
              <p:cNvSpPr>
                <a:spLocks noChangeShapeType="1"/>
              </p:cNvSpPr>
              <p:nvPr userDrawn="1"/>
            </p:nvSpPr>
            <p:spPr bwMode="ltGray">
              <a:xfrm>
                <a:off x="672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506" name="Line 74"/>
              <p:cNvSpPr>
                <a:spLocks noChangeShapeType="1"/>
              </p:cNvSpPr>
              <p:nvPr userDrawn="1"/>
            </p:nvSpPr>
            <p:spPr bwMode="ltGray">
              <a:xfrm>
                <a:off x="1488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8512" name="Line 80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8513" name="Group 81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8514" name="Line 82"/>
              <p:cNvSpPr>
                <a:spLocks noChangeShapeType="1"/>
              </p:cNvSpPr>
              <p:nvPr/>
            </p:nvSpPr>
            <p:spPr bwMode="ltGray">
              <a:xfrm flipH="1">
                <a:off x="96" y="1037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515" name="Line 83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516" name="Arc 84"/>
              <p:cNvSpPr>
                <a:spLocks/>
              </p:cNvSpPr>
              <p:nvPr/>
            </p:nvSpPr>
            <p:spPr bwMode="ltGray">
              <a:xfrm flipH="1">
                <a:off x="217" y="916"/>
                <a:ext cx="239" cy="239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8507" name="Rectangle 75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8508" name="Rectangle 76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8509" name="Rectangle 7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Comic Sans MS" pitchFamily="66" charset="0"/>
              </a:defRPr>
            </a:lvl1pPr>
          </a:lstStyle>
          <a:p>
            <a:fld id="{38A8424E-744F-4B4D-AB4D-4597F042078A}" type="datetime1">
              <a:rPr lang="ru-RU" altLang="ru-RU"/>
              <a:pPr/>
              <a:t>06.11.2018</a:t>
            </a:fld>
            <a:endParaRPr lang="ru-RU" altLang="ru-RU"/>
          </a:p>
        </p:txBody>
      </p:sp>
      <p:sp>
        <p:nvSpPr>
          <p:cNvPr id="18510" name="Rectangle 7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1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Comic Sans MS" pitchFamily="66" charset="0"/>
              </a:defRPr>
            </a:lvl1pPr>
          </a:lstStyle>
          <a:p>
            <a:endParaRPr lang="ru-RU" altLang="ru-RU"/>
          </a:p>
        </p:txBody>
      </p:sp>
      <p:sp>
        <p:nvSpPr>
          <p:cNvPr id="18511" name="Rectangle 7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Comic Sans MS" pitchFamily="66" charset="0"/>
              </a:defRPr>
            </a:lvl1pPr>
          </a:lstStyle>
          <a:p>
            <a:r>
              <a:rPr lang="ru-RU" altLang="ru-RU"/>
              <a:t>Страница </a:t>
            </a:r>
            <a:fld id="{AA98A027-3BEB-43CA-8953-A422532D6C0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791" r:id="rId12"/>
    <p:sldLayoutId id="2147483758" r:id="rId13"/>
    <p:sldLayoutId id="2147483838" r:id="rId14"/>
    <p:sldLayoutId id="2147484276" r:id="rId15"/>
    <p:sldLayoutId id="2147484277" r:id="rId16"/>
    <p:sldLayoutId id="2147484278" r:id="rId17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5pPr>
      <a:lvl6pPr marL="457177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6pPr>
      <a:lvl7pPr marL="914353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7pPr>
      <a:lvl8pPr marL="137153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8pPr>
      <a:lvl9pPr marL="1828706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9pPr>
    </p:titleStyle>
    <p:bodyStyle>
      <a:lvl1pPr marL="342882" indent="-342882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2942" indent="-2285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118" indent="-228588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295" indent="-22858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5pPr>
      <a:lvl6pPr marL="2514471" indent="-22858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6pPr>
      <a:lvl7pPr marL="2971648" indent="-22858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7pPr>
      <a:lvl8pPr marL="3428825" indent="-22858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8pPr>
      <a:lvl9pPr marL="3886001" indent="-22858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859216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11560" y="6381328"/>
            <a:ext cx="5688632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212745"/>
              </a:solidFill>
            </a:endParaRPr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4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02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8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B476794-D079-41CB-B608-086A9F4513B8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06.11.2018</a:t>
            </a:fld>
            <a:endParaRPr lang="ru-RU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6CAC84F3-FD6D-4795-8579-4F544B6AF789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15367" name="Rectangle 7" descr="Gold bar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69" name="Rectangle 9" descr="Orange bar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370" name="Rectangle 10" descr="Slate bar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55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  <p:sldLayoutId id="2147483966" r:id="rId13"/>
    <p:sldLayoutId id="2147483967" r:id="rId14"/>
    <p:sldLayoutId id="2147483984" r:id="rId15"/>
    <p:sldLayoutId id="2147484260" r:id="rId16"/>
    <p:sldLayoutId id="2147484263" r:id="rId17"/>
    <p:sldLayoutId id="2147484293" r:id="rId18"/>
    <p:sldLayoutId id="2147484294" r:id="rId19"/>
    <p:sldLayoutId id="2147484295" r:id="rId20"/>
    <p:sldLayoutId id="2147484296" r:id="rId21"/>
    <p:sldLayoutId id="2147484297" r:id="rId22"/>
    <p:sldLayoutId id="2147484298" r:id="rId23"/>
    <p:sldLayoutId id="2147484299" r:id="rId24"/>
    <p:sldLayoutId id="2147484300" r:id="rId25"/>
    <p:sldLayoutId id="2147484301" r:id="rId26"/>
    <p:sldLayoutId id="2147484302" r:id="rId27"/>
    <p:sldLayoutId id="2147484303" r:id="rId28"/>
    <p:sldLayoutId id="2147484304" r:id="rId29"/>
    <p:sldLayoutId id="2147484305" r:id="rId30"/>
    <p:sldLayoutId id="2147484306" r:id="rId31"/>
    <p:sldLayoutId id="2147484307" r:id="rId32"/>
    <p:sldLayoutId id="2147484308" r:id="rId33"/>
    <p:sldLayoutId id="2147484309" r:id="rId34"/>
    <p:sldLayoutId id="2147484310" r:id="rId35"/>
    <p:sldLayoutId id="2147484311" r:id="rId36"/>
    <p:sldLayoutId id="2147484312" r:id="rId37"/>
    <p:sldLayoutId id="2147484313" r:id="rId38"/>
    <p:sldLayoutId id="2147484314" r:id="rId39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17" name="Group 8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8434" name="Group 2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8435" name="Group 3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8436" name="Line 4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37" name="Line 5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38" name="Line 6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39" name="Line 7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0" name="Line 8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1" name="Line 9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2" name="Line 10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3" name="Line 11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4" name="Line 12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5" name="Line 13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6" name="Line 14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7" name="Line 15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8" name="Line 16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9" name="Line 17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50" name="Line 18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51" name="Line 19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52" name="Line 20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53" name="Line 21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54" name="Line 22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55" name="Line 23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56" name="Line 24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57" name="Line 25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</p:grpSp>
          <p:grpSp>
            <p:nvGrpSpPr>
              <p:cNvPr id="18458" name="Group 26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8459" name="Line 27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0" name="Line 28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1" name="Line 29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2" name="Line 30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3" name="Line 31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4" name="Line 32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5" name="Line 33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6" name="Line 34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7" name="Line 35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8" name="Line 36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9" name="Line 37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0" name="Line 38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1" name="Line 39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2" name="Line 40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3" name="Line 41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4" name="Line 42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5" name="Line 43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6" name="Line 44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7" name="Line 45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8" name="Line 46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9" name="Line 47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80" name="Line 48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81" name="Line 49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82" name="Line 50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83" name="Line 51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84" name="Line 52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85" name="Line 53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86" name="Line 54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87" name="Line 55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>
                    <a:solidFill>
                      <a:srgbClr val="FF9900"/>
                    </a:solidFill>
                  </a:endParaRPr>
                </a:p>
              </p:txBody>
            </p:sp>
          </p:grpSp>
        </p:grpSp>
        <p:sp>
          <p:nvSpPr>
            <p:cNvPr id="18488" name="Rectangle 56" descr="60%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41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FF9900"/>
                </a:solidFill>
              </a:endParaRPr>
            </a:p>
          </p:txBody>
        </p:sp>
        <p:grpSp>
          <p:nvGrpSpPr>
            <p:cNvPr id="18489" name="Group 57"/>
            <p:cNvGrpSpPr>
              <a:grpSpLocks/>
            </p:cNvGrpSpPr>
            <p:nvPr/>
          </p:nvGrpSpPr>
          <p:grpSpPr bwMode="auto">
            <a:xfrm>
              <a:off x="2064" y="3984"/>
              <a:ext cx="1920" cy="288"/>
              <a:chOff x="2064" y="3984"/>
              <a:chExt cx="1920" cy="288"/>
            </a:xfrm>
          </p:grpSpPr>
          <p:sp>
            <p:nvSpPr>
              <p:cNvPr id="18490" name="Rectangle 58" descr="60%"/>
              <p:cNvSpPr>
                <a:spLocks noChangeArrowheads="1"/>
              </p:cNvSpPr>
              <p:nvPr userDrawn="1"/>
            </p:nvSpPr>
            <p:spPr bwMode="ltGray">
              <a:xfrm>
                <a:off x="2112" y="4032"/>
                <a:ext cx="1824" cy="192"/>
              </a:xfrm>
              <a:prstGeom prst="rect">
                <a:avLst/>
              </a:prstGeom>
              <a:blipFill dpi="0" rotWithShape="0">
                <a:blip r:embed="rId41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491" name="Line 59"/>
              <p:cNvSpPr>
                <a:spLocks noChangeShapeType="1"/>
              </p:cNvSpPr>
              <p:nvPr userDrawn="1"/>
            </p:nvSpPr>
            <p:spPr bwMode="ltGray">
              <a:xfrm>
                <a:off x="2064" y="4032"/>
                <a:ext cx="1920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492" name="Line 60"/>
              <p:cNvSpPr>
                <a:spLocks noChangeShapeType="1"/>
              </p:cNvSpPr>
              <p:nvPr userDrawn="1"/>
            </p:nvSpPr>
            <p:spPr bwMode="ltGray">
              <a:xfrm>
                <a:off x="2064" y="4224"/>
                <a:ext cx="1920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493" name="Line 61"/>
              <p:cNvSpPr>
                <a:spLocks noChangeShapeType="1"/>
              </p:cNvSpPr>
              <p:nvPr userDrawn="1"/>
            </p:nvSpPr>
            <p:spPr bwMode="ltGray">
              <a:xfrm>
                <a:off x="2112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494" name="Line 62"/>
              <p:cNvSpPr>
                <a:spLocks noChangeShapeType="1"/>
              </p:cNvSpPr>
              <p:nvPr userDrawn="1"/>
            </p:nvSpPr>
            <p:spPr bwMode="ltGray">
              <a:xfrm>
                <a:off x="3936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</p:grpSp>
        <p:grpSp>
          <p:nvGrpSpPr>
            <p:cNvPr id="18495" name="Group 63"/>
            <p:cNvGrpSpPr>
              <a:grpSpLocks/>
            </p:cNvGrpSpPr>
            <p:nvPr/>
          </p:nvGrpSpPr>
          <p:grpSpPr bwMode="auto">
            <a:xfrm>
              <a:off x="4512" y="3984"/>
              <a:ext cx="912" cy="288"/>
              <a:chOff x="4512" y="3984"/>
              <a:chExt cx="912" cy="288"/>
            </a:xfrm>
          </p:grpSpPr>
          <p:sp>
            <p:nvSpPr>
              <p:cNvPr id="18496" name="Rectangle 64" descr="60%"/>
              <p:cNvSpPr>
                <a:spLocks noChangeArrowheads="1"/>
              </p:cNvSpPr>
              <p:nvPr userDrawn="1"/>
            </p:nvSpPr>
            <p:spPr bwMode="ltGray">
              <a:xfrm>
                <a:off x="4560" y="4032"/>
                <a:ext cx="816" cy="192"/>
              </a:xfrm>
              <a:prstGeom prst="rect">
                <a:avLst/>
              </a:prstGeom>
              <a:blipFill dpi="0" rotWithShape="0">
                <a:blip r:embed="rId41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497" name="Line 65"/>
              <p:cNvSpPr>
                <a:spLocks noChangeShapeType="1"/>
              </p:cNvSpPr>
              <p:nvPr userDrawn="1"/>
            </p:nvSpPr>
            <p:spPr bwMode="ltGray">
              <a:xfrm>
                <a:off x="4512" y="4032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498" name="Line 66"/>
              <p:cNvSpPr>
                <a:spLocks noChangeShapeType="1"/>
              </p:cNvSpPr>
              <p:nvPr userDrawn="1"/>
            </p:nvSpPr>
            <p:spPr bwMode="ltGray">
              <a:xfrm>
                <a:off x="4512" y="4224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499" name="Line 67"/>
              <p:cNvSpPr>
                <a:spLocks noChangeShapeType="1"/>
              </p:cNvSpPr>
              <p:nvPr userDrawn="1"/>
            </p:nvSpPr>
            <p:spPr bwMode="ltGray">
              <a:xfrm>
                <a:off x="4560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500" name="Line 68"/>
              <p:cNvSpPr>
                <a:spLocks noChangeShapeType="1"/>
              </p:cNvSpPr>
              <p:nvPr userDrawn="1"/>
            </p:nvSpPr>
            <p:spPr bwMode="ltGray">
              <a:xfrm>
                <a:off x="5376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</p:grpSp>
        <p:grpSp>
          <p:nvGrpSpPr>
            <p:cNvPr id="18501" name="Group 69"/>
            <p:cNvGrpSpPr>
              <a:grpSpLocks/>
            </p:cNvGrpSpPr>
            <p:nvPr/>
          </p:nvGrpSpPr>
          <p:grpSpPr bwMode="auto">
            <a:xfrm>
              <a:off x="624" y="3984"/>
              <a:ext cx="912" cy="288"/>
              <a:chOff x="624" y="3984"/>
              <a:chExt cx="912" cy="288"/>
            </a:xfrm>
          </p:grpSpPr>
          <p:sp>
            <p:nvSpPr>
              <p:cNvPr id="18502" name="Rectangle 70" descr="60%"/>
              <p:cNvSpPr>
                <a:spLocks noChangeArrowheads="1"/>
              </p:cNvSpPr>
              <p:nvPr userDrawn="1"/>
            </p:nvSpPr>
            <p:spPr bwMode="ltGray">
              <a:xfrm>
                <a:off x="672" y="4032"/>
                <a:ext cx="816" cy="192"/>
              </a:xfrm>
              <a:prstGeom prst="rect">
                <a:avLst/>
              </a:prstGeom>
              <a:blipFill dpi="0" rotWithShape="0">
                <a:blip r:embed="rId41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503" name="Line 71"/>
              <p:cNvSpPr>
                <a:spLocks noChangeShapeType="1"/>
              </p:cNvSpPr>
              <p:nvPr userDrawn="1"/>
            </p:nvSpPr>
            <p:spPr bwMode="ltGray">
              <a:xfrm>
                <a:off x="624" y="4032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504" name="Line 72"/>
              <p:cNvSpPr>
                <a:spLocks noChangeShapeType="1"/>
              </p:cNvSpPr>
              <p:nvPr userDrawn="1"/>
            </p:nvSpPr>
            <p:spPr bwMode="ltGray">
              <a:xfrm>
                <a:off x="624" y="4224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505" name="Line 73"/>
              <p:cNvSpPr>
                <a:spLocks noChangeShapeType="1"/>
              </p:cNvSpPr>
              <p:nvPr userDrawn="1"/>
            </p:nvSpPr>
            <p:spPr bwMode="ltGray">
              <a:xfrm>
                <a:off x="672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506" name="Line 74"/>
              <p:cNvSpPr>
                <a:spLocks noChangeShapeType="1"/>
              </p:cNvSpPr>
              <p:nvPr userDrawn="1"/>
            </p:nvSpPr>
            <p:spPr bwMode="ltGray">
              <a:xfrm>
                <a:off x="1488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</p:grpSp>
        <p:sp>
          <p:nvSpPr>
            <p:cNvPr id="18512" name="Line 80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FF9900"/>
                </a:solidFill>
              </a:endParaRPr>
            </a:p>
          </p:txBody>
        </p:sp>
        <p:grpSp>
          <p:nvGrpSpPr>
            <p:cNvPr id="18513" name="Group 81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8514" name="Line 82"/>
              <p:cNvSpPr>
                <a:spLocks noChangeShapeType="1"/>
              </p:cNvSpPr>
              <p:nvPr/>
            </p:nvSpPr>
            <p:spPr bwMode="ltGray">
              <a:xfrm flipH="1">
                <a:off x="96" y="1037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515" name="Line 83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516" name="Arc 84"/>
              <p:cNvSpPr>
                <a:spLocks/>
              </p:cNvSpPr>
              <p:nvPr/>
            </p:nvSpPr>
            <p:spPr bwMode="ltGray">
              <a:xfrm flipH="1">
                <a:off x="217" y="916"/>
                <a:ext cx="239" cy="239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9900"/>
                  </a:solidFill>
                </a:endParaRPr>
              </a:p>
            </p:txBody>
          </p:sp>
        </p:grpSp>
      </p:grpSp>
      <p:sp>
        <p:nvSpPr>
          <p:cNvPr id="18507" name="Rectangle 75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8508" name="Rectangle 76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8509" name="Rectangle 7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Comic Sans MS" pitchFamily="66" charset="0"/>
              </a:defRPr>
            </a:lvl1pPr>
          </a:lstStyle>
          <a:p>
            <a:fld id="{38A8424E-744F-4B4D-AB4D-4597F042078A}" type="datetime1">
              <a:rPr lang="ru-RU" altLang="ru-RU">
                <a:solidFill>
                  <a:srgbClr val="FF9900"/>
                </a:solidFill>
              </a:rPr>
              <a:pPr/>
              <a:t>06.11.2018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18510" name="Rectangle 7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1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Comic Sans MS" pitchFamily="66" charset="0"/>
              </a:defRPr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18511" name="Rectangle 7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Comic Sans MS" pitchFamily="66" charset="0"/>
              </a:defRPr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AA98A027-3BEB-43CA-8953-A422532D6C0B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467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6" r:id="rId1"/>
    <p:sldLayoutId id="2147484317" r:id="rId2"/>
    <p:sldLayoutId id="2147484318" r:id="rId3"/>
    <p:sldLayoutId id="2147484319" r:id="rId4"/>
    <p:sldLayoutId id="2147484320" r:id="rId5"/>
    <p:sldLayoutId id="2147484321" r:id="rId6"/>
    <p:sldLayoutId id="2147484322" r:id="rId7"/>
    <p:sldLayoutId id="2147484323" r:id="rId8"/>
    <p:sldLayoutId id="2147484324" r:id="rId9"/>
    <p:sldLayoutId id="2147484325" r:id="rId10"/>
    <p:sldLayoutId id="2147484326" r:id="rId11"/>
    <p:sldLayoutId id="2147484327" r:id="rId12"/>
    <p:sldLayoutId id="2147484328" r:id="rId13"/>
    <p:sldLayoutId id="2147484329" r:id="rId14"/>
    <p:sldLayoutId id="2147484330" r:id="rId15"/>
    <p:sldLayoutId id="2147484331" r:id="rId16"/>
    <p:sldLayoutId id="2147484332" r:id="rId17"/>
    <p:sldLayoutId id="2147484333" r:id="rId18"/>
    <p:sldLayoutId id="2147484334" r:id="rId19"/>
    <p:sldLayoutId id="2147484335" r:id="rId20"/>
    <p:sldLayoutId id="2147484336" r:id="rId21"/>
    <p:sldLayoutId id="2147484337" r:id="rId22"/>
    <p:sldLayoutId id="2147484338" r:id="rId23"/>
    <p:sldLayoutId id="2147484339" r:id="rId24"/>
    <p:sldLayoutId id="2147484340" r:id="rId25"/>
    <p:sldLayoutId id="2147484341" r:id="rId26"/>
    <p:sldLayoutId id="2147484342" r:id="rId27"/>
    <p:sldLayoutId id="2147484343" r:id="rId28"/>
    <p:sldLayoutId id="2147484344" r:id="rId29"/>
    <p:sldLayoutId id="2147484345" r:id="rId30"/>
    <p:sldLayoutId id="2147484346" r:id="rId31"/>
    <p:sldLayoutId id="2147484347" r:id="rId32"/>
    <p:sldLayoutId id="2147484348" r:id="rId33"/>
    <p:sldLayoutId id="2147484349" r:id="rId34"/>
    <p:sldLayoutId id="2147484350" r:id="rId35"/>
    <p:sldLayoutId id="2147484351" r:id="rId36"/>
    <p:sldLayoutId id="2147484352" r:id="rId37"/>
    <p:sldLayoutId id="2147484353" r:id="rId38"/>
    <p:sldLayoutId id="2147484354" r:id="rId39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5pPr>
      <a:lvl6pPr marL="457177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6pPr>
      <a:lvl7pPr marL="914353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7pPr>
      <a:lvl8pPr marL="137153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8pPr>
      <a:lvl9pPr marL="1828706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9pPr>
    </p:titleStyle>
    <p:bodyStyle>
      <a:lvl1pPr marL="342882" indent="-342882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2942" indent="-2285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118" indent="-228588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295" indent="-22858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5pPr>
      <a:lvl6pPr marL="2514471" indent="-22858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6pPr>
      <a:lvl7pPr marL="2971648" indent="-22858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7pPr>
      <a:lvl8pPr marL="3428825" indent="-22858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8pPr>
      <a:lvl9pPr marL="3886001" indent="-22858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microsoft.com/office/2007/relationships/hdphoto" Target="../media/hdphoto5.wdp"/><Relationship Id="rId7" Type="http://schemas.openxmlformats.org/officeDocument/2006/relationships/diagramColors" Target="../diagrams/colors8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https://commons.wikimedia.org/wiki/File:Flag_of_Orenburg_Oblast.svg?uselang=ru" TargetMode="External"/><Relationship Id="rId18" Type="http://schemas.openxmlformats.org/officeDocument/2006/relationships/image" Target="../media/image27.png"/><Relationship Id="rId26" Type="http://schemas.openxmlformats.org/officeDocument/2006/relationships/image" Target="../media/image31.png"/><Relationship Id="rId3" Type="http://schemas.openxmlformats.org/officeDocument/2006/relationships/hyperlink" Target="https://commons.wikimedia.org/wiki/File:Flag_of_Bashkortostan.svg?uselang=ru" TargetMode="External"/><Relationship Id="rId21" Type="http://schemas.openxmlformats.org/officeDocument/2006/relationships/hyperlink" Target="https://commons.wikimedia.org/wiki/File:Flag_of_Saratov_Oblast.svg?uselang=ru" TargetMode="External"/><Relationship Id="rId7" Type="http://schemas.openxmlformats.org/officeDocument/2006/relationships/hyperlink" Target="https://commons.wikimedia.org/wiki/File:Flag_of_Mari_El_(2011).png?uselang=ru" TargetMode="External"/><Relationship Id="rId12" Type="http://schemas.openxmlformats.org/officeDocument/2006/relationships/image" Target="../media/image24.png"/><Relationship Id="rId17" Type="http://schemas.openxmlformats.org/officeDocument/2006/relationships/hyperlink" Target="https://commons.wikimedia.org/wiki/File:Flag_of_Perm_Krai.svg?uselang=ru" TargetMode="External"/><Relationship Id="rId25" Type="http://schemas.openxmlformats.org/officeDocument/2006/relationships/hyperlink" Target="https://commons.wikimedia.org/wiki/File:Flag_of_Udmurtia.svg?uselang=ru" TargetMode="External"/><Relationship Id="rId2" Type="http://schemas.openxmlformats.org/officeDocument/2006/relationships/image" Target="../media/image7.png"/><Relationship Id="rId16" Type="http://schemas.openxmlformats.org/officeDocument/2006/relationships/image" Target="../media/image26.png"/><Relationship Id="rId20" Type="http://schemas.openxmlformats.org/officeDocument/2006/relationships/image" Target="../media/image28.png"/><Relationship Id="rId29" Type="http://schemas.openxmlformats.org/officeDocument/2006/relationships/hyperlink" Target="https://commons.wikimedia.org/wiki/File:Flag_of_Chuvashia.svg?uselang=ru" TargetMode="Externa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1.png"/><Relationship Id="rId11" Type="http://schemas.openxmlformats.org/officeDocument/2006/relationships/hyperlink" Target="https://commons.wikimedia.org/wiki/File:Flag_of_Nizhny_Novgorod_Region.svg?uselang=ru" TargetMode="External"/><Relationship Id="rId24" Type="http://schemas.openxmlformats.org/officeDocument/2006/relationships/image" Target="../media/image30.png"/><Relationship Id="rId5" Type="http://schemas.openxmlformats.org/officeDocument/2006/relationships/hyperlink" Target="https://commons.wikimedia.org/wiki/File:Flag_of_Kirov_Oblast.svg?uselang=ru" TargetMode="External"/><Relationship Id="rId15" Type="http://schemas.openxmlformats.org/officeDocument/2006/relationships/hyperlink" Target="https://commons.wikimedia.org/wiki/File:Flag_of_Penza_Oblast.svg?uselang=ru" TargetMode="External"/><Relationship Id="rId23" Type="http://schemas.openxmlformats.org/officeDocument/2006/relationships/hyperlink" Target="https://commons.wikimedia.org/wiki/File:Flag_of_Tatarstan.svg?uselang=ru" TargetMode="External"/><Relationship Id="rId28" Type="http://schemas.openxmlformats.org/officeDocument/2006/relationships/image" Target="../media/image32.png"/><Relationship Id="rId10" Type="http://schemas.openxmlformats.org/officeDocument/2006/relationships/image" Target="../media/image23.png"/><Relationship Id="rId19" Type="http://schemas.openxmlformats.org/officeDocument/2006/relationships/hyperlink" Target="https://commons.wikimedia.org/wiki/File:Flag_of_Samara_Oblast.svg?uselang=ru" TargetMode="External"/><Relationship Id="rId4" Type="http://schemas.openxmlformats.org/officeDocument/2006/relationships/image" Target="../media/image20.png"/><Relationship Id="rId9" Type="http://schemas.openxmlformats.org/officeDocument/2006/relationships/hyperlink" Target="https://commons.wikimedia.org/wiki/File:Flag_of_Mordovia.svg?uselang=ru" TargetMode="External"/><Relationship Id="rId14" Type="http://schemas.openxmlformats.org/officeDocument/2006/relationships/image" Target="../media/image25.png"/><Relationship Id="rId22" Type="http://schemas.openxmlformats.org/officeDocument/2006/relationships/image" Target="../media/image29.png"/><Relationship Id="rId27" Type="http://schemas.openxmlformats.org/officeDocument/2006/relationships/hyperlink" Target="https://commons.wikimedia.org/wiki/File:Flag_of_Ulyanovsk_Oblast.svg?uselang=ru" TargetMode="External"/><Relationship Id="rId30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microsoft.com/office/2007/relationships/hdphoto" Target="../media/hdphoto3.wdp"/><Relationship Id="rId4" Type="http://schemas.openxmlformats.org/officeDocument/2006/relationships/diagramData" Target="../diagrams/data1.xml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5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microsoft.com/office/2007/relationships/hdphoto" Target="../media/hdphoto4.wdp"/><Relationship Id="rId4" Type="http://schemas.openxmlformats.org/officeDocument/2006/relationships/diagramLayout" Target="../diagrams/layout5.xml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notesSlide" Target="../notesSlides/notesSlide3.xml"/><Relationship Id="rId7" Type="http://schemas.openxmlformats.org/officeDocument/2006/relationships/diagramQuickStyle" Target="../diagrams/quickStyl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7.png"/><Relationship Id="rId9" Type="http://schemas.microsoft.com/office/2007/relationships/diagramDrawing" Target="../diagrams/drawin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nage.demo.tech.mos.ru/upload/newsfeed/newsfeed/eksportsam(18)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945960" cy="4104456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50778955-5511-4CB4-B4EE-2B5CF0E9BDB3}"/>
              </a:ext>
            </a:extLst>
          </p:cNvPr>
          <p:cNvSpPr/>
          <p:nvPr/>
        </p:nvSpPr>
        <p:spPr>
          <a:xfrm>
            <a:off x="1187627" y="506578"/>
            <a:ext cx="3024334" cy="700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r>
              <a:rPr lang="ru-RU" sz="1600" b="1" dirty="0">
                <a:solidFill>
                  <a:schemeClr val="accent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Московский Политехнический университет</a:t>
            </a:r>
          </a:p>
        </p:txBody>
      </p:sp>
      <p:pic>
        <p:nvPicPr>
          <p:cNvPr id="6" name="Picture 2" descr="https://avatars.mds.yandex.net/get-altay/236825/2a0000015dcb6c3e1b7537837b7616440776/XX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38" y="649254"/>
            <a:ext cx="555071" cy="55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D1662E44-56FC-4242-939A-870501615A70}"/>
              </a:ext>
            </a:extLst>
          </p:cNvPr>
          <p:cNvSpPr/>
          <p:nvPr/>
        </p:nvSpPr>
        <p:spPr>
          <a:xfrm>
            <a:off x="0" y="-27295"/>
            <a:ext cx="9144000" cy="28572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96136" y="2161416"/>
            <a:ext cx="3049416" cy="3960440"/>
          </a:xfrm>
          <a:prstGeom prst="rect">
            <a:avLst/>
          </a:prstGeom>
          <a:solidFill>
            <a:schemeClr val="bg1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157192"/>
            <a:ext cx="7623389" cy="1080119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0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0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0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solidFill>
                  <a:srgbClr val="C00000"/>
                </a:solidFill>
              </a:rPr>
              <a:t>Организация деятельности образовательных организаций СПО в условиях внедрения новых и актуализированных ФГОС СПО</a:t>
            </a:r>
            <a:endParaRPr lang="ru-RU" sz="1200" b="1" kern="1200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9592" y="6309320"/>
            <a:ext cx="814401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мка 10"/>
          <p:cNvSpPr/>
          <p:nvPr/>
        </p:nvSpPr>
        <p:spPr>
          <a:xfrm>
            <a:off x="6652903" y="6121856"/>
            <a:ext cx="1718189" cy="620688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796136" y="5157192"/>
            <a:ext cx="26642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460432" y="5157192"/>
            <a:ext cx="0" cy="9646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3640" y="1594936"/>
            <a:ext cx="3435340" cy="1137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658" y="378021"/>
            <a:ext cx="2892371" cy="957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2368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3" y="2163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C9B20C36-ECDF-49CD-AB5F-23433592C237}"/>
              </a:ext>
            </a:extLst>
          </p:cNvPr>
          <p:cNvSpPr/>
          <p:nvPr/>
        </p:nvSpPr>
        <p:spPr bwMode="auto">
          <a:xfrm>
            <a:off x="323525" y="1052736"/>
            <a:ext cx="8691163" cy="79208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1499945"/>
              </p:ext>
            </p:extLst>
          </p:nvPr>
        </p:nvGraphicFramePr>
        <p:xfrm>
          <a:off x="317836" y="937033"/>
          <a:ext cx="8691163" cy="5732328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2961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950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9687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Шифр 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Наименование укрупненной группы профессий и специальностей СПО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8898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08.00.00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9525" marB="9525"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ТЕХНИКА И ТЕХНОЛОГИИ СТРОИТЕЛЬСТВА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9525" marB="9525"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8898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11.00.00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9525" marB="9525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ЭЛЕКТРОНИКА, РАДИОТЕХНИКА И СИСТЕМЫ СВЯЗИ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9525" marB="952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8898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13.00.00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9525" marB="9525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ЭЛЕКТРО- И ТЕПЛОЭНЕРГЕТИКА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9525" marB="952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06088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23.00.00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9525" marB="9525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ТЕХНИКА И ТЕХНОЛОГИИ НАЗЕМНОГО ТРАНСПОРТА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9525" marB="9525"/>
                </a:tc>
                <a:extLst>
                  <a:ext uri="{0D108BD9-81ED-4DB2-BD59-A6C34878D82A}">
                    <a16:rowId xmlns="" xmlns:a16="http://schemas.microsoft.com/office/drawing/2014/main" val="781253470"/>
                  </a:ext>
                </a:extLst>
              </a:tr>
              <a:tr h="598679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27.00.00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9525" marB="9525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УПРАВЛЕНИЕ В ТЕХНИЧЕСКИХ СИСТЕМАХ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9525" marB="9525"/>
                </a:tc>
                <a:extLst>
                  <a:ext uri="{0D108BD9-81ED-4DB2-BD59-A6C34878D82A}">
                    <a16:rowId xmlns="" xmlns:a16="http://schemas.microsoft.com/office/drawing/2014/main" val="3476972967"/>
                  </a:ext>
                </a:extLst>
              </a:tr>
              <a:tr h="598679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29.00.00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9525" marB="9525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ТЕХНОЛОГИИ ЛЕГКОЙ ПРОМЫШЛЕННОСТИ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9525" marB="9525"/>
                </a:tc>
                <a:extLst>
                  <a:ext uri="{0D108BD9-81ED-4DB2-BD59-A6C34878D82A}">
                    <a16:rowId xmlns="" xmlns:a16="http://schemas.microsoft.com/office/drawing/2014/main" val="3982751436"/>
                  </a:ext>
                </a:extLst>
              </a:tr>
              <a:tr h="576827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38.00.00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9525" marB="9525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ЭКОНОМИКА И УПРАВЛЕНИЕ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9525" marB="9525"/>
                </a:tc>
                <a:extLst>
                  <a:ext uri="{0D108BD9-81ED-4DB2-BD59-A6C34878D82A}">
                    <a16:rowId xmlns="" xmlns:a16="http://schemas.microsoft.com/office/drawing/2014/main" val="2390574529"/>
                  </a:ext>
                </a:extLst>
              </a:tr>
              <a:tr h="559587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43.00.00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9525" marB="9525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СЕРВИС И ТУРИЗМ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9525" marB="9525"/>
                </a:tc>
                <a:extLst>
                  <a:ext uri="{0D108BD9-81ED-4DB2-BD59-A6C34878D82A}">
                    <a16:rowId xmlns="" xmlns:a16="http://schemas.microsoft.com/office/drawing/2014/main" val="1322559134"/>
                  </a:ext>
                </a:extLst>
              </a:tr>
              <a:tr h="498898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44.00.00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9525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ОБРАЗОВАНИЕ И ПЕДАГОГИЧЕСКИЕ НАУКИ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9525"/>
                </a:tc>
                <a:extLst>
                  <a:ext uri="{0D108BD9-81ED-4DB2-BD59-A6C34878D82A}">
                    <a16:rowId xmlns="" xmlns:a16="http://schemas.microsoft.com/office/drawing/2014/main" val="1965086197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23526" y="36240"/>
            <a:ext cx="8691164" cy="720080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УКРУПНЕННЫЕ ГРУППЫ ПРОФЕССИЙ И СПЕЦИАЛЬНОСТЕЙ, ПО КОТОРЫМ ОСУЩЕСТВЛЕНА  АКТУАЛИЗАЦИЯ   ФГОС СПО </a:t>
            </a:r>
          </a:p>
        </p:txBody>
      </p:sp>
    </p:spTree>
    <p:extLst>
      <p:ext uri="{BB962C8B-B14F-4D97-AF65-F5344CB8AC3E}">
        <p14:creationId xmlns:p14="http://schemas.microsoft.com/office/powerpoint/2010/main" val="1082346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3" y="2163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AB16EA-D17B-48EA-816D-60EB6744B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94321AC-1166-4EA4-9802-301875F96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70077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b="1" spc="5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Основные особенности новых ФГОС СПО в разрезе обязательных требований к выполнению</a:t>
            </a:r>
          </a:p>
        </p:txBody>
      </p:sp>
    </p:spTree>
    <p:extLst>
      <p:ext uri="{BB962C8B-B14F-4D97-AF65-F5344CB8AC3E}">
        <p14:creationId xmlns:p14="http://schemas.microsoft.com/office/powerpoint/2010/main" val="1726097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19392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>
            <a:cxnSpLocks/>
          </p:cNvCxnSpPr>
          <p:nvPr/>
        </p:nvCxnSpPr>
        <p:spPr>
          <a:xfrm>
            <a:off x="3833943" y="4055292"/>
            <a:ext cx="1476113" cy="0"/>
          </a:xfrm>
          <a:prstGeom prst="line">
            <a:avLst/>
          </a:prstGeom>
          <a:ln w="152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cxnSpLocks/>
          </p:cNvCxnSpPr>
          <p:nvPr/>
        </p:nvCxnSpPr>
        <p:spPr>
          <a:xfrm>
            <a:off x="3833943" y="4578690"/>
            <a:ext cx="1476113" cy="0"/>
          </a:xfrm>
          <a:prstGeom prst="line">
            <a:avLst/>
          </a:prstGeom>
          <a:ln w="152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cxnSpLocks/>
          </p:cNvCxnSpPr>
          <p:nvPr/>
        </p:nvCxnSpPr>
        <p:spPr>
          <a:xfrm flipV="1">
            <a:off x="3966745" y="3842599"/>
            <a:ext cx="1210508" cy="900280"/>
          </a:xfrm>
          <a:prstGeom prst="line">
            <a:avLst/>
          </a:prstGeom>
          <a:ln w="152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B20029C7-4737-4A38-B110-F1687DDF5F92}"/>
              </a:ext>
            </a:extLst>
          </p:cNvPr>
          <p:cNvSpPr/>
          <p:nvPr/>
        </p:nvSpPr>
        <p:spPr>
          <a:xfrm>
            <a:off x="465310" y="285850"/>
            <a:ext cx="8631979" cy="193135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 w="9525">
                  <a:solidFill>
                    <a:srgbClr val="51255D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1255D">
                      <a:lumMod val="5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Трудовые отношения в системе среднего профессионального образования, установленные ФГОС ТОП-50 и актуализированными ФГОС СПО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6889002-BAC4-4244-9E21-40D7DEA8E0F1}"/>
              </a:ext>
            </a:extLst>
          </p:cNvPr>
          <p:cNvSpPr/>
          <p:nvPr/>
        </p:nvSpPr>
        <p:spPr>
          <a:xfrm>
            <a:off x="465310" y="2798604"/>
            <a:ext cx="3169429" cy="28078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Объем образовательной программы (объем работы обучающихся)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818DFC56-ED5D-41E0-A932-F9AE3908C076}"/>
              </a:ext>
            </a:extLst>
          </p:cNvPr>
          <p:cNvSpPr/>
          <p:nvPr/>
        </p:nvSpPr>
        <p:spPr>
          <a:xfrm>
            <a:off x="5508104" y="2798618"/>
            <a:ext cx="3303387" cy="28078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Объем учебной (преподаватель-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ской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 работы (учебной нагрузки педагогического работника)</a:t>
            </a:r>
          </a:p>
        </p:txBody>
      </p:sp>
    </p:spTree>
    <p:extLst>
      <p:ext uri="{BB962C8B-B14F-4D97-AF65-F5344CB8AC3E}">
        <p14:creationId xmlns:p14="http://schemas.microsoft.com/office/powerpoint/2010/main" val="1395956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3" y="2163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50720" y="1965339"/>
            <a:ext cx="1393406" cy="685244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598D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MAX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7598D9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7598D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уч. нагрузка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50716" y="2984371"/>
            <a:ext cx="1393405" cy="3659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ГОСУДАРСТВЕННАЯ УСЛУГА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73190" y="2984371"/>
            <a:ext cx="664689" cy="3587794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Трудовой кодекс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Российской Федерации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100790" y="2851175"/>
            <a:ext cx="1129972" cy="3720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ГОСУДАРСТВЕННАЯ УСЛУГА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Левая фигурная скобка 8"/>
          <p:cNvSpPr/>
          <p:nvPr/>
        </p:nvSpPr>
        <p:spPr>
          <a:xfrm>
            <a:off x="5490977" y="2988392"/>
            <a:ext cx="465282" cy="3606559"/>
          </a:xfrm>
          <a:prstGeom prst="leftBrace">
            <a:avLst>
              <a:gd name="adj1" fmla="val 51418"/>
              <a:gd name="adj2" fmla="val 50000"/>
            </a:avLst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Левая фигурная скобка 12"/>
          <p:cNvSpPr/>
          <p:nvPr/>
        </p:nvSpPr>
        <p:spPr>
          <a:xfrm rot="10800000">
            <a:off x="3043220" y="2999193"/>
            <a:ext cx="465282" cy="3647830"/>
          </a:xfrm>
          <a:prstGeom prst="leftBrace">
            <a:avLst>
              <a:gd name="adj1" fmla="val 51418"/>
              <a:gd name="adj2" fmla="val 50000"/>
            </a:avLst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08505" y="4483492"/>
            <a:ext cx="598221" cy="3946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36 час.</a:t>
            </a:r>
          </a:p>
        </p:txBody>
      </p:sp>
      <p:sp>
        <p:nvSpPr>
          <p:cNvPr id="15" name="Левая фигурная скобка 14"/>
          <p:cNvSpPr/>
          <p:nvPr/>
        </p:nvSpPr>
        <p:spPr>
          <a:xfrm>
            <a:off x="1033281" y="1965346"/>
            <a:ext cx="465282" cy="4629605"/>
          </a:xfrm>
          <a:prstGeom prst="leftBrace">
            <a:avLst>
              <a:gd name="adj1" fmla="val 51418"/>
              <a:gd name="adj2" fmla="val 59012"/>
            </a:avLst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92763" y="4513940"/>
            <a:ext cx="598221" cy="3946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36 час.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21647" y="4242387"/>
            <a:ext cx="725115" cy="64656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54 час.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767520" y="958309"/>
            <a:ext cx="2133544" cy="154889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ФГОС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ТОП-50 И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актуализи-рованные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ФГОС СПО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450409" y="980728"/>
            <a:ext cx="1592813" cy="8004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ФГОС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3-е поколение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353006" y="3934833"/>
            <a:ext cx="641542" cy="26340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БАЗОВАЯ ЧАСТЬ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353006" y="2851175"/>
            <a:ext cx="607644" cy="10505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СТИМУЛ.. ЧАСТЬ </a:t>
            </a: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863957" y="201046"/>
            <a:ext cx="7393351" cy="647973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ctr">
            <a:normAutofit fontScale="90000"/>
          </a:bodyPr>
          <a:lstStyle/>
          <a:p>
            <a:pPr marL="91440" algn="ctr">
              <a:spcBef>
                <a:spcPts val="335"/>
              </a:spcBef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cs typeface="Times New Roman"/>
              </a:rPr>
              <a:t>Общий объем образовательной программы в часах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706957" y="1209475"/>
            <a:ext cx="2048947" cy="10465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/>
                <a:solidFill>
                  <a:srgbClr val="B32C1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ОСНОВНЫЕ ИЗМЕНЕНИЯ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100790" y="3901717"/>
            <a:ext cx="1129972" cy="2671497"/>
          </a:xfrm>
          <a:prstGeom prst="rect">
            <a:avLst/>
          </a:prstGeom>
          <a:solidFill>
            <a:schemeClr val="accent1">
              <a:lumMod val="50000"/>
              <a:alpha val="55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 bwMode="auto">
          <a:xfrm>
            <a:off x="593087" y="2780342"/>
            <a:ext cx="8179817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603950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3" y="2163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F4910F3-C8DA-4648-A565-F0718AB611B1}"/>
              </a:ext>
            </a:extLst>
          </p:cNvPr>
          <p:cNvSpPr/>
          <p:nvPr/>
        </p:nvSpPr>
        <p:spPr>
          <a:xfrm>
            <a:off x="467545" y="404664"/>
            <a:ext cx="8496941" cy="49149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Иные виды педагогической работы, помимо учебной (преподавательской) работы, предусмотренные трудовым договором и должностными инструкциями, разработанными, в том числе, </a:t>
            </a:r>
            <a:r>
              <a:rPr kumimoji="0" lang="ru-RU" sz="32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в соответствии с профессиональным стандартом*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обязательны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для выполнения преподавателями.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7DF55A1-E33D-4B17-9186-E627C3A178BE}"/>
              </a:ext>
            </a:extLst>
          </p:cNvPr>
          <p:cNvSpPr/>
          <p:nvPr/>
        </p:nvSpPr>
        <p:spPr bwMode="auto">
          <a:xfrm>
            <a:off x="467545" y="5589240"/>
            <a:ext cx="8424934" cy="1152128"/>
          </a:xfrm>
          <a:prstGeom prst="rect">
            <a:avLst/>
          </a:prstGeom>
          <a:solidFill>
            <a:schemeClr val="accent1">
              <a:alpha val="6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indent="0" algn="ctr" fontAlgn="auto">
              <a:buNone/>
              <a:defRPr/>
            </a:pPr>
            <a:r>
              <a:rPr lang="ru-RU" b="1" spc="-50" dirty="0">
                <a:solidFill>
                  <a:srgbClr val="002060"/>
                </a:solidFill>
              </a:rPr>
              <a:t>Профессиональный стандарт "Педагог профессионального обучения, профессионального образования и дополнительного профессионального образования" </a:t>
            </a:r>
          </a:p>
          <a:p>
            <a:pPr marL="0" indent="0" algn="ctr" fontAlgn="auto">
              <a:buNone/>
              <a:defRPr/>
            </a:pPr>
            <a:r>
              <a:rPr lang="ru-RU" b="1" spc="-50" dirty="0">
                <a:solidFill>
                  <a:srgbClr val="002060"/>
                </a:solidFill>
              </a:rPr>
              <a:t>(Приказ Минтруда России от 08.09.2015 N 608н)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449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3" y="2163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F4910F3-C8DA-4648-A565-F0718AB611B1}"/>
              </a:ext>
            </a:extLst>
          </p:cNvPr>
          <p:cNvSpPr/>
          <p:nvPr/>
        </p:nvSpPr>
        <p:spPr>
          <a:xfrm>
            <a:off x="323528" y="404664"/>
            <a:ext cx="8568952" cy="6192688"/>
          </a:xfrm>
          <a:prstGeom prst="rect">
            <a:avLst/>
          </a:prstGeom>
          <a:solidFill>
            <a:schemeClr val="l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В целях поощрения работников за выполненную работу в образовательных организациях 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формируется система выплат стимулирующего характера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Перечень таких выплат или принципы его формирования в государственных учреждениях субъектов Российской Федерации определяется законодательством субъектов Российской Федерации.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Выплаты стимулирующего характера, критерии и условия их назначения, порядок осуществления и периодичность, размеры определяются локальным нормативным актом учреждения, устанавливающим систему оплаты труда, либо коллективным договором</a:t>
            </a:r>
          </a:p>
        </p:txBody>
      </p:sp>
    </p:spTree>
    <p:extLst>
      <p:ext uri="{BB962C8B-B14F-4D97-AF65-F5344CB8AC3E}">
        <p14:creationId xmlns:p14="http://schemas.microsoft.com/office/powerpoint/2010/main" val="1701484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3" y="2163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344129" y="548680"/>
            <a:ext cx="8524568" cy="922764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spc="0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</a:t>
            </a:r>
            <a:r>
              <a:rPr lang="ru-RU" sz="2800" b="1" spc="0" dirty="0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800" b="1" spc="0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УСЛОВИЯМ РЕАЛИЗАЦИИ ОБРАЗОВАТЕЛЬНОЙ ПРОГРАММЫ, УСТАНОВЛЕННЫЕ ФГОС СПО</a:t>
            </a:r>
          </a:p>
        </p:txBody>
      </p:sp>
      <p:graphicFrame>
        <p:nvGraphicFramePr>
          <p:cNvPr id="6" name="Объект 5">
            <a:extLst/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0867083"/>
              </p:ext>
            </p:extLst>
          </p:nvPr>
        </p:nvGraphicFramePr>
        <p:xfrm>
          <a:off x="467543" y="1846263"/>
          <a:ext cx="8243837" cy="2806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899592" y="5229200"/>
            <a:ext cx="1722302" cy="1369118"/>
            <a:chOff x="72003" y="251061"/>
            <a:chExt cx="2082342" cy="1801166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72003" y="251061"/>
              <a:ext cx="2082342" cy="180116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159929" y="338987"/>
              <a:ext cx="1906490" cy="162531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Требования к учебным изданиям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503235" y="5285080"/>
            <a:ext cx="1796136" cy="1369009"/>
            <a:chOff x="102884" y="3087188"/>
            <a:chExt cx="1879499" cy="1707691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102884" y="3087188"/>
              <a:ext cx="1879499" cy="1707691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186247" y="3170551"/>
              <a:ext cx="1712773" cy="154096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Требования к оснащению </a:t>
              </a:r>
              <a:r>
                <a:rPr lang="ru-RU" sz="18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образоват</a:t>
              </a:r>
              <a:r>
                <a:rPr lang="ru-RU" sz="18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процесса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2647056" y="5609926"/>
            <a:ext cx="667085" cy="607665"/>
            <a:chOff x="615471" y="2113258"/>
            <a:chExt cx="854324" cy="854324"/>
          </a:xfrm>
        </p:grpSpPr>
        <p:sp>
          <p:nvSpPr>
            <p:cNvPr id="17" name="Плюс 16"/>
            <p:cNvSpPr/>
            <p:nvPr/>
          </p:nvSpPr>
          <p:spPr>
            <a:xfrm>
              <a:off x="615471" y="2113258"/>
              <a:ext cx="854324" cy="854324"/>
            </a:xfrm>
            <a:prstGeom prst="mathPlus">
              <a:avLst/>
            </a:prstGeom>
            <a:solidFill>
              <a:schemeClr val="accent5">
                <a:lumMod val="25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Плюс 4"/>
            <p:cNvSpPr/>
            <p:nvPr/>
          </p:nvSpPr>
          <p:spPr>
            <a:xfrm>
              <a:off x="728712" y="2439951"/>
              <a:ext cx="627842" cy="2009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5580112" y="5609926"/>
            <a:ext cx="431065" cy="547946"/>
            <a:chOff x="2357663" y="2236146"/>
            <a:chExt cx="431065" cy="547946"/>
          </a:xfrm>
        </p:grpSpPr>
        <p:sp>
          <p:nvSpPr>
            <p:cNvPr id="20" name="Стрелка вправо 19"/>
            <p:cNvSpPr/>
            <p:nvPr/>
          </p:nvSpPr>
          <p:spPr>
            <a:xfrm rot="21569742">
              <a:off x="2357663" y="2236146"/>
              <a:ext cx="431065" cy="547946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5">
                <a:lumMod val="25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Стрелка вправо 4"/>
            <p:cNvSpPr/>
            <p:nvPr/>
          </p:nvSpPr>
          <p:spPr>
            <a:xfrm rot="21569742">
              <a:off x="2357666" y="2346304"/>
              <a:ext cx="301746" cy="3287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500" kern="120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228184" y="5229200"/>
            <a:ext cx="2265061" cy="1495451"/>
            <a:chOff x="2967589" y="1020709"/>
            <a:chExt cx="2945947" cy="2945947"/>
          </a:xfrm>
        </p:grpSpPr>
        <p:sp>
          <p:nvSpPr>
            <p:cNvPr id="23" name="Овал 22"/>
            <p:cNvSpPr/>
            <p:nvPr/>
          </p:nvSpPr>
          <p:spPr>
            <a:xfrm>
              <a:off x="2967589" y="1020709"/>
              <a:ext cx="2945947" cy="2945947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24" name="Овал 4"/>
            <p:cNvSpPr/>
            <p:nvPr/>
          </p:nvSpPr>
          <p:spPr>
            <a:xfrm>
              <a:off x="3399013" y="1452133"/>
              <a:ext cx="2083099" cy="2083099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Примерная программа СПО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7713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" y="12606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4484BD-6F97-4C73-9403-C0E9E45A3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68" y="404664"/>
            <a:ext cx="9036496" cy="82832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Колледжи, реализующие образовательные программы в соответствии с требованиями, установленными новым макетом ФГОС СПО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C1AFFA19-4221-4A48-93F8-25A71C3E96C0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012241"/>
              </p:ext>
            </p:extLst>
          </p:nvPr>
        </p:nvGraphicFramePr>
        <p:xfrm>
          <a:off x="539552" y="1268760"/>
          <a:ext cx="8424936" cy="5436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Прямоугольник 2"/>
          <p:cNvSpPr/>
          <p:nvPr/>
        </p:nvSpPr>
        <p:spPr bwMode="auto">
          <a:xfrm>
            <a:off x="80882" y="0"/>
            <a:ext cx="161764" cy="683860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643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nage.demo.tech.mos.ru/upload/newsfeed/newsfeed/eksportsam(18)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482451"/>
            <a:ext cx="8594032" cy="4439215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50778955-5511-4CB4-B4EE-2B5CF0E9BDB3}"/>
              </a:ext>
            </a:extLst>
          </p:cNvPr>
          <p:cNvSpPr/>
          <p:nvPr/>
        </p:nvSpPr>
        <p:spPr>
          <a:xfrm>
            <a:off x="1187627" y="506578"/>
            <a:ext cx="3360910" cy="700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Московский Политехнический университет</a:t>
            </a:r>
          </a:p>
        </p:txBody>
      </p:sp>
      <p:pic>
        <p:nvPicPr>
          <p:cNvPr id="6" name="Picture 2" descr="https://avatars.mds.yandex.net/get-altay/236825/2a0000015dcb6c3e1b7537837b7616440776/XX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38" y="649254"/>
            <a:ext cx="555071" cy="55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D1662E44-56FC-4242-939A-870501615A70}"/>
              </a:ext>
            </a:extLst>
          </p:cNvPr>
          <p:cNvSpPr/>
          <p:nvPr/>
        </p:nvSpPr>
        <p:spPr>
          <a:xfrm>
            <a:off x="0" y="-27295"/>
            <a:ext cx="9144000" cy="28572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94186" y="2137008"/>
            <a:ext cx="3049416" cy="3960440"/>
          </a:xfrm>
          <a:prstGeom prst="rect">
            <a:avLst/>
          </a:prstGeom>
          <a:solidFill>
            <a:schemeClr val="bg1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99592" y="6309320"/>
            <a:ext cx="814401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796136" y="5157192"/>
            <a:ext cx="26642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460432" y="5157192"/>
            <a:ext cx="0" cy="9646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3640" y="1594936"/>
            <a:ext cx="3435340" cy="1137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920" y="304714"/>
            <a:ext cx="3335110" cy="110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4948" y="5639524"/>
            <a:ext cx="7623389" cy="1080119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l"/>
            <a:r>
              <a:rPr lang="ru-RU" sz="20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n-lt"/>
                <a:cs typeface="Calibri" panose="020F0502020204030204" pitchFamily="34" charset="0"/>
              </a:rPr>
              <a:t/>
            </a:r>
            <a:br>
              <a:rPr lang="ru-RU" sz="20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n-lt"/>
                <a:cs typeface="Calibri" panose="020F0502020204030204" pitchFamily="34" charset="0"/>
              </a:rPr>
            </a:br>
            <a:r>
              <a:rPr lang="ru-RU" sz="20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n-lt"/>
                <a:cs typeface="Calibri" panose="020F0502020204030204" pitchFamily="34" charset="0"/>
              </a:rPr>
              <a:t/>
            </a:r>
            <a:br>
              <a:rPr lang="ru-RU" sz="20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n-lt"/>
                <a:cs typeface="Calibri" panose="020F0502020204030204" pitchFamily="34" charset="0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>Деятельность образовательных организаций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СПО в ПФО по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подготовке к проведению демонстрационного экзамена в рамках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ГИА в 2019 году</a:t>
            </a:r>
            <a:endParaRPr lang="ru-RU" sz="1200" b="1" kern="1200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A37C99D4-82E8-47B7-92B1-653231031ADF}"/>
              </a:ext>
            </a:extLst>
          </p:cNvPr>
          <p:cNvSpPr/>
          <p:nvPr/>
        </p:nvSpPr>
        <p:spPr>
          <a:xfrm>
            <a:off x="899592" y="4807913"/>
            <a:ext cx="7632847" cy="92534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200" b="1" dirty="0">
                <a:ln/>
                <a:solidFill>
                  <a:schemeClr val="tx2">
                    <a:lumMod val="50000"/>
                  </a:schemeClr>
                </a:solidFill>
              </a:rPr>
              <a:t>Государственные аттестационные испытания:</a:t>
            </a:r>
          </a:p>
        </p:txBody>
      </p:sp>
    </p:spTree>
    <p:extLst>
      <p:ext uri="{BB962C8B-B14F-4D97-AF65-F5344CB8AC3E}">
        <p14:creationId xmlns:p14="http://schemas.microsoft.com/office/powerpoint/2010/main" val="282068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3" y="2163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86886"/>
          </a:xfrm>
        </p:spPr>
        <p:txBody>
          <a:bodyPr/>
          <a:lstStyle/>
          <a:p>
            <a:r>
              <a:rPr lang="ru-RU" sz="2400" b="1" dirty="0" smtClean="0">
                <a:ln/>
                <a:solidFill>
                  <a:srgbClr val="002060"/>
                </a:solidFill>
                <a:latin typeface="+mn-lt"/>
                <a:ea typeface="+mn-ea"/>
                <a:cs typeface="+mn-cs"/>
              </a:rPr>
              <a:t>ДЭ в </a:t>
            </a:r>
            <a:r>
              <a:rPr lang="ru-RU" sz="2400" b="1" dirty="0" err="1" smtClean="0">
                <a:ln/>
                <a:solidFill>
                  <a:srgbClr val="002060"/>
                </a:solidFill>
                <a:latin typeface="+mn-lt"/>
                <a:ea typeface="+mn-ea"/>
                <a:cs typeface="+mn-cs"/>
              </a:rPr>
              <a:t>Приволожском</a:t>
            </a:r>
            <a:r>
              <a:rPr lang="ru-RU" sz="2400" b="1" dirty="0" smtClean="0">
                <a:ln/>
                <a:solidFill>
                  <a:srgbClr val="002060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smtClean="0">
                <a:ln/>
                <a:solidFill>
                  <a:srgbClr val="002060"/>
                </a:solidFill>
                <a:latin typeface="+mn-lt"/>
                <a:ea typeface="+mn-ea"/>
                <a:cs typeface="+mn-cs"/>
              </a:rPr>
              <a:t>Федеральном округе в 2019</a:t>
            </a:r>
            <a:endParaRPr lang="ru-RU" sz="2400" b="1" dirty="0">
              <a:ln/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6961752"/>
              </p:ext>
            </p:extLst>
          </p:nvPr>
        </p:nvGraphicFramePr>
        <p:xfrm>
          <a:off x="395536" y="876748"/>
          <a:ext cx="8496944" cy="5875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8142"/>
                <a:gridCol w="1301076"/>
                <a:gridCol w="3863489"/>
                <a:gridCol w="2124237"/>
              </a:tblGrid>
              <a:tr h="372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Республика Башкортостан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447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Кировская область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25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Республика Марий Эл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-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Республика Мордовия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129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Нижегородская область</a:t>
                      </a:r>
                      <a:endParaRPr lang="ru-RU" sz="11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41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Оренбургская область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-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Пензенская область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25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Пермский край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44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Самарская область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26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Саратовская область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85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Республика Татарстан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166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Удмуртская Республика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25 (?)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Ульяновская область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24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Чувашская Республика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268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" name="Рисунок 19" descr="Flag of Bashkortostan.svg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147" y="928181"/>
            <a:ext cx="47625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Flag of Kirov Oblast.sv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147" y="1364794"/>
            <a:ext cx="47625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Flag of Mari El (2011).png">
            <a:hlinkClick r:id="rId7"/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994" y="1757440"/>
            <a:ext cx="47625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Flag of Mordovia.svg">
            <a:hlinkClick r:id="rId9"/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147" y="2203286"/>
            <a:ext cx="47625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Flag of Nizhny Novgorod Region.svg">
            <a:hlinkClick r:id="rId11"/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147" y="2612538"/>
            <a:ext cx="476250" cy="31432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25" name="Рисунок 24" descr="Flag of Orenburg Oblast.svg">
            <a:hlinkClick r:id="rId13"/>
          </p:cNvPr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850" y="3060380"/>
            <a:ext cx="47625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Flag of Penza Oblast.svg">
            <a:hlinkClick r:id="rId15"/>
          </p:cNvPr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850" y="3437570"/>
            <a:ext cx="476250" cy="2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 descr="Flag of Perm Krai.svg">
            <a:hlinkClick r:id="rId17"/>
          </p:cNvPr>
          <p:cNvPicPr/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850" y="3861048"/>
            <a:ext cx="47625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Flag of Samara Oblast.svg">
            <a:hlinkClick r:id="rId19"/>
          </p:cNvPr>
          <p:cNvPicPr/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850" y="4293096"/>
            <a:ext cx="47625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 descr="Flag of Saratov Oblast.svg">
            <a:hlinkClick r:id="rId21"/>
          </p:cNvPr>
          <p:cNvPicPr/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850" y="4767986"/>
            <a:ext cx="47625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Рисунок 29" descr="Flag of Tatarstan.svg">
            <a:hlinkClick r:id="rId23"/>
          </p:cNvPr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146" y="5229200"/>
            <a:ext cx="494954" cy="238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 descr="Flag of Udmurtia.svg">
            <a:hlinkClick r:id="rId25"/>
          </p:cNvPr>
          <p:cNvPicPr/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850" y="5589240"/>
            <a:ext cx="476250" cy="31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Рисунок 31" descr="Flag of Ulyanovsk Oblast.svg">
            <a:hlinkClick r:id="rId27"/>
          </p:cNvPr>
          <p:cNvPicPr/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850" y="6021288"/>
            <a:ext cx="47625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Рисунок 32" descr="Flag of Chuvashia.svg">
            <a:hlinkClick r:id="rId29"/>
          </p:cNvPr>
          <p:cNvPicPr/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136" y="6453336"/>
            <a:ext cx="476250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авая фигурная скобка 5"/>
          <p:cNvSpPr/>
          <p:nvPr/>
        </p:nvSpPr>
        <p:spPr bwMode="auto">
          <a:xfrm>
            <a:off x="7452320" y="928181"/>
            <a:ext cx="504056" cy="5672792"/>
          </a:xfrm>
          <a:prstGeom prst="rightBrace">
            <a:avLst>
              <a:gd name="adj1" fmla="val 94502"/>
              <a:gd name="adj2" fmla="val 50000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8100392" y="2799406"/>
            <a:ext cx="576064" cy="2004033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vert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1280 чел.</a:t>
            </a:r>
          </a:p>
        </p:txBody>
      </p:sp>
    </p:spTree>
    <p:extLst>
      <p:ext uri="{BB962C8B-B14F-4D97-AF65-F5344CB8AC3E}">
        <p14:creationId xmlns:p14="http://schemas.microsoft.com/office/powerpoint/2010/main" val="2175213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Brush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93" y="0"/>
            <a:ext cx="91698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0501"/>
            <a:ext cx="7914456" cy="108716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1800" b="1" kern="1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Приоритеты государственной политики  как новые векторы изменений в деятельности образовательных организаций СПО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6372200" y="1165083"/>
            <a:ext cx="2162200" cy="1664351"/>
            <a:chOff x="904731" y="2453855"/>
            <a:chExt cx="3918791" cy="3485181"/>
          </a:xfrm>
        </p:grpSpPr>
        <p:sp>
          <p:nvSpPr>
            <p:cNvPr id="8" name="Овал 7"/>
            <p:cNvSpPr/>
            <p:nvPr/>
          </p:nvSpPr>
          <p:spPr>
            <a:xfrm>
              <a:off x="904731" y="2852936"/>
              <a:ext cx="3086100" cy="3086100"/>
            </a:xfrm>
            <a:prstGeom prst="bevel">
              <a:avLst/>
            </a:prstGeom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Овал 8"/>
            <p:cNvSpPr/>
            <p:nvPr/>
          </p:nvSpPr>
          <p:spPr>
            <a:xfrm>
              <a:off x="1547658" y="3500999"/>
              <a:ext cx="1851660" cy="1851660"/>
            </a:xfrm>
            <a:prstGeom prst="bevel">
              <a:avLst/>
            </a:prstGeom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Овал 9"/>
            <p:cNvSpPr/>
            <p:nvPr/>
          </p:nvSpPr>
          <p:spPr>
            <a:xfrm>
              <a:off x="2195739" y="4149080"/>
              <a:ext cx="617219" cy="617219"/>
            </a:xfrm>
            <a:prstGeom prst="bevel">
              <a:avLst/>
            </a:prstGeom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Прямая соединительная линия 12"/>
            <p:cNvSpPr/>
            <p:nvPr/>
          </p:nvSpPr>
          <p:spPr>
            <a:xfrm rot="5400000">
              <a:off x="2296340" y="2569270"/>
              <a:ext cx="1911246" cy="1680415"/>
            </a:xfrm>
            <a:prstGeom prst="bevel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рямая соединительная линия 15"/>
            <p:cNvSpPr/>
            <p:nvPr/>
          </p:nvSpPr>
          <p:spPr>
            <a:xfrm rot="5400000">
              <a:off x="3063275" y="3357158"/>
              <a:ext cx="1076841" cy="932491"/>
            </a:xfrm>
            <a:prstGeom prst="bevel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Прямая соединительная линия 18"/>
            <p:cNvSpPr/>
            <p:nvPr/>
          </p:nvSpPr>
          <p:spPr>
            <a:xfrm rot="5400000">
              <a:off x="3840342" y="4352534"/>
              <a:ext cx="1180947" cy="785412"/>
            </a:xfrm>
            <a:prstGeom prst="bevel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A36479-E046-4A76-9E78-97BFA9A93E35}" type="datetime1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omic Sans MS" pitchFamily="66" charset="0"/>
                <a:ea typeface="+mn-ea"/>
                <a:cs typeface="Tahoma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06.11.2018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Comic Sans MS" pitchFamily="66" charset="0"/>
              <a:ea typeface="+mn-ea"/>
              <a:cs typeface="Tahoma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omic Sans MS" pitchFamily="66" charset="0"/>
                <a:ea typeface="+mn-ea"/>
                <a:cs typeface="Tahoma"/>
              </a:rPr>
              <a:t>Страница </a:t>
            </a:r>
            <a:fld id="{ED4B06DE-B938-40BA-8AC3-BC6EEEF3409A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omic Sans MS" pitchFamily="66" charset="0"/>
                <a:ea typeface="+mn-ea"/>
                <a:cs typeface="Tahoma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Comic Sans MS" pitchFamily="66" charset="0"/>
              <a:ea typeface="+mn-ea"/>
              <a:cs typeface="Tahoma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03756A24-4F7C-4A9C-85A0-09ADEF020E8C}"/>
              </a:ext>
            </a:extLst>
          </p:cNvPr>
          <p:cNvSpPr/>
          <p:nvPr/>
        </p:nvSpPr>
        <p:spPr>
          <a:xfrm flipV="1">
            <a:off x="323528" y="6394576"/>
            <a:ext cx="8584834" cy="463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1833408" y="4221771"/>
            <a:ext cx="3820348" cy="540451"/>
          </a:xfrm>
          <a:prstGeom prst="roundRect">
            <a:avLst/>
          </a:prstGeom>
          <a:sp3d z="190500" extrusionH="12700" prstMaterial="plastic">
            <a:bevelT w="50800" h="50800"/>
          </a:sp3d>
          <a:extLst/>
        </p:spPr>
        <p:style>
          <a:lnRef idx="1">
            <a:schemeClr val="accent1">
              <a:shade val="80000"/>
              <a:hueOff val="-534219"/>
              <a:satOff val="0"/>
              <a:lumOff val="2540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533400" fontAlgn="auto">
              <a:lnSpc>
                <a:spcPct val="90000"/>
              </a:lnSpc>
              <a:spcAft>
                <a:spcPct val="35000"/>
              </a:spcAft>
            </a:pPr>
            <a:r>
              <a:rPr lang="ru-RU" sz="1300" b="1" dirty="0">
                <a:solidFill>
                  <a:srgbClr val="002060"/>
                </a:solidFill>
              </a:rPr>
              <a:t>Ориентация содержания на требования профессиональных стандартов </a:t>
            </a:r>
          </a:p>
        </p:txBody>
      </p:sp>
      <p:sp>
        <p:nvSpPr>
          <p:cNvPr id="26" name="Скругленный прямоугольник 25"/>
          <p:cNvSpPr/>
          <p:nvPr/>
        </p:nvSpPr>
        <p:spPr bwMode="auto">
          <a:xfrm>
            <a:off x="1830008" y="4955996"/>
            <a:ext cx="3828208" cy="720080"/>
          </a:xfrm>
          <a:prstGeom prst="roundRect">
            <a:avLst/>
          </a:prstGeom>
          <a:sp3d z="190500" extrusionH="12700" prstMaterial="plastic">
            <a:bevelT w="50800" h="50800"/>
          </a:sp3d>
          <a:extLst/>
        </p:spPr>
        <p:style>
          <a:lnRef idx="1">
            <a:schemeClr val="accent1">
              <a:shade val="80000"/>
              <a:hueOff val="-534219"/>
              <a:satOff val="0"/>
              <a:lumOff val="2540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533400" fontAlgn="auto">
              <a:lnSpc>
                <a:spcPct val="90000"/>
              </a:lnSpc>
              <a:spcAft>
                <a:spcPct val="35000"/>
              </a:spcAft>
            </a:pPr>
            <a:r>
              <a:rPr lang="ru-RU" sz="1300" b="1" dirty="0">
                <a:solidFill>
                  <a:srgbClr val="002060"/>
                </a:solidFill>
              </a:rPr>
              <a:t>Новые требования к условиям обеспечения образовательной деятельности</a:t>
            </a:r>
          </a:p>
        </p:txBody>
      </p:sp>
      <p:sp>
        <p:nvSpPr>
          <p:cNvPr id="27" name="Скругленный прямоугольник 26"/>
          <p:cNvSpPr/>
          <p:nvPr/>
        </p:nvSpPr>
        <p:spPr bwMode="auto">
          <a:xfrm>
            <a:off x="1833408" y="3142886"/>
            <a:ext cx="3802859" cy="869189"/>
          </a:xfrm>
          <a:prstGeom prst="roundRect">
            <a:avLst/>
          </a:prstGeom>
          <a:sp3d z="190500" extrusionH="12700" prstMaterial="plastic">
            <a:bevelT w="50800" h="50800"/>
          </a:sp3d>
          <a:extLst/>
        </p:spPr>
        <p:style>
          <a:lnRef idx="1">
            <a:schemeClr val="accent1">
              <a:shade val="80000"/>
              <a:hueOff val="-534219"/>
              <a:satOff val="0"/>
              <a:lumOff val="2540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533400" fontAlgn="auto">
              <a:lnSpc>
                <a:spcPct val="90000"/>
              </a:lnSpc>
              <a:spcAft>
                <a:spcPct val="35000"/>
              </a:spcAft>
            </a:pPr>
            <a:r>
              <a:rPr lang="ru-RU" sz="1300" b="1" dirty="0">
                <a:solidFill>
                  <a:srgbClr val="002060"/>
                </a:solidFill>
              </a:rPr>
              <a:t>Изменение модели  организационно-методического сопровождения деятельности  образовательных организаций</a:t>
            </a:r>
          </a:p>
        </p:txBody>
      </p:sp>
      <p:sp>
        <p:nvSpPr>
          <p:cNvPr id="29" name="Скругленный прямоугольник 28"/>
          <p:cNvSpPr/>
          <p:nvPr/>
        </p:nvSpPr>
        <p:spPr bwMode="auto">
          <a:xfrm>
            <a:off x="1812816" y="1578145"/>
            <a:ext cx="3808565" cy="720522"/>
          </a:xfrm>
          <a:prstGeom prst="roundRect">
            <a:avLst/>
          </a:prstGeom>
          <a:sp3d z="190500" extrusionH="12700" prstMaterial="plastic">
            <a:bevelT w="50800" h="50800"/>
          </a:sp3d>
          <a:extLst/>
        </p:spPr>
        <p:style>
          <a:lnRef idx="1">
            <a:schemeClr val="accent1">
              <a:shade val="80000"/>
              <a:hueOff val="-534219"/>
              <a:satOff val="0"/>
              <a:lumOff val="2540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533400" fontAlgn="auto">
              <a:lnSpc>
                <a:spcPct val="90000"/>
              </a:lnSpc>
              <a:spcAft>
                <a:spcPct val="35000"/>
              </a:spcAft>
            </a:pPr>
            <a:r>
              <a:rPr lang="ru-RU" sz="1300" b="1" dirty="0">
                <a:solidFill>
                  <a:srgbClr val="002060"/>
                </a:solidFill>
              </a:rPr>
              <a:t>Изменение модели  управления в СПО, модернизация программ развития  на основе проектного подхода</a:t>
            </a:r>
          </a:p>
        </p:txBody>
      </p:sp>
      <p:sp>
        <p:nvSpPr>
          <p:cNvPr id="30" name="Скругленный прямоугольник 29"/>
          <p:cNvSpPr/>
          <p:nvPr/>
        </p:nvSpPr>
        <p:spPr bwMode="auto">
          <a:xfrm>
            <a:off x="1830008" y="2512875"/>
            <a:ext cx="3791373" cy="463684"/>
          </a:xfrm>
          <a:prstGeom prst="roundRect">
            <a:avLst/>
          </a:prstGeom>
          <a:sp3d z="190500" extrusionH="12700" prstMaterial="plastic">
            <a:bevelT w="50800" h="50800"/>
          </a:sp3d>
          <a:extLst/>
        </p:spPr>
        <p:style>
          <a:lnRef idx="1">
            <a:schemeClr val="accent1">
              <a:shade val="80000"/>
              <a:hueOff val="-534219"/>
              <a:satOff val="0"/>
              <a:lumOff val="2540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533400" fontAlgn="auto">
              <a:lnSpc>
                <a:spcPct val="90000"/>
              </a:lnSpc>
              <a:spcAft>
                <a:spcPct val="35000"/>
              </a:spcAft>
            </a:pPr>
            <a:r>
              <a:rPr lang="ru-RU" sz="1300" b="1" dirty="0">
                <a:solidFill>
                  <a:srgbClr val="002060"/>
                </a:solidFill>
              </a:rPr>
              <a:t>Актуализация  перечней профессий и специальностей СПО</a:t>
            </a:r>
          </a:p>
        </p:txBody>
      </p:sp>
      <p:sp>
        <p:nvSpPr>
          <p:cNvPr id="34" name="Скругленный прямоугольник 33"/>
          <p:cNvSpPr/>
          <p:nvPr/>
        </p:nvSpPr>
        <p:spPr bwMode="auto">
          <a:xfrm>
            <a:off x="1832701" y="5802502"/>
            <a:ext cx="3821762" cy="880494"/>
          </a:xfrm>
          <a:prstGeom prst="roundRect">
            <a:avLst/>
          </a:prstGeom>
          <a:sp3d z="190500" extrusionH="12700" prstMaterial="plastic">
            <a:bevelT w="50800" h="50800"/>
          </a:sp3d>
          <a:extLst/>
        </p:spPr>
        <p:style>
          <a:lnRef idx="1">
            <a:schemeClr val="accent1">
              <a:shade val="80000"/>
              <a:hueOff val="-534219"/>
              <a:satOff val="0"/>
              <a:lumOff val="2540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1300" b="1" dirty="0">
                <a:solidFill>
                  <a:srgbClr val="002060"/>
                </a:solidFill>
              </a:rPr>
              <a:t>Усиление роли процедур оценки по отношению к результатам освоения образовательных программ СПО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228184" y="3108192"/>
            <a:ext cx="2655067" cy="34710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marL="180975">
              <a:spcBef>
                <a:spcPts val="600"/>
              </a:spcBef>
            </a:pPr>
            <a:r>
              <a:rPr lang="ru-RU" sz="1400" b="1" dirty="0">
                <a:solidFill>
                  <a:srgbClr val="002060"/>
                </a:solidFill>
              </a:rPr>
              <a:t>1 – управление в СПО </a:t>
            </a:r>
          </a:p>
          <a:p>
            <a:pPr marL="180975">
              <a:spcBef>
                <a:spcPts val="600"/>
              </a:spcBef>
            </a:pPr>
            <a:r>
              <a:rPr lang="ru-RU" sz="1400" b="1" dirty="0">
                <a:solidFill>
                  <a:srgbClr val="002060"/>
                </a:solidFill>
              </a:rPr>
              <a:t>2 – структура подготовки в СПО</a:t>
            </a:r>
          </a:p>
          <a:p>
            <a:pPr marL="180975">
              <a:spcBef>
                <a:spcPts val="600"/>
              </a:spcBef>
            </a:pPr>
            <a:r>
              <a:rPr lang="ru-RU" sz="1400" b="1" dirty="0">
                <a:solidFill>
                  <a:srgbClr val="002060"/>
                </a:solidFill>
              </a:rPr>
              <a:t>3 – организационно-методическое сопровождение</a:t>
            </a:r>
          </a:p>
          <a:p>
            <a:pPr marL="180975">
              <a:spcBef>
                <a:spcPts val="600"/>
              </a:spcBef>
            </a:pPr>
            <a:r>
              <a:rPr lang="ru-RU" sz="1400" b="1" dirty="0">
                <a:solidFill>
                  <a:srgbClr val="002060"/>
                </a:solidFill>
              </a:rPr>
              <a:t>4 - содержание образования</a:t>
            </a:r>
          </a:p>
          <a:p>
            <a:pPr marL="180975">
              <a:spcBef>
                <a:spcPts val="600"/>
              </a:spcBef>
            </a:pPr>
            <a:r>
              <a:rPr lang="ru-RU" sz="1400" b="1" dirty="0">
                <a:solidFill>
                  <a:srgbClr val="002060"/>
                </a:solidFill>
              </a:rPr>
              <a:t>5 – требований к условиям реализации программ</a:t>
            </a:r>
          </a:p>
          <a:p>
            <a:pPr marL="180975">
              <a:spcBef>
                <a:spcPts val="600"/>
              </a:spcBef>
            </a:pPr>
            <a:r>
              <a:rPr lang="ru-RU" sz="1400" b="1" dirty="0">
                <a:solidFill>
                  <a:srgbClr val="002060"/>
                </a:solidFill>
              </a:rPr>
              <a:t>6 – оценка качества подготовки в СПО</a:t>
            </a:r>
          </a:p>
          <a:p>
            <a:pPr>
              <a:spcBef>
                <a:spcPts val="600"/>
              </a:spcBef>
            </a:pP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7" name="Багетная рамка 16"/>
          <p:cNvSpPr/>
          <p:nvPr/>
        </p:nvSpPr>
        <p:spPr>
          <a:xfrm>
            <a:off x="971600" y="1700808"/>
            <a:ext cx="432048" cy="432048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25000"/>
                  </a:schemeClr>
                </a:solidFill>
              </a:rPr>
              <a:t>1</a:t>
            </a:r>
          </a:p>
        </p:txBody>
      </p:sp>
      <p:sp>
        <p:nvSpPr>
          <p:cNvPr id="35" name="Багетная рамка 34"/>
          <p:cNvSpPr/>
          <p:nvPr/>
        </p:nvSpPr>
        <p:spPr>
          <a:xfrm>
            <a:off x="977549" y="2462436"/>
            <a:ext cx="432048" cy="432048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25000"/>
                  </a:schemeClr>
                </a:solidFill>
              </a:rPr>
              <a:t>2</a:t>
            </a:r>
          </a:p>
        </p:txBody>
      </p:sp>
      <p:sp>
        <p:nvSpPr>
          <p:cNvPr id="36" name="Багетная рамка 35"/>
          <p:cNvSpPr/>
          <p:nvPr/>
        </p:nvSpPr>
        <p:spPr>
          <a:xfrm>
            <a:off x="971600" y="3377766"/>
            <a:ext cx="432048" cy="432048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25000"/>
                  </a:schemeClr>
                </a:solidFill>
              </a:rPr>
              <a:t>3</a:t>
            </a:r>
          </a:p>
        </p:txBody>
      </p:sp>
      <p:sp>
        <p:nvSpPr>
          <p:cNvPr id="37" name="Багетная рамка 36"/>
          <p:cNvSpPr/>
          <p:nvPr/>
        </p:nvSpPr>
        <p:spPr>
          <a:xfrm>
            <a:off x="971600" y="4275973"/>
            <a:ext cx="432048" cy="432048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25000"/>
                  </a:schemeClr>
                </a:solidFill>
              </a:rPr>
              <a:t>4</a:t>
            </a:r>
          </a:p>
        </p:txBody>
      </p:sp>
      <p:sp>
        <p:nvSpPr>
          <p:cNvPr id="38" name="Багетная рамка 37"/>
          <p:cNvSpPr/>
          <p:nvPr/>
        </p:nvSpPr>
        <p:spPr>
          <a:xfrm>
            <a:off x="979481" y="5092951"/>
            <a:ext cx="432048" cy="432048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25000"/>
                  </a:schemeClr>
                </a:solidFill>
              </a:rPr>
              <a:t>5</a:t>
            </a:r>
          </a:p>
        </p:txBody>
      </p:sp>
      <p:sp>
        <p:nvSpPr>
          <p:cNvPr id="39" name="Багетная рамка 38"/>
          <p:cNvSpPr/>
          <p:nvPr/>
        </p:nvSpPr>
        <p:spPr>
          <a:xfrm>
            <a:off x="971600" y="6044952"/>
            <a:ext cx="432048" cy="432048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25000"/>
                  </a:schemeClr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0166834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3" y="2163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6EA5A-E5EF-4459-B61F-B6230B867947}" type="datetime1">
              <a:rPr lang="ru-RU" altLang="ru-RU" smtClean="0">
                <a:solidFill>
                  <a:srgbClr val="FF9900"/>
                </a:solidFill>
              </a:rPr>
              <a:pPr/>
              <a:t>06.11.2018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DFA6E9FC-74CC-4D9C-95F7-4A24383949BE}" type="slidenum">
              <a:rPr lang="ru-RU" altLang="ru-RU" smtClean="0">
                <a:solidFill>
                  <a:srgbClr val="FF9900"/>
                </a:solidFill>
              </a:rPr>
              <a:pPr/>
              <a:t>20</a:t>
            </a:fld>
            <a:endParaRPr lang="ru-RU" altLang="ru-RU">
              <a:solidFill>
                <a:srgbClr val="FF9900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42792594"/>
              </p:ext>
            </p:extLst>
          </p:nvPr>
        </p:nvGraphicFramePr>
        <p:xfrm>
          <a:off x="254586" y="260648"/>
          <a:ext cx="8862000" cy="6198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D8830EBB-5C64-4878-A063-B706C67BF05D}"/>
              </a:ext>
            </a:extLst>
          </p:cNvPr>
          <p:cNvSpPr/>
          <p:nvPr/>
        </p:nvSpPr>
        <p:spPr>
          <a:xfrm flipV="1">
            <a:off x="457199" y="6282491"/>
            <a:ext cx="8158115" cy="562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l-P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53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0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83" algn="l" defTabSz="914353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60" algn="l" defTabSz="914353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36" algn="l" defTabSz="914353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413" algn="l" defTabSz="914353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851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3" y="2163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16632"/>
            <a:ext cx="9144000" cy="1090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9246" y="1831643"/>
            <a:ext cx="8111836" cy="722909"/>
          </a:xfrm>
        </p:spPr>
        <p:txBody>
          <a:bodyPr>
            <a:noAutofit/>
          </a:bodyPr>
          <a:lstStyle/>
          <a:p>
            <a:pPr algn="ctr"/>
            <a:r>
              <a:rPr lang="ru-RU" sz="4000" b="1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Благодарим за внимание!</a:t>
            </a:r>
            <a:endParaRPr lang="ru-RU" sz="4000" b="1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773468" y="4941168"/>
            <a:ext cx="8652681" cy="13935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algn="ctr">
              <a:lnSpc>
                <a:spcPct val="115000"/>
              </a:lnSpc>
              <a:buClr>
                <a:srgbClr val="4D160F">
                  <a:shade val="95000"/>
                </a:srgbClr>
              </a:buClr>
              <a:buSzPct val="65000"/>
              <a:defRPr/>
            </a:pPr>
            <a:r>
              <a:rPr lang="en-US" sz="2400" b="1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</a:t>
            </a:r>
            <a:r>
              <a:rPr lang="ru-RU" sz="2400" b="1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4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Fgos-top50@mail.ru</a:t>
            </a:r>
          </a:p>
          <a:p>
            <a:pPr marL="137160" algn="ctr">
              <a:lnSpc>
                <a:spcPct val="115000"/>
              </a:lnSpc>
              <a:buClr>
                <a:srgbClr val="4D160F">
                  <a:shade val="95000"/>
                </a:srgbClr>
              </a:buClr>
              <a:buSzPct val="65000"/>
              <a:defRPr/>
            </a:pPr>
            <a:r>
              <a:rPr lang="en-US" sz="2400" b="1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Times New Roman"/>
                <a:cs typeface="Times New Roman"/>
              </a:rPr>
              <a:t>		</a:t>
            </a:r>
            <a:r>
              <a:rPr lang="en-US" sz="24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Labor-dpo@mail.ru</a:t>
            </a:r>
            <a:endParaRPr lang="ru-RU" sz="24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D8830EBB-5C64-4878-A063-B706C67BF05D}"/>
              </a:ext>
            </a:extLst>
          </p:cNvPr>
          <p:cNvSpPr/>
          <p:nvPr/>
        </p:nvSpPr>
        <p:spPr>
          <a:xfrm flipV="1">
            <a:off x="510402" y="6314007"/>
            <a:ext cx="8584834" cy="562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l-P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53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0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83" algn="l" defTabSz="914353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60" algn="l" defTabSz="914353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36" algn="l" defTabSz="914353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413" algn="l" defTabSz="914353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0BFE7F53-16A5-42DA-B87B-B7ACEF299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02497"/>
            <a:ext cx="1976456" cy="785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50778955-5511-4CB4-B4EE-2B5CF0E9BDB3}"/>
              </a:ext>
            </a:extLst>
          </p:cNvPr>
          <p:cNvSpPr/>
          <p:nvPr/>
        </p:nvSpPr>
        <p:spPr>
          <a:xfrm>
            <a:off x="1201359" y="311605"/>
            <a:ext cx="3360910" cy="700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Московский Политехнический университет</a:t>
            </a:r>
          </a:p>
        </p:txBody>
      </p:sp>
      <p:pic>
        <p:nvPicPr>
          <p:cNvPr id="15" name="Picture 2" descr="https://avatars.mds.yandex.net/get-altay/236825/2a0000015dcb6c3e1b7537837b7616440776/XX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02" y="456993"/>
            <a:ext cx="555071" cy="55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631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41" y="-43356"/>
            <a:ext cx="91698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90B477B-B048-436A-939C-F248BD6997DC}"/>
              </a:ext>
            </a:extLst>
          </p:cNvPr>
          <p:cNvSpPr/>
          <p:nvPr/>
        </p:nvSpPr>
        <p:spPr>
          <a:xfrm>
            <a:off x="827584" y="6264696"/>
            <a:ext cx="7630091" cy="593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50" b="1" dirty="0">
              <a:solidFill>
                <a:srgbClr val="F3ECF9">
                  <a:lumMod val="50000"/>
                </a:srgb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94974" y="1268760"/>
            <a:ext cx="5317353" cy="1656184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93007"/>
            <a:ext cx="7772400" cy="1181638"/>
          </a:xfrm>
        </p:spPr>
        <p:txBody>
          <a:bodyPr/>
          <a:lstStyle/>
          <a:p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Указ Президента Российской Федерации от 7 мая 2018г. № 204 «О национальных целях и стратегических задачах развития Российской Федерации на период до 2024 года» 2 «б» :</a:t>
            </a:r>
            <a:b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94974" y="1268760"/>
            <a:ext cx="5317353" cy="1584175"/>
          </a:xfrm>
        </p:spPr>
        <p:txBody>
          <a:bodyPr/>
          <a:lstStyle/>
          <a:p>
            <a:r>
              <a:rPr lang="ru-RU" sz="1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Разработать совместно с органами государственной власти субъектов Российской Федерации </a:t>
            </a:r>
            <a:r>
              <a:rPr lang="ru-RU" sz="1800" b="1" u="sng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до 1 октября 2018 года </a:t>
            </a:r>
            <a:r>
              <a:rPr lang="ru-RU" sz="1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национальный проект по направлению «Образование»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6479-E046-4A76-9E78-97BFA9A93E35}" type="datetime1">
              <a:rPr lang="ru-RU" altLang="ru-RU" smtClean="0">
                <a:solidFill>
                  <a:srgbClr val="FF9900"/>
                </a:solidFill>
              </a:rPr>
              <a:pPr/>
              <a:t>06.11.2018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990B477B-B048-436A-939C-F248BD6997DC}"/>
              </a:ext>
            </a:extLst>
          </p:cNvPr>
          <p:cNvSpPr/>
          <p:nvPr/>
        </p:nvSpPr>
        <p:spPr>
          <a:xfrm>
            <a:off x="2411760" y="6381328"/>
            <a:ext cx="6711666" cy="476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kern="0" dirty="0">
                <a:solidFill>
                  <a:srgbClr val="FFCAAA">
                    <a:lumMod val="50000"/>
                  </a:srgbClr>
                </a:solidFill>
                <a:ea typeface="+mj-ea"/>
              </a:rPr>
              <a:t>* Перечень поручений Президента Российской Федерации от 22 февраля 2018 г. № 321ГС, п. 5 «б»</a:t>
            </a:r>
            <a:endParaRPr lang="ru-RU" sz="1050" b="1" dirty="0">
              <a:solidFill>
                <a:srgbClr val="F3ECF9">
                  <a:lumMod val="50000"/>
                </a:srgbClr>
              </a:solidFill>
            </a:endParaRPr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1940007821"/>
              </p:ext>
            </p:extLst>
          </p:nvPr>
        </p:nvGraphicFramePr>
        <p:xfrm>
          <a:off x="2411760" y="3113173"/>
          <a:ext cx="6480720" cy="3213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9" name="Прямоугольник с одним вырезанным углом 18"/>
          <p:cNvSpPr/>
          <p:nvPr/>
        </p:nvSpPr>
        <p:spPr>
          <a:xfrm>
            <a:off x="683569" y="3212976"/>
            <a:ext cx="1061776" cy="3528392"/>
          </a:xfrm>
          <a:prstGeom prst="snip1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/>
              <a:t>Инструменты управления в СПО:</a:t>
            </a:r>
          </a:p>
        </p:txBody>
      </p:sp>
      <p:sp>
        <p:nvSpPr>
          <p:cNvPr id="21" name="Двойная стрелка влево/вверх 20"/>
          <p:cNvSpPr/>
          <p:nvPr/>
        </p:nvSpPr>
        <p:spPr>
          <a:xfrm flipH="1" flipV="1">
            <a:off x="827584" y="1640292"/>
            <a:ext cx="2317784" cy="1500675"/>
          </a:xfrm>
          <a:prstGeom prst="leftUpArrow">
            <a:avLst>
              <a:gd name="adj1" fmla="val 9794"/>
              <a:gd name="adj2" fmla="val 8705"/>
              <a:gd name="adj3" fmla="val 1181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7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8712" y="1940809"/>
            <a:ext cx="1335527" cy="984135"/>
          </a:xfrm>
          <a:prstGeom prst="rect">
            <a:avLst/>
          </a:prstGeom>
          <a:effectLst>
            <a:glow>
              <a:schemeClr val="accent1">
                <a:alpha val="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80584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96136" y="1484783"/>
            <a:ext cx="2880320" cy="4557525"/>
          </a:xfrm>
          <a:prstGeom prst="rect">
            <a:avLst/>
          </a:prstGeom>
          <a:solidFill>
            <a:schemeClr val="accent6">
              <a:lumMod val="10000"/>
              <a:lumOff val="90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2749642"/>
              </p:ext>
            </p:extLst>
          </p:nvPr>
        </p:nvGraphicFramePr>
        <p:xfrm>
          <a:off x="1547664" y="1723714"/>
          <a:ext cx="7443152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Модель сборки национального проекта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6479-E046-4A76-9E78-97BFA9A93E35}" type="datetime1">
              <a:rPr lang="ru-RU" altLang="ru-RU" smtClean="0">
                <a:solidFill>
                  <a:srgbClr val="FF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06.11.2018</a:t>
            </a:fld>
            <a:endParaRPr lang="ru-RU" altLang="ru-RU">
              <a:solidFill>
                <a:srgbClr val="FF99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altLang="ru-RU">
                <a:solidFill>
                  <a:srgbClr val="FF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Страница </a:t>
            </a:r>
            <a:fld id="{ED4B06DE-B938-40BA-8AC3-BC6EEEF3409A}" type="slidenum">
              <a:rPr lang="ru-RU" altLang="ru-RU" smtClean="0">
                <a:solidFill>
                  <a:srgbClr val="FF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4</a:t>
            </a:fld>
            <a:endParaRPr lang="ru-RU" altLang="ru-RU">
              <a:solidFill>
                <a:srgbClr val="FF99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990B477B-B048-436A-939C-F248BD6997DC}"/>
              </a:ext>
            </a:extLst>
          </p:cNvPr>
          <p:cNvSpPr/>
          <p:nvPr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Методические указания по разработке национальных проектов (программ) № 4072п-П6 от 4 июня 2018 г., утвержденные Правительством Российской Федерации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1865845"/>
            <a:ext cx="936104" cy="3672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НАЦИОНАЛЬНЫЙ ПРОЕКТ 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1763688" y="3439509"/>
            <a:ext cx="576064" cy="648072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AAA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064" y="1582789"/>
            <a:ext cx="864096" cy="1296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354" y="4784764"/>
            <a:ext cx="864096" cy="130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66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65976"/>
            <a:ext cx="7899321" cy="864096"/>
          </a:xfr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600" b="1" dirty="0">
                <a:ln/>
                <a:solidFill>
                  <a:srgbClr val="002060"/>
                </a:solidFill>
              </a:rPr>
              <a:t>«Сборка» региональных программ развития СПО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44824"/>
            <a:ext cx="3805808" cy="659160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Типовая модель</a:t>
            </a:r>
          </a:p>
          <a:p>
            <a:pPr marL="0" indent="0">
              <a:buNone/>
            </a:pPr>
            <a:endParaRPr lang="ru-RU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pPr marL="0" indent="0">
              <a:buNone/>
            </a:pPr>
            <a:endParaRPr lang="ru-RU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6479-E046-4A76-9E78-97BFA9A93E35}" type="datetime1">
              <a:rPr lang="ru-RU" altLang="ru-RU" smtClean="0"/>
              <a:pPr/>
              <a:t>06.11.2018</a:t>
            </a:fld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altLang="ru-RU"/>
              <a:t>Страница </a:t>
            </a:r>
            <a:fld id="{ED4B06DE-B938-40BA-8AC3-BC6EEEF3409A}" type="slidenum">
              <a:rPr lang="ru-RU" altLang="ru-RU" smtClean="0"/>
              <a:pPr/>
              <a:t>5</a:t>
            </a:fld>
            <a:endParaRPr lang="ru-RU" alt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01658189"/>
              </p:ext>
            </p:extLst>
          </p:nvPr>
        </p:nvGraphicFramePr>
        <p:xfrm>
          <a:off x="467544" y="2644828"/>
          <a:ext cx="4176464" cy="3749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043608" y="3715446"/>
            <a:ext cx="432048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42642" y="4003478"/>
            <a:ext cx="432048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26628" y="4409218"/>
            <a:ext cx="43204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93485714"/>
              </p:ext>
            </p:extLst>
          </p:nvPr>
        </p:nvGraphicFramePr>
        <p:xfrm>
          <a:off x="4434136" y="2708920"/>
          <a:ext cx="4530352" cy="3805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1" name="Объект 2"/>
          <p:cNvSpPr txBox="1">
            <a:spLocks/>
          </p:cNvSpPr>
          <p:nvPr/>
        </p:nvSpPr>
        <p:spPr bwMode="auto">
          <a:xfrm>
            <a:off x="4932040" y="1844824"/>
            <a:ext cx="3805808" cy="65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marL="342882" indent="-34288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12" indent="-28573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2942" indent="-2285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118" indent="-2285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295" indent="-2285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471" indent="-2285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648" indent="-2285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8825" indent="-2285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001" indent="-2285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sz="2800" b="1" kern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Модель изменений</a:t>
            </a:r>
          </a:p>
          <a:p>
            <a:pPr marL="0" indent="0">
              <a:buFontTx/>
              <a:buNone/>
            </a:pPr>
            <a:endParaRPr lang="ru-RU" sz="2800" b="1" kern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pPr marL="0" indent="0">
              <a:buFontTx/>
              <a:buNone/>
            </a:pPr>
            <a:endParaRPr lang="ru-RU" sz="2800" b="1" kern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81900" y="4435526"/>
            <a:ext cx="43204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999105" y="4003478"/>
            <a:ext cx="432048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402896" y="3715446"/>
            <a:ext cx="432048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D8830EBB-5C64-4878-A063-B706C67BF05D}"/>
              </a:ext>
            </a:extLst>
          </p:cNvPr>
          <p:cNvSpPr/>
          <p:nvPr/>
        </p:nvSpPr>
        <p:spPr>
          <a:xfrm flipV="1">
            <a:off x="53752" y="6453336"/>
            <a:ext cx="9036496" cy="357880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62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93" y="0"/>
            <a:ext cx="91698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138864" cy="819944"/>
          </a:xfr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2400" b="1" u="sng" spc="150" dirty="0">
                <a:ln w="11430"/>
                <a:solidFill>
                  <a:srgbClr val="002060"/>
                </a:solidFill>
                <a:cs typeface="Calibri" panose="020F0502020204030204" pitchFamily="34" charset="0"/>
              </a:rPr>
              <a:t>Пример </a:t>
            </a:r>
            <a:r>
              <a:rPr lang="ru-RU" sz="2400" b="1" spc="150" dirty="0">
                <a:ln w="11430"/>
                <a:solidFill>
                  <a:srgbClr val="002060"/>
                </a:solidFill>
                <a:cs typeface="Calibri" panose="020F0502020204030204" pitchFamily="34" charset="0"/>
              </a:rPr>
              <a:t>обозначения </a:t>
            </a:r>
            <a:r>
              <a:rPr lang="ru-RU" sz="2400" b="1" spc="150" dirty="0" smtClean="0">
                <a:ln w="11430"/>
                <a:solidFill>
                  <a:srgbClr val="002060"/>
                </a:solidFill>
                <a:cs typeface="Calibri" panose="020F0502020204030204" pitchFamily="34" charset="0"/>
              </a:rPr>
              <a:t>ключевых результатов в </a:t>
            </a:r>
            <a:r>
              <a:rPr lang="ru-RU" sz="2400" b="1" spc="150" dirty="0">
                <a:ln w="11430"/>
                <a:solidFill>
                  <a:srgbClr val="002060"/>
                </a:solidFill>
                <a:cs typeface="Calibri" panose="020F0502020204030204" pitchFamily="34" charset="0"/>
              </a:rPr>
              <a:t>национальном проекте «Образование»</a:t>
            </a:r>
            <a:endParaRPr lang="ru-RU" sz="3200" b="1" spc="150" dirty="0">
              <a:ln w="11430"/>
              <a:solidFill>
                <a:srgbClr val="002060"/>
              </a:solidFill>
              <a:cs typeface="Calibri" panose="020F0502020204030204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6479-E046-4A76-9E78-97BFA9A93E35}" type="datetime1">
              <a:rPr lang="ru-RU" altLang="ru-RU" smtClean="0"/>
              <a:pPr/>
              <a:t>06.11.2018</a:t>
            </a:fld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altLang="ru-RU"/>
              <a:t>Страница </a:t>
            </a:r>
            <a:fld id="{ED4B06DE-B938-40BA-8AC3-BC6EEEF3409A}" type="slidenum">
              <a:rPr lang="ru-RU" altLang="ru-RU" smtClean="0"/>
              <a:pPr/>
              <a:t>6</a:t>
            </a:fld>
            <a:endParaRPr lang="ru-RU" alt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9B76D2CC-57A3-4ECA-8F88-CD1D94D05CF8}"/>
              </a:ext>
            </a:extLst>
          </p:cNvPr>
          <p:cNvSpPr/>
          <p:nvPr/>
        </p:nvSpPr>
        <p:spPr>
          <a:xfrm flipV="1">
            <a:off x="323528" y="6306616"/>
            <a:ext cx="8584834" cy="598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730464" y="1556791"/>
            <a:ext cx="6952224" cy="4825180"/>
          </a:xfrm>
        </p:spPr>
        <p:txBody>
          <a:bodyPr/>
          <a:lstStyle/>
          <a:p>
            <a:r>
              <a:rPr lang="ru-RU" sz="1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% обучающихся организаций, осуществляющих образовательную деятельность по образовательным программам СПО, </a:t>
            </a:r>
            <a:r>
              <a:rPr lang="ru-RU" sz="1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проходят аттестацию с использованием механизма демонстрационного экзамена</a:t>
            </a:r>
          </a:p>
          <a:p>
            <a:pPr lvl="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ru-RU" sz="1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Функционируют </a:t>
            </a:r>
            <a:r>
              <a:rPr lang="ru-RU" sz="1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центры опережающей профессиональной подготовки и мастерские</a:t>
            </a:r>
            <a:r>
              <a:rPr lang="ru-RU" sz="1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оснащенные современной материально-технической базой по одной из компетенций </a:t>
            </a:r>
          </a:p>
          <a:p>
            <a:pPr lvl="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ru-RU" sz="1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Разработана </a:t>
            </a:r>
            <a:r>
              <a:rPr lang="ru-RU" sz="1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методология наставничества </a:t>
            </a:r>
            <a:r>
              <a:rPr lang="ru-RU" sz="1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в системе СПО, в том числе посредством привлечения к этой деятельности специалистов-практиков </a:t>
            </a:r>
          </a:p>
          <a:p>
            <a:pPr lvl="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ru-RU" sz="1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Во всех субъектах РФ внедрены </a:t>
            </a:r>
            <a:r>
              <a:rPr lang="ru-RU" sz="1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программы профессионального обучения по наиболее востребованным и перспективным профессиям </a:t>
            </a:r>
            <a:r>
              <a:rPr lang="ru-RU" sz="1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на уровне, соответствующем стандартам </a:t>
            </a:r>
            <a:r>
              <a:rPr lang="ru-RU" sz="14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Ворлдскиллс</a:t>
            </a:r>
            <a:r>
              <a:rPr lang="ru-RU" sz="1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с учетом продолжительности программ не более 6 месяцев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ru-RU" sz="1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Обновлены перечни </a:t>
            </a:r>
            <a:r>
              <a:rPr lang="ru-RU" sz="1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профессий рабочих, должностей служащих, по которым осуществляется профессиональное обучение и среднее профессиональное образование. Обновлены федеральные государственные стандарты среднего профессионального образования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908362" y="532197"/>
            <a:ext cx="130122" cy="6201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55576" y="6605804"/>
            <a:ext cx="8282908" cy="1495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4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885" y="1556790"/>
            <a:ext cx="1002506" cy="796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>
            <a:lum bright="-4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658" y="2729232"/>
            <a:ext cx="723391" cy="903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6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801" y="4077071"/>
            <a:ext cx="878370" cy="865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7" cstate="print">
            <a:lum bright="-9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024" y="5512596"/>
            <a:ext cx="777924" cy="790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5184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3" y="2163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6479-E046-4A76-9E78-97BFA9A93E35}" type="datetime1">
              <a:rPr lang="ru-RU" altLang="ru-RU" smtClean="0"/>
              <a:pPr/>
              <a:t>06.11.2018</a:t>
            </a:fld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altLang="ru-RU" smtClean="0"/>
              <a:t>Страница </a:t>
            </a:r>
            <a:fld id="{ED4B06DE-B938-40BA-8AC3-BC6EEEF3409A}" type="slidenum">
              <a:rPr lang="ru-RU" altLang="ru-RU" smtClean="0"/>
              <a:pPr/>
              <a:t>7</a:t>
            </a:fld>
            <a:endParaRPr lang="ru-RU" alt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07413396"/>
              </p:ext>
            </p:extLst>
          </p:nvPr>
        </p:nvGraphicFramePr>
        <p:xfrm>
          <a:off x="107504" y="1397000"/>
          <a:ext cx="9049196" cy="5344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94834" y="670739"/>
            <a:ext cx="2383932" cy="1015988"/>
            <a:chOff x="0" y="618382"/>
            <a:chExt cx="1926093" cy="1540874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618382"/>
              <a:ext cx="1926093" cy="1540874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10000"/>
                <a:lumOff val="9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45131" y="808796"/>
              <a:ext cx="1835831" cy="13053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Укрупнение </a:t>
              </a:r>
              <a:r>
                <a:rPr lang="ru-RU" sz="1600" kern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профессий  (специальностей)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843272" y="597772"/>
            <a:ext cx="3486902" cy="1059197"/>
            <a:chOff x="2067006" y="213959"/>
            <a:chExt cx="2289643" cy="1540874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2067006" y="213959"/>
              <a:ext cx="2289643" cy="1540874"/>
            </a:xfrm>
            <a:prstGeom prst="roundRect">
              <a:avLst>
                <a:gd name="adj" fmla="val 10000"/>
              </a:avLst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2112137" y="441736"/>
              <a:ext cx="2199381" cy="12679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Исключение </a:t>
              </a:r>
              <a:r>
                <a:rPr lang="ru-RU" sz="16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устаревших </a:t>
              </a:r>
              <a:r>
                <a:rPr lang="ru-RU" sz="1600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 невостребованных профессий и специальностей</a:t>
              </a:r>
            </a:p>
          </p:txBody>
        </p:sp>
      </p:grpSp>
      <p:sp>
        <p:nvSpPr>
          <p:cNvPr id="23" name="Пятно 1 22"/>
          <p:cNvSpPr/>
          <p:nvPr/>
        </p:nvSpPr>
        <p:spPr>
          <a:xfrm>
            <a:off x="-117708" y="1686727"/>
            <a:ext cx="2520280" cy="1428130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253F5757-0A50-4CAB-A330-7638BE3821A1}"/>
              </a:ext>
            </a:extLst>
          </p:cNvPr>
          <p:cNvSpPr/>
          <p:nvPr/>
        </p:nvSpPr>
        <p:spPr bwMode="auto">
          <a:xfrm rot="656234">
            <a:off x="409947" y="2146120"/>
            <a:ext cx="1590849" cy="500066"/>
          </a:xfrm>
          <a:prstGeom prst="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35" tIns="45718" rIns="91435" bIns="45718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rgbClr val="002060"/>
                </a:solidFill>
              </a:rPr>
              <a:t>Multi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skills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4" y="21590"/>
            <a:ext cx="87249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Скругленный прямоугольник 25"/>
          <p:cNvSpPr/>
          <p:nvPr/>
        </p:nvSpPr>
        <p:spPr>
          <a:xfrm>
            <a:off x="6612194" y="639716"/>
            <a:ext cx="2317881" cy="98622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Введение 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новых профессий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специальностей</a:t>
            </a:r>
            <a:endParaRPr lang="ru-RU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Пятно 1 19"/>
          <p:cNvSpPr/>
          <p:nvPr/>
        </p:nvSpPr>
        <p:spPr>
          <a:xfrm>
            <a:off x="6635201" y="1452996"/>
            <a:ext cx="2520280" cy="1428130"/>
          </a:xfrm>
          <a:prstGeom prst="irregularSeal1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8422">
            <a:off x="7128734" y="1933330"/>
            <a:ext cx="1459793" cy="46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D8830EBB-5C64-4878-A063-B706C67BF05D}"/>
              </a:ext>
            </a:extLst>
          </p:cNvPr>
          <p:cNvSpPr/>
          <p:nvPr/>
        </p:nvSpPr>
        <p:spPr>
          <a:xfrm flipV="1">
            <a:off x="37633" y="6495217"/>
            <a:ext cx="9036496" cy="362783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2"/>
              </a:solidFill>
            </a:endParaRPr>
          </a:p>
        </p:txBody>
      </p:sp>
      <p:sp>
        <p:nvSpPr>
          <p:cNvPr id="21" name="Пятно 2 20"/>
          <p:cNvSpPr/>
          <p:nvPr/>
        </p:nvSpPr>
        <p:spPr>
          <a:xfrm>
            <a:off x="3920481" y="5294599"/>
            <a:ext cx="2584564" cy="1512168"/>
          </a:xfrm>
          <a:prstGeom prst="irregularSeal2">
            <a:avLst/>
          </a:prstGeom>
          <a:gradFill>
            <a:gsLst>
              <a:gs pos="0">
                <a:schemeClr val="accent4">
                  <a:shade val="51000"/>
                  <a:satMod val="130000"/>
                  <a:alpha val="46000"/>
                </a:schemeClr>
              </a:gs>
              <a:gs pos="8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7F2EA696-97CC-421D-B4B8-76F4340EC3F8}"/>
              </a:ext>
            </a:extLst>
          </p:cNvPr>
          <p:cNvSpPr/>
          <p:nvPr/>
        </p:nvSpPr>
        <p:spPr bwMode="auto">
          <a:xfrm rot="20641471">
            <a:off x="4291692" y="5800650"/>
            <a:ext cx="1640736" cy="500066"/>
          </a:xfrm>
          <a:prstGeom prst="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35" tIns="45718" rIns="91435" bIns="45718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rgbClr val="002060"/>
                </a:solidFill>
              </a:rPr>
              <a:t>Digital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skills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497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3" y="2163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9943703"/>
              </p:ext>
            </p:extLst>
          </p:nvPr>
        </p:nvGraphicFramePr>
        <p:xfrm>
          <a:off x="402691" y="2049202"/>
          <a:ext cx="2870377" cy="3429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77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672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6536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20452">
                <a:tc rowSpan="3"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 ВД</a:t>
                      </a:r>
                    </a:p>
                  </a:txBody>
                  <a:tcPr marL="68580" marR="6858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Трудовые функции</a:t>
                      </a:r>
                    </a:p>
                  </a:txBody>
                  <a:tcPr marL="68580" marR="6858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Знания, умения,</a:t>
                      </a:r>
                      <a:r>
                        <a:rPr lang="ru-RU" sz="1050" b="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практический опыт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045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----------------//------------</a:t>
                      </a:r>
                    </a:p>
                  </a:txBody>
                  <a:tcPr marL="68580" marR="6858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Знания, умения, практический опыт</a:t>
                      </a:r>
                    </a:p>
                  </a:txBody>
                  <a:tcPr marL="68580" marR="6858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045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----------------//------------</a:t>
                      </a:r>
                    </a:p>
                  </a:txBody>
                  <a:tcPr marL="68580" marR="6858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Знания, умения, практический опыт</a:t>
                      </a:r>
                    </a:p>
                  </a:txBody>
                  <a:tcPr marL="68580" marR="6858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0452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 ВД</a:t>
                      </a:r>
                    </a:p>
                    <a:p>
                      <a:endParaRPr lang="ru-RU" sz="9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Трудовые функции</a:t>
                      </a:r>
                    </a:p>
                  </a:txBody>
                  <a:tcPr marL="68580" marR="6858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Знания, умения,</a:t>
                      </a:r>
                      <a:r>
                        <a:rPr lang="ru-RU" sz="1050" b="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практический опыт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045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----------------//------------</a:t>
                      </a:r>
                    </a:p>
                  </a:txBody>
                  <a:tcPr marL="68580" marR="6858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Знания, умения, практический опыт</a:t>
                      </a:r>
                    </a:p>
                  </a:txBody>
                  <a:tcPr marL="68580" marR="6858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2045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----------------//------------</a:t>
                      </a:r>
                    </a:p>
                  </a:txBody>
                  <a:tcPr marL="68580" marR="6858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Знания, умения, практический опыт</a:t>
                      </a:r>
                    </a:p>
                  </a:txBody>
                  <a:tcPr marL="68580" marR="6858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95731"/>
              </p:ext>
            </p:extLst>
          </p:nvPr>
        </p:nvGraphicFramePr>
        <p:xfrm>
          <a:off x="3499720" y="1772816"/>
          <a:ext cx="1584176" cy="27432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5841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400" b="1" cap="none" spc="0" dirty="0">
                        <a:ln w="1905"/>
                        <a:solidFill>
                          <a:srgbClr val="00206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УГ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</a:rPr>
                        <a:t> 08.00.00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УГ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</a:rPr>
                        <a:t> 13.00.00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УГ 15.00.00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УГ 22.00.00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УГ 23.00.00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……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511545" y="2866329"/>
            <a:ext cx="972898" cy="1570893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dirty="0">
                <a:solidFill>
                  <a:srgbClr val="002060"/>
                </a:solidFill>
              </a:rPr>
              <a:t>Подготовка </a:t>
            </a:r>
            <a:r>
              <a:rPr lang="ru-RU" sz="1100" b="1" dirty="0" err="1">
                <a:solidFill>
                  <a:srgbClr val="002060"/>
                </a:solidFill>
              </a:rPr>
              <a:t>квалифици</a:t>
            </a:r>
            <a:r>
              <a:rPr lang="en-US" sz="1100" b="1" dirty="0">
                <a:solidFill>
                  <a:srgbClr val="002060"/>
                </a:solidFill>
              </a:rPr>
              <a:t>-</a:t>
            </a:r>
            <a:r>
              <a:rPr lang="ru-RU" sz="1100" b="1" dirty="0" err="1">
                <a:solidFill>
                  <a:srgbClr val="002060"/>
                </a:solidFill>
              </a:rPr>
              <a:t>рованных</a:t>
            </a:r>
            <a:r>
              <a:rPr lang="ru-RU" sz="1100" b="1" dirty="0">
                <a:solidFill>
                  <a:srgbClr val="002060"/>
                </a:solidFill>
              </a:rPr>
              <a:t> рабочих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719514" y="2850325"/>
            <a:ext cx="1003021" cy="157089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dirty="0">
                <a:solidFill>
                  <a:srgbClr val="002060"/>
                </a:solidFill>
              </a:rPr>
              <a:t>Подготовка специалистов среднего звена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410203" y="1491402"/>
            <a:ext cx="3174023" cy="93955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dirty="0">
                <a:solidFill>
                  <a:prstClr val="black"/>
                </a:solidFill>
              </a:rPr>
              <a:t>Выбор вида образовательных программ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6956917" y="2371913"/>
            <a:ext cx="458783" cy="501565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8200662" y="2386969"/>
            <a:ext cx="383564" cy="486509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Куб 15"/>
          <p:cNvSpPr/>
          <p:nvPr/>
        </p:nvSpPr>
        <p:spPr>
          <a:xfrm>
            <a:off x="2786869" y="5029198"/>
            <a:ext cx="896816" cy="509954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600" b="1" dirty="0">
                <a:solidFill>
                  <a:schemeClr val="accent6"/>
                </a:solidFill>
              </a:rPr>
              <a:t>Предприятие</a:t>
            </a:r>
          </a:p>
        </p:txBody>
      </p:sp>
      <p:sp>
        <p:nvSpPr>
          <p:cNvPr id="17" name="Куб 16"/>
          <p:cNvSpPr/>
          <p:nvPr/>
        </p:nvSpPr>
        <p:spPr>
          <a:xfrm>
            <a:off x="623152" y="5029198"/>
            <a:ext cx="896816" cy="509954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600" b="1" dirty="0" smtClean="0">
                <a:solidFill>
                  <a:schemeClr val="accent6"/>
                </a:solidFill>
              </a:rPr>
              <a:t>Предприятие</a:t>
            </a:r>
            <a:endParaRPr lang="ru-RU" sz="600" b="1" dirty="0">
              <a:solidFill>
                <a:schemeClr val="accent6"/>
              </a:solidFill>
            </a:endParaRPr>
          </a:p>
        </p:txBody>
      </p:sp>
      <p:sp>
        <p:nvSpPr>
          <p:cNvPr id="18" name="Куб 17"/>
          <p:cNvSpPr/>
          <p:nvPr/>
        </p:nvSpPr>
        <p:spPr>
          <a:xfrm>
            <a:off x="1148215" y="4624752"/>
            <a:ext cx="896816" cy="509954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600" b="1" dirty="0">
                <a:solidFill>
                  <a:schemeClr val="accent6"/>
                </a:solidFill>
              </a:rPr>
              <a:t>Предприятие</a:t>
            </a:r>
          </a:p>
        </p:txBody>
      </p:sp>
      <p:sp>
        <p:nvSpPr>
          <p:cNvPr id="19" name="Куб 18"/>
          <p:cNvSpPr/>
          <p:nvPr/>
        </p:nvSpPr>
        <p:spPr>
          <a:xfrm>
            <a:off x="1673278" y="5029198"/>
            <a:ext cx="896816" cy="509954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600" b="1" dirty="0">
                <a:solidFill>
                  <a:schemeClr val="accent6"/>
                </a:solidFill>
              </a:rPr>
              <a:t>Предприятие</a:t>
            </a:r>
          </a:p>
        </p:txBody>
      </p:sp>
      <p:sp>
        <p:nvSpPr>
          <p:cNvPr id="20" name="Куб 19"/>
          <p:cNvSpPr/>
          <p:nvPr/>
        </p:nvSpPr>
        <p:spPr>
          <a:xfrm>
            <a:off x="2274993" y="4624752"/>
            <a:ext cx="896816" cy="509954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600" b="1" dirty="0">
                <a:solidFill>
                  <a:schemeClr val="accent6"/>
                </a:solidFill>
              </a:rPr>
              <a:t>Предприятие</a:t>
            </a:r>
          </a:p>
        </p:txBody>
      </p:sp>
      <p:sp>
        <p:nvSpPr>
          <p:cNvPr id="24" name="Стрелка влево 23"/>
          <p:cNvSpPr/>
          <p:nvPr/>
        </p:nvSpPr>
        <p:spPr>
          <a:xfrm rot="20742613">
            <a:off x="4044397" y="4497391"/>
            <a:ext cx="2279955" cy="1793631"/>
          </a:xfrm>
          <a:prstGeom prst="leftArrow">
            <a:avLst/>
          </a:prstGeom>
          <a:noFill/>
          <a:ln w="539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rgbClr val="C00000"/>
                </a:solidFill>
              </a:rPr>
              <a:t>ИССЛЕДОВАНИЕ РЫНКА ТРУДА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06486" y="1340769"/>
            <a:ext cx="2581337" cy="58181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dirty="0">
                <a:solidFill>
                  <a:prstClr val="black"/>
                </a:solidFill>
              </a:rPr>
              <a:t>Функциональная карта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9B76D2CC-57A3-4ECA-8F88-CD1D94D05CF8}"/>
              </a:ext>
            </a:extLst>
          </p:cNvPr>
          <p:cNvSpPr/>
          <p:nvPr/>
        </p:nvSpPr>
        <p:spPr>
          <a:xfrm flipV="1">
            <a:off x="-608" y="6381586"/>
            <a:ext cx="8584834" cy="476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Вертикальный свиток 28"/>
          <p:cNvSpPr/>
          <p:nvPr/>
        </p:nvSpPr>
        <p:spPr>
          <a:xfrm>
            <a:off x="6510439" y="4624752"/>
            <a:ext cx="2418150" cy="2013688"/>
          </a:xfrm>
          <a:prstGeom prst="verticalScroll">
            <a:avLst/>
          </a:prstGeom>
          <a:solidFill>
            <a:schemeClr val="bg1"/>
          </a:solidFill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</a:rPr>
              <a:t>Введение новых </a:t>
            </a:r>
            <a:r>
              <a:rPr lang="ru-RU" sz="2400" b="1" dirty="0" smtClean="0">
                <a:solidFill>
                  <a:srgbClr val="C00000"/>
                </a:solidFill>
              </a:rPr>
              <a:t>ФГОС СПО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597957">
            <a:off x="2860235" y="6212712"/>
            <a:ext cx="1996149" cy="40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dirty="0">
                <a:solidFill>
                  <a:prstClr val="black"/>
                </a:solidFill>
              </a:rPr>
              <a:t>РАБОТОДАТЕЛИ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1940DC15-EEA1-4075-BD37-29F56B9504E2}"/>
              </a:ext>
            </a:extLst>
          </p:cNvPr>
          <p:cNvSpPr/>
          <p:nvPr/>
        </p:nvSpPr>
        <p:spPr>
          <a:xfrm>
            <a:off x="5341780" y="2846440"/>
            <a:ext cx="972898" cy="1570893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dirty="0">
                <a:solidFill>
                  <a:srgbClr val="002060"/>
                </a:solidFill>
              </a:rPr>
              <a:t>Профессиональная подготовка</a:t>
            </a:r>
          </a:p>
        </p:txBody>
      </p:sp>
      <p:sp>
        <p:nvSpPr>
          <p:cNvPr id="25" name="Стрелка вниз 12">
            <a:extLst>
              <a:ext uri="{FF2B5EF4-FFF2-40B4-BE49-F238E27FC236}">
                <a16:creationId xmlns="" xmlns:a16="http://schemas.microsoft.com/office/drawing/2014/main" id="{85114059-79BA-4639-B30E-19B59455071C}"/>
              </a:ext>
            </a:extLst>
          </p:cNvPr>
          <p:cNvSpPr/>
          <p:nvPr/>
        </p:nvSpPr>
        <p:spPr>
          <a:xfrm>
            <a:off x="5828228" y="2371914"/>
            <a:ext cx="486449" cy="501565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6486" y="188640"/>
            <a:ext cx="8359941" cy="864096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Взаимодействие </a:t>
            </a:r>
            <a:r>
              <a:rPr lang="ru-RU" sz="2800" b="1" dirty="0">
                <a:solidFill>
                  <a:srgbClr val="002060"/>
                </a:solidFill>
              </a:rPr>
              <a:t>по вопросам обновления перечня СПО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3319166" y="1340769"/>
            <a:ext cx="1855683" cy="93955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prstClr val="black"/>
                </a:solidFill>
              </a:rPr>
              <a:t>Анализ укрупненных групп</a:t>
            </a:r>
            <a:endParaRPr lang="ru-RU" sz="1400" b="1" dirty="0">
              <a:solidFill>
                <a:prstClr val="black"/>
              </a:solidFill>
            </a:endParaRPr>
          </a:p>
        </p:txBody>
      </p:sp>
      <p:pic>
        <p:nvPicPr>
          <p:cNvPr id="2050" name="Picture 2" descr="https://im0-tub-ru.yandex.net/i?id=ab84e8039612d575b70dda42d23dcb90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449" y="5681650"/>
            <a:ext cx="1293088" cy="113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s://im0-tub-ru.yandex.net/i?id=ab84e8039612d575b70dda42d23dcb90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90" y="5658855"/>
            <a:ext cx="1293088" cy="113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966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3" y="2163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990B477B-B048-436A-939C-F248BD6997DC}"/>
              </a:ext>
            </a:extLst>
          </p:cNvPr>
          <p:cNvSpPr/>
          <p:nvPr/>
        </p:nvSpPr>
        <p:spPr>
          <a:xfrm>
            <a:off x="179512" y="5801106"/>
            <a:ext cx="8712968" cy="1124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>
              <a:solidFill>
                <a:srgbClr val="F3ECF9">
                  <a:lumMod val="50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848" y="186982"/>
            <a:ext cx="8229600" cy="108639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tillium Web"/>
                <a:ea typeface="+mn-ea"/>
                <a:cs typeface="+mn-cs"/>
              </a:rPr>
              <a:t>СРЕДНЕЕ ПРОФЕССИОНАЛЬНОЕ ОБРАЗОВАНИЕ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95593" y="3156655"/>
            <a:ext cx="7552813" cy="67353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algn="ctr" defTabSz="457200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800" b="1" kern="0" cap="all" dirty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tillium Web"/>
              </a:rPr>
              <a:t>575 ФГОС </a:t>
            </a:r>
            <a:r>
              <a:rPr lang="ru-RU" sz="3200" b="1" kern="0" cap="all" dirty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tillium Web"/>
              </a:rPr>
              <a:t>СПО</a:t>
            </a:r>
            <a:endParaRPr lang="ru-RU" sz="2800" b="1" kern="0" cap="all" dirty="0">
              <a:ln w="9000" cmpd="sng">
                <a:solidFill>
                  <a:srgbClr val="956251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tillium Web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04837" y="4461167"/>
            <a:ext cx="2286254" cy="1031311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algn="ctr" defTabSz="457200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sz="3200" b="1" kern="0" cap="all" dirty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tillium Web"/>
              </a:rPr>
              <a:t>306</a:t>
            </a:r>
            <a:r>
              <a:rPr lang="ru-RU" sz="2400" b="1" kern="0" cap="all" dirty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tillium Web"/>
              </a:rPr>
              <a:t> </a:t>
            </a:r>
          </a:p>
          <a:p>
            <a:pPr algn="ctr" defTabSz="457200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sz="2400" b="1" kern="0" cap="all" dirty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tillium Web"/>
              </a:rPr>
              <a:t>профессий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0842" y="4416859"/>
            <a:ext cx="2461673" cy="1031311"/>
          </a:xfrm>
          <a:prstGeom prst="roundRect">
            <a:avLst>
              <a:gd name="adj" fmla="val 15231"/>
            </a:avLst>
          </a:prstGeom>
          <a:solidFill>
            <a:schemeClr val="bg2">
              <a:lumMod val="60000"/>
              <a:lumOff val="4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algn="ctr" defTabSz="457200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sz="3200" b="1" kern="0" cap="all" dirty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tillium Web"/>
              </a:rPr>
              <a:t>44 </a:t>
            </a:r>
          </a:p>
          <a:p>
            <a:pPr algn="ctr" defTabSz="457200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sz="2400" b="1" kern="0" cap="all" dirty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tillium Web"/>
              </a:rPr>
              <a:t>ФГОС ТОП-50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1426683" y="3777238"/>
            <a:ext cx="576064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3924506" y="3851128"/>
            <a:ext cx="576064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517222" y="4510247"/>
            <a:ext cx="3240360" cy="98700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algn="ctr" defTabSz="457200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sz="3200" b="1" kern="0" cap="all" dirty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tillium Web"/>
              </a:rPr>
              <a:t>269</a:t>
            </a:r>
            <a:r>
              <a:rPr lang="ru-RU" sz="2400" b="1" kern="0" cap="all" dirty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tillium Web"/>
              </a:rPr>
              <a:t> </a:t>
            </a:r>
          </a:p>
          <a:p>
            <a:pPr algn="ctr" defTabSz="457200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sz="2000" b="1" kern="0" cap="all" dirty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tillium Web"/>
              </a:rPr>
              <a:t>специальностей </a:t>
            </a:r>
          </a:p>
        </p:txBody>
      </p:sp>
      <p:sp>
        <p:nvSpPr>
          <p:cNvPr id="19" name="Стрелка вниз 18"/>
          <p:cNvSpPr/>
          <p:nvPr/>
        </p:nvSpPr>
        <p:spPr>
          <a:xfrm>
            <a:off x="6948264" y="3876913"/>
            <a:ext cx="576064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68308" y="5785469"/>
            <a:ext cx="3171644" cy="776617"/>
          </a:xfrm>
          <a:prstGeom prst="roundRect">
            <a:avLst>
              <a:gd name="adj" fmla="val 15231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algn="ctr" defTabSz="457200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b="1" kern="0" cap="all" dirty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tillium Web"/>
              </a:rPr>
              <a:t>42 </a:t>
            </a:r>
          </a:p>
          <a:p>
            <a:pPr algn="ctr" defTabSz="457200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b="1" kern="0" cap="all" dirty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tillium Web"/>
              </a:rPr>
              <a:t>Укрупненные группы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1378388933"/>
              </p:ext>
            </p:extLst>
          </p:nvPr>
        </p:nvGraphicFramePr>
        <p:xfrm>
          <a:off x="795593" y="1053489"/>
          <a:ext cx="8064896" cy="2248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4235528" y="1624994"/>
            <a:ext cx="575486" cy="11749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>
                <a:solidFill>
                  <a:srgbClr val="7030A0"/>
                </a:solidFill>
              </a:rPr>
              <a:t>?</a:t>
            </a:r>
          </a:p>
        </p:txBody>
      </p:sp>
      <p:sp>
        <p:nvSpPr>
          <p:cNvPr id="15" name="Скругленный прямоугольник 8">
            <a:extLst>
              <a:ext uri="{FF2B5EF4-FFF2-40B4-BE49-F238E27FC236}">
                <a16:creationId xmlns="" xmlns:a16="http://schemas.microsoft.com/office/drawing/2014/main" id="{8C261E2D-2187-4536-89C9-E93ECC144534}"/>
              </a:ext>
            </a:extLst>
          </p:cNvPr>
          <p:cNvSpPr/>
          <p:nvPr/>
        </p:nvSpPr>
        <p:spPr>
          <a:xfrm>
            <a:off x="5004048" y="5845414"/>
            <a:ext cx="3171644" cy="776617"/>
          </a:xfrm>
          <a:prstGeom prst="roundRect">
            <a:avLst>
              <a:gd name="adj" fmla="val 15231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algn="ctr" defTabSz="457200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sz="1600" b="1" kern="0" cap="all" dirty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tillium Web"/>
              </a:rPr>
              <a:t>41 </a:t>
            </a:r>
          </a:p>
          <a:p>
            <a:pPr algn="ctr" defTabSz="457200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sz="1600" b="1" kern="0" cap="all" dirty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tillium Web"/>
              </a:rPr>
              <a:t>ФГОС АКТУАЛИЗИРОВАН</a:t>
            </a:r>
          </a:p>
        </p:txBody>
      </p:sp>
    </p:spTree>
    <p:extLst>
      <p:ext uri="{BB962C8B-B14F-4D97-AF65-F5344CB8AC3E}">
        <p14:creationId xmlns:p14="http://schemas.microsoft.com/office/powerpoint/2010/main" val="147537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Шаблон оформления «Светокопия»">
  <a:themeElements>
    <a:clrScheme name="Другая 22">
      <a:dk1>
        <a:srgbClr val="FF9900"/>
      </a:dk1>
      <a:lt1>
        <a:srgbClr val="FFFFFF"/>
      </a:lt1>
      <a:dk2>
        <a:srgbClr val="BF7200"/>
      </a:dk2>
      <a:lt2>
        <a:srgbClr val="FFCC66"/>
      </a:lt2>
      <a:accent1>
        <a:srgbClr val="F1861B"/>
      </a:accent1>
      <a:accent2>
        <a:srgbClr val="F3ECF9"/>
      </a:accent2>
      <a:accent3>
        <a:srgbClr val="AAAAB8"/>
      </a:accent3>
      <a:accent4>
        <a:srgbClr val="7030A0"/>
      </a:accent4>
      <a:accent5>
        <a:srgbClr val="FFCAAA"/>
      </a:accent5>
      <a:accent6>
        <a:srgbClr val="00003D"/>
      </a:accent6>
      <a:hlink>
        <a:srgbClr val="7F7F00"/>
      </a:hlink>
      <a:folHlink>
        <a:srgbClr val="F1861B"/>
      </a:folHlink>
    </a:clrScheme>
    <a:fontScheme name="Тема Office">
      <a:majorFont>
        <a:latin typeface="Tahoma"/>
        <a:ea typeface=""/>
        <a:cs typeface="Tahoma"/>
      </a:majorFont>
      <a:minorFont>
        <a:latin typeface="Tahoma"/>
        <a:ea typeface=""/>
        <a:cs typeface="Taho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40458C"/>
        </a:dk1>
        <a:lt1>
          <a:srgbClr val="FFFFFF"/>
        </a:lt1>
        <a:dk2>
          <a:srgbClr val="9900CC"/>
        </a:dk2>
        <a:lt2>
          <a:srgbClr val="1B285F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4D4D4D"/>
        </a:dk2>
        <a:lt2>
          <a:srgbClr val="333333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3D62"/>
        </a:dk1>
        <a:lt1>
          <a:srgbClr val="E3F0F9"/>
        </a:lt1>
        <a:dk2>
          <a:srgbClr val="006699"/>
        </a:dk2>
        <a:lt2>
          <a:srgbClr val="000000"/>
        </a:lt2>
        <a:accent1>
          <a:srgbClr val="9AC0EA"/>
        </a:accent1>
        <a:accent2>
          <a:srgbClr val="80C3C8"/>
        </a:accent2>
        <a:accent3>
          <a:srgbClr val="EFF6FB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D62"/>
        </a:dk1>
        <a:lt1>
          <a:srgbClr val="FFFFFF"/>
        </a:lt1>
        <a:dk2>
          <a:srgbClr val="006699"/>
        </a:dk2>
        <a:lt2>
          <a:srgbClr val="000000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3300"/>
        </a:dk1>
        <a:lt1>
          <a:srgbClr val="FFFFFF"/>
        </a:lt1>
        <a:dk2>
          <a:srgbClr val="663300"/>
        </a:dk2>
        <a:lt2>
          <a:srgbClr val="000000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P102600614_templat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Presentation">
  <a:themeElements>
    <a:clrScheme name="Level 9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99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8A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9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Шаблон оформления «Светокопия»">
  <a:themeElements>
    <a:clrScheme name="Другая 22">
      <a:dk1>
        <a:srgbClr val="FF9900"/>
      </a:dk1>
      <a:lt1>
        <a:srgbClr val="FFFFFF"/>
      </a:lt1>
      <a:dk2>
        <a:srgbClr val="BF7200"/>
      </a:dk2>
      <a:lt2>
        <a:srgbClr val="FFCC66"/>
      </a:lt2>
      <a:accent1>
        <a:srgbClr val="F1861B"/>
      </a:accent1>
      <a:accent2>
        <a:srgbClr val="F3ECF9"/>
      </a:accent2>
      <a:accent3>
        <a:srgbClr val="AAAAB8"/>
      </a:accent3>
      <a:accent4>
        <a:srgbClr val="7030A0"/>
      </a:accent4>
      <a:accent5>
        <a:srgbClr val="FFCAAA"/>
      </a:accent5>
      <a:accent6>
        <a:srgbClr val="00003D"/>
      </a:accent6>
      <a:hlink>
        <a:srgbClr val="7F7F00"/>
      </a:hlink>
      <a:folHlink>
        <a:srgbClr val="F1861B"/>
      </a:folHlink>
    </a:clrScheme>
    <a:fontScheme name="Тема Office">
      <a:majorFont>
        <a:latin typeface="Tahoma"/>
        <a:ea typeface=""/>
        <a:cs typeface="Tahoma"/>
      </a:majorFont>
      <a:minorFont>
        <a:latin typeface="Tahoma"/>
        <a:ea typeface=""/>
        <a:cs typeface="Taho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40458C"/>
        </a:dk1>
        <a:lt1>
          <a:srgbClr val="FFFFFF"/>
        </a:lt1>
        <a:dk2>
          <a:srgbClr val="9900CC"/>
        </a:dk2>
        <a:lt2>
          <a:srgbClr val="1B285F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4D4D4D"/>
        </a:dk2>
        <a:lt2>
          <a:srgbClr val="333333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3D62"/>
        </a:dk1>
        <a:lt1>
          <a:srgbClr val="E3F0F9"/>
        </a:lt1>
        <a:dk2>
          <a:srgbClr val="006699"/>
        </a:dk2>
        <a:lt2>
          <a:srgbClr val="000000"/>
        </a:lt2>
        <a:accent1>
          <a:srgbClr val="9AC0EA"/>
        </a:accent1>
        <a:accent2>
          <a:srgbClr val="80C3C8"/>
        </a:accent2>
        <a:accent3>
          <a:srgbClr val="EFF6FB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D62"/>
        </a:dk1>
        <a:lt1>
          <a:srgbClr val="FFFFFF"/>
        </a:lt1>
        <a:dk2>
          <a:srgbClr val="006699"/>
        </a:dk2>
        <a:lt2>
          <a:srgbClr val="000000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3300"/>
        </a:dk1>
        <a:lt1>
          <a:srgbClr val="FFFFFF"/>
        </a:lt1>
        <a:dk2>
          <a:srgbClr val="663300"/>
        </a:dk2>
        <a:lt2>
          <a:srgbClr val="000000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ругая 22">
    <a:dk1>
      <a:srgbClr val="FF9900"/>
    </a:dk1>
    <a:lt1>
      <a:srgbClr val="FFFFFF"/>
    </a:lt1>
    <a:dk2>
      <a:srgbClr val="BF7200"/>
    </a:dk2>
    <a:lt2>
      <a:srgbClr val="FFCC66"/>
    </a:lt2>
    <a:accent1>
      <a:srgbClr val="F1861B"/>
    </a:accent1>
    <a:accent2>
      <a:srgbClr val="F3ECF9"/>
    </a:accent2>
    <a:accent3>
      <a:srgbClr val="AAAAB8"/>
    </a:accent3>
    <a:accent4>
      <a:srgbClr val="7030A0"/>
    </a:accent4>
    <a:accent5>
      <a:srgbClr val="FFCAAA"/>
    </a:accent5>
    <a:accent6>
      <a:srgbClr val="00003D"/>
    </a:accent6>
    <a:hlink>
      <a:srgbClr val="7F7F00"/>
    </a:hlink>
    <a:folHlink>
      <a:srgbClr val="F1861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4414</TotalTime>
  <Words>1138</Words>
  <Application>Microsoft Office PowerPoint</Application>
  <PresentationFormat>Экран (4:3)</PresentationFormat>
  <Paragraphs>263</Paragraphs>
  <Slides>21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Шаблон оформления «Светокопия»</vt:lpstr>
      <vt:lpstr>TP102600614_template</vt:lpstr>
      <vt:lpstr>3_Presentation</vt:lpstr>
      <vt:lpstr>1_Шаблон оформления «Светокопия»</vt:lpstr>
      <vt:lpstr>  Организация деятельности образовательных организаций СПО в условиях внедрения новых и актуализированных ФГОС СПО</vt:lpstr>
      <vt:lpstr>Приоритеты государственной политики  как новые векторы изменений в деятельности образовательных организаций СПО</vt:lpstr>
      <vt:lpstr>Указ Президента Российской Федерации от 7 мая 2018г. № 204 «О национальных целях и стратегических задачах развития Российской Федерации на период до 2024 года» 2 «б» :   </vt:lpstr>
      <vt:lpstr>Модель сборки национального проекта</vt:lpstr>
      <vt:lpstr>«Сборка» региональных программ развития СПО</vt:lpstr>
      <vt:lpstr>Пример обозначения ключевых результатов в национальном проекте «Образование»</vt:lpstr>
      <vt:lpstr>Презентация PowerPoint</vt:lpstr>
      <vt:lpstr>Взаимодействие по вопросам обновления перечня СПО</vt:lpstr>
      <vt:lpstr>СРЕДНЕЕ ПРОФЕССИОНАЛЬНОЕ ОБРАЗОВАНИЕ</vt:lpstr>
      <vt:lpstr>Презентация PowerPoint</vt:lpstr>
      <vt:lpstr>Презентация PowerPoint</vt:lpstr>
      <vt:lpstr>Презентация PowerPoint</vt:lpstr>
      <vt:lpstr>Общий объем образовательной программы в часах</vt:lpstr>
      <vt:lpstr>Презентация PowerPoint</vt:lpstr>
      <vt:lpstr>Презентация PowerPoint</vt:lpstr>
      <vt:lpstr>ТРЕБОВАНИЯ К УСЛОВИЯМ РЕАЛИЗАЦИИ ОБРАЗОВАТЕЛЬНОЙ ПРОГРАММЫ, УСТАНОВЛЕННЫЕ ФГОС СПО</vt:lpstr>
      <vt:lpstr>Колледжи, реализующие образовательные программы в соответствии с требованиями, установленными новым макетом ФГОС СПО</vt:lpstr>
      <vt:lpstr>  Деятельность образовательных организаций СПО в ПФО по подготовке к проведению демонстрационного экзамена в рамках ГИА в 2019 году</vt:lpstr>
      <vt:lpstr>ДЭ в Приволожском Федеральном округе в 2019</vt:lpstr>
      <vt:lpstr>Презентация PowerPoint</vt:lpstr>
      <vt:lpstr>Благодарим за внимание!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Демонстрационный экзамен в ГИА как основа программ модернизации образовательных организаций СПО</dc:title>
  <dc:creator>Lena</dc:creator>
  <cp:lastModifiedBy>Lena</cp:lastModifiedBy>
  <cp:revision>274</cp:revision>
  <dcterms:created xsi:type="dcterms:W3CDTF">2018-08-14T19:51:11Z</dcterms:created>
  <dcterms:modified xsi:type="dcterms:W3CDTF">2018-11-06T21:57:05Z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TC010689871049</vt:lpwstr>
  </property>
</Properties>
</file>