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58" r:id="rId8"/>
    <p:sldId id="261" r:id="rId9"/>
    <p:sldId id="262" r:id="rId10"/>
    <p:sldId id="264" r:id="rId11"/>
    <p:sldId id="265" r:id="rId12"/>
    <p:sldId id="263" r:id="rId13"/>
    <p:sldId id="266" r:id="rId14"/>
    <p:sldId id="27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54" d="100"/>
          <a:sy n="54" d="100"/>
        </p:scale>
        <p:origin x="-581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9BA0B5-4DF7-4448-9B52-6B8B8881D65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1392562-FBE6-4544-B0E3-ADF7E579F19B}">
      <dgm:prSet phldrT="[Текст]"/>
      <dgm:spPr/>
      <dgm:t>
        <a:bodyPr/>
        <a:lstStyle/>
        <a:p>
          <a:r>
            <a:rPr lang="ru-RU" dirty="0" smtClean="0"/>
            <a:t>Изучение социальных и экономических особенностей микрорайона</a:t>
          </a:r>
          <a:endParaRPr lang="ru-RU" dirty="0"/>
        </a:p>
      </dgm:t>
    </dgm:pt>
    <dgm:pt modelId="{AE0A321A-F14A-4D63-BD2C-DC39B08A5841}" type="parTrans" cxnId="{4181981A-B526-4A84-8408-D8102DB0C1E3}">
      <dgm:prSet/>
      <dgm:spPr/>
      <dgm:t>
        <a:bodyPr/>
        <a:lstStyle/>
        <a:p>
          <a:endParaRPr lang="ru-RU"/>
        </a:p>
      </dgm:t>
    </dgm:pt>
    <dgm:pt modelId="{69F1A1D1-B640-4BBF-8E8F-EA69630AE44B}" type="sibTrans" cxnId="{4181981A-B526-4A84-8408-D8102DB0C1E3}">
      <dgm:prSet/>
      <dgm:spPr/>
      <dgm:t>
        <a:bodyPr/>
        <a:lstStyle/>
        <a:p>
          <a:endParaRPr lang="ru-RU"/>
        </a:p>
      </dgm:t>
    </dgm:pt>
    <dgm:pt modelId="{A9F97349-AF26-4AE0-BE6A-DEB0481D1F06}">
      <dgm:prSet phldrT="[Текст]"/>
      <dgm:spPr/>
      <dgm:t>
        <a:bodyPr/>
        <a:lstStyle/>
        <a:p>
          <a:r>
            <a:rPr lang="ru-RU" dirty="0" smtClean="0"/>
            <a:t>Изучение возможностей и рисков, </a:t>
          </a:r>
          <a:r>
            <a:rPr lang="en-US" dirty="0" smtClean="0"/>
            <a:t>SWOT-</a:t>
          </a:r>
          <a:r>
            <a:rPr lang="ru-RU" dirty="0" smtClean="0"/>
            <a:t>анализ</a:t>
          </a:r>
          <a:endParaRPr lang="ru-RU" dirty="0"/>
        </a:p>
      </dgm:t>
    </dgm:pt>
    <dgm:pt modelId="{74480120-2056-4889-ADE9-3C4BB1D75362}" type="parTrans" cxnId="{2BAC7483-185C-4C86-A8A3-9782D5618ABC}">
      <dgm:prSet/>
      <dgm:spPr/>
      <dgm:t>
        <a:bodyPr/>
        <a:lstStyle/>
        <a:p>
          <a:endParaRPr lang="ru-RU"/>
        </a:p>
      </dgm:t>
    </dgm:pt>
    <dgm:pt modelId="{471ED325-644F-40AF-BAD0-3826900B6248}" type="sibTrans" cxnId="{2BAC7483-185C-4C86-A8A3-9782D5618ABC}">
      <dgm:prSet/>
      <dgm:spPr/>
      <dgm:t>
        <a:bodyPr/>
        <a:lstStyle/>
        <a:p>
          <a:endParaRPr lang="ru-RU"/>
        </a:p>
      </dgm:t>
    </dgm:pt>
    <dgm:pt modelId="{4A982B13-28BE-4ECE-9684-AEA4C6394F60}">
      <dgm:prSet phldrT="[Текст]"/>
      <dgm:spPr/>
      <dgm:t>
        <a:bodyPr/>
        <a:lstStyle/>
        <a:p>
          <a:r>
            <a:rPr lang="ru-RU" dirty="0" smtClean="0"/>
            <a:t>Анкетирование обучающихся и их семей по выбору профессиональной траектории</a:t>
          </a:r>
          <a:endParaRPr lang="ru-RU" dirty="0"/>
        </a:p>
      </dgm:t>
    </dgm:pt>
    <dgm:pt modelId="{6243A197-1C5A-487A-A3B8-33BAF05B5024}" type="parTrans" cxnId="{DC52C015-498D-4558-B431-FB23F618F48F}">
      <dgm:prSet/>
      <dgm:spPr/>
      <dgm:t>
        <a:bodyPr/>
        <a:lstStyle/>
        <a:p>
          <a:endParaRPr lang="ru-RU"/>
        </a:p>
      </dgm:t>
    </dgm:pt>
    <dgm:pt modelId="{36690273-0B43-4799-B46A-17D56876379C}" type="sibTrans" cxnId="{DC52C015-498D-4558-B431-FB23F618F48F}">
      <dgm:prSet/>
      <dgm:spPr/>
      <dgm:t>
        <a:bodyPr/>
        <a:lstStyle/>
        <a:p>
          <a:endParaRPr lang="ru-RU"/>
        </a:p>
      </dgm:t>
    </dgm:pt>
    <dgm:pt modelId="{121B9FDC-9AB1-4385-8361-5D487F4BFA05}">
      <dgm:prSet phldrT="[Текст]"/>
      <dgm:spPr/>
      <dgm:t>
        <a:bodyPr/>
        <a:lstStyle/>
        <a:p>
          <a:r>
            <a:rPr lang="ru-RU" dirty="0" smtClean="0"/>
            <a:t>Подготовка кадров. Организация образовательного процесса</a:t>
          </a:r>
          <a:endParaRPr lang="ru-RU" dirty="0"/>
        </a:p>
      </dgm:t>
    </dgm:pt>
    <dgm:pt modelId="{D97781A6-E001-434C-9AF0-64CB959D1E1F}" type="parTrans" cxnId="{0BB2E1E2-0368-465E-8D89-4FFC34A9B14D}">
      <dgm:prSet/>
      <dgm:spPr/>
      <dgm:t>
        <a:bodyPr/>
        <a:lstStyle/>
        <a:p>
          <a:endParaRPr lang="ru-RU"/>
        </a:p>
      </dgm:t>
    </dgm:pt>
    <dgm:pt modelId="{2B196B31-F25B-4625-A7ED-A9F7BAC4D819}" type="sibTrans" cxnId="{0BB2E1E2-0368-465E-8D89-4FFC34A9B14D}">
      <dgm:prSet/>
      <dgm:spPr/>
      <dgm:t>
        <a:bodyPr/>
        <a:lstStyle/>
        <a:p>
          <a:endParaRPr lang="ru-RU"/>
        </a:p>
      </dgm:t>
    </dgm:pt>
    <dgm:pt modelId="{EDA81B6A-A91D-4CD8-BAB2-73609DFEB68E}" type="pres">
      <dgm:prSet presAssocID="{149BA0B5-4DF7-4448-9B52-6B8B8881D659}" presName="Name0" presStyleCnt="0">
        <dgm:presLayoutVars>
          <dgm:dir/>
          <dgm:resizeHandles val="exact"/>
        </dgm:presLayoutVars>
      </dgm:prSet>
      <dgm:spPr/>
    </dgm:pt>
    <dgm:pt modelId="{4B46AD43-B5AB-42AD-B656-E0D7516BC9CD}" type="pres">
      <dgm:prSet presAssocID="{01392562-FBE6-4544-B0E3-ADF7E579F19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FD6942-921E-4891-A58E-01D912D52820}" type="pres">
      <dgm:prSet presAssocID="{69F1A1D1-B640-4BBF-8E8F-EA69630AE44B}" presName="sibTrans" presStyleLbl="sibTrans2D1" presStyleIdx="0" presStyleCnt="3"/>
      <dgm:spPr/>
      <dgm:t>
        <a:bodyPr/>
        <a:lstStyle/>
        <a:p>
          <a:endParaRPr lang="ru-RU"/>
        </a:p>
      </dgm:t>
    </dgm:pt>
    <dgm:pt modelId="{62B63253-85B2-4B2A-B415-D33ED94D82C8}" type="pres">
      <dgm:prSet presAssocID="{69F1A1D1-B640-4BBF-8E8F-EA69630AE44B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9A6137E9-1102-4440-8235-E49A1EFF949C}" type="pres">
      <dgm:prSet presAssocID="{A9F97349-AF26-4AE0-BE6A-DEB0481D1F0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68ADD-7178-445F-8D4C-DFFDB4F1FAA3}" type="pres">
      <dgm:prSet presAssocID="{471ED325-644F-40AF-BAD0-3826900B6248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B51E818-9DA1-4956-8800-946FB4E46B25}" type="pres">
      <dgm:prSet presAssocID="{471ED325-644F-40AF-BAD0-3826900B6248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B82A1D6B-B06E-44F4-BF75-A5B2EF64BC52}" type="pres">
      <dgm:prSet presAssocID="{4A982B13-28BE-4ECE-9684-AEA4C6394F6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1B7FD1-2E7C-4F49-A939-87874B1E63B8}" type="pres">
      <dgm:prSet presAssocID="{36690273-0B43-4799-B46A-17D56876379C}" presName="sibTrans" presStyleLbl="sibTrans2D1" presStyleIdx="2" presStyleCnt="3"/>
      <dgm:spPr/>
      <dgm:t>
        <a:bodyPr/>
        <a:lstStyle/>
        <a:p>
          <a:endParaRPr lang="ru-RU"/>
        </a:p>
      </dgm:t>
    </dgm:pt>
    <dgm:pt modelId="{2BBD9A25-6E22-42B3-A441-E355B1DC0544}" type="pres">
      <dgm:prSet presAssocID="{36690273-0B43-4799-B46A-17D56876379C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F38D21E-2826-4933-8BFD-9DD5A7FFCA10}" type="pres">
      <dgm:prSet presAssocID="{121B9FDC-9AB1-4385-8361-5D487F4BFA0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52C015-498D-4558-B431-FB23F618F48F}" srcId="{149BA0B5-4DF7-4448-9B52-6B8B8881D659}" destId="{4A982B13-28BE-4ECE-9684-AEA4C6394F60}" srcOrd="2" destOrd="0" parTransId="{6243A197-1C5A-487A-A3B8-33BAF05B5024}" sibTransId="{36690273-0B43-4799-B46A-17D56876379C}"/>
    <dgm:cxn modelId="{C4025541-292E-42D1-B6D8-92AFFA7AA55E}" type="presOf" srcId="{01392562-FBE6-4544-B0E3-ADF7E579F19B}" destId="{4B46AD43-B5AB-42AD-B656-E0D7516BC9CD}" srcOrd="0" destOrd="0" presId="urn:microsoft.com/office/officeart/2005/8/layout/process1"/>
    <dgm:cxn modelId="{0BB2E1E2-0368-465E-8D89-4FFC34A9B14D}" srcId="{149BA0B5-4DF7-4448-9B52-6B8B8881D659}" destId="{121B9FDC-9AB1-4385-8361-5D487F4BFA05}" srcOrd="3" destOrd="0" parTransId="{D97781A6-E001-434C-9AF0-64CB959D1E1F}" sibTransId="{2B196B31-F25B-4625-A7ED-A9F7BAC4D819}"/>
    <dgm:cxn modelId="{C84D8517-934B-42E0-BD57-541C3D274416}" type="presOf" srcId="{4A982B13-28BE-4ECE-9684-AEA4C6394F60}" destId="{B82A1D6B-B06E-44F4-BF75-A5B2EF64BC52}" srcOrd="0" destOrd="0" presId="urn:microsoft.com/office/officeart/2005/8/layout/process1"/>
    <dgm:cxn modelId="{2A108172-6360-444E-9F8A-A745CF3A8A36}" type="presOf" srcId="{69F1A1D1-B640-4BBF-8E8F-EA69630AE44B}" destId="{B8FD6942-921E-4891-A58E-01D912D52820}" srcOrd="0" destOrd="0" presId="urn:microsoft.com/office/officeart/2005/8/layout/process1"/>
    <dgm:cxn modelId="{2271F191-76EA-47A5-BE8E-B8F352F63C35}" type="presOf" srcId="{121B9FDC-9AB1-4385-8361-5D487F4BFA05}" destId="{DF38D21E-2826-4933-8BFD-9DD5A7FFCA10}" srcOrd="0" destOrd="0" presId="urn:microsoft.com/office/officeart/2005/8/layout/process1"/>
    <dgm:cxn modelId="{9936FDEF-E955-4F9C-B975-3667BFEBA773}" type="presOf" srcId="{149BA0B5-4DF7-4448-9B52-6B8B8881D659}" destId="{EDA81B6A-A91D-4CD8-BAB2-73609DFEB68E}" srcOrd="0" destOrd="0" presId="urn:microsoft.com/office/officeart/2005/8/layout/process1"/>
    <dgm:cxn modelId="{F26CC08F-C738-48DF-B437-2A9B95D6198F}" type="presOf" srcId="{69F1A1D1-B640-4BBF-8E8F-EA69630AE44B}" destId="{62B63253-85B2-4B2A-B415-D33ED94D82C8}" srcOrd="1" destOrd="0" presId="urn:microsoft.com/office/officeart/2005/8/layout/process1"/>
    <dgm:cxn modelId="{4181981A-B526-4A84-8408-D8102DB0C1E3}" srcId="{149BA0B5-4DF7-4448-9B52-6B8B8881D659}" destId="{01392562-FBE6-4544-B0E3-ADF7E579F19B}" srcOrd="0" destOrd="0" parTransId="{AE0A321A-F14A-4D63-BD2C-DC39B08A5841}" sibTransId="{69F1A1D1-B640-4BBF-8E8F-EA69630AE44B}"/>
    <dgm:cxn modelId="{CBE467FA-D41B-47B3-A47C-5CF46C7C1D3A}" type="presOf" srcId="{471ED325-644F-40AF-BAD0-3826900B6248}" destId="{18068ADD-7178-445F-8D4C-DFFDB4F1FAA3}" srcOrd="0" destOrd="0" presId="urn:microsoft.com/office/officeart/2005/8/layout/process1"/>
    <dgm:cxn modelId="{B8967D19-B27D-40EE-9DFD-D5137A752CDB}" type="presOf" srcId="{471ED325-644F-40AF-BAD0-3826900B6248}" destId="{CB51E818-9DA1-4956-8800-946FB4E46B25}" srcOrd="1" destOrd="0" presId="urn:microsoft.com/office/officeart/2005/8/layout/process1"/>
    <dgm:cxn modelId="{3553F5DE-5968-46EB-8CB6-AE5886EBCC12}" type="presOf" srcId="{A9F97349-AF26-4AE0-BE6A-DEB0481D1F06}" destId="{9A6137E9-1102-4440-8235-E49A1EFF949C}" srcOrd="0" destOrd="0" presId="urn:microsoft.com/office/officeart/2005/8/layout/process1"/>
    <dgm:cxn modelId="{2BAC7483-185C-4C86-A8A3-9782D5618ABC}" srcId="{149BA0B5-4DF7-4448-9B52-6B8B8881D659}" destId="{A9F97349-AF26-4AE0-BE6A-DEB0481D1F06}" srcOrd="1" destOrd="0" parTransId="{74480120-2056-4889-ADE9-3C4BB1D75362}" sibTransId="{471ED325-644F-40AF-BAD0-3826900B6248}"/>
    <dgm:cxn modelId="{788AF9F8-1597-4EF7-B7B5-DDD735F30718}" type="presOf" srcId="{36690273-0B43-4799-B46A-17D56876379C}" destId="{2E1B7FD1-2E7C-4F49-A939-87874B1E63B8}" srcOrd="0" destOrd="0" presId="urn:microsoft.com/office/officeart/2005/8/layout/process1"/>
    <dgm:cxn modelId="{E7EC062E-7E0A-4EBE-9B9B-7023DB9B62D1}" type="presOf" srcId="{36690273-0B43-4799-B46A-17D56876379C}" destId="{2BBD9A25-6E22-42B3-A441-E355B1DC0544}" srcOrd="1" destOrd="0" presId="urn:microsoft.com/office/officeart/2005/8/layout/process1"/>
    <dgm:cxn modelId="{BB035E7E-6F8A-4FD6-8D1F-7A38515B0B69}" type="presParOf" srcId="{EDA81B6A-A91D-4CD8-BAB2-73609DFEB68E}" destId="{4B46AD43-B5AB-42AD-B656-E0D7516BC9CD}" srcOrd="0" destOrd="0" presId="urn:microsoft.com/office/officeart/2005/8/layout/process1"/>
    <dgm:cxn modelId="{4A10BBA9-4490-45E7-88B3-695ED09C0182}" type="presParOf" srcId="{EDA81B6A-A91D-4CD8-BAB2-73609DFEB68E}" destId="{B8FD6942-921E-4891-A58E-01D912D52820}" srcOrd="1" destOrd="0" presId="urn:microsoft.com/office/officeart/2005/8/layout/process1"/>
    <dgm:cxn modelId="{7985AA7E-FC59-41F9-9230-0ACAFFD94325}" type="presParOf" srcId="{B8FD6942-921E-4891-A58E-01D912D52820}" destId="{62B63253-85B2-4B2A-B415-D33ED94D82C8}" srcOrd="0" destOrd="0" presId="urn:microsoft.com/office/officeart/2005/8/layout/process1"/>
    <dgm:cxn modelId="{8DF32CAC-8305-4944-94F0-64EC7F2D812E}" type="presParOf" srcId="{EDA81B6A-A91D-4CD8-BAB2-73609DFEB68E}" destId="{9A6137E9-1102-4440-8235-E49A1EFF949C}" srcOrd="2" destOrd="0" presId="urn:microsoft.com/office/officeart/2005/8/layout/process1"/>
    <dgm:cxn modelId="{63FFB6E5-601B-4BDC-8FC8-107E8F60E03E}" type="presParOf" srcId="{EDA81B6A-A91D-4CD8-BAB2-73609DFEB68E}" destId="{18068ADD-7178-445F-8D4C-DFFDB4F1FAA3}" srcOrd="3" destOrd="0" presId="urn:microsoft.com/office/officeart/2005/8/layout/process1"/>
    <dgm:cxn modelId="{488A6A95-5598-4DBA-8A30-F931427B55F9}" type="presParOf" srcId="{18068ADD-7178-445F-8D4C-DFFDB4F1FAA3}" destId="{CB51E818-9DA1-4956-8800-946FB4E46B25}" srcOrd="0" destOrd="0" presId="urn:microsoft.com/office/officeart/2005/8/layout/process1"/>
    <dgm:cxn modelId="{0FB5087B-D30C-494C-94BF-879D44714D66}" type="presParOf" srcId="{EDA81B6A-A91D-4CD8-BAB2-73609DFEB68E}" destId="{B82A1D6B-B06E-44F4-BF75-A5B2EF64BC52}" srcOrd="4" destOrd="0" presId="urn:microsoft.com/office/officeart/2005/8/layout/process1"/>
    <dgm:cxn modelId="{F0C0A8A4-E86C-444B-843F-5512FF641DCE}" type="presParOf" srcId="{EDA81B6A-A91D-4CD8-BAB2-73609DFEB68E}" destId="{2E1B7FD1-2E7C-4F49-A939-87874B1E63B8}" srcOrd="5" destOrd="0" presId="urn:microsoft.com/office/officeart/2005/8/layout/process1"/>
    <dgm:cxn modelId="{9DDEF2C9-E688-4955-A8A4-D93037BE9CB8}" type="presParOf" srcId="{2E1B7FD1-2E7C-4F49-A939-87874B1E63B8}" destId="{2BBD9A25-6E22-42B3-A441-E355B1DC0544}" srcOrd="0" destOrd="0" presId="urn:microsoft.com/office/officeart/2005/8/layout/process1"/>
    <dgm:cxn modelId="{B33F7B50-FBC2-47B5-9365-EB75E2AFF2B4}" type="presParOf" srcId="{EDA81B6A-A91D-4CD8-BAB2-73609DFEB68E}" destId="{DF38D21E-2826-4933-8BFD-9DD5A7FFCA10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CC7E0A-26E4-40FE-A6D3-8610238C87B3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083F69-9587-41F7-BA53-829826F141AA}">
      <dgm:prSet phldrT="[Текст]"/>
      <dgm:spPr/>
      <dgm:t>
        <a:bodyPr/>
        <a:lstStyle/>
        <a:p>
          <a:r>
            <a:rPr lang="ru-RU" dirty="0" smtClean="0"/>
            <a:t>Дошкольные группы. Начальная школа</a:t>
          </a:r>
          <a:endParaRPr lang="ru-RU" dirty="0"/>
        </a:p>
      </dgm:t>
    </dgm:pt>
    <dgm:pt modelId="{1DB83140-8409-4A67-9F69-4AC10F1AA970}" type="parTrans" cxnId="{183A7035-E22F-426E-BCDB-6F8241CEB546}">
      <dgm:prSet/>
      <dgm:spPr/>
      <dgm:t>
        <a:bodyPr/>
        <a:lstStyle/>
        <a:p>
          <a:endParaRPr lang="ru-RU"/>
        </a:p>
      </dgm:t>
    </dgm:pt>
    <dgm:pt modelId="{EB2CD583-BC13-46B6-906E-C18503C4473A}" type="sibTrans" cxnId="{183A7035-E22F-426E-BCDB-6F8241CEB546}">
      <dgm:prSet/>
      <dgm:spPr/>
      <dgm:t>
        <a:bodyPr/>
        <a:lstStyle/>
        <a:p>
          <a:endParaRPr lang="ru-RU"/>
        </a:p>
      </dgm:t>
    </dgm:pt>
    <dgm:pt modelId="{18D138D2-E619-49CC-B424-309AC349865B}">
      <dgm:prSet phldrT="[Текст]"/>
      <dgm:spPr/>
      <dgm:t>
        <a:bodyPr/>
        <a:lstStyle/>
        <a:p>
          <a:r>
            <a:rPr lang="ru-RU" dirty="0" smtClean="0"/>
            <a:t>Лаборатория моделирования и конструирования. Дополнительное образование «робототехника»</a:t>
          </a:r>
          <a:endParaRPr lang="ru-RU" dirty="0"/>
        </a:p>
      </dgm:t>
    </dgm:pt>
    <dgm:pt modelId="{D970404E-1CE9-4F95-97F5-390B76180961}" type="parTrans" cxnId="{08C6BC3D-04E7-4921-9B3A-1C43E8CFD1A0}">
      <dgm:prSet/>
      <dgm:spPr/>
      <dgm:t>
        <a:bodyPr/>
        <a:lstStyle/>
        <a:p>
          <a:endParaRPr lang="ru-RU"/>
        </a:p>
      </dgm:t>
    </dgm:pt>
    <dgm:pt modelId="{AEA8D972-6D57-4F60-8E5F-7576DBED542D}" type="sibTrans" cxnId="{08C6BC3D-04E7-4921-9B3A-1C43E8CFD1A0}">
      <dgm:prSet/>
      <dgm:spPr/>
      <dgm:t>
        <a:bodyPr/>
        <a:lstStyle/>
        <a:p>
          <a:endParaRPr lang="ru-RU"/>
        </a:p>
      </dgm:t>
    </dgm:pt>
    <dgm:pt modelId="{3CB2C3E6-4D1B-4D5F-A1C5-A666A853C465}">
      <dgm:prSet phldrT="[Текст]"/>
      <dgm:spPr/>
      <dgm:t>
        <a:bodyPr/>
        <a:lstStyle/>
        <a:p>
          <a:r>
            <a:rPr lang="ru-RU" dirty="0" smtClean="0"/>
            <a:t>Основная</a:t>
          </a:r>
          <a:r>
            <a:rPr lang="en-US" dirty="0" smtClean="0"/>
            <a:t> </a:t>
          </a:r>
          <a:r>
            <a:rPr lang="ru-RU" dirty="0" smtClean="0"/>
            <a:t>и старшая школа</a:t>
          </a:r>
          <a:endParaRPr lang="ru-RU" dirty="0"/>
        </a:p>
      </dgm:t>
    </dgm:pt>
    <dgm:pt modelId="{14E4803E-8230-49F1-94B9-3F904BC30E9F}" type="parTrans" cxnId="{2583FA80-DA7F-45FB-8D67-DF4DA5E3B304}">
      <dgm:prSet/>
      <dgm:spPr/>
      <dgm:t>
        <a:bodyPr/>
        <a:lstStyle/>
        <a:p>
          <a:endParaRPr lang="ru-RU"/>
        </a:p>
      </dgm:t>
    </dgm:pt>
    <dgm:pt modelId="{D7D31660-B112-402F-8FBB-3C6F888308A8}" type="sibTrans" cxnId="{2583FA80-DA7F-45FB-8D67-DF4DA5E3B304}">
      <dgm:prSet/>
      <dgm:spPr/>
      <dgm:t>
        <a:bodyPr/>
        <a:lstStyle/>
        <a:p>
          <a:endParaRPr lang="ru-RU"/>
        </a:p>
      </dgm:t>
    </dgm:pt>
    <dgm:pt modelId="{B8944322-6BC5-4510-A97C-A39264AE1BB6}">
      <dgm:prSet phldrT="[Текст]"/>
      <dgm:spPr/>
      <dgm:t>
        <a:bodyPr/>
        <a:lstStyle/>
        <a:p>
          <a:r>
            <a:rPr lang="ru-RU" dirty="0" smtClean="0"/>
            <a:t>Изменение учебного плана</a:t>
          </a:r>
          <a:endParaRPr lang="ru-RU" dirty="0"/>
        </a:p>
      </dgm:t>
    </dgm:pt>
    <dgm:pt modelId="{DECA279D-B7C2-44B5-8A2F-FF865804E0B5}" type="parTrans" cxnId="{FEEAAE96-D59F-48F4-AA04-42157B9247CA}">
      <dgm:prSet/>
      <dgm:spPr/>
      <dgm:t>
        <a:bodyPr/>
        <a:lstStyle/>
        <a:p>
          <a:endParaRPr lang="ru-RU"/>
        </a:p>
      </dgm:t>
    </dgm:pt>
    <dgm:pt modelId="{270515B8-799D-4889-8F21-16F742E93F04}" type="sibTrans" cxnId="{FEEAAE96-D59F-48F4-AA04-42157B9247CA}">
      <dgm:prSet/>
      <dgm:spPr/>
      <dgm:t>
        <a:bodyPr/>
        <a:lstStyle/>
        <a:p>
          <a:endParaRPr lang="ru-RU"/>
        </a:p>
      </dgm:t>
    </dgm:pt>
    <dgm:pt modelId="{8F635EFD-5F0C-44FE-A767-E14C4D2C308D}">
      <dgm:prSet phldrT="[Текст]"/>
      <dgm:spPr/>
      <dgm:t>
        <a:bodyPr/>
        <a:lstStyle/>
        <a:p>
          <a:r>
            <a:rPr lang="ru-RU" dirty="0" smtClean="0"/>
            <a:t>Старшая школа</a:t>
          </a:r>
          <a:endParaRPr lang="ru-RU" dirty="0"/>
        </a:p>
      </dgm:t>
    </dgm:pt>
    <dgm:pt modelId="{1CD8E0C6-8576-461D-96FB-89FC0AB5C893}" type="parTrans" cxnId="{9F312E35-E272-40F8-8EAF-1DA11DF9F20C}">
      <dgm:prSet/>
      <dgm:spPr/>
      <dgm:t>
        <a:bodyPr/>
        <a:lstStyle/>
        <a:p>
          <a:endParaRPr lang="ru-RU"/>
        </a:p>
      </dgm:t>
    </dgm:pt>
    <dgm:pt modelId="{B3094BD0-F7D6-455E-8605-0385960A7110}" type="sibTrans" cxnId="{9F312E35-E272-40F8-8EAF-1DA11DF9F20C}">
      <dgm:prSet/>
      <dgm:spPr/>
      <dgm:t>
        <a:bodyPr/>
        <a:lstStyle/>
        <a:p>
          <a:endParaRPr lang="ru-RU"/>
        </a:p>
      </dgm:t>
    </dgm:pt>
    <dgm:pt modelId="{CFEFB3B1-752A-4895-A306-684B8382F274}">
      <dgm:prSet phldrT="[Текст]"/>
      <dgm:spPr/>
      <dgm:t>
        <a:bodyPr/>
        <a:lstStyle/>
        <a:p>
          <a:r>
            <a:rPr lang="ru-RU" dirty="0" smtClean="0"/>
            <a:t>Сотрудничество с вузами</a:t>
          </a:r>
          <a:endParaRPr lang="ru-RU" dirty="0"/>
        </a:p>
      </dgm:t>
    </dgm:pt>
    <dgm:pt modelId="{A798BC60-D826-4048-9CFA-D748E12B4794}" type="parTrans" cxnId="{DFDD453E-3C3C-4194-988E-2C6DC72B08BC}">
      <dgm:prSet/>
      <dgm:spPr/>
      <dgm:t>
        <a:bodyPr/>
        <a:lstStyle/>
        <a:p>
          <a:endParaRPr lang="ru-RU"/>
        </a:p>
      </dgm:t>
    </dgm:pt>
    <dgm:pt modelId="{79E5E7F4-1C8A-4F58-AB53-AECB1C5BA02C}" type="sibTrans" cxnId="{DFDD453E-3C3C-4194-988E-2C6DC72B08BC}">
      <dgm:prSet/>
      <dgm:spPr/>
      <dgm:t>
        <a:bodyPr/>
        <a:lstStyle/>
        <a:p>
          <a:endParaRPr lang="ru-RU"/>
        </a:p>
      </dgm:t>
    </dgm:pt>
    <dgm:pt modelId="{56922314-ADED-4AD7-B4AC-B59C1650AD52}">
      <dgm:prSet phldrT="[Текст]"/>
      <dgm:spPr/>
      <dgm:t>
        <a:bodyPr/>
        <a:lstStyle/>
        <a:p>
          <a:r>
            <a:rPr lang="ru-RU" dirty="0" smtClean="0"/>
            <a:t>Ранняя профилизация</a:t>
          </a:r>
          <a:endParaRPr lang="ru-RU" dirty="0"/>
        </a:p>
      </dgm:t>
    </dgm:pt>
    <dgm:pt modelId="{FCF10AC3-4DED-47C4-A2F6-C09300C426C0}" type="parTrans" cxnId="{FB3D514D-69D9-42D0-90CA-E53A85BEC4E9}">
      <dgm:prSet/>
      <dgm:spPr/>
      <dgm:t>
        <a:bodyPr/>
        <a:lstStyle/>
        <a:p>
          <a:endParaRPr lang="ru-RU"/>
        </a:p>
      </dgm:t>
    </dgm:pt>
    <dgm:pt modelId="{F103A5B0-50D4-4EB5-AEA9-BF782066A56F}" type="sibTrans" cxnId="{FB3D514D-69D9-42D0-90CA-E53A85BEC4E9}">
      <dgm:prSet/>
      <dgm:spPr/>
      <dgm:t>
        <a:bodyPr/>
        <a:lstStyle/>
        <a:p>
          <a:endParaRPr lang="ru-RU"/>
        </a:p>
      </dgm:t>
    </dgm:pt>
    <dgm:pt modelId="{B302E20D-C371-489D-9F2C-5D7B271FF743}">
      <dgm:prSet phldrT="[Текст]"/>
      <dgm:spPr/>
      <dgm:t>
        <a:bodyPr/>
        <a:lstStyle/>
        <a:p>
          <a:r>
            <a:rPr lang="ru-RU" dirty="0" smtClean="0"/>
            <a:t>«Профессиональное обучение без границ»</a:t>
          </a:r>
          <a:endParaRPr lang="ru-RU" dirty="0"/>
        </a:p>
      </dgm:t>
    </dgm:pt>
    <dgm:pt modelId="{D7B0391B-3411-42B0-AD74-ED960F51A319}" type="parTrans" cxnId="{BEB19800-1EDC-4D33-98F3-A137AADE07E9}">
      <dgm:prSet/>
      <dgm:spPr/>
      <dgm:t>
        <a:bodyPr/>
        <a:lstStyle/>
        <a:p>
          <a:endParaRPr lang="ru-RU"/>
        </a:p>
      </dgm:t>
    </dgm:pt>
    <dgm:pt modelId="{C6BAB567-C7C3-44C5-97E1-B94A0A9CB0C1}" type="sibTrans" cxnId="{BEB19800-1EDC-4D33-98F3-A137AADE07E9}">
      <dgm:prSet/>
      <dgm:spPr/>
      <dgm:t>
        <a:bodyPr/>
        <a:lstStyle/>
        <a:p>
          <a:endParaRPr lang="ru-RU"/>
        </a:p>
      </dgm:t>
    </dgm:pt>
    <dgm:pt modelId="{B68E431C-6FE0-4CE0-B9E2-1CEC336A0943}">
      <dgm:prSet phldrT="[Текст]"/>
      <dgm:spPr/>
      <dgm:t>
        <a:bodyPr/>
        <a:lstStyle/>
        <a:p>
          <a:r>
            <a:rPr lang="ru-RU" dirty="0" smtClean="0"/>
            <a:t>Целевое направление на обучение от предприятий</a:t>
          </a:r>
          <a:endParaRPr lang="ru-RU" dirty="0"/>
        </a:p>
      </dgm:t>
    </dgm:pt>
    <dgm:pt modelId="{D4403178-3932-4015-8962-1F56A63268E0}" type="parTrans" cxnId="{6E9AAC43-D756-4194-879E-B438B5910A13}">
      <dgm:prSet/>
      <dgm:spPr/>
      <dgm:t>
        <a:bodyPr/>
        <a:lstStyle/>
        <a:p>
          <a:endParaRPr lang="ru-RU"/>
        </a:p>
      </dgm:t>
    </dgm:pt>
    <dgm:pt modelId="{A66AEDE4-810B-4857-B7D1-41DDEAB65EFB}" type="sibTrans" cxnId="{6E9AAC43-D756-4194-879E-B438B5910A13}">
      <dgm:prSet/>
      <dgm:spPr/>
      <dgm:t>
        <a:bodyPr/>
        <a:lstStyle/>
        <a:p>
          <a:endParaRPr lang="ru-RU"/>
        </a:p>
      </dgm:t>
    </dgm:pt>
    <dgm:pt modelId="{5D48161B-A765-4416-9F1C-358D81F6A629}">
      <dgm:prSet phldrT="[Текст]"/>
      <dgm:spPr/>
      <dgm:t>
        <a:bodyPr/>
        <a:lstStyle/>
        <a:p>
          <a:r>
            <a:rPr lang="ru-RU" dirty="0" smtClean="0"/>
            <a:t>Трудоустройство на предприятия</a:t>
          </a:r>
          <a:endParaRPr lang="ru-RU" dirty="0"/>
        </a:p>
      </dgm:t>
    </dgm:pt>
    <dgm:pt modelId="{BAD8C8FF-BECF-4C58-A628-AC33672234B5}" type="parTrans" cxnId="{0B4F1BA4-C6D9-4FDF-A873-5319E3D6EBDE}">
      <dgm:prSet/>
      <dgm:spPr/>
      <dgm:t>
        <a:bodyPr/>
        <a:lstStyle/>
        <a:p>
          <a:endParaRPr lang="ru-RU"/>
        </a:p>
      </dgm:t>
    </dgm:pt>
    <dgm:pt modelId="{F9F91E9A-296C-428E-8CF2-B78920A4C4B2}" type="sibTrans" cxnId="{0B4F1BA4-C6D9-4FDF-A873-5319E3D6EBDE}">
      <dgm:prSet/>
      <dgm:spPr/>
      <dgm:t>
        <a:bodyPr/>
        <a:lstStyle/>
        <a:p>
          <a:endParaRPr lang="ru-RU"/>
        </a:p>
      </dgm:t>
    </dgm:pt>
    <dgm:pt modelId="{2EFFA750-8346-4C53-AA41-075A9F6E4DB3}" type="pres">
      <dgm:prSet presAssocID="{F4CC7E0A-26E4-40FE-A6D3-8610238C87B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0C3B91-1F5B-482E-81A2-C81F110C93F0}" type="pres">
      <dgm:prSet presAssocID="{50083F69-9587-41F7-BA53-829826F141AA}" presName="composite" presStyleCnt="0"/>
      <dgm:spPr/>
    </dgm:pt>
    <dgm:pt modelId="{31C612D9-004A-4430-8B4E-8ED84C3001DC}" type="pres">
      <dgm:prSet presAssocID="{50083F69-9587-41F7-BA53-829826F141AA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D4F01-1921-4230-B6E8-814AA39EA7F6}" type="pres">
      <dgm:prSet presAssocID="{50083F69-9587-41F7-BA53-829826F141AA}" presName="parSh" presStyleLbl="node1" presStyleIdx="0" presStyleCnt="3"/>
      <dgm:spPr/>
      <dgm:t>
        <a:bodyPr/>
        <a:lstStyle/>
        <a:p>
          <a:endParaRPr lang="ru-RU"/>
        </a:p>
      </dgm:t>
    </dgm:pt>
    <dgm:pt modelId="{8FE2C1C5-3016-4F4E-8DB6-B3F3FB7C7EA5}" type="pres">
      <dgm:prSet presAssocID="{50083F69-9587-41F7-BA53-829826F141AA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A64D68-E25B-45A2-9D4B-42020E6A8630}" type="pres">
      <dgm:prSet presAssocID="{EB2CD583-BC13-46B6-906E-C18503C4473A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767B391-643D-4E80-9A1A-0EC930D648A5}" type="pres">
      <dgm:prSet presAssocID="{EB2CD583-BC13-46B6-906E-C18503C4473A}" presName="connTx" presStyleLbl="sibTrans2D1" presStyleIdx="0" presStyleCnt="2"/>
      <dgm:spPr/>
      <dgm:t>
        <a:bodyPr/>
        <a:lstStyle/>
        <a:p>
          <a:endParaRPr lang="ru-RU"/>
        </a:p>
      </dgm:t>
    </dgm:pt>
    <dgm:pt modelId="{C2C301A8-5474-4B4A-9916-3C74435EF044}" type="pres">
      <dgm:prSet presAssocID="{3CB2C3E6-4D1B-4D5F-A1C5-A666A853C465}" presName="composite" presStyleCnt="0"/>
      <dgm:spPr/>
    </dgm:pt>
    <dgm:pt modelId="{ED27D1E7-29D0-45B0-A1B3-9B8EED10441C}" type="pres">
      <dgm:prSet presAssocID="{3CB2C3E6-4D1B-4D5F-A1C5-A666A853C465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BBE062-25D1-4B65-8EE4-41695CEFA78B}" type="pres">
      <dgm:prSet presAssocID="{3CB2C3E6-4D1B-4D5F-A1C5-A666A853C465}" presName="parSh" presStyleLbl="node1" presStyleIdx="1" presStyleCnt="3"/>
      <dgm:spPr/>
      <dgm:t>
        <a:bodyPr/>
        <a:lstStyle/>
        <a:p>
          <a:endParaRPr lang="ru-RU"/>
        </a:p>
      </dgm:t>
    </dgm:pt>
    <dgm:pt modelId="{D5DDD6E8-5F5E-43B1-A611-90AD0F9041DF}" type="pres">
      <dgm:prSet presAssocID="{3CB2C3E6-4D1B-4D5F-A1C5-A666A853C465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811D3-77A6-4E99-85AA-5E2B702C1F68}" type="pres">
      <dgm:prSet presAssocID="{D7D31660-B112-402F-8FBB-3C6F888308A8}" presName="sibTrans" presStyleLbl="sibTrans2D1" presStyleIdx="1" presStyleCnt="2"/>
      <dgm:spPr/>
      <dgm:t>
        <a:bodyPr/>
        <a:lstStyle/>
        <a:p>
          <a:endParaRPr lang="ru-RU"/>
        </a:p>
      </dgm:t>
    </dgm:pt>
    <dgm:pt modelId="{99D369E8-E01E-41C4-8242-0CD4A4DC6A35}" type="pres">
      <dgm:prSet presAssocID="{D7D31660-B112-402F-8FBB-3C6F888308A8}" presName="connTx" presStyleLbl="sibTrans2D1" presStyleIdx="1" presStyleCnt="2"/>
      <dgm:spPr/>
      <dgm:t>
        <a:bodyPr/>
        <a:lstStyle/>
        <a:p>
          <a:endParaRPr lang="ru-RU"/>
        </a:p>
      </dgm:t>
    </dgm:pt>
    <dgm:pt modelId="{4FAC4ABB-C871-435E-9BD3-1CE2F3D4B449}" type="pres">
      <dgm:prSet presAssocID="{8F635EFD-5F0C-44FE-A767-E14C4D2C308D}" presName="composite" presStyleCnt="0"/>
      <dgm:spPr/>
    </dgm:pt>
    <dgm:pt modelId="{B57E34E3-4C05-4AF2-8D23-DBB6CEF220C6}" type="pres">
      <dgm:prSet presAssocID="{8F635EFD-5F0C-44FE-A767-E14C4D2C308D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A5320B-FEE7-4D25-9FB5-7A015A9FB916}" type="pres">
      <dgm:prSet presAssocID="{8F635EFD-5F0C-44FE-A767-E14C4D2C308D}" presName="parSh" presStyleLbl="node1" presStyleIdx="2" presStyleCnt="3"/>
      <dgm:spPr/>
      <dgm:t>
        <a:bodyPr/>
        <a:lstStyle/>
        <a:p>
          <a:endParaRPr lang="ru-RU"/>
        </a:p>
      </dgm:t>
    </dgm:pt>
    <dgm:pt modelId="{A530E5E3-FBBF-4EEA-9028-BC5C50DBFA90}" type="pres">
      <dgm:prSet presAssocID="{8F635EFD-5F0C-44FE-A767-E14C4D2C308D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DEC80A-DAB9-4A2F-A7CF-0F3FBA449C0F}" type="presOf" srcId="{B68E431C-6FE0-4CE0-B9E2-1CEC336A0943}" destId="{A530E5E3-FBBF-4EEA-9028-BC5C50DBFA90}" srcOrd="0" destOrd="1" presId="urn:microsoft.com/office/officeart/2005/8/layout/process3"/>
    <dgm:cxn modelId="{FEEAAE96-D59F-48F4-AA04-42157B9247CA}" srcId="{3CB2C3E6-4D1B-4D5F-A1C5-A666A853C465}" destId="{B8944322-6BC5-4510-A97C-A39264AE1BB6}" srcOrd="0" destOrd="0" parTransId="{DECA279D-B7C2-44B5-8A2F-FF865804E0B5}" sibTransId="{270515B8-799D-4889-8F21-16F742E93F04}"/>
    <dgm:cxn modelId="{979312D9-182E-4950-9F9F-99AB0D7D6034}" type="presOf" srcId="{3CB2C3E6-4D1B-4D5F-A1C5-A666A853C465}" destId="{ED27D1E7-29D0-45B0-A1B3-9B8EED10441C}" srcOrd="0" destOrd="0" presId="urn:microsoft.com/office/officeart/2005/8/layout/process3"/>
    <dgm:cxn modelId="{2C7F6110-67AE-424A-87A4-D8213BD3FDE7}" type="presOf" srcId="{56922314-ADED-4AD7-B4AC-B59C1650AD52}" destId="{D5DDD6E8-5F5E-43B1-A611-90AD0F9041DF}" srcOrd="0" destOrd="1" presId="urn:microsoft.com/office/officeart/2005/8/layout/process3"/>
    <dgm:cxn modelId="{1CE20A47-8427-4296-8A45-94575A836A59}" type="presOf" srcId="{8F635EFD-5F0C-44FE-A767-E14C4D2C308D}" destId="{47A5320B-FEE7-4D25-9FB5-7A015A9FB916}" srcOrd="1" destOrd="0" presId="urn:microsoft.com/office/officeart/2005/8/layout/process3"/>
    <dgm:cxn modelId="{2916E7BE-8A33-4E62-95FA-10A9845AA242}" type="presOf" srcId="{EB2CD583-BC13-46B6-906E-C18503C4473A}" destId="{D767B391-643D-4E80-9A1A-0EC930D648A5}" srcOrd="1" destOrd="0" presId="urn:microsoft.com/office/officeart/2005/8/layout/process3"/>
    <dgm:cxn modelId="{2C11361D-DD0B-4417-8E30-9A8E43CAE274}" type="presOf" srcId="{D7D31660-B112-402F-8FBB-3C6F888308A8}" destId="{EE5811D3-77A6-4E99-85AA-5E2B702C1F68}" srcOrd="0" destOrd="0" presId="urn:microsoft.com/office/officeart/2005/8/layout/process3"/>
    <dgm:cxn modelId="{5159A600-56EF-4E6B-B286-C36745EBF3B3}" type="presOf" srcId="{18D138D2-E619-49CC-B424-309AC349865B}" destId="{8FE2C1C5-3016-4F4E-8DB6-B3F3FB7C7EA5}" srcOrd="0" destOrd="0" presId="urn:microsoft.com/office/officeart/2005/8/layout/process3"/>
    <dgm:cxn modelId="{A176C5FF-3B3B-43AC-977A-4AC4ED6DCFB1}" type="presOf" srcId="{B8944322-6BC5-4510-A97C-A39264AE1BB6}" destId="{D5DDD6E8-5F5E-43B1-A611-90AD0F9041DF}" srcOrd="0" destOrd="0" presId="urn:microsoft.com/office/officeart/2005/8/layout/process3"/>
    <dgm:cxn modelId="{163938B4-8FA1-4D1A-8C1B-679A5F88F3B2}" type="presOf" srcId="{8F635EFD-5F0C-44FE-A767-E14C4D2C308D}" destId="{B57E34E3-4C05-4AF2-8D23-DBB6CEF220C6}" srcOrd="0" destOrd="0" presId="urn:microsoft.com/office/officeart/2005/8/layout/process3"/>
    <dgm:cxn modelId="{0A7E2EB2-90C3-4DE4-A894-8781A4A320AB}" type="presOf" srcId="{50083F69-9587-41F7-BA53-829826F141AA}" destId="{31C612D9-004A-4430-8B4E-8ED84C3001DC}" srcOrd="0" destOrd="0" presId="urn:microsoft.com/office/officeart/2005/8/layout/process3"/>
    <dgm:cxn modelId="{4CFDE8E5-DBB2-4FBB-9501-D74492EE500B}" type="presOf" srcId="{D7D31660-B112-402F-8FBB-3C6F888308A8}" destId="{99D369E8-E01E-41C4-8242-0CD4A4DC6A35}" srcOrd="1" destOrd="0" presId="urn:microsoft.com/office/officeart/2005/8/layout/process3"/>
    <dgm:cxn modelId="{08C6BC3D-04E7-4921-9B3A-1C43E8CFD1A0}" srcId="{50083F69-9587-41F7-BA53-829826F141AA}" destId="{18D138D2-E619-49CC-B424-309AC349865B}" srcOrd="0" destOrd="0" parTransId="{D970404E-1CE9-4F95-97F5-390B76180961}" sibTransId="{AEA8D972-6D57-4F60-8E5F-7576DBED542D}"/>
    <dgm:cxn modelId="{9E2B5E14-B8B4-4601-A62D-86E538C49A3E}" type="presOf" srcId="{EB2CD583-BC13-46B6-906E-C18503C4473A}" destId="{94A64D68-E25B-45A2-9D4B-42020E6A8630}" srcOrd="0" destOrd="0" presId="urn:microsoft.com/office/officeart/2005/8/layout/process3"/>
    <dgm:cxn modelId="{183A7035-E22F-426E-BCDB-6F8241CEB546}" srcId="{F4CC7E0A-26E4-40FE-A6D3-8610238C87B3}" destId="{50083F69-9587-41F7-BA53-829826F141AA}" srcOrd="0" destOrd="0" parTransId="{1DB83140-8409-4A67-9F69-4AC10F1AA970}" sibTransId="{EB2CD583-BC13-46B6-906E-C18503C4473A}"/>
    <dgm:cxn modelId="{6E9AAC43-D756-4194-879E-B438B5910A13}" srcId="{8F635EFD-5F0C-44FE-A767-E14C4D2C308D}" destId="{B68E431C-6FE0-4CE0-B9E2-1CEC336A0943}" srcOrd="1" destOrd="0" parTransId="{D4403178-3932-4015-8962-1F56A63268E0}" sibTransId="{A66AEDE4-810B-4857-B7D1-41DDEAB65EFB}"/>
    <dgm:cxn modelId="{9F312E35-E272-40F8-8EAF-1DA11DF9F20C}" srcId="{F4CC7E0A-26E4-40FE-A6D3-8610238C87B3}" destId="{8F635EFD-5F0C-44FE-A767-E14C4D2C308D}" srcOrd="2" destOrd="0" parTransId="{1CD8E0C6-8576-461D-96FB-89FC0AB5C893}" sibTransId="{B3094BD0-F7D6-455E-8605-0385960A7110}"/>
    <dgm:cxn modelId="{9133F78C-2102-4AE3-A8E0-3A85D6A2AD75}" type="presOf" srcId="{5D48161B-A765-4416-9F1C-358D81F6A629}" destId="{A530E5E3-FBBF-4EEA-9028-BC5C50DBFA90}" srcOrd="0" destOrd="2" presId="urn:microsoft.com/office/officeart/2005/8/layout/process3"/>
    <dgm:cxn modelId="{F2E417F2-0AB4-4E94-93E3-7F6B98CE0A29}" type="presOf" srcId="{CFEFB3B1-752A-4895-A306-684B8382F274}" destId="{A530E5E3-FBBF-4EEA-9028-BC5C50DBFA90}" srcOrd="0" destOrd="0" presId="urn:microsoft.com/office/officeart/2005/8/layout/process3"/>
    <dgm:cxn modelId="{0B4F1BA4-C6D9-4FDF-A873-5319E3D6EBDE}" srcId="{8F635EFD-5F0C-44FE-A767-E14C4D2C308D}" destId="{5D48161B-A765-4416-9F1C-358D81F6A629}" srcOrd="2" destOrd="0" parTransId="{BAD8C8FF-BECF-4C58-A628-AC33672234B5}" sibTransId="{F9F91E9A-296C-428E-8CF2-B78920A4C4B2}"/>
    <dgm:cxn modelId="{BEB19800-1EDC-4D33-98F3-A137AADE07E9}" srcId="{3CB2C3E6-4D1B-4D5F-A1C5-A666A853C465}" destId="{B302E20D-C371-489D-9F2C-5D7B271FF743}" srcOrd="2" destOrd="0" parTransId="{D7B0391B-3411-42B0-AD74-ED960F51A319}" sibTransId="{C6BAB567-C7C3-44C5-97E1-B94A0A9CB0C1}"/>
    <dgm:cxn modelId="{FB3D514D-69D9-42D0-90CA-E53A85BEC4E9}" srcId="{3CB2C3E6-4D1B-4D5F-A1C5-A666A853C465}" destId="{56922314-ADED-4AD7-B4AC-B59C1650AD52}" srcOrd="1" destOrd="0" parTransId="{FCF10AC3-4DED-47C4-A2F6-C09300C426C0}" sibTransId="{F103A5B0-50D4-4EB5-AEA9-BF782066A56F}"/>
    <dgm:cxn modelId="{09FE18E3-89A9-45FE-980F-ACCA66B0F841}" type="presOf" srcId="{3CB2C3E6-4D1B-4D5F-A1C5-A666A853C465}" destId="{6BBBE062-25D1-4B65-8EE4-41695CEFA78B}" srcOrd="1" destOrd="0" presId="urn:microsoft.com/office/officeart/2005/8/layout/process3"/>
    <dgm:cxn modelId="{DFDD453E-3C3C-4194-988E-2C6DC72B08BC}" srcId="{8F635EFD-5F0C-44FE-A767-E14C4D2C308D}" destId="{CFEFB3B1-752A-4895-A306-684B8382F274}" srcOrd="0" destOrd="0" parTransId="{A798BC60-D826-4048-9CFA-D748E12B4794}" sibTransId="{79E5E7F4-1C8A-4F58-AB53-AECB1C5BA02C}"/>
    <dgm:cxn modelId="{BF1F9F8A-2B93-4699-9E94-91E031D29E96}" type="presOf" srcId="{B302E20D-C371-489D-9F2C-5D7B271FF743}" destId="{D5DDD6E8-5F5E-43B1-A611-90AD0F9041DF}" srcOrd="0" destOrd="2" presId="urn:microsoft.com/office/officeart/2005/8/layout/process3"/>
    <dgm:cxn modelId="{2583FA80-DA7F-45FB-8D67-DF4DA5E3B304}" srcId="{F4CC7E0A-26E4-40FE-A6D3-8610238C87B3}" destId="{3CB2C3E6-4D1B-4D5F-A1C5-A666A853C465}" srcOrd="1" destOrd="0" parTransId="{14E4803E-8230-49F1-94B9-3F904BC30E9F}" sibTransId="{D7D31660-B112-402F-8FBB-3C6F888308A8}"/>
    <dgm:cxn modelId="{02A80569-4C4E-4F9E-A43C-D55E2FD1A9FF}" type="presOf" srcId="{F4CC7E0A-26E4-40FE-A6D3-8610238C87B3}" destId="{2EFFA750-8346-4C53-AA41-075A9F6E4DB3}" srcOrd="0" destOrd="0" presId="urn:microsoft.com/office/officeart/2005/8/layout/process3"/>
    <dgm:cxn modelId="{42470BC4-8905-46AE-9C5F-D3874420B4C0}" type="presOf" srcId="{50083F69-9587-41F7-BA53-829826F141AA}" destId="{D19D4F01-1921-4230-B6E8-814AA39EA7F6}" srcOrd="1" destOrd="0" presId="urn:microsoft.com/office/officeart/2005/8/layout/process3"/>
    <dgm:cxn modelId="{346AAE7F-EF84-43CA-A458-42A09DCE725A}" type="presParOf" srcId="{2EFFA750-8346-4C53-AA41-075A9F6E4DB3}" destId="{7B0C3B91-1F5B-482E-81A2-C81F110C93F0}" srcOrd="0" destOrd="0" presId="urn:microsoft.com/office/officeart/2005/8/layout/process3"/>
    <dgm:cxn modelId="{C87A8536-D1DB-478E-98E1-17D333B50575}" type="presParOf" srcId="{7B0C3B91-1F5B-482E-81A2-C81F110C93F0}" destId="{31C612D9-004A-4430-8B4E-8ED84C3001DC}" srcOrd="0" destOrd="0" presId="urn:microsoft.com/office/officeart/2005/8/layout/process3"/>
    <dgm:cxn modelId="{4B4CC621-7773-4496-AAEE-5C2546C736F7}" type="presParOf" srcId="{7B0C3B91-1F5B-482E-81A2-C81F110C93F0}" destId="{D19D4F01-1921-4230-B6E8-814AA39EA7F6}" srcOrd="1" destOrd="0" presId="urn:microsoft.com/office/officeart/2005/8/layout/process3"/>
    <dgm:cxn modelId="{1AA6E26B-8A8B-4782-B93E-1F0CEB59FF25}" type="presParOf" srcId="{7B0C3B91-1F5B-482E-81A2-C81F110C93F0}" destId="{8FE2C1C5-3016-4F4E-8DB6-B3F3FB7C7EA5}" srcOrd="2" destOrd="0" presId="urn:microsoft.com/office/officeart/2005/8/layout/process3"/>
    <dgm:cxn modelId="{DFB9CA77-5278-450B-BAEC-4C48359311ED}" type="presParOf" srcId="{2EFFA750-8346-4C53-AA41-075A9F6E4DB3}" destId="{94A64D68-E25B-45A2-9D4B-42020E6A8630}" srcOrd="1" destOrd="0" presId="urn:microsoft.com/office/officeart/2005/8/layout/process3"/>
    <dgm:cxn modelId="{0986ADB4-BAF9-4068-BA7E-1C6A19CB7524}" type="presParOf" srcId="{94A64D68-E25B-45A2-9D4B-42020E6A8630}" destId="{D767B391-643D-4E80-9A1A-0EC930D648A5}" srcOrd="0" destOrd="0" presId="urn:microsoft.com/office/officeart/2005/8/layout/process3"/>
    <dgm:cxn modelId="{5CDBB0D2-D3D3-4BC3-9E1F-60F63A148F05}" type="presParOf" srcId="{2EFFA750-8346-4C53-AA41-075A9F6E4DB3}" destId="{C2C301A8-5474-4B4A-9916-3C74435EF044}" srcOrd="2" destOrd="0" presId="urn:microsoft.com/office/officeart/2005/8/layout/process3"/>
    <dgm:cxn modelId="{B29905D7-8866-4B5F-9518-EBE9D3AB03C1}" type="presParOf" srcId="{C2C301A8-5474-4B4A-9916-3C74435EF044}" destId="{ED27D1E7-29D0-45B0-A1B3-9B8EED10441C}" srcOrd="0" destOrd="0" presId="urn:microsoft.com/office/officeart/2005/8/layout/process3"/>
    <dgm:cxn modelId="{08167E64-46B4-4FC5-B05F-D6A92B5F87F4}" type="presParOf" srcId="{C2C301A8-5474-4B4A-9916-3C74435EF044}" destId="{6BBBE062-25D1-4B65-8EE4-41695CEFA78B}" srcOrd="1" destOrd="0" presId="urn:microsoft.com/office/officeart/2005/8/layout/process3"/>
    <dgm:cxn modelId="{81B15501-2644-4311-ACF4-4AF54053CECF}" type="presParOf" srcId="{C2C301A8-5474-4B4A-9916-3C74435EF044}" destId="{D5DDD6E8-5F5E-43B1-A611-90AD0F9041DF}" srcOrd="2" destOrd="0" presId="urn:microsoft.com/office/officeart/2005/8/layout/process3"/>
    <dgm:cxn modelId="{59EA373C-2903-4B14-A313-E604C147B37B}" type="presParOf" srcId="{2EFFA750-8346-4C53-AA41-075A9F6E4DB3}" destId="{EE5811D3-77A6-4E99-85AA-5E2B702C1F68}" srcOrd="3" destOrd="0" presId="urn:microsoft.com/office/officeart/2005/8/layout/process3"/>
    <dgm:cxn modelId="{0484CA57-34A2-46F6-9211-985D61A59BF5}" type="presParOf" srcId="{EE5811D3-77A6-4E99-85AA-5E2B702C1F68}" destId="{99D369E8-E01E-41C4-8242-0CD4A4DC6A35}" srcOrd="0" destOrd="0" presId="urn:microsoft.com/office/officeart/2005/8/layout/process3"/>
    <dgm:cxn modelId="{D3EEBFD2-373B-47AB-A740-0E34C051D0FF}" type="presParOf" srcId="{2EFFA750-8346-4C53-AA41-075A9F6E4DB3}" destId="{4FAC4ABB-C871-435E-9BD3-1CE2F3D4B449}" srcOrd="4" destOrd="0" presId="urn:microsoft.com/office/officeart/2005/8/layout/process3"/>
    <dgm:cxn modelId="{941D10BE-2341-4CFA-8A48-A52A5FFB6C51}" type="presParOf" srcId="{4FAC4ABB-C871-435E-9BD3-1CE2F3D4B449}" destId="{B57E34E3-4C05-4AF2-8D23-DBB6CEF220C6}" srcOrd="0" destOrd="0" presId="urn:microsoft.com/office/officeart/2005/8/layout/process3"/>
    <dgm:cxn modelId="{9D815098-0529-4E5B-B3AB-DEB4E33AC0E3}" type="presParOf" srcId="{4FAC4ABB-C871-435E-9BD3-1CE2F3D4B449}" destId="{47A5320B-FEE7-4D25-9FB5-7A015A9FB916}" srcOrd="1" destOrd="0" presId="urn:microsoft.com/office/officeart/2005/8/layout/process3"/>
    <dgm:cxn modelId="{80EC18A0-D443-46D0-A6CC-309F4CCF4A5E}" type="presParOf" srcId="{4FAC4ABB-C871-435E-9BD3-1CE2F3D4B449}" destId="{A530E5E3-FBBF-4EEA-9028-BC5C50DBFA90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5E303C-286D-43FE-A163-243B339C7512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973AAF-E8C1-40C7-B7D6-B7005A4E497C}">
      <dgm:prSet/>
      <dgm:spPr/>
      <dgm:t>
        <a:bodyPr/>
        <a:lstStyle/>
        <a:p>
          <a:endParaRPr lang="ru-RU"/>
        </a:p>
      </dgm:t>
    </dgm:pt>
    <dgm:pt modelId="{79BD6328-DE1E-4946-8A80-27EDF6B97316}" type="parTrans" cxnId="{F388DCF2-8020-4DCA-8759-D836CFB051DD}">
      <dgm:prSet/>
      <dgm:spPr/>
      <dgm:t>
        <a:bodyPr/>
        <a:lstStyle/>
        <a:p>
          <a:endParaRPr lang="ru-RU"/>
        </a:p>
      </dgm:t>
    </dgm:pt>
    <dgm:pt modelId="{F58335A2-6E15-4C40-9F81-0F90B3DEEFF0}" type="sibTrans" cxnId="{F388DCF2-8020-4DCA-8759-D836CFB051DD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89193BB-81B1-49B9-A1B0-D0D7A1E1CC69}">
      <dgm:prSet phldrT="[Текст]"/>
      <dgm:spPr/>
      <dgm:t>
        <a:bodyPr/>
        <a:lstStyle/>
        <a:p>
          <a:r>
            <a:rPr lang="ru-RU" dirty="0" smtClean="0"/>
            <a:t>Проведение уроков технологии специалистами на всех уровнях образования</a:t>
          </a:r>
          <a:endParaRPr lang="ru-RU" dirty="0"/>
        </a:p>
      </dgm:t>
    </dgm:pt>
    <dgm:pt modelId="{E2139A36-88D5-43F2-AC53-BCF1E2B4A744}" type="parTrans" cxnId="{4C406DC4-1ED6-43A9-84B4-42A6EE92EBA9}">
      <dgm:prSet/>
      <dgm:spPr/>
      <dgm:t>
        <a:bodyPr/>
        <a:lstStyle/>
        <a:p>
          <a:endParaRPr lang="ru-RU"/>
        </a:p>
      </dgm:t>
    </dgm:pt>
    <dgm:pt modelId="{AA27F9A0-B7FC-474F-87D5-F62B52E0FB83}" type="sibTrans" cxnId="{4C406DC4-1ED6-43A9-84B4-42A6EE92EBA9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30CD5B6-E639-4826-8F0C-8914F397C386}">
      <dgm:prSet phldrT="[Текст]"/>
      <dgm:spPr/>
      <dgm:t>
        <a:bodyPr/>
        <a:lstStyle/>
        <a:p>
          <a:r>
            <a:rPr lang="ru-RU" dirty="0" smtClean="0"/>
            <a:t>Выбор курса в рамках основной образовательной программы (перечень компетенций по стандартам </a:t>
          </a:r>
          <a:r>
            <a:rPr lang="en-US" dirty="0" smtClean="0"/>
            <a:t>WorldSkills)</a:t>
          </a:r>
          <a:endParaRPr lang="ru-RU" dirty="0"/>
        </a:p>
      </dgm:t>
    </dgm:pt>
    <dgm:pt modelId="{3E9E6724-00A8-4DA1-AF0B-2E051AE37B9D}" type="parTrans" cxnId="{3511DFA2-9073-46B1-BACB-9B60CF3E2D53}">
      <dgm:prSet/>
      <dgm:spPr/>
      <dgm:t>
        <a:bodyPr/>
        <a:lstStyle/>
        <a:p>
          <a:endParaRPr lang="ru-RU"/>
        </a:p>
      </dgm:t>
    </dgm:pt>
    <dgm:pt modelId="{4AFCB3C7-5C1F-4C60-9452-8AF4BE93F50B}" type="sibTrans" cxnId="{3511DFA2-9073-46B1-BACB-9B60CF3E2D53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FDC6957-5E30-4B08-9FF2-B92780B5B092}">
      <dgm:prSet phldrT="[Текст]"/>
      <dgm:spPr/>
      <dgm:t>
        <a:bodyPr/>
        <a:lstStyle/>
        <a:p>
          <a:r>
            <a:rPr lang="ru-RU" dirty="0" smtClean="0"/>
            <a:t>Расширение перечня программ дополнительного образования. Реализация проекта «Профессиональное обучение без границ»</a:t>
          </a:r>
          <a:endParaRPr lang="ru-RU" dirty="0"/>
        </a:p>
      </dgm:t>
    </dgm:pt>
    <dgm:pt modelId="{549BFB10-B39B-48DD-B7A3-9717CB7CB9F0}" type="parTrans" cxnId="{6CAB7E12-F5A0-48CC-B612-4E40A155FE3B}">
      <dgm:prSet/>
      <dgm:spPr/>
      <dgm:t>
        <a:bodyPr/>
        <a:lstStyle/>
        <a:p>
          <a:endParaRPr lang="ru-RU"/>
        </a:p>
      </dgm:t>
    </dgm:pt>
    <dgm:pt modelId="{37D7F433-801B-445F-9AE3-EB64ADB2A4E7}" type="sibTrans" cxnId="{6CAB7E12-F5A0-48CC-B612-4E40A155FE3B}">
      <dgm:prSet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60134FF-D435-42D4-BCB2-72F0CA70B370}" type="pres">
      <dgm:prSet presAssocID="{155E303C-286D-43FE-A163-243B339C751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BB9EA1E-BBCF-4177-97F9-52A50818F90D}" type="pres">
      <dgm:prSet presAssocID="{155E303C-286D-43FE-A163-243B339C7512}" presName="Name1" presStyleCnt="0"/>
      <dgm:spPr/>
    </dgm:pt>
    <dgm:pt modelId="{F239C34C-5897-4D63-9A2F-D791D6911A49}" type="pres">
      <dgm:prSet presAssocID="{F58335A2-6E15-4C40-9F81-0F90B3DEEFF0}" presName="picture_1" presStyleCnt="0"/>
      <dgm:spPr/>
    </dgm:pt>
    <dgm:pt modelId="{960DC0C1-C421-4A32-8C28-BED33330D86F}" type="pres">
      <dgm:prSet presAssocID="{F58335A2-6E15-4C40-9F81-0F90B3DEEFF0}" presName="pictureRepeatNode" presStyleLbl="alignImgPlace1" presStyleIdx="0" presStyleCnt="4" custLinFactNeighborX="10606"/>
      <dgm:spPr/>
      <dgm:t>
        <a:bodyPr/>
        <a:lstStyle/>
        <a:p>
          <a:endParaRPr lang="ru-RU"/>
        </a:p>
      </dgm:t>
    </dgm:pt>
    <dgm:pt modelId="{7DE194C9-124F-4914-9F79-435A35FBE690}" type="pres">
      <dgm:prSet presAssocID="{66973AAF-E8C1-40C7-B7D6-B7005A4E497C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ABC6E6-07B4-4615-98D6-B4296AACF863}" type="pres">
      <dgm:prSet presAssocID="{AA27F9A0-B7FC-474F-87D5-F62B52E0FB83}" presName="picture_2" presStyleCnt="0"/>
      <dgm:spPr/>
    </dgm:pt>
    <dgm:pt modelId="{B1B9FB4F-575B-4781-A825-7B73C36B5A2D}" type="pres">
      <dgm:prSet presAssocID="{AA27F9A0-B7FC-474F-87D5-F62B52E0FB83}" presName="pictureRepeatNode" presStyleLbl="alignImgPlace1" presStyleIdx="1" presStyleCnt="4"/>
      <dgm:spPr/>
      <dgm:t>
        <a:bodyPr/>
        <a:lstStyle/>
        <a:p>
          <a:endParaRPr lang="ru-RU"/>
        </a:p>
      </dgm:t>
    </dgm:pt>
    <dgm:pt modelId="{2E5C435B-83D8-49E5-9D0F-81257C452DE9}" type="pres">
      <dgm:prSet presAssocID="{F89193BB-81B1-49B9-A1B0-D0D7A1E1CC69}" presName="line_2" presStyleLbl="parChTrans1D1" presStyleIdx="0" presStyleCnt="3"/>
      <dgm:spPr/>
    </dgm:pt>
    <dgm:pt modelId="{71C12D8A-BD83-443E-86A7-8FEDEB4BB24C}" type="pres">
      <dgm:prSet presAssocID="{F89193BB-81B1-49B9-A1B0-D0D7A1E1CC69}" presName="textparent_2" presStyleLbl="node1" presStyleIdx="0" presStyleCnt="0"/>
      <dgm:spPr/>
    </dgm:pt>
    <dgm:pt modelId="{B73C8525-4CEC-44EB-A615-D4CD5D4C55D3}" type="pres">
      <dgm:prSet presAssocID="{F89193BB-81B1-49B9-A1B0-D0D7A1E1CC69}" presName="text_2" presStyleLbl="revTx" presStyleIdx="0" presStyleCnt="3" custScaleX="175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0A9B7B-ECF7-44C9-B8B5-B949476C9B07}" type="pres">
      <dgm:prSet presAssocID="{4AFCB3C7-5C1F-4C60-9452-8AF4BE93F50B}" presName="picture_3" presStyleCnt="0"/>
      <dgm:spPr/>
    </dgm:pt>
    <dgm:pt modelId="{32F8A05E-FD5C-42F2-ADAE-E6CDE67E2A02}" type="pres">
      <dgm:prSet presAssocID="{4AFCB3C7-5C1F-4C60-9452-8AF4BE93F50B}" presName="pictureRepeatNode" presStyleLbl="alignImgPlace1" presStyleIdx="2" presStyleCnt="4"/>
      <dgm:spPr/>
      <dgm:t>
        <a:bodyPr/>
        <a:lstStyle/>
        <a:p>
          <a:endParaRPr lang="ru-RU"/>
        </a:p>
      </dgm:t>
    </dgm:pt>
    <dgm:pt modelId="{B7A230F0-5465-43E0-878C-06BAB1AC3D51}" type="pres">
      <dgm:prSet presAssocID="{630CD5B6-E639-4826-8F0C-8914F397C386}" presName="line_3" presStyleLbl="parChTrans1D1" presStyleIdx="1" presStyleCnt="3"/>
      <dgm:spPr/>
    </dgm:pt>
    <dgm:pt modelId="{7412D962-786B-4196-BD89-BEB3537030A4}" type="pres">
      <dgm:prSet presAssocID="{630CD5B6-E639-4826-8F0C-8914F397C386}" presName="textparent_3" presStyleLbl="node1" presStyleIdx="0" presStyleCnt="0"/>
      <dgm:spPr/>
    </dgm:pt>
    <dgm:pt modelId="{6F3EA581-8704-4C7B-A871-BF813ED028AC}" type="pres">
      <dgm:prSet presAssocID="{630CD5B6-E639-4826-8F0C-8914F397C386}" presName="text_3" presStyleLbl="revTx" presStyleIdx="1" presStyleCnt="3" custScaleX="1713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F10C5F-1AB2-425B-A2A7-AB66A2493C0C}" type="pres">
      <dgm:prSet presAssocID="{37D7F433-801B-445F-9AE3-EB64ADB2A4E7}" presName="picture_4" presStyleCnt="0"/>
      <dgm:spPr/>
    </dgm:pt>
    <dgm:pt modelId="{7DAFF03C-120E-4BE0-8EF0-B1CCA0D8B8E0}" type="pres">
      <dgm:prSet presAssocID="{37D7F433-801B-445F-9AE3-EB64ADB2A4E7}" presName="pictureRepeatNode" presStyleLbl="alignImgPlace1" presStyleIdx="3" presStyleCnt="4"/>
      <dgm:spPr/>
      <dgm:t>
        <a:bodyPr/>
        <a:lstStyle/>
        <a:p>
          <a:endParaRPr lang="ru-RU"/>
        </a:p>
      </dgm:t>
    </dgm:pt>
    <dgm:pt modelId="{3FDD352C-2132-4C50-81FB-54BEF92F24A6}" type="pres">
      <dgm:prSet presAssocID="{5FDC6957-5E30-4B08-9FF2-B92780B5B092}" presName="line_4" presStyleLbl="parChTrans1D1" presStyleIdx="2" presStyleCnt="3"/>
      <dgm:spPr/>
    </dgm:pt>
    <dgm:pt modelId="{E9A8610B-166F-4175-92EA-8C6720376B7A}" type="pres">
      <dgm:prSet presAssocID="{5FDC6957-5E30-4B08-9FF2-B92780B5B092}" presName="textparent_4" presStyleLbl="node1" presStyleIdx="0" presStyleCnt="0"/>
      <dgm:spPr/>
    </dgm:pt>
    <dgm:pt modelId="{9874FC0A-F631-457F-8749-9081731832E7}" type="pres">
      <dgm:prSet presAssocID="{5FDC6957-5E30-4B08-9FF2-B92780B5B092}" presName="text_4" presStyleLbl="revTx" presStyleIdx="2" presStyleCnt="3" custScaleX="169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5D437B-9BC9-4A43-9140-3D477D981173}" type="presOf" srcId="{AA27F9A0-B7FC-474F-87D5-F62B52E0FB83}" destId="{B1B9FB4F-575B-4781-A825-7B73C36B5A2D}" srcOrd="0" destOrd="0" presId="urn:microsoft.com/office/officeart/2008/layout/CircularPictureCallout"/>
    <dgm:cxn modelId="{3511DFA2-9073-46B1-BACB-9B60CF3E2D53}" srcId="{155E303C-286D-43FE-A163-243B339C7512}" destId="{630CD5B6-E639-4826-8F0C-8914F397C386}" srcOrd="2" destOrd="0" parTransId="{3E9E6724-00A8-4DA1-AF0B-2E051AE37B9D}" sibTransId="{4AFCB3C7-5C1F-4C60-9452-8AF4BE93F50B}"/>
    <dgm:cxn modelId="{6FF40AFB-550A-4066-A962-62889DE7D375}" type="presOf" srcId="{37D7F433-801B-445F-9AE3-EB64ADB2A4E7}" destId="{7DAFF03C-120E-4BE0-8EF0-B1CCA0D8B8E0}" srcOrd="0" destOrd="0" presId="urn:microsoft.com/office/officeart/2008/layout/CircularPictureCallout"/>
    <dgm:cxn modelId="{EEC10106-240E-404F-990E-EBFA5602D2CB}" type="presOf" srcId="{5FDC6957-5E30-4B08-9FF2-B92780B5B092}" destId="{9874FC0A-F631-457F-8749-9081731832E7}" srcOrd="0" destOrd="0" presId="urn:microsoft.com/office/officeart/2008/layout/CircularPictureCallout"/>
    <dgm:cxn modelId="{5A287FFF-8D2D-40F9-9B7A-82497BCAD9E6}" type="presOf" srcId="{F89193BB-81B1-49B9-A1B0-D0D7A1E1CC69}" destId="{B73C8525-4CEC-44EB-A615-D4CD5D4C55D3}" srcOrd="0" destOrd="0" presId="urn:microsoft.com/office/officeart/2008/layout/CircularPictureCallout"/>
    <dgm:cxn modelId="{E8707C4D-2EC2-48C6-A063-234100572618}" type="presOf" srcId="{F58335A2-6E15-4C40-9F81-0F90B3DEEFF0}" destId="{960DC0C1-C421-4A32-8C28-BED33330D86F}" srcOrd="0" destOrd="0" presId="urn:microsoft.com/office/officeart/2008/layout/CircularPictureCallout"/>
    <dgm:cxn modelId="{A0937804-F21F-42C5-85C9-F28B9B873E38}" type="presOf" srcId="{4AFCB3C7-5C1F-4C60-9452-8AF4BE93F50B}" destId="{32F8A05E-FD5C-42F2-ADAE-E6CDE67E2A02}" srcOrd="0" destOrd="0" presId="urn:microsoft.com/office/officeart/2008/layout/CircularPictureCallout"/>
    <dgm:cxn modelId="{4C406DC4-1ED6-43A9-84B4-42A6EE92EBA9}" srcId="{155E303C-286D-43FE-A163-243B339C7512}" destId="{F89193BB-81B1-49B9-A1B0-D0D7A1E1CC69}" srcOrd="1" destOrd="0" parTransId="{E2139A36-88D5-43F2-AC53-BCF1E2B4A744}" sibTransId="{AA27F9A0-B7FC-474F-87D5-F62B52E0FB83}"/>
    <dgm:cxn modelId="{F388DCF2-8020-4DCA-8759-D836CFB051DD}" srcId="{155E303C-286D-43FE-A163-243B339C7512}" destId="{66973AAF-E8C1-40C7-B7D6-B7005A4E497C}" srcOrd="0" destOrd="0" parTransId="{79BD6328-DE1E-4946-8A80-27EDF6B97316}" sibTransId="{F58335A2-6E15-4C40-9F81-0F90B3DEEFF0}"/>
    <dgm:cxn modelId="{CC28B470-F7A3-44F4-8681-0E93A372D5AD}" type="presOf" srcId="{155E303C-286D-43FE-A163-243B339C7512}" destId="{F60134FF-D435-42D4-BCB2-72F0CA70B370}" srcOrd="0" destOrd="0" presId="urn:microsoft.com/office/officeart/2008/layout/CircularPictureCallout"/>
    <dgm:cxn modelId="{B9337F36-C29F-4FCA-8B09-EF715F447541}" type="presOf" srcId="{630CD5B6-E639-4826-8F0C-8914F397C386}" destId="{6F3EA581-8704-4C7B-A871-BF813ED028AC}" srcOrd="0" destOrd="0" presId="urn:microsoft.com/office/officeart/2008/layout/CircularPictureCallout"/>
    <dgm:cxn modelId="{6CAB7E12-F5A0-48CC-B612-4E40A155FE3B}" srcId="{155E303C-286D-43FE-A163-243B339C7512}" destId="{5FDC6957-5E30-4B08-9FF2-B92780B5B092}" srcOrd="3" destOrd="0" parTransId="{549BFB10-B39B-48DD-B7A3-9717CB7CB9F0}" sibTransId="{37D7F433-801B-445F-9AE3-EB64ADB2A4E7}"/>
    <dgm:cxn modelId="{719E6AF9-0EFD-4424-9E7D-735EE51CA543}" type="presOf" srcId="{66973AAF-E8C1-40C7-B7D6-B7005A4E497C}" destId="{7DE194C9-124F-4914-9F79-435A35FBE690}" srcOrd="0" destOrd="0" presId="urn:microsoft.com/office/officeart/2008/layout/CircularPictureCallout"/>
    <dgm:cxn modelId="{BC903E15-CAF7-434F-A72F-3BBAC2ED3BB6}" type="presParOf" srcId="{F60134FF-D435-42D4-BCB2-72F0CA70B370}" destId="{FBB9EA1E-BBCF-4177-97F9-52A50818F90D}" srcOrd="0" destOrd="0" presId="urn:microsoft.com/office/officeart/2008/layout/CircularPictureCallout"/>
    <dgm:cxn modelId="{C3A9A325-D971-4282-ACE2-C77B2BBD5370}" type="presParOf" srcId="{FBB9EA1E-BBCF-4177-97F9-52A50818F90D}" destId="{F239C34C-5897-4D63-9A2F-D791D6911A49}" srcOrd="0" destOrd="0" presId="urn:microsoft.com/office/officeart/2008/layout/CircularPictureCallout"/>
    <dgm:cxn modelId="{C2907F7F-F755-4CA7-BBF9-6F79B2C1EE60}" type="presParOf" srcId="{F239C34C-5897-4D63-9A2F-D791D6911A49}" destId="{960DC0C1-C421-4A32-8C28-BED33330D86F}" srcOrd="0" destOrd="0" presId="urn:microsoft.com/office/officeart/2008/layout/CircularPictureCallout"/>
    <dgm:cxn modelId="{2BBDB576-1311-4156-B29F-1E5D49F9E702}" type="presParOf" srcId="{FBB9EA1E-BBCF-4177-97F9-52A50818F90D}" destId="{7DE194C9-124F-4914-9F79-435A35FBE690}" srcOrd="1" destOrd="0" presId="urn:microsoft.com/office/officeart/2008/layout/CircularPictureCallout"/>
    <dgm:cxn modelId="{B39AF319-0C65-46DA-9CF1-8D5AF6DAF7B2}" type="presParOf" srcId="{FBB9EA1E-BBCF-4177-97F9-52A50818F90D}" destId="{F1ABC6E6-07B4-4615-98D6-B4296AACF863}" srcOrd="2" destOrd="0" presId="urn:microsoft.com/office/officeart/2008/layout/CircularPictureCallout"/>
    <dgm:cxn modelId="{5A18C44E-73A8-4C69-B01B-0AD17C2BEB3B}" type="presParOf" srcId="{F1ABC6E6-07B4-4615-98D6-B4296AACF863}" destId="{B1B9FB4F-575B-4781-A825-7B73C36B5A2D}" srcOrd="0" destOrd="0" presId="urn:microsoft.com/office/officeart/2008/layout/CircularPictureCallout"/>
    <dgm:cxn modelId="{127DD622-5370-4C2F-99BF-53F6878B9EC2}" type="presParOf" srcId="{FBB9EA1E-BBCF-4177-97F9-52A50818F90D}" destId="{2E5C435B-83D8-49E5-9D0F-81257C452DE9}" srcOrd="3" destOrd="0" presId="urn:microsoft.com/office/officeart/2008/layout/CircularPictureCallout"/>
    <dgm:cxn modelId="{D7776F47-225F-4E88-920F-FB65BD1C8543}" type="presParOf" srcId="{FBB9EA1E-BBCF-4177-97F9-52A50818F90D}" destId="{71C12D8A-BD83-443E-86A7-8FEDEB4BB24C}" srcOrd="4" destOrd="0" presId="urn:microsoft.com/office/officeart/2008/layout/CircularPictureCallout"/>
    <dgm:cxn modelId="{E4485A71-08AC-41A3-A260-2F30D9A64A50}" type="presParOf" srcId="{71C12D8A-BD83-443E-86A7-8FEDEB4BB24C}" destId="{B73C8525-4CEC-44EB-A615-D4CD5D4C55D3}" srcOrd="0" destOrd="0" presId="urn:microsoft.com/office/officeart/2008/layout/CircularPictureCallout"/>
    <dgm:cxn modelId="{117A98A5-652D-41EF-8A28-B629DFE6C707}" type="presParOf" srcId="{FBB9EA1E-BBCF-4177-97F9-52A50818F90D}" destId="{C30A9B7B-ECF7-44C9-B8B5-B949476C9B07}" srcOrd="5" destOrd="0" presId="urn:microsoft.com/office/officeart/2008/layout/CircularPictureCallout"/>
    <dgm:cxn modelId="{AC91E430-2F45-4B3D-B955-B1C4487467DD}" type="presParOf" srcId="{C30A9B7B-ECF7-44C9-B8B5-B949476C9B07}" destId="{32F8A05E-FD5C-42F2-ADAE-E6CDE67E2A02}" srcOrd="0" destOrd="0" presId="urn:microsoft.com/office/officeart/2008/layout/CircularPictureCallout"/>
    <dgm:cxn modelId="{34E78CB8-C633-412E-A47C-418DF40C1803}" type="presParOf" srcId="{FBB9EA1E-BBCF-4177-97F9-52A50818F90D}" destId="{B7A230F0-5465-43E0-878C-06BAB1AC3D51}" srcOrd="6" destOrd="0" presId="urn:microsoft.com/office/officeart/2008/layout/CircularPictureCallout"/>
    <dgm:cxn modelId="{7473474C-ECB2-4ADB-8424-EC57F89EBE20}" type="presParOf" srcId="{FBB9EA1E-BBCF-4177-97F9-52A50818F90D}" destId="{7412D962-786B-4196-BD89-BEB3537030A4}" srcOrd="7" destOrd="0" presId="urn:microsoft.com/office/officeart/2008/layout/CircularPictureCallout"/>
    <dgm:cxn modelId="{72F5B284-D822-41D1-B2AF-194629C9F6A7}" type="presParOf" srcId="{7412D962-786B-4196-BD89-BEB3537030A4}" destId="{6F3EA581-8704-4C7B-A871-BF813ED028AC}" srcOrd="0" destOrd="0" presId="urn:microsoft.com/office/officeart/2008/layout/CircularPictureCallout"/>
    <dgm:cxn modelId="{5F9B8003-89F4-4F5B-BE8E-F04F0E70332F}" type="presParOf" srcId="{FBB9EA1E-BBCF-4177-97F9-52A50818F90D}" destId="{ECF10C5F-1AB2-425B-A2A7-AB66A2493C0C}" srcOrd="8" destOrd="0" presId="urn:microsoft.com/office/officeart/2008/layout/CircularPictureCallout"/>
    <dgm:cxn modelId="{84F2EDD1-862F-443F-BC05-FDF936EF4845}" type="presParOf" srcId="{ECF10C5F-1AB2-425B-A2A7-AB66A2493C0C}" destId="{7DAFF03C-120E-4BE0-8EF0-B1CCA0D8B8E0}" srcOrd="0" destOrd="0" presId="urn:microsoft.com/office/officeart/2008/layout/CircularPictureCallout"/>
    <dgm:cxn modelId="{C91A6E9E-095B-40C0-9E99-3903D538F749}" type="presParOf" srcId="{FBB9EA1E-BBCF-4177-97F9-52A50818F90D}" destId="{3FDD352C-2132-4C50-81FB-54BEF92F24A6}" srcOrd="9" destOrd="0" presId="urn:microsoft.com/office/officeart/2008/layout/CircularPictureCallout"/>
    <dgm:cxn modelId="{9881EA9D-FA01-437D-88EB-112DD9F8E9A5}" type="presParOf" srcId="{FBB9EA1E-BBCF-4177-97F9-52A50818F90D}" destId="{E9A8610B-166F-4175-92EA-8C6720376B7A}" srcOrd="10" destOrd="0" presId="urn:microsoft.com/office/officeart/2008/layout/CircularPictureCallout"/>
    <dgm:cxn modelId="{05D8D654-47FB-46B4-9B04-DD8C303A8624}" type="presParOf" srcId="{E9A8610B-166F-4175-92EA-8C6720376B7A}" destId="{9874FC0A-F631-457F-8749-9081731832E7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FF3E7E-9F68-4F8B-BA55-A5F0827595E7}" type="doc">
      <dgm:prSet loTypeId="urn:microsoft.com/office/officeart/2005/8/layout/hProcess10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FA7903-0E2B-4508-B61C-623B3CBEB280}">
      <dgm:prSet phldrT="[Текст]"/>
      <dgm:spPr/>
      <dgm:t>
        <a:bodyPr/>
        <a:lstStyle/>
        <a:p>
          <a:r>
            <a:rPr lang="ru-RU" dirty="0" smtClean="0"/>
            <a:t>Модификация учебного предмета «технология»</a:t>
          </a:r>
        </a:p>
        <a:p>
          <a:r>
            <a:rPr lang="ru-RU" dirty="0" smtClean="0"/>
            <a:t>1-2 часа в неделю</a:t>
          </a:r>
          <a:endParaRPr lang="ru-RU" dirty="0"/>
        </a:p>
      </dgm:t>
    </dgm:pt>
    <dgm:pt modelId="{F73F6956-EB55-4615-BC35-8203BDFD196C}" type="parTrans" cxnId="{5B87B83F-A580-4046-8A80-446D12335781}">
      <dgm:prSet/>
      <dgm:spPr/>
      <dgm:t>
        <a:bodyPr/>
        <a:lstStyle/>
        <a:p>
          <a:endParaRPr lang="ru-RU"/>
        </a:p>
      </dgm:t>
    </dgm:pt>
    <dgm:pt modelId="{C4FA737D-A074-4D96-90CE-9CBF5AE350BB}" type="sibTrans" cxnId="{5B87B83F-A580-4046-8A80-446D12335781}">
      <dgm:prSet/>
      <dgm:spPr/>
      <dgm:t>
        <a:bodyPr/>
        <a:lstStyle/>
        <a:p>
          <a:endParaRPr lang="ru-RU"/>
        </a:p>
      </dgm:t>
    </dgm:pt>
    <dgm:pt modelId="{F207E0AC-651E-4BE0-8A6B-39005AE09509}">
      <dgm:prSet phldrT="[Текст]"/>
      <dgm:spPr/>
      <dgm:t>
        <a:bodyPr/>
        <a:lstStyle/>
        <a:p>
          <a:r>
            <a:rPr lang="ru-RU" dirty="0" smtClean="0"/>
            <a:t>Перечень программ дополнительного образования, формируемый исходя из социального запроса</a:t>
          </a:r>
        </a:p>
        <a:p>
          <a:r>
            <a:rPr lang="ru-RU" dirty="0" smtClean="0"/>
            <a:t>2-3 часа в неделю</a:t>
          </a:r>
          <a:endParaRPr lang="ru-RU" dirty="0"/>
        </a:p>
      </dgm:t>
    </dgm:pt>
    <dgm:pt modelId="{D4FCA88E-1F8D-4AC5-A2D1-7ECEB40CBA15}" type="parTrans" cxnId="{F0ADFB53-2159-4D17-8A39-1A6E68B27D22}">
      <dgm:prSet/>
      <dgm:spPr/>
      <dgm:t>
        <a:bodyPr/>
        <a:lstStyle/>
        <a:p>
          <a:endParaRPr lang="ru-RU"/>
        </a:p>
      </dgm:t>
    </dgm:pt>
    <dgm:pt modelId="{E77DF060-8201-44C7-91BC-F00355D9656C}" type="sibTrans" cxnId="{F0ADFB53-2159-4D17-8A39-1A6E68B27D22}">
      <dgm:prSet/>
      <dgm:spPr/>
      <dgm:t>
        <a:bodyPr/>
        <a:lstStyle/>
        <a:p>
          <a:endParaRPr lang="ru-RU"/>
        </a:p>
      </dgm:t>
    </dgm:pt>
    <dgm:pt modelId="{46794C9F-3CA9-480D-B67E-2488C5C79EF0}">
      <dgm:prSet phldrT="[Текст]"/>
      <dgm:spPr/>
      <dgm:t>
        <a:bodyPr/>
        <a:lstStyle/>
        <a:p>
          <a:r>
            <a:rPr lang="ru-RU" dirty="0" smtClean="0"/>
            <a:t>«Профессиональное обучение без границ» </a:t>
          </a:r>
        </a:p>
        <a:p>
          <a:r>
            <a:rPr lang="ru-RU" dirty="0" smtClean="0"/>
            <a:t>От 4-х часов в неделю</a:t>
          </a:r>
          <a:endParaRPr lang="ru-RU" dirty="0"/>
        </a:p>
      </dgm:t>
    </dgm:pt>
    <dgm:pt modelId="{38637716-B54A-4EC1-A386-3F248D37ABAC}" type="parTrans" cxnId="{CD8C4349-7742-46FE-9157-32BECB90A1B9}">
      <dgm:prSet/>
      <dgm:spPr/>
      <dgm:t>
        <a:bodyPr/>
        <a:lstStyle/>
        <a:p>
          <a:endParaRPr lang="ru-RU"/>
        </a:p>
      </dgm:t>
    </dgm:pt>
    <dgm:pt modelId="{6E322B46-8117-4171-8A84-8F7D04329C5C}" type="sibTrans" cxnId="{CD8C4349-7742-46FE-9157-32BECB90A1B9}">
      <dgm:prSet/>
      <dgm:spPr/>
      <dgm:t>
        <a:bodyPr/>
        <a:lstStyle/>
        <a:p>
          <a:endParaRPr lang="ru-RU"/>
        </a:p>
      </dgm:t>
    </dgm:pt>
    <dgm:pt modelId="{969AE25A-420C-4B09-8D91-37C5BA574DE6}" type="pres">
      <dgm:prSet presAssocID="{76FF3E7E-9F68-4F8B-BA55-A5F0827595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C7C729-A51B-466F-8C1B-73769F93F621}" type="pres">
      <dgm:prSet presAssocID="{C4FA7903-0E2B-4508-B61C-623B3CBEB280}" presName="composite" presStyleCnt="0"/>
      <dgm:spPr/>
    </dgm:pt>
    <dgm:pt modelId="{BB0F9F95-035E-4457-B196-838F840D8709}" type="pres">
      <dgm:prSet presAssocID="{C4FA7903-0E2B-4508-B61C-623B3CBEB280}" presName="imagSh" presStyleLbl="b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A24679D-A142-49A9-8231-95910C216677}" type="pres">
      <dgm:prSet presAssocID="{C4FA7903-0E2B-4508-B61C-623B3CBEB280}" presName="tx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10B06-4532-4348-A29F-3A3FAB1646BA}" type="pres">
      <dgm:prSet presAssocID="{C4FA737D-A074-4D96-90CE-9CBF5AE350B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B2C77439-DB14-4C33-A262-1F37E35AD4F7}" type="pres">
      <dgm:prSet presAssocID="{C4FA737D-A074-4D96-90CE-9CBF5AE350BB}" presName="connTx" presStyleLbl="sibTrans2D1" presStyleIdx="0" presStyleCnt="2"/>
      <dgm:spPr/>
      <dgm:t>
        <a:bodyPr/>
        <a:lstStyle/>
        <a:p>
          <a:endParaRPr lang="ru-RU"/>
        </a:p>
      </dgm:t>
    </dgm:pt>
    <dgm:pt modelId="{400683DC-E6E7-474B-A2BD-632602B04AD0}" type="pres">
      <dgm:prSet presAssocID="{F207E0AC-651E-4BE0-8A6B-39005AE09509}" presName="composite" presStyleCnt="0"/>
      <dgm:spPr/>
    </dgm:pt>
    <dgm:pt modelId="{B650B3EA-8AE1-4CDD-AB55-D6FDADBFBFED}" type="pres">
      <dgm:prSet presAssocID="{F207E0AC-651E-4BE0-8A6B-39005AE09509}" presName="imagSh" presStyleLbl="b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282C99A-AB3E-4C73-9DD1-0C80732CA408}" type="pres">
      <dgm:prSet presAssocID="{F207E0AC-651E-4BE0-8A6B-39005AE09509}" presName="tx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60F20E-B71B-4EC8-997F-51EE005EC073}" type="pres">
      <dgm:prSet presAssocID="{E77DF060-8201-44C7-91BC-F00355D9656C}" presName="sibTrans" presStyleLbl="sibTrans2D1" presStyleIdx="1" presStyleCnt="2"/>
      <dgm:spPr/>
      <dgm:t>
        <a:bodyPr/>
        <a:lstStyle/>
        <a:p>
          <a:endParaRPr lang="ru-RU"/>
        </a:p>
      </dgm:t>
    </dgm:pt>
    <dgm:pt modelId="{4D01B270-EA4A-46F0-A5FF-2E1BF87F39CD}" type="pres">
      <dgm:prSet presAssocID="{E77DF060-8201-44C7-91BC-F00355D9656C}" presName="connTx" presStyleLbl="sibTrans2D1" presStyleIdx="1" presStyleCnt="2"/>
      <dgm:spPr/>
      <dgm:t>
        <a:bodyPr/>
        <a:lstStyle/>
        <a:p>
          <a:endParaRPr lang="ru-RU"/>
        </a:p>
      </dgm:t>
    </dgm:pt>
    <dgm:pt modelId="{6302BE65-CE7D-4354-B184-555E98299DB0}" type="pres">
      <dgm:prSet presAssocID="{46794C9F-3CA9-480D-B67E-2488C5C79EF0}" presName="composite" presStyleCnt="0"/>
      <dgm:spPr/>
    </dgm:pt>
    <dgm:pt modelId="{708F3322-B17A-4106-8788-E8D5F8C2C9AA}" type="pres">
      <dgm:prSet presAssocID="{46794C9F-3CA9-480D-B67E-2488C5C79EF0}" presName="imagSh" presStyleLbl="b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2244979-23F6-4B0A-AB3D-F6FCCAAF8E75}" type="pres">
      <dgm:prSet presAssocID="{46794C9F-3CA9-480D-B67E-2488C5C79EF0}" presName="txNode" presStyleLbl="node1" presStyleIdx="2" presStyleCnt="3" custLinFactNeighborX="212" custLinFactNeighborY="31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99F552-D32D-48F1-BA17-0E3346CC605E}" type="presOf" srcId="{C4FA737D-A074-4D96-90CE-9CBF5AE350BB}" destId="{9CF10B06-4532-4348-A29F-3A3FAB1646BA}" srcOrd="0" destOrd="0" presId="urn:microsoft.com/office/officeart/2005/8/layout/hProcess10"/>
    <dgm:cxn modelId="{27207CB1-4084-4234-9E34-9607E2A91E89}" type="presOf" srcId="{C4FA737D-A074-4D96-90CE-9CBF5AE350BB}" destId="{B2C77439-DB14-4C33-A262-1F37E35AD4F7}" srcOrd="1" destOrd="0" presId="urn:microsoft.com/office/officeart/2005/8/layout/hProcess10"/>
    <dgm:cxn modelId="{B4379C77-6BAF-4D99-9B08-E656B0E23F9B}" type="presOf" srcId="{76FF3E7E-9F68-4F8B-BA55-A5F0827595E7}" destId="{969AE25A-420C-4B09-8D91-37C5BA574DE6}" srcOrd="0" destOrd="0" presId="urn:microsoft.com/office/officeart/2005/8/layout/hProcess10"/>
    <dgm:cxn modelId="{2BE61E63-4FA4-4EE7-BBD9-6C21B41085A9}" type="presOf" srcId="{F207E0AC-651E-4BE0-8A6B-39005AE09509}" destId="{2282C99A-AB3E-4C73-9DD1-0C80732CA408}" srcOrd="0" destOrd="0" presId="urn:microsoft.com/office/officeart/2005/8/layout/hProcess10"/>
    <dgm:cxn modelId="{30169C41-F8BC-4C7A-9D2E-6F1EB0D09820}" type="presOf" srcId="{46794C9F-3CA9-480D-B67E-2488C5C79EF0}" destId="{A2244979-23F6-4B0A-AB3D-F6FCCAAF8E75}" srcOrd="0" destOrd="0" presId="urn:microsoft.com/office/officeart/2005/8/layout/hProcess10"/>
    <dgm:cxn modelId="{CD8C4349-7742-46FE-9157-32BECB90A1B9}" srcId="{76FF3E7E-9F68-4F8B-BA55-A5F0827595E7}" destId="{46794C9F-3CA9-480D-B67E-2488C5C79EF0}" srcOrd="2" destOrd="0" parTransId="{38637716-B54A-4EC1-A386-3F248D37ABAC}" sibTransId="{6E322B46-8117-4171-8A84-8F7D04329C5C}"/>
    <dgm:cxn modelId="{5B87B83F-A580-4046-8A80-446D12335781}" srcId="{76FF3E7E-9F68-4F8B-BA55-A5F0827595E7}" destId="{C4FA7903-0E2B-4508-B61C-623B3CBEB280}" srcOrd="0" destOrd="0" parTransId="{F73F6956-EB55-4615-BC35-8203BDFD196C}" sibTransId="{C4FA737D-A074-4D96-90CE-9CBF5AE350BB}"/>
    <dgm:cxn modelId="{498CB03A-4272-4A57-8264-1B69900A55C0}" type="presOf" srcId="{E77DF060-8201-44C7-91BC-F00355D9656C}" destId="{0260F20E-B71B-4EC8-997F-51EE005EC073}" srcOrd="0" destOrd="0" presId="urn:microsoft.com/office/officeart/2005/8/layout/hProcess10"/>
    <dgm:cxn modelId="{482A0B71-4EA1-45CB-9BEC-79045F780767}" type="presOf" srcId="{C4FA7903-0E2B-4508-B61C-623B3CBEB280}" destId="{6A24679D-A142-49A9-8231-95910C216677}" srcOrd="0" destOrd="0" presId="urn:microsoft.com/office/officeart/2005/8/layout/hProcess10"/>
    <dgm:cxn modelId="{4F46C7B1-433A-474B-B554-E3D21C7E803C}" type="presOf" srcId="{E77DF060-8201-44C7-91BC-F00355D9656C}" destId="{4D01B270-EA4A-46F0-A5FF-2E1BF87F39CD}" srcOrd="1" destOrd="0" presId="urn:microsoft.com/office/officeart/2005/8/layout/hProcess10"/>
    <dgm:cxn modelId="{F0ADFB53-2159-4D17-8A39-1A6E68B27D22}" srcId="{76FF3E7E-9F68-4F8B-BA55-A5F0827595E7}" destId="{F207E0AC-651E-4BE0-8A6B-39005AE09509}" srcOrd="1" destOrd="0" parTransId="{D4FCA88E-1F8D-4AC5-A2D1-7ECEB40CBA15}" sibTransId="{E77DF060-8201-44C7-91BC-F00355D9656C}"/>
    <dgm:cxn modelId="{D8519C1A-E232-4C8E-86B8-3548E875A77A}" type="presParOf" srcId="{969AE25A-420C-4B09-8D91-37C5BA574DE6}" destId="{D7C7C729-A51B-466F-8C1B-73769F93F621}" srcOrd="0" destOrd="0" presId="urn:microsoft.com/office/officeart/2005/8/layout/hProcess10"/>
    <dgm:cxn modelId="{2FBBB390-504B-40BE-BED4-40F4AAD817DE}" type="presParOf" srcId="{D7C7C729-A51B-466F-8C1B-73769F93F621}" destId="{BB0F9F95-035E-4457-B196-838F840D8709}" srcOrd="0" destOrd="0" presId="urn:microsoft.com/office/officeart/2005/8/layout/hProcess10"/>
    <dgm:cxn modelId="{00C80F44-B151-4E91-96CA-0F4B2A15581C}" type="presParOf" srcId="{D7C7C729-A51B-466F-8C1B-73769F93F621}" destId="{6A24679D-A142-49A9-8231-95910C216677}" srcOrd="1" destOrd="0" presId="urn:microsoft.com/office/officeart/2005/8/layout/hProcess10"/>
    <dgm:cxn modelId="{57A9FAE6-D352-41D9-AD97-EC8731F1D693}" type="presParOf" srcId="{969AE25A-420C-4B09-8D91-37C5BA574DE6}" destId="{9CF10B06-4532-4348-A29F-3A3FAB1646BA}" srcOrd="1" destOrd="0" presId="urn:microsoft.com/office/officeart/2005/8/layout/hProcess10"/>
    <dgm:cxn modelId="{8A8FA0C6-B0E6-4702-898F-53EC47C0DC44}" type="presParOf" srcId="{9CF10B06-4532-4348-A29F-3A3FAB1646BA}" destId="{B2C77439-DB14-4C33-A262-1F37E35AD4F7}" srcOrd="0" destOrd="0" presId="urn:microsoft.com/office/officeart/2005/8/layout/hProcess10"/>
    <dgm:cxn modelId="{88FDDCC7-3EC5-4F3A-8D63-93C0CCE71A1B}" type="presParOf" srcId="{969AE25A-420C-4B09-8D91-37C5BA574DE6}" destId="{400683DC-E6E7-474B-A2BD-632602B04AD0}" srcOrd="2" destOrd="0" presId="urn:microsoft.com/office/officeart/2005/8/layout/hProcess10"/>
    <dgm:cxn modelId="{275C5B4F-1083-4B85-A72E-8CA366D0164F}" type="presParOf" srcId="{400683DC-E6E7-474B-A2BD-632602B04AD0}" destId="{B650B3EA-8AE1-4CDD-AB55-D6FDADBFBFED}" srcOrd="0" destOrd="0" presId="urn:microsoft.com/office/officeart/2005/8/layout/hProcess10"/>
    <dgm:cxn modelId="{444D02EE-91D1-4F34-ADE9-55ADFEC0EF5A}" type="presParOf" srcId="{400683DC-E6E7-474B-A2BD-632602B04AD0}" destId="{2282C99A-AB3E-4C73-9DD1-0C80732CA408}" srcOrd="1" destOrd="0" presId="urn:microsoft.com/office/officeart/2005/8/layout/hProcess10"/>
    <dgm:cxn modelId="{A215FB77-468F-416B-A19F-96A822A351E5}" type="presParOf" srcId="{969AE25A-420C-4B09-8D91-37C5BA574DE6}" destId="{0260F20E-B71B-4EC8-997F-51EE005EC073}" srcOrd="3" destOrd="0" presId="urn:microsoft.com/office/officeart/2005/8/layout/hProcess10"/>
    <dgm:cxn modelId="{B9211DD4-38C1-4389-9878-AAC635A8070E}" type="presParOf" srcId="{0260F20E-B71B-4EC8-997F-51EE005EC073}" destId="{4D01B270-EA4A-46F0-A5FF-2E1BF87F39CD}" srcOrd="0" destOrd="0" presId="urn:microsoft.com/office/officeart/2005/8/layout/hProcess10"/>
    <dgm:cxn modelId="{07D94B42-F61C-4E15-9404-EF8EBF1134D5}" type="presParOf" srcId="{969AE25A-420C-4B09-8D91-37C5BA574DE6}" destId="{6302BE65-CE7D-4354-B184-555E98299DB0}" srcOrd="4" destOrd="0" presId="urn:microsoft.com/office/officeart/2005/8/layout/hProcess10"/>
    <dgm:cxn modelId="{6B5C228C-E5EE-4401-A00B-C93CF7556811}" type="presParOf" srcId="{6302BE65-CE7D-4354-B184-555E98299DB0}" destId="{708F3322-B17A-4106-8788-E8D5F8C2C9AA}" srcOrd="0" destOrd="0" presId="urn:microsoft.com/office/officeart/2005/8/layout/hProcess10"/>
    <dgm:cxn modelId="{16880161-C07D-4602-B735-524C9223EB25}" type="presParOf" srcId="{6302BE65-CE7D-4354-B184-555E98299DB0}" destId="{A2244979-23F6-4B0A-AB3D-F6FCCAAF8E75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CB980D-F4E2-4BD4-8B54-788DB706118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CD0860-7A16-46B9-A0E1-43F0346C0103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scene3d>
          <a:camera prst="orthographicFront">
            <a:rot lat="0" lon="0" rev="10800000"/>
          </a:camera>
          <a:lightRig rig="threePt" dir="t"/>
        </a:scene3d>
      </dgm:spPr>
      <dgm:t>
        <a:bodyPr/>
        <a:lstStyle/>
        <a:p>
          <a:endParaRPr lang="ru-RU" dirty="0"/>
        </a:p>
      </dgm:t>
    </dgm:pt>
    <dgm:pt modelId="{4F74CB00-42FA-4BB0-A152-EC0CA4ADCB8A}" type="parTrans" cxnId="{A4D7F230-8F87-4261-9DE0-8C808E0D53DF}">
      <dgm:prSet/>
      <dgm:spPr/>
      <dgm:t>
        <a:bodyPr/>
        <a:lstStyle/>
        <a:p>
          <a:endParaRPr lang="ru-RU"/>
        </a:p>
      </dgm:t>
    </dgm:pt>
    <dgm:pt modelId="{3254E8E8-6B26-4073-BCC8-D4A13A42B72C}" type="sibTrans" cxnId="{A4D7F230-8F87-4261-9DE0-8C808E0D53DF}">
      <dgm:prSet/>
      <dgm:spPr/>
      <dgm:t>
        <a:bodyPr/>
        <a:lstStyle/>
        <a:p>
          <a:endParaRPr lang="ru-RU"/>
        </a:p>
      </dgm:t>
    </dgm:pt>
    <dgm:pt modelId="{D6862C80-184D-44FA-860E-5059BA4F2B77}">
      <dgm:prSet phldrT="[Текст]" custT="1"/>
      <dgm:spPr/>
      <dgm:t>
        <a:bodyPr/>
        <a:lstStyle/>
        <a:p>
          <a:r>
            <a:rPr lang="ru-RU" sz="2200" dirty="0" smtClean="0"/>
            <a:t>Работа по развитию талантов школьников в условиях образовательной организации</a:t>
          </a:r>
          <a:endParaRPr lang="ru-RU" sz="2200" dirty="0"/>
        </a:p>
      </dgm:t>
    </dgm:pt>
    <dgm:pt modelId="{3E2DC678-6836-42D5-9CAF-634FB5DA0E33}" type="parTrans" cxnId="{6779CFC2-B98D-4BEE-8A2E-7963939390A0}">
      <dgm:prSet/>
      <dgm:spPr/>
      <dgm:t>
        <a:bodyPr/>
        <a:lstStyle/>
        <a:p>
          <a:endParaRPr lang="ru-RU"/>
        </a:p>
      </dgm:t>
    </dgm:pt>
    <dgm:pt modelId="{A1FAC938-7E5A-4C50-BA05-BEC67489EAB7}" type="sibTrans" cxnId="{6779CFC2-B98D-4BEE-8A2E-7963939390A0}">
      <dgm:prSet/>
      <dgm:spPr/>
      <dgm:t>
        <a:bodyPr/>
        <a:lstStyle/>
        <a:p>
          <a:endParaRPr lang="ru-RU"/>
        </a:p>
      </dgm:t>
    </dgm:pt>
    <dgm:pt modelId="{E0463EE4-55C1-41E5-B97C-A28234764942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B509E9A3-13D8-483B-AA05-F19E5D6458A3}" type="parTrans" cxnId="{633685BF-42EA-4E1A-99B9-A88A3467224A}">
      <dgm:prSet/>
      <dgm:spPr/>
      <dgm:t>
        <a:bodyPr/>
        <a:lstStyle/>
        <a:p>
          <a:endParaRPr lang="ru-RU"/>
        </a:p>
      </dgm:t>
    </dgm:pt>
    <dgm:pt modelId="{8EB51CBB-F66B-4F67-9DD0-EBB5CC84CC20}" type="sibTrans" cxnId="{633685BF-42EA-4E1A-99B9-A88A3467224A}">
      <dgm:prSet/>
      <dgm:spPr/>
      <dgm:t>
        <a:bodyPr/>
        <a:lstStyle/>
        <a:p>
          <a:endParaRPr lang="ru-RU"/>
        </a:p>
      </dgm:t>
    </dgm:pt>
    <dgm:pt modelId="{AB8192A2-F24D-4920-9334-35F51A9717EA}">
      <dgm:prSet phldrT="[Текст]" custT="1"/>
      <dgm:spPr/>
      <dgm:t>
        <a:bodyPr/>
        <a:lstStyle/>
        <a:p>
          <a:r>
            <a:rPr lang="ru-RU" sz="2200" dirty="0" smtClean="0"/>
            <a:t>Летняя </a:t>
          </a:r>
          <a:r>
            <a:rPr lang="ru-RU" sz="2200" dirty="0" err="1" smtClean="0"/>
            <a:t>стажировочная</a:t>
          </a:r>
          <a:r>
            <a:rPr lang="ru-RU" sz="2200" dirty="0" smtClean="0"/>
            <a:t> практика на базе вузов и </a:t>
          </a:r>
          <a:r>
            <a:rPr lang="ru-RU" sz="2200" dirty="0" err="1" smtClean="0"/>
            <a:t>предприятий-социальных</a:t>
          </a:r>
          <a:r>
            <a:rPr lang="ru-RU" sz="2200" dirty="0" smtClean="0"/>
            <a:t> партнеров</a:t>
          </a:r>
          <a:endParaRPr lang="ru-RU" sz="2200" dirty="0"/>
        </a:p>
      </dgm:t>
    </dgm:pt>
    <dgm:pt modelId="{3D2DFE02-F203-4741-B038-0E8E40CBC1E5}" type="parTrans" cxnId="{38E1E8ED-A3C2-4728-B576-AE0AE8D160CF}">
      <dgm:prSet/>
      <dgm:spPr/>
      <dgm:t>
        <a:bodyPr/>
        <a:lstStyle/>
        <a:p>
          <a:endParaRPr lang="ru-RU"/>
        </a:p>
      </dgm:t>
    </dgm:pt>
    <dgm:pt modelId="{9019F33D-3CC2-46EA-B8A0-CE55DA4363CB}" type="sibTrans" cxnId="{38E1E8ED-A3C2-4728-B576-AE0AE8D160CF}">
      <dgm:prSet/>
      <dgm:spPr/>
      <dgm:t>
        <a:bodyPr/>
        <a:lstStyle/>
        <a:p>
          <a:endParaRPr lang="ru-RU"/>
        </a:p>
      </dgm:t>
    </dgm:pt>
    <dgm:pt modelId="{8D4A57FC-2087-411A-A753-C44ACF23B06B}">
      <dgm:prSet phldrT="[Текст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1D750C14-E675-43D1-831D-01D212184C89}" type="parTrans" cxnId="{ADB2C55A-4C40-4547-9E64-91F7A9CBF91A}">
      <dgm:prSet/>
      <dgm:spPr/>
      <dgm:t>
        <a:bodyPr/>
        <a:lstStyle/>
        <a:p>
          <a:endParaRPr lang="ru-RU"/>
        </a:p>
      </dgm:t>
    </dgm:pt>
    <dgm:pt modelId="{44B1823B-6290-48D7-A091-322889B2B3F0}" type="sibTrans" cxnId="{ADB2C55A-4C40-4547-9E64-91F7A9CBF91A}">
      <dgm:prSet/>
      <dgm:spPr/>
      <dgm:t>
        <a:bodyPr/>
        <a:lstStyle/>
        <a:p>
          <a:endParaRPr lang="ru-RU"/>
        </a:p>
      </dgm:t>
    </dgm:pt>
    <dgm:pt modelId="{CB165C75-E7A6-4C06-806A-05FABEB1E3B9}">
      <dgm:prSet phldrT="[Текст]" custT="1"/>
      <dgm:spPr/>
      <dgm:t>
        <a:bodyPr/>
        <a:lstStyle/>
        <a:p>
          <a:r>
            <a:rPr lang="ru-RU" sz="2200" dirty="0" smtClean="0"/>
            <a:t>Отработка</a:t>
          </a:r>
          <a:r>
            <a:rPr lang="ru-RU" sz="2200" baseline="0" dirty="0" smtClean="0"/>
            <a:t> практических навыков на площадках социальных партнеров</a:t>
          </a:r>
          <a:endParaRPr lang="ru-RU" sz="2200" dirty="0"/>
        </a:p>
      </dgm:t>
    </dgm:pt>
    <dgm:pt modelId="{6D1423F9-F9DD-499F-AC41-9B83AE5F9860}" type="parTrans" cxnId="{4EB37D63-8CCD-4A60-A339-1D45DE2819AA}">
      <dgm:prSet/>
      <dgm:spPr/>
      <dgm:t>
        <a:bodyPr/>
        <a:lstStyle/>
        <a:p>
          <a:endParaRPr lang="ru-RU"/>
        </a:p>
      </dgm:t>
    </dgm:pt>
    <dgm:pt modelId="{EAB4C808-AE0F-4A03-99D6-7840F1123FF3}" type="sibTrans" cxnId="{4EB37D63-8CCD-4A60-A339-1D45DE2819AA}">
      <dgm:prSet/>
      <dgm:spPr/>
      <dgm:t>
        <a:bodyPr/>
        <a:lstStyle/>
        <a:p>
          <a:endParaRPr lang="ru-RU"/>
        </a:p>
      </dgm:t>
    </dgm:pt>
    <dgm:pt modelId="{AC6CDBC8-083C-4CCE-959D-71585E9C0DD8}">
      <dgm:prSet phldrT="[Текст]"/>
      <dgm:spPr/>
      <dgm:t>
        <a:bodyPr/>
        <a:lstStyle/>
        <a:p>
          <a:endParaRPr lang="ru-RU" sz="2000" dirty="0"/>
        </a:p>
      </dgm:t>
    </dgm:pt>
    <dgm:pt modelId="{98BEE9C7-EE3E-4F49-AD2C-62AAB9438BC9}" type="parTrans" cxnId="{6AFF15D3-3D73-4276-AE6D-C66957053D6A}">
      <dgm:prSet/>
      <dgm:spPr/>
      <dgm:t>
        <a:bodyPr/>
        <a:lstStyle/>
        <a:p>
          <a:endParaRPr lang="ru-RU"/>
        </a:p>
      </dgm:t>
    </dgm:pt>
    <dgm:pt modelId="{61DA559D-9808-41CB-984A-A1078E1A3D5F}" type="sibTrans" cxnId="{6AFF15D3-3D73-4276-AE6D-C66957053D6A}">
      <dgm:prSet/>
      <dgm:spPr/>
      <dgm:t>
        <a:bodyPr/>
        <a:lstStyle/>
        <a:p>
          <a:endParaRPr lang="ru-RU"/>
        </a:p>
      </dgm:t>
    </dgm:pt>
    <dgm:pt modelId="{5829D107-F470-4A42-A668-20909A88920A}">
      <dgm:prSet custT="1"/>
      <dgm:spPr/>
      <dgm:t>
        <a:bodyPr/>
        <a:lstStyle/>
        <a:p>
          <a:r>
            <a:rPr lang="ru-RU" sz="2200" dirty="0" smtClean="0"/>
            <a:t>Отбор предприятиями-партнерами обучающихся образовательных организаций для участия в Национальном чемпионате </a:t>
          </a:r>
          <a:endParaRPr lang="ru-RU" sz="2200" dirty="0"/>
        </a:p>
      </dgm:t>
    </dgm:pt>
    <dgm:pt modelId="{AED84BDB-EC29-43D0-922B-8B1468B9D80D}" type="parTrans" cxnId="{09DEA2B0-6CF2-4CC2-8D8E-4A4E6C0CEA31}">
      <dgm:prSet/>
      <dgm:spPr/>
      <dgm:t>
        <a:bodyPr/>
        <a:lstStyle/>
        <a:p>
          <a:endParaRPr lang="ru-RU"/>
        </a:p>
      </dgm:t>
    </dgm:pt>
    <dgm:pt modelId="{BE434AFF-169A-41B4-A4DC-9E554F59C00D}" type="sibTrans" cxnId="{09DEA2B0-6CF2-4CC2-8D8E-4A4E6C0CEA31}">
      <dgm:prSet/>
      <dgm:spPr/>
      <dgm:t>
        <a:bodyPr/>
        <a:lstStyle/>
        <a:p>
          <a:endParaRPr lang="ru-RU"/>
        </a:p>
      </dgm:t>
    </dgm:pt>
    <dgm:pt modelId="{64CE4832-716E-4023-B06A-343F1E66F49C}">
      <dgm:prSet phldrT="[Текст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3C3897D-FE99-4F8A-B56A-DAE22FB3B95D}" type="sibTrans" cxnId="{69E7BA48-696A-45EB-B5B5-B4D0FD2CF25C}">
      <dgm:prSet/>
      <dgm:spPr/>
      <dgm:t>
        <a:bodyPr/>
        <a:lstStyle/>
        <a:p>
          <a:endParaRPr lang="ru-RU"/>
        </a:p>
      </dgm:t>
    </dgm:pt>
    <dgm:pt modelId="{4D10B5BE-1D68-4E2E-8C8F-569208ED1066}" type="parTrans" cxnId="{69E7BA48-696A-45EB-B5B5-B4D0FD2CF25C}">
      <dgm:prSet/>
      <dgm:spPr/>
      <dgm:t>
        <a:bodyPr/>
        <a:lstStyle/>
        <a:p>
          <a:endParaRPr lang="ru-RU"/>
        </a:p>
      </dgm:t>
    </dgm:pt>
    <dgm:pt modelId="{A50B1DFF-24A1-48E6-B152-B08554E1DC4C}" type="pres">
      <dgm:prSet presAssocID="{26CB980D-F4E2-4BD4-8B54-788DB706118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7CDA18-ACF6-4CCE-A446-E53C88976AA0}" type="pres">
      <dgm:prSet presAssocID="{D0CD0860-7A16-46B9-A0E1-43F0346C0103}" presName="linNode" presStyleCnt="0"/>
      <dgm:spPr/>
    </dgm:pt>
    <dgm:pt modelId="{46526F70-BF9B-4917-8CDC-D353545CC1D1}" type="pres">
      <dgm:prSet presAssocID="{D0CD0860-7A16-46B9-A0E1-43F0346C0103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6C793C-7DF6-4B4C-B43A-AC8D49CC8628}" type="pres">
      <dgm:prSet presAssocID="{D0CD0860-7A16-46B9-A0E1-43F0346C0103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A2F4F-041F-4FC4-9CE0-505952768D74}" type="pres">
      <dgm:prSet presAssocID="{3254E8E8-6B26-4073-BCC8-D4A13A42B72C}" presName="spacing" presStyleCnt="0"/>
      <dgm:spPr/>
    </dgm:pt>
    <dgm:pt modelId="{0CEEEC72-4582-4141-901B-838A35A1167B}" type="pres">
      <dgm:prSet presAssocID="{E0463EE4-55C1-41E5-B97C-A28234764942}" presName="linNode" presStyleCnt="0"/>
      <dgm:spPr/>
    </dgm:pt>
    <dgm:pt modelId="{EEFFC33C-DC7C-45AD-906F-54E92169CEF1}" type="pres">
      <dgm:prSet presAssocID="{E0463EE4-55C1-41E5-B97C-A28234764942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BF003B-926B-43B7-98DE-3D373753B309}" type="pres">
      <dgm:prSet presAssocID="{E0463EE4-55C1-41E5-B97C-A2823476494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AFF6B-C8D7-4602-BEF0-5DE80FA62544}" type="pres">
      <dgm:prSet presAssocID="{8EB51CBB-F66B-4F67-9DD0-EBB5CC84CC20}" presName="spacing" presStyleCnt="0"/>
      <dgm:spPr/>
    </dgm:pt>
    <dgm:pt modelId="{AC21C473-CD1E-4C37-9872-B5A1E99A4AAF}" type="pres">
      <dgm:prSet presAssocID="{8D4A57FC-2087-411A-A753-C44ACF23B06B}" presName="linNode" presStyleCnt="0"/>
      <dgm:spPr/>
    </dgm:pt>
    <dgm:pt modelId="{FD88A972-0B2E-48C3-B36F-96BB97114922}" type="pres">
      <dgm:prSet presAssocID="{8D4A57FC-2087-411A-A753-C44ACF23B06B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E3EC2C-345C-4644-9036-5CC6625AD762}" type="pres">
      <dgm:prSet presAssocID="{8D4A57FC-2087-411A-A753-C44ACF23B06B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5A395B-09EF-4C7E-B9DC-C9CF7AAAD232}" type="pres">
      <dgm:prSet presAssocID="{44B1823B-6290-48D7-A091-322889B2B3F0}" presName="spacing" presStyleCnt="0"/>
      <dgm:spPr/>
    </dgm:pt>
    <dgm:pt modelId="{3B91CEA9-3C27-42AA-92C0-F3BA9E8B32B8}" type="pres">
      <dgm:prSet presAssocID="{64CE4832-716E-4023-B06A-343F1E66F49C}" presName="linNode" presStyleCnt="0"/>
      <dgm:spPr/>
    </dgm:pt>
    <dgm:pt modelId="{F607758E-2C30-427D-A732-6AB7AA128985}" type="pres">
      <dgm:prSet presAssocID="{64CE4832-716E-4023-B06A-343F1E66F49C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74E29-A822-4B69-910C-978478336233}" type="pres">
      <dgm:prSet presAssocID="{64CE4832-716E-4023-B06A-343F1E66F49C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45E686-09FA-49B0-B626-DEB7C88E8BDA}" type="presOf" srcId="{D0CD0860-7A16-46B9-A0E1-43F0346C0103}" destId="{46526F70-BF9B-4917-8CDC-D353545CC1D1}" srcOrd="0" destOrd="0" presId="urn:microsoft.com/office/officeart/2005/8/layout/vList6"/>
    <dgm:cxn modelId="{69357ABE-3B93-4532-8059-7E692417722E}" type="presOf" srcId="{5829D107-F470-4A42-A668-20909A88920A}" destId="{9DE3EC2C-345C-4644-9036-5CC6625AD762}" srcOrd="0" destOrd="0" presId="urn:microsoft.com/office/officeart/2005/8/layout/vList6"/>
    <dgm:cxn modelId="{38E1E8ED-A3C2-4728-B576-AE0AE8D160CF}" srcId="{E0463EE4-55C1-41E5-B97C-A28234764942}" destId="{AB8192A2-F24D-4920-9334-35F51A9717EA}" srcOrd="0" destOrd="0" parTransId="{3D2DFE02-F203-4741-B038-0E8E40CBC1E5}" sibTransId="{9019F33D-3CC2-46EA-B8A0-CE55DA4363CB}"/>
    <dgm:cxn modelId="{5E8083FF-3012-431A-875D-E99BD30C183F}" type="presOf" srcId="{E0463EE4-55C1-41E5-B97C-A28234764942}" destId="{EEFFC33C-DC7C-45AD-906F-54E92169CEF1}" srcOrd="0" destOrd="0" presId="urn:microsoft.com/office/officeart/2005/8/layout/vList6"/>
    <dgm:cxn modelId="{ADB2C55A-4C40-4547-9E64-91F7A9CBF91A}" srcId="{26CB980D-F4E2-4BD4-8B54-788DB7061180}" destId="{8D4A57FC-2087-411A-A753-C44ACF23B06B}" srcOrd="2" destOrd="0" parTransId="{1D750C14-E675-43D1-831D-01D212184C89}" sibTransId="{44B1823B-6290-48D7-A091-322889B2B3F0}"/>
    <dgm:cxn modelId="{A704D528-21E2-42E5-A466-782C390F05A1}" type="presOf" srcId="{8D4A57FC-2087-411A-A753-C44ACF23B06B}" destId="{FD88A972-0B2E-48C3-B36F-96BB97114922}" srcOrd="0" destOrd="0" presId="urn:microsoft.com/office/officeart/2005/8/layout/vList6"/>
    <dgm:cxn modelId="{A4D7F230-8F87-4261-9DE0-8C808E0D53DF}" srcId="{26CB980D-F4E2-4BD4-8B54-788DB7061180}" destId="{D0CD0860-7A16-46B9-A0E1-43F0346C0103}" srcOrd="0" destOrd="0" parTransId="{4F74CB00-42FA-4BB0-A152-EC0CA4ADCB8A}" sibTransId="{3254E8E8-6B26-4073-BCC8-D4A13A42B72C}"/>
    <dgm:cxn modelId="{25D70311-8797-454F-8C33-92EB7A214377}" type="presOf" srcId="{64CE4832-716E-4023-B06A-343F1E66F49C}" destId="{F607758E-2C30-427D-A732-6AB7AA128985}" srcOrd="0" destOrd="0" presId="urn:microsoft.com/office/officeart/2005/8/layout/vList6"/>
    <dgm:cxn modelId="{C31CBC52-6D2E-4DAD-AEC8-A7A6BCDBAA71}" type="presOf" srcId="{26CB980D-F4E2-4BD4-8B54-788DB7061180}" destId="{A50B1DFF-24A1-48E6-B152-B08554E1DC4C}" srcOrd="0" destOrd="0" presId="urn:microsoft.com/office/officeart/2005/8/layout/vList6"/>
    <dgm:cxn modelId="{F96C1B82-AFAC-459F-8F7B-744301247CF5}" type="presOf" srcId="{CB165C75-E7A6-4C06-806A-05FABEB1E3B9}" destId="{0CA74E29-A822-4B69-910C-978478336233}" srcOrd="0" destOrd="0" presId="urn:microsoft.com/office/officeart/2005/8/layout/vList6"/>
    <dgm:cxn modelId="{09DEA2B0-6CF2-4CC2-8D8E-4A4E6C0CEA31}" srcId="{8D4A57FC-2087-411A-A753-C44ACF23B06B}" destId="{5829D107-F470-4A42-A668-20909A88920A}" srcOrd="0" destOrd="0" parTransId="{AED84BDB-EC29-43D0-922B-8B1468B9D80D}" sibTransId="{BE434AFF-169A-41B4-A4DC-9E554F59C00D}"/>
    <dgm:cxn modelId="{CCD21327-F701-481C-B153-9B868F077F6B}" type="presOf" srcId="{D6862C80-184D-44FA-860E-5059BA4F2B77}" destId="{9C6C793C-7DF6-4B4C-B43A-AC8D49CC8628}" srcOrd="0" destOrd="0" presId="urn:microsoft.com/office/officeart/2005/8/layout/vList6"/>
    <dgm:cxn modelId="{4EB37D63-8CCD-4A60-A339-1D45DE2819AA}" srcId="{64CE4832-716E-4023-B06A-343F1E66F49C}" destId="{CB165C75-E7A6-4C06-806A-05FABEB1E3B9}" srcOrd="0" destOrd="0" parTransId="{6D1423F9-F9DD-499F-AC41-9B83AE5F9860}" sibTransId="{EAB4C808-AE0F-4A03-99D6-7840F1123FF3}"/>
    <dgm:cxn modelId="{A33F298A-A66E-4D99-88DC-F68CB9261CC6}" type="presOf" srcId="{AC6CDBC8-083C-4CCE-959D-71585E9C0DD8}" destId="{0CA74E29-A822-4B69-910C-978478336233}" srcOrd="0" destOrd="1" presId="urn:microsoft.com/office/officeart/2005/8/layout/vList6"/>
    <dgm:cxn modelId="{633685BF-42EA-4E1A-99B9-A88A3467224A}" srcId="{26CB980D-F4E2-4BD4-8B54-788DB7061180}" destId="{E0463EE4-55C1-41E5-B97C-A28234764942}" srcOrd="1" destOrd="0" parTransId="{B509E9A3-13D8-483B-AA05-F19E5D6458A3}" sibTransId="{8EB51CBB-F66B-4F67-9DD0-EBB5CC84CC20}"/>
    <dgm:cxn modelId="{6AFF15D3-3D73-4276-AE6D-C66957053D6A}" srcId="{64CE4832-716E-4023-B06A-343F1E66F49C}" destId="{AC6CDBC8-083C-4CCE-959D-71585E9C0DD8}" srcOrd="1" destOrd="0" parTransId="{98BEE9C7-EE3E-4F49-AD2C-62AAB9438BC9}" sibTransId="{61DA559D-9808-41CB-984A-A1078E1A3D5F}"/>
    <dgm:cxn modelId="{232DD838-CC7B-4C9B-B643-C379F44F9B65}" type="presOf" srcId="{AB8192A2-F24D-4920-9334-35F51A9717EA}" destId="{F1BF003B-926B-43B7-98DE-3D373753B309}" srcOrd="0" destOrd="0" presId="urn:microsoft.com/office/officeart/2005/8/layout/vList6"/>
    <dgm:cxn modelId="{6779CFC2-B98D-4BEE-8A2E-7963939390A0}" srcId="{D0CD0860-7A16-46B9-A0E1-43F0346C0103}" destId="{D6862C80-184D-44FA-860E-5059BA4F2B77}" srcOrd="0" destOrd="0" parTransId="{3E2DC678-6836-42D5-9CAF-634FB5DA0E33}" sibTransId="{A1FAC938-7E5A-4C50-BA05-BEC67489EAB7}"/>
    <dgm:cxn modelId="{69E7BA48-696A-45EB-B5B5-B4D0FD2CF25C}" srcId="{26CB980D-F4E2-4BD4-8B54-788DB7061180}" destId="{64CE4832-716E-4023-B06A-343F1E66F49C}" srcOrd="3" destOrd="0" parTransId="{4D10B5BE-1D68-4E2E-8C8F-569208ED1066}" sibTransId="{33C3897D-FE99-4F8A-B56A-DAE22FB3B95D}"/>
    <dgm:cxn modelId="{BC0BF96D-A5A9-418C-B67B-4A23D5532878}" type="presParOf" srcId="{A50B1DFF-24A1-48E6-B152-B08554E1DC4C}" destId="{E27CDA18-ACF6-4CCE-A446-E53C88976AA0}" srcOrd="0" destOrd="0" presId="urn:microsoft.com/office/officeart/2005/8/layout/vList6"/>
    <dgm:cxn modelId="{705B0E6D-110A-4402-B50B-508014ACE5B1}" type="presParOf" srcId="{E27CDA18-ACF6-4CCE-A446-E53C88976AA0}" destId="{46526F70-BF9B-4917-8CDC-D353545CC1D1}" srcOrd="0" destOrd="0" presId="urn:microsoft.com/office/officeart/2005/8/layout/vList6"/>
    <dgm:cxn modelId="{CBAE7F72-D2EC-44D4-BAEF-52D9CFFA2E5B}" type="presParOf" srcId="{E27CDA18-ACF6-4CCE-A446-E53C88976AA0}" destId="{9C6C793C-7DF6-4B4C-B43A-AC8D49CC8628}" srcOrd="1" destOrd="0" presId="urn:microsoft.com/office/officeart/2005/8/layout/vList6"/>
    <dgm:cxn modelId="{22C0266F-68F1-4DB0-A31C-2BC5325ECF3E}" type="presParOf" srcId="{A50B1DFF-24A1-48E6-B152-B08554E1DC4C}" destId="{C52A2F4F-041F-4FC4-9CE0-505952768D74}" srcOrd="1" destOrd="0" presId="urn:microsoft.com/office/officeart/2005/8/layout/vList6"/>
    <dgm:cxn modelId="{7DCDB70E-A6C7-4155-8CBB-8EACDE1B0ADC}" type="presParOf" srcId="{A50B1DFF-24A1-48E6-B152-B08554E1DC4C}" destId="{0CEEEC72-4582-4141-901B-838A35A1167B}" srcOrd="2" destOrd="0" presId="urn:microsoft.com/office/officeart/2005/8/layout/vList6"/>
    <dgm:cxn modelId="{089401EF-C9F8-4594-98D0-DC625813A584}" type="presParOf" srcId="{0CEEEC72-4582-4141-901B-838A35A1167B}" destId="{EEFFC33C-DC7C-45AD-906F-54E92169CEF1}" srcOrd="0" destOrd="0" presId="urn:microsoft.com/office/officeart/2005/8/layout/vList6"/>
    <dgm:cxn modelId="{89FD2B67-1744-4CBC-A245-58EADB7F8843}" type="presParOf" srcId="{0CEEEC72-4582-4141-901B-838A35A1167B}" destId="{F1BF003B-926B-43B7-98DE-3D373753B309}" srcOrd="1" destOrd="0" presId="urn:microsoft.com/office/officeart/2005/8/layout/vList6"/>
    <dgm:cxn modelId="{452E2F93-0605-4ACD-86EC-C6DABF106E8A}" type="presParOf" srcId="{A50B1DFF-24A1-48E6-B152-B08554E1DC4C}" destId="{9D6AFF6B-C8D7-4602-BEF0-5DE80FA62544}" srcOrd="3" destOrd="0" presId="urn:microsoft.com/office/officeart/2005/8/layout/vList6"/>
    <dgm:cxn modelId="{DA883833-1590-4095-A815-2BD71A9E5591}" type="presParOf" srcId="{A50B1DFF-24A1-48E6-B152-B08554E1DC4C}" destId="{AC21C473-CD1E-4C37-9872-B5A1E99A4AAF}" srcOrd="4" destOrd="0" presId="urn:microsoft.com/office/officeart/2005/8/layout/vList6"/>
    <dgm:cxn modelId="{95DA81D2-832F-435D-AF41-7EB7D5709139}" type="presParOf" srcId="{AC21C473-CD1E-4C37-9872-B5A1E99A4AAF}" destId="{FD88A972-0B2E-48C3-B36F-96BB97114922}" srcOrd="0" destOrd="0" presId="urn:microsoft.com/office/officeart/2005/8/layout/vList6"/>
    <dgm:cxn modelId="{7B69C079-1F22-4CB5-A84D-53706F37B962}" type="presParOf" srcId="{AC21C473-CD1E-4C37-9872-B5A1E99A4AAF}" destId="{9DE3EC2C-345C-4644-9036-5CC6625AD762}" srcOrd="1" destOrd="0" presId="urn:microsoft.com/office/officeart/2005/8/layout/vList6"/>
    <dgm:cxn modelId="{4E15B7D5-18D5-44CF-B3C9-FA96DAB6099D}" type="presParOf" srcId="{A50B1DFF-24A1-48E6-B152-B08554E1DC4C}" destId="{B85A395B-09EF-4C7E-B9DC-C9CF7AAAD232}" srcOrd="5" destOrd="0" presId="urn:microsoft.com/office/officeart/2005/8/layout/vList6"/>
    <dgm:cxn modelId="{EFB5D241-6F97-4124-9665-622424565DD5}" type="presParOf" srcId="{A50B1DFF-24A1-48E6-B152-B08554E1DC4C}" destId="{3B91CEA9-3C27-42AA-92C0-F3BA9E8B32B8}" srcOrd="6" destOrd="0" presId="urn:microsoft.com/office/officeart/2005/8/layout/vList6"/>
    <dgm:cxn modelId="{963FE61E-2CA2-43FE-AD15-8F73F1A0C3AB}" type="presParOf" srcId="{3B91CEA9-3C27-42AA-92C0-F3BA9E8B32B8}" destId="{F607758E-2C30-427D-A732-6AB7AA128985}" srcOrd="0" destOrd="0" presId="urn:microsoft.com/office/officeart/2005/8/layout/vList6"/>
    <dgm:cxn modelId="{5BDBA09F-17F0-45F1-A88B-8D2DBEB2F413}" type="presParOf" srcId="{3B91CEA9-3C27-42AA-92C0-F3BA9E8B32B8}" destId="{0CA74E29-A822-4B69-910C-97847833623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419EDC-11B2-4D6B-902F-3D8DFF17E99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CED145-625D-40EE-A15E-3D6DD847177B}">
      <dgm:prSet phldrT="[Текст]"/>
      <dgm:spPr/>
      <dgm:t>
        <a:bodyPr/>
        <a:lstStyle/>
        <a:p>
          <a:r>
            <a:rPr lang="ru-RU" dirty="0" smtClean="0"/>
            <a:t>1 этап </a:t>
          </a:r>
          <a:endParaRPr lang="ru-RU" dirty="0"/>
        </a:p>
      </dgm:t>
    </dgm:pt>
    <dgm:pt modelId="{98DB738B-00B2-43B3-904D-DB9B1B00D4C1}" type="parTrans" cxnId="{62CE6400-119E-4A86-9728-37DAD292E0C5}">
      <dgm:prSet/>
      <dgm:spPr/>
      <dgm:t>
        <a:bodyPr/>
        <a:lstStyle/>
        <a:p>
          <a:endParaRPr lang="ru-RU"/>
        </a:p>
      </dgm:t>
    </dgm:pt>
    <dgm:pt modelId="{5997538D-D84C-43EF-82D2-2ED7A57D7158}" type="sibTrans" cxnId="{62CE6400-119E-4A86-9728-37DAD292E0C5}">
      <dgm:prSet/>
      <dgm:spPr/>
      <dgm:t>
        <a:bodyPr/>
        <a:lstStyle/>
        <a:p>
          <a:endParaRPr lang="ru-RU"/>
        </a:p>
      </dgm:t>
    </dgm:pt>
    <dgm:pt modelId="{0BA49615-0579-4D98-AB81-143DD1B8A9CA}">
      <dgm:prSet phldrT="[Текст]"/>
      <dgm:spPr/>
      <dgm:t>
        <a:bodyPr/>
        <a:lstStyle/>
        <a:p>
          <a:r>
            <a:rPr lang="ru-RU" dirty="0" smtClean="0"/>
            <a:t>Получены навыки работы с оборудованием и программным обеспечением во время летней практики</a:t>
          </a:r>
          <a:endParaRPr lang="ru-RU" dirty="0"/>
        </a:p>
      </dgm:t>
    </dgm:pt>
    <dgm:pt modelId="{A8D56062-71D4-4B17-91D0-2D530BCCC470}" type="parTrans" cxnId="{56509D10-50F5-4B53-B1D6-F71B28416DD8}">
      <dgm:prSet/>
      <dgm:spPr/>
      <dgm:t>
        <a:bodyPr/>
        <a:lstStyle/>
        <a:p>
          <a:endParaRPr lang="ru-RU"/>
        </a:p>
      </dgm:t>
    </dgm:pt>
    <dgm:pt modelId="{458CC819-0087-4950-A5E1-13B3A3FC99DB}" type="sibTrans" cxnId="{56509D10-50F5-4B53-B1D6-F71B28416DD8}">
      <dgm:prSet/>
      <dgm:spPr/>
      <dgm:t>
        <a:bodyPr/>
        <a:lstStyle/>
        <a:p>
          <a:endParaRPr lang="ru-RU"/>
        </a:p>
      </dgm:t>
    </dgm:pt>
    <dgm:pt modelId="{85F07AB5-499D-49C9-AE63-D1F17303D0C6}">
      <dgm:prSet phldrT="[Текст]"/>
      <dgm:spPr/>
      <dgm:t>
        <a:bodyPr/>
        <a:lstStyle/>
        <a:p>
          <a:r>
            <a:rPr lang="ru-RU" dirty="0" smtClean="0"/>
            <a:t>2 этап</a:t>
          </a:r>
          <a:endParaRPr lang="ru-RU" dirty="0"/>
        </a:p>
      </dgm:t>
    </dgm:pt>
    <dgm:pt modelId="{F51DEE0E-B6A6-41F1-A003-42AC4236450B}" type="parTrans" cxnId="{918C3DD0-0921-4956-8CE4-A9D5C2AB559F}">
      <dgm:prSet/>
      <dgm:spPr/>
      <dgm:t>
        <a:bodyPr/>
        <a:lstStyle/>
        <a:p>
          <a:endParaRPr lang="ru-RU"/>
        </a:p>
      </dgm:t>
    </dgm:pt>
    <dgm:pt modelId="{5D68E6BD-F52D-4629-8BCB-8C3BA3F671FA}" type="sibTrans" cxnId="{918C3DD0-0921-4956-8CE4-A9D5C2AB559F}">
      <dgm:prSet/>
      <dgm:spPr/>
      <dgm:t>
        <a:bodyPr/>
        <a:lstStyle/>
        <a:p>
          <a:endParaRPr lang="ru-RU"/>
        </a:p>
      </dgm:t>
    </dgm:pt>
    <dgm:pt modelId="{F5CD05E0-CC04-41F9-9570-AA26054C25AF}">
      <dgm:prSet phldrT="[Текст]"/>
      <dgm:spPr/>
      <dgm:t>
        <a:bodyPr/>
        <a:lstStyle/>
        <a:p>
          <a:r>
            <a:rPr lang="ru-RU" dirty="0" smtClean="0"/>
            <a:t>Обучение по программам дополнительного образования в рамках подготовки к Чемпионату</a:t>
          </a:r>
          <a:endParaRPr lang="ru-RU" dirty="0"/>
        </a:p>
      </dgm:t>
    </dgm:pt>
    <dgm:pt modelId="{E5326867-43CE-43AC-8511-2B9BB63076A1}" type="parTrans" cxnId="{700DFA76-D8AE-4C4B-95F5-35BC0D6A7D24}">
      <dgm:prSet/>
      <dgm:spPr/>
      <dgm:t>
        <a:bodyPr/>
        <a:lstStyle/>
        <a:p>
          <a:endParaRPr lang="ru-RU"/>
        </a:p>
      </dgm:t>
    </dgm:pt>
    <dgm:pt modelId="{C76DBBD4-0E1C-4AB1-876B-F853D2B6BAE8}" type="sibTrans" cxnId="{700DFA76-D8AE-4C4B-95F5-35BC0D6A7D24}">
      <dgm:prSet/>
      <dgm:spPr/>
      <dgm:t>
        <a:bodyPr/>
        <a:lstStyle/>
        <a:p>
          <a:endParaRPr lang="ru-RU"/>
        </a:p>
      </dgm:t>
    </dgm:pt>
    <dgm:pt modelId="{FA29AC8E-1A3C-4451-BFDC-6857C39BC65F}">
      <dgm:prSet phldrT="[Текст]"/>
      <dgm:spPr/>
      <dgm:t>
        <a:bodyPr/>
        <a:lstStyle/>
        <a:p>
          <a:r>
            <a:rPr lang="ru-RU" dirty="0" smtClean="0"/>
            <a:t>3 этап</a:t>
          </a:r>
          <a:endParaRPr lang="ru-RU" dirty="0"/>
        </a:p>
      </dgm:t>
    </dgm:pt>
    <dgm:pt modelId="{B26C4155-3842-491B-AD2A-8333B6F9D925}" type="parTrans" cxnId="{E8BF431E-9EF7-4782-A5F7-8089819499BF}">
      <dgm:prSet/>
      <dgm:spPr/>
      <dgm:t>
        <a:bodyPr/>
        <a:lstStyle/>
        <a:p>
          <a:endParaRPr lang="ru-RU"/>
        </a:p>
      </dgm:t>
    </dgm:pt>
    <dgm:pt modelId="{9643085F-CD75-4905-AC8F-0A93D5448CCA}" type="sibTrans" cxnId="{E8BF431E-9EF7-4782-A5F7-8089819499BF}">
      <dgm:prSet/>
      <dgm:spPr/>
      <dgm:t>
        <a:bodyPr/>
        <a:lstStyle/>
        <a:p>
          <a:endParaRPr lang="ru-RU"/>
        </a:p>
      </dgm:t>
    </dgm:pt>
    <dgm:pt modelId="{CF8C99DE-71FF-498B-9FEB-B703E835085C}">
      <dgm:prSet phldrT="[Текст]"/>
      <dgm:spPr/>
      <dgm:t>
        <a:bodyPr/>
        <a:lstStyle/>
        <a:p>
          <a:r>
            <a:rPr lang="ru-RU" dirty="0" smtClean="0"/>
            <a:t>Подготовка</a:t>
          </a:r>
          <a:r>
            <a:rPr lang="ru-RU" baseline="0" dirty="0" smtClean="0"/>
            <a:t> экспертов-компатриотов для участия в Чемпионате</a:t>
          </a:r>
          <a:endParaRPr lang="ru-RU" dirty="0"/>
        </a:p>
      </dgm:t>
    </dgm:pt>
    <dgm:pt modelId="{7F8CA774-F13F-403D-B481-36216D6AAB67}" type="parTrans" cxnId="{EB49FBC5-CCAC-45C6-AB45-94A9D1CFBEEB}">
      <dgm:prSet/>
      <dgm:spPr/>
      <dgm:t>
        <a:bodyPr/>
        <a:lstStyle/>
        <a:p>
          <a:endParaRPr lang="ru-RU"/>
        </a:p>
      </dgm:t>
    </dgm:pt>
    <dgm:pt modelId="{9D572AAB-0806-48EC-AA46-B5DB955A2854}" type="sibTrans" cxnId="{EB49FBC5-CCAC-45C6-AB45-94A9D1CFBEEB}">
      <dgm:prSet/>
      <dgm:spPr/>
      <dgm:t>
        <a:bodyPr/>
        <a:lstStyle/>
        <a:p>
          <a:endParaRPr lang="ru-RU"/>
        </a:p>
      </dgm:t>
    </dgm:pt>
    <dgm:pt modelId="{4439EC2C-0513-449D-AEE3-001168950B43}">
      <dgm:prSet phldrT="[Текст]"/>
      <dgm:spPr/>
      <dgm:t>
        <a:bodyPr/>
        <a:lstStyle/>
        <a:p>
          <a:r>
            <a:rPr lang="ru-RU" dirty="0" smtClean="0"/>
            <a:t>4 этап</a:t>
          </a:r>
          <a:endParaRPr lang="ru-RU" dirty="0"/>
        </a:p>
      </dgm:t>
    </dgm:pt>
    <dgm:pt modelId="{34E20DC7-1492-492F-8D1F-6B885E6D6467}" type="parTrans" cxnId="{8505C9CD-0280-4B70-98C4-83B43A24C109}">
      <dgm:prSet/>
      <dgm:spPr/>
      <dgm:t>
        <a:bodyPr/>
        <a:lstStyle/>
        <a:p>
          <a:endParaRPr lang="ru-RU"/>
        </a:p>
      </dgm:t>
    </dgm:pt>
    <dgm:pt modelId="{CEAADC5C-450A-4F7C-90A9-CB2E2D7534DC}" type="sibTrans" cxnId="{8505C9CD-0280-4B70-98C4-83B43A24C109}">
      <dgm:prSet/>
      <dgm:spPr/>
      <dgm:t>
        <a:bodyPr/>
        <a:lstStyle/>
        <a:p>
          <a:endParaRPr lang="ru-RU"/>
        </a:p>
      </dgm:t>
    </dgm:pt>
    <dgm:pt modelId="{E20E3B4F-272D-47A4-A9B1-88B926B6B02B}">
      <dgm:prSet/>
      <dgm:spPr/>
      <dgm:t>
        <a:bodyPr/>
        <a:lstStyle/>
        <a:p>
          <a:r>
            <a:rPr lang="ru-RU" dirty="0" smtClean="0"/>
            <a:t>Работа на тренировочных площадках предприятий-партнеров </a:t>
          </a:r>
          <a:endParaRPr lang="ru-RU" dirty="0"/>
        </a:p>
      </dgm:t>
    </dgm:pt>
    <dgm:pt modelId="{76053180-984A-4D63-BF09-A7B8E0603BD0}" type="parTrans" cxnId="{F47180C6-0B29-4EAC-99DC-A18AB7FCD65E}">
      <dgm:prSet/>
      <dgm:spPr/>
      <dgm:t>
        <a:bodyPr/>
        <a:lstStyle/>
        <a:p>
          <a:endParaRPr lang="ru-RU"/>
        </a:p>
      </dgm:t>
    </dgm:pt>
    <dgm:pt modelId="{23E93CA0-364A-43E5-977E-F2CBAA71F2D6}" type="sibTrans" cxnId="{F47180C6-0B29-4EAC-99DC-A18AB7FCD65E}">
      <dgm:prSet/>
      <dgm:spPr/>
      <dgm:t>
        <a:bodyPr/>
        <a:lstStyle/>
        <a:p>
          <a:endParaRPr lang="ru-RU"/>
        </a:p>
      </dgm:t>
    </dgm:pt>
    <dgm:pt modelId="{737C7014-B7FF-4DCC-B7BD-FC094D710CE1}">
      <dgm:prSet phldrT="[Текст]"/>
      <dgm:spPr/>
      <dgm:t>
        <a:bodyPr/>
        <a:lstStyle/>
        <a:p>
          <a:r>
            <a:rPr lang="ru-RU" dirty="0" smtClean="0"/>
            <a:t>2 этап</a:t>
          </a:r>
          <a:endParaRPr lang="ru-RU" dirty="0"/>
        </a:p>
      </dgm:t>
    </dgm:pt>
    <dgm:pt modelId="{38D810F1-CBF3-48DB-AC0F-D085914D8753}" type="parTrans" cxnId="{1CAE1A3E-995B-4E90-996C-DC30786E74FF}">
      <dgm:prSet/>
      <dgm:spPr/>
    </dgm:pt>
    <dgm:pt modelId="{400B1AA7-EA67-42F3-89D0-FCE52EECD603}" type="sibTrans" cxnId="{1CAE1A3E-995B-4E90-996C-DC30786E74FF}">
      <dgm:prSet/>
      <dgm:spPr/>
    </dgm:pt>
    <dgm:pt modelId="{8961856B-1421-4FA8-9EB8-E6E39D61B356}">
      <dgm:prSet/>
      <dgm:spPr/>
      <dgm:t>
        <a:bodyPr/>
        <a:lstStyle/>
        <a:p>
          <a:r>
            <a:rPr lang="ru-RU" dirty="0" smtClean="0"/>
            <a:t>Создание условий для осознанного выбора профессиональной траектории</a:t>
          </a:r>
          <a:endParaRPr lang="ru-RU" dirty="0"/>
        </a:p>
      </dgm:t>
    </dgm:pt>
    <dgm:pt modelId="{E82C1658-0C02-41B0-BD6B-D1A445B42D41}" type="parTrans" cxnId="{6EB4623A-C49E-4688-98F6-9770597385E1}">
      <dgm:prSet/>
      <dgm:spPr/>
    </dgm:pt>
    <dgm:pt modelId="{08658E96-9C04-4A53-8B77-B4E329F8F87F}" type="sibTrans" cxnId="{6EB4623A-C49E-4688-98F6-9770597385E1}">
      <dgm:prSet/>
      <dgm:spPr/>
    </dgm:pt>
    <dgm:pt modelId="{C14FDE6E-A90C-494C-B1BD-27D3356D9FCD}" type="pres">
      <dgm:prSet presAssocID="{BB419EDC-11B2-4D6B-902F-3D8DFF17E99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AA4A97-F556-485E-8C3F-D0EAF7705A6A}" type="pres">
      <dgm:prSet presAssocID="{49CED145-625D-40EE-A15E-3D6DD847177B}" presName="composite" presStyleCnt="0"/>
      <dgm:spPr/>
    </dgm:pt>
    <dgm:pt modelId="{651AA5A8-BAC6-416A-B00B-2D039DE86E5D}" type="pres">
      <dgm:prSet presAssocID="{49CED145-625D-40EE-A15E-3D6DD847177B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6546B6-F789-486C-BC77-EAC5500DE0C1}" type="pres">
      <dgm:prSet presAssocID="{49CED145-625D-40EE-A15E-3D6DD847177B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A0B205-380D-4F55-B24D-10F808963DA3}" type="pres">
      <dgm:prSet presAssocID="{5997538D-D84C-43EF-82D2-2ED7A57D7158}" presName="sp" presStyleCnt="0"/>
      <dgm:spPr/>
    </dgm:pt>
    <dgm:pt modelId="{DDFEF5E1-4F61-4BA4-8281-E6986E00165F}" type="pres">
      <dgm:prSet presAssocID="{737C7014-B7FF-4DCC-B7BD-FC094D710CE1}" presName="composite" presStyleCnt="0"/>
      <dgm:spPr/>
    </dgm:pt>
    <dgm:pt modelId="{A3E7F02F-0797-41EF-AD4D-02E8CC6EB87D}" type="pres">
      <dgm:prSet presAssocID="{737C7014-B7FF-4DCC-B7BD-FC094D710CE1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A23A2-2FA8-4A52-B7F8-E91963A9A27E}" type="pres">
      <dgm:prSet presAssocID="{737C7014-B7FF-4DCC-B7BD-FC094D710CE1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3DE88-0A22-4B63-BE04-2DDC7C015F6C}" type="pres">
      <dgm:prSet presAssocID="{400B1AA7-EA67-42F3-89D0-FCE52EECD603}" presName="sp" presStyleCnt="0"/>
      <dgm:spPr/>
    </dgm:pt>
    <dgm:pt modelId="{9BC461C0-0732-4C29-8EE8-36B9DC45FDA5}" type="pres">
      <dgm:prSet presAssocID="{85F07AB5-499D-49C9-AE63-D1F17303D0C6}" presName="composite" presStyleCnt="0"/>
      <dgm:spPr/>
    </dgm:pt>
    <dgm:pt modelId="{0E6DBC0A-9668-476A-AE4A-2F77896EBB25}" type="pres">
      <dgm:prSet presAssocID="{85F07AB5-499D-49C9-AE63-D1F17303D0C6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C52F15-8E24-4D4D-9BEB-CCAA23D7792C}" type="pres">
      <dgm:prSet presAssocID="{85F07AB5-499D-49C9-AE63-D1F17303D0C6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4600BD-F0BA-4FBF-BED8-8918CB19E918}" type="pres">
      <dgm:prSet presAssocID="{5D68E6BD-F52D-4629-8BCB-8C3BA3F671FA}" presName="sp" presStyleCnt="0"/>
      <dgm:spPr/>
    </dgm:pt>
    <dgm:pt modelId="{758CED64-04BE-480A-8F11-72F559721FF4}" type="pres">
      <dgm:prSet presAssocID="{FA29AC8E-1A3C-4451-BFDC-6857C39BC65F}" presName="composite" presStyleCnt="0"/>
      <dgm:spPr/>
    </dgm:pt>
    <dgm:pt modelId="{237F5B10-5FBC-4A66-BE8A-CFFE669D4522}" type="pres">
      <dgm:prSet presAssocID="{FA29AC8E-1A3C-4451-BFDC-6857C39BC65F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BEB8A6-0322-4D51-BD44-BA5EFACDF009}" type="pres">
      <dgm:prSet presAssocID="{FA29AC8E-1A3C-4451-BFDC-6857C39BC65F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6C2CBD-AB05-445C-9947-A25FE9EA3D28}" type="pres">
      <dgm:prSet presAssocID="{9643085F-CD75-4905-AC8F-0A93D5448CCA}" presName="sp" presStyleCnt="0"/>
      <dgm:spPr/>
    </dgm:pt>
    <dgm:pt modelId="{C272705F-8017-4236-BE70-21696AC580EC}" type="pres">
      <dgm:prSet presAssocID="{4439EC2C-0513-449D-AEE3-001168950B43}" presName="composite" presStyleCnt="0"/>
      <dgm:spPr/>
    </dgm:pt>
    <dgm:pt modelId="{44FAF8DC-7269-4616-A108-4DD312616DFD}" type="pres">
      <dgm:prSet presAssocID="{4439EC2C-0513-449D-AEE3-001168950B43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D61692-9556-4110-B626-2894592DB5A0}" type="pres">
      <dgm:prSet presAssocID="{4439EC2C-0513-449D-AEE3-001168950B43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8C3DD0-0921-4956-8CE4-A9D5C2AB559F}" srcId="{BB419EDC-11B2-4D6B-902F-3D8DFF17E992}" destId="{85F07AB5-499D-49C9-AE63-D1F17303D0C6}" srcOrd="2" destOrd="0" parTransId="{F51DEE0E-B6A6-41F1-A003-42AC4236450B}" sibTransId="{5D68E6BD-F52D-4629-8BCB-8C3BA3F671FA}"/>
    <dgm:cxn modelId="{6EB4623A-C49E-4688-98F6-9770597385E1}" srcId="{49CED145-625D-40EE-A15E-3D6DD847177B}" destId="{8961856B-1421-4FA8-9EB8-E6E39D61B356}" srcOrd="0" destOrd="0" parTransId="{E82C1658-0C02-41B0-BD6B-D1A445B42D41}" sibTransId="{08658E96-9C04-4A53-8B77-B4E329F8F87F}"/>
    <dgm:cxn modelId="{8505C9CD-0280-4B70-98C4-83B43A24C109}" srcId="{BB419EDC-11B2-4D6B-902F-3D8DFF17E992}" destId="{4439EC2C-0513-449D-AEE3-001168950B43}" srcOrd="4" destOrd="0" parTransId="{34E20DC7-1492-492F-8D1F-6B885E6D6467}" sibTransId="{CEAADC5C-450A-4F7C-90A9-CB2E2D7534DC}"/>
    <dgm:cxn modelId="{E8BF431E-9EF7-4782-A5F7-8089819499BF}" srcId="{BB419EDC-11B2-4D6B-902F-3D8DFF17E992}" destId="{FA29AC8E-1A3C-4451-BFDC-6857C39BC65F}" srcOrd="3" destOrd="0" parTransId="{B26C4155-3842-491B-AD2A-8333B6F9D925}" sibTransId="{9643085F-CD75-4905-AC8F-0A93D5448CCA}"/>
    <dgm:cxn modelId="{1CAE1A3E-995B-4E90-996C-DC30786E74FF}" srcId="{BB419EDC-11B2-4D6B-902F-3D8DFF17E992}" destId="{737C7014-B7FF-4DCC-B7BD-FC094D710CE1}" srcOrd="1" destOrd="0" parTransId="{38D810F1-CBF3-48DB-AC0F-D085914D8753}" sibTransId="{400B1AA7-EA67-42F3-89D0-FCE52EECD603}"/>
    <dgm:cxn modelId="{62CE6400-119E-4A86-9728-37DAD292E0C5}" srcId="{BB419EDC-11B2-4D6B-902F-3D8DFF17E992}" destId="{49CED145-625D-40EE-A15E-3D6DD847177B}" srcOrd="0" destOrd="0" parTransId="{98DB738B-00B2-43B3-904D-DB9B1B00D4C1}" sibTransId="{5997538D-D84C-43EF-82D2-2ED7A57D7158}"/>
    <dgm:cxn modelId="{1C43D867-3C6B-475F-B793-C16C0A7CE274}" type="presOf" srcId="{FA29AC8E-1A3C-4451-BFDC-6857C39BC65F}" destId="{237F5B10-5FBC-4A66-BE8A-CFFE669D4522}" srcOrd="0" destOrd="0" presId="urn:microsoft.com/office/officeart/2005/8/layout/chevron2"/>
    <dgm:cxn modelId="{2745EA2F-50C3-401D-ADA3-679BC77F8D5B}" type="presOf" srcId="{F5CD05E0-CC04-41F9-9570-AA26054C25AF}" destId="{C4C52F15-8E24-4D4D-9BEB-CCAA23D7792C}" srcOrd="0" destOrd="0" presId="urn:microsoft.com/office/officeart/2005/8/layout/chevron2"/>
    <dgm:cxn modelId="{D011F82F-E8EA-45AF-B861-F0B6B0B429E1}" type="presOf" srcId="{0BA49615-0579-4D98-AB81-143DD1B8A9CA}" destId="{604A23A2-2FA8-4A52-B7F8-E91963A9A27E}" srcOrd="0" destOrd="0" presId="urn:microsoft.com/office/officeart/2005/8/layout/chevron2"/>
    <dgm:cxn modelId="{700DFA76-D8AE-4C4B-95F5-35BC0D6A7D24}" srcId="{85F07AB5-499D-49C9-AE63-D1F17303D0C6}" destId="{F5CD05E0-CC04-41F9-9570-AA26054C25AF}" srcOrd="0" destOrd="0" parTransId="{E5326867-43CE-43AC-8511-2B9BB63076A1}" sibTransId="{C76DBBD4-0E1C-4AB1-876B-F853D2B6BAE8}"/>
    <dgm:cxn modelId="{FA6893DF-04A7-4A65-82E3-0BC5BE4A276B}" type="presOf" srcId="{737C7014-B7FF-4DCC-B7BD-FC094D710CE1}" destId="{A3E7F02F-0797-41EF-AD4D-02E8CC6EB87D}" srcOrd="0" destOrd="0" presId="urn:microsoft.com/office/officeart/2005/8/layout/chevron2"/>
    <dgm:cxn modelId="{56509D10-50F5-4B53-B1D6-F71B28416DD8}" srcId="{737C7014-B7FF-4DCC-B7BD-FC094D710CE1}" destId="{0BA49615-0579-4D98-AB81-143DD1B8A9CA}" srcOrd="0" destOrd="0" parTransId="{A8D56062-71D4-4B17-91D0-2D530BCCC470}" sibTransId="{458CC819-0087-4950-A5E1-13B3A3FC99DB}"/>
    <dgm:cxn modelId="{1C4CB506-2672-4817-AB56-15DB9F421C4C}" type="presOf" srcId="{CF8C99DE-71FF-498B-9FEB-B703E835085C}" destId="{AABEB8A6-0322-4D51-BD44-BA5EFACDF009}" srcOrd="0" destOrd="0" presId="urn:microsoft.com/office/officeart/2005/8/layout/chevron2"/>
    <dgm:cxn modelId="{1FBCBA1B-2CA5-4053-8654-97ED014B6AF0}" type="presOf" srcId="{BB419EDC-11B2-4D6B-902F-3D8DFF17E992}" destId="{C14FDE6E-A90C-494C-B1BD-27D3356D9FCD}" srcOrd="0" destOrd="0" presId="urn:microsoft.com/office/officeart/2005/8/layout/chevron2"/>
    <dgm:cxn modelId="{C6E25414-6925-4405-BCEB-CC673CAF0EE9}" type="presOf" srcId="{E20E3B4F-272D-47A4-A9B1-88B926B6B02B}" destId="{36D61692-9556-4110-B626-2894592DB5A0}" srcOrd="0" destOrd="0" presId="urn:microsoft.com/office/officeart/2005/8/layout/chevron2"/>
    <dgm:cxn modelId="{F47180C6-0B29-4EAC-99DC-A18AB7FCD65E}" srcId="{4439EC2C-0513-449D-AEE3-001168950B43}" destId="{E20E3B4F-272D-47A4-A9B1-88B926B6B02B}" srcOrd="0" destOrd="0" parTransId="{76053180-984A-4D63-BF09-A7B8E0603BD0}" sibTransId="{23E93CA0-364A-43E5-977E-F2CBAA71F2D6}"/>
    <dgm:cxn modelId="{F121D137-230C-4B15-B960-65CDFB1930A7}" type="presOf" srcId="{8961856B-1421-4FA8-9EB8-E6E39D61B356}" destId="{5A6546B6-F789-486C-BC77-EAC5500DE0C1}" srcOrd="0" destOrd="0" presId="urn:microsoft.com/office/officeart/2005/8/layout/chevron2"/>
    <dgm:cxn modelId="{9FA93D17-968F-424F-BE6E-5DB8EA669A2A}" type="presOf" srcId="{85F07AB5-499D-49C9-AE63-D1F17303D0C6}" destId="{0E6DBC0A-9668-476A-AE4A-2F77896EBB25}" srcOrd="0" destOrd="0" presId="urn:microsoft.com/office/officeart/2005/8/layout/chevron2"/>
    <dgm:cxn modelId="{BAEF85EC-FD98-47A1-9A83-459787A7D691}" type="presOf" srcId="{4439EC2C-0513-449D-AEE3-001168950B43}" destId="{44FAF8DC-7269-4616-A108-4DD312616DFD}" srcOrd="0" destOrd="0" presId="urn:microsoft.com/office/officeart/2005/8/layout/chevron2"/>
    <dgm:cxn modelId="{961BB6CF-22A5-43C3-8997-37C48CF06A2D}" type="presOf" srcId="{49CED145-625D-40EE-A15E-3D6DD847177B}" destId="{651AA5A8-BAC6-416A-B00B-2D039DE86E5D}" srcOrd="0" destOrd="0" presId="urn:microsoft.com/office/officeart/2005/8/layout/chevron2"/>
    <dgm:cxn modelId="{EB49FBC5-CCAC-45C6-AB45-94A9D1CFBEEB}" srcId="{FA29AC8E-1A3C-4451-BFDC-6857C39BC65F}" destId="{CF8C99DE-71FF-498B-9FEB-B703E835085C}" srcOrd="0" destOrd="0" parTransId="{7F8CA774-F13F-403D-B481-36216D6AAB67}" sibTransId="{9D572AAB-0806-48EC-AA46-B5DB955A2854}"/>
    <dgm:cxn modelId="{98A78006-A0C5-40F0-B795-339ACC9632FB}" type="presParOf" srcId="{C14FDE6E-A90C-494C-B1BD-27D3356D9FCD}" destId="{8DAA4A97-F556-485E-8C3F-D0EAF7705A6A}" srcOrd="0" destOrd="0" presId="urn:microsoft.com/office/officeart/2005/8/layout/chevron2"/>
    <dgm:cxn modelId="{D81BEAF0-D237-49D2-8F40-45C27E2F2774}" type="presParOf" srcId="{8DAA4A97-F556-485E-8C3F-D0EAF7705A6A}" destId="{651AA5A8-BAC6-416A-B00B-2D039DE86E5D}" srcOrd="0" destOrd="0" presId="urn:microsoft.com/office/officeart/2005/8/layout/chevron2"/>
    <dgm:cxn modelId="{F28DB788-1472-4930-ADF5-17F56C866204}" type="presParOf" srcId="{8DAA4A97-F556-485E-8C3F-D0EAF7705A6A}" destId="{5A6546B6-F789-486C-BC77-EAC5500DE0C1}" srcOrd="1" destOrd="0" presId="urn:microsoft.com/office/officeart/2005/8/layout/chevron2"/>
    <dgm:cxn modelId="{52C628D3-7BF3-4A01-AD5C-654B6F298C53}" type="presParOf" srcId="{C14FDE6E-A90C-494C-B1BD-27D3356D9FCD}" destId="{D9A0B205-380D-4F55-B24D-10F808963DA3}" srcOrd="1" destOrd="0" presId="urn:microsoft.com/office/officeart/2005/8/layout/chevron2"/>
    <dgm:cxn modelId="{2175BDE1-FF1D-4F2A-960A-F135D8B37993}" type="presParOf" srcId="{C14FDE6E-A90C-494C-B1BD-27D3356D9FCD}" destId="{DDFEF5E1-4F61-4BA4-8281-E6986E00165F}" srcOrd="2" destOrd="0" presId="urn:microsoft.com/office/officeart/2005/8/layout/chevron2"/>
    <dgm:cxn modelId="{BDE89F0B-CDAC-4C7A-BDDA-760FAB1CCDAF}" type="presParOf" srcId="{DDFEF5E1-4F61-4BA4-8281-E6986E00165F}" destId="{A3E7F02F-0797-41EF-AD4D-02E8CC6EB87D}" srcOrd="0" destOrd="0" presId="urn:microsoft.com/office/officeart/2005/8/layout/chevron2"/>
    <dgm:cxn modelId="{2ADD52A0-AFD6-461F-9385-D76611EF0512}" type="presParOf" srcId="{DDFEF5E1-4F61-4BA4-8281-E6986E00165F}" destId="{604A23A2-2FA8-4A52-B7F8-E91963A9A27E}" srcOrd="1" destOrd="0" presId="urn:microsoft.com/office/officeart/2005/8/layout/chevron2"/>
    <dgm:cxn modelId="{1D095E8A-BDD5-45E4-9D8F-2ECC542DC889}" type="presParOf" srcId="{C14FDE6E-A90C-494C-B1BD-27D3356D9FCD}" destId="{3A03DE88-0A22-4B63-BE04-2DDC7C015F6C}" srcOrd="3" destOrd="0" presId="urn:microsoft.com/office/officeart/2005/8/layout/chevron2"/>
    <dgm:cxn modelId="{BC41198C-4D1D-439E-A608-A65A5D1E3BB2}" type="presParOf" srcId="{C14FDE6E-A90C-494C-B1BD-27D3356D9FCD}" destId="{9BC461C0-0732-4C29-8EE8-36B9DC45FDA5}" srcOrd="4" destOrd="0" presId="urn:microsoft.com/office/officeart/2005/8/layout/chevron2"/>
    <dgm:cxn modelId="{F1265967-C1C2-48DA-872D-3C9DD7DF6279}" type="presParOf" srcId="{9BC461C0-0732-4C29-8EE8-36B9DC45FDA5}" destId="{0E6DBC0A-9668-476A-AE4A-2F77896EBB25}" srcOrd="0" destOrd="0" presId="urn:microsoft.com/office/officeart/2005/8/layout/chevron2"/>
    <dgm:cxn modelId="{93625AB4-00D8-430B-B209-F866C9C5E2DB}" type="presParOf" srcId="{9BC461C0-0732-4C29-8EE8-36B9DC45FDA5}" destId="{C4C52F15-8E24-4D4D-9BEB-CCAA23D7792C}" srcOrd="1" destOrd="0" presId="urn:microsoft.com/office/officeart/2005/8/layout/chevron2"/>
    <dgm:cxn modelId="{8B290F2B-FF14-4F1C-9A9F-873F25CB4AD5}" type="presParOf" srcId="{C14FDE6E-A90C-494C-B1BD-27D3356D9FCD}" destId="{F94600BD-F0BA-4FBF-BED8-8918CB19E918}" srcOrd="5" destOrd="0" presId="urn:microsoft.com/office/officeart/2005/8/layout/chevron2"/>
    <dgm:cxn modelId="{FD4625F6-47E5-4734-9E02-C94566841111}" type="presParOf" srcId="{C14FDE6E-A90C-494C-B1BD-27D3356D9FCD}" destId="{758CED64-04BE-480A-8F11-72F559721FF4}" srcOrd="6" destOrd="0" presId="urn:microsoft.com/office/officeart/2005/8/layout/chevron2"/>
    <dgm:cxn modelId="{4456B17F-4A63-46E7-A625-5A02ACACA247}" type="presParOf" srcId="{758CED64-04BE-480A-8F11-72F559721FF4}" destId="{237F5B10-5FBC-4A66-BE8A-CFFE669D4522}" srcOrd="0" destOrd="0" presId="urn:microsoft.com/office/officeart/2005/8/layout/chevron2"/>
    <dgm:cxn modelId="{B7648D32-9F79-4E7F-ACC1-6D6CCCCE7EEE}" type="presParOf" srcId="{758CED64-04BE-480A-8F11-72F559721FF4}" destId="{AABEB8A6-0322-4D51-BD44-BA5EFACDF009}" srcOrd="1" destOrd="0" presId="urn:microsoft.com/office/officeart/2005/8/layout/chevron2"/>
    <dgm:cxn modelId="{2B5C33C1-4983-4475-B871-BD9A2317DE5C}" type="presParOf" srcId="{C14FDE6E-A90C-494C-B1BD-27D3356D9FCD}" destId="{856C2CBD-AB05-445C-9947-A25FE9EA3D28}" srcOrd="7" destOrd="0" presId="urn:microsoft.com/office/officeart/2005/8/layout/chevron2"/>
    <dgm:cxn modelId="{29AF7C46-2D6C-4BF3-8DC3-E3DFE878E70F}" type="presParOf" srcId="{C14FDE6E-A90C-494C-B1BD-27D3356D9FCD}" destId="{C272705F-8017-4236-BE70-21696AC580EC}" srcOrd="8" destOrd="0" presId="urn:microsoft.com/office/officeart/2005/8/layout/chevron2"/>
    <dgm:cxn modelId="{9AFC80CE-976E-4F06-BD44-7135AC634362}" type="presParOf" srcId="{C272705F-8017-4236-BE70-21696AC580EC}" destId="{44FAF8DC-7269-4616-A108-4DD312616DFD}" srcOrd="0" destOrd="0" presId="urn:microsoft.com/office/officeart/2005/8/layout/chevron2"/>
    <dgm:cxn modelId="{022D58A9-4E19-460E-8A68-0C83689933C0}" type="presParOf" srcId="{C272705F-8017-4236-BE70-21696AC580EC}" destId="{36D61692-9556-4110-B626-2894592DB5A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46AD43-B5AB-42AD-B656-E0D7516BC9CD}">
      <dsp:nvSpPr>
        <dsp:cNvPr id="0" name=""/>
        <dsp:cNvSpPr/>
      </dsp:nvSpPr>
      <dsp:spPr>
        <a:xfrm>
          <a:off x="4849" y="498487"/>
          <a:ext cx="2120278" cy="15106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Изучение социальных и экономических особенностей микрорайона</a:t>
          </a:r>
          <a:endParaRPr lang="ru-RU" sz="1800" kern="1200" dirty="0"/>
        </a:p>
      </dsp:txBody>
      <dsp:txXfrm>
        <a:off x="49096" y="542734"/>
        <a:ext cx="2031784" cy="1422204"/>
      </dsp:txXfrm>
    </dsp:sp>
    <dsp:sp modelId="{B8FD6942-921E-4891-A58E-01D912D52820}">
      <dsp:nvSpPr>
        <dsp:cNvPr id="0" name=""/>
        <dsp:cNvSpPr/>
      </dsp:nvSpPr>
      <dsp:spPr>
        <a:xfrm>
          <a:off x="2337155" y="990922"/>
          <a:ext cx="449498" cy="52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2337155" y="1096088"/>
        <a:ext cx="314649" cy="315496"/>
      </dsp:txXfrm>
    </dsp:sp>
    <dsp:sp modelId="{9A6137E9-1102-4440-8235-E49A1EFF949C}">
      <dsp:nvSpPr>
        <dsp:cNvPr id="0" name=""/>
        <dsp:cNvSpPr/>
      </dsp:nvSpPr>
      <dsp:spPr>
        <a:xfrm>
          <a:off x="2973238" y="498487"/>
          <a:ext cx="2120278" cy="15106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Изучение возможностей и рисков, </a:t>
          </a:r>
          <a:r>
            <a:rPr lang="en-US" sz="1800" kern="1200" dirty="0" smtClean="0"/>
            <a:t>SWOT-</a:t>
          </a:r>
          <a:r>
            <a:rPr lang="ru-RU" sz="1800" kern="1200" dirty="0" smtClean="0"/>
            <a:t>анализ</a:t>
          </a:r>
          <a:endParaRPr lang="ru-RU" sz="1800" kern="1200" dirty="0"/>
        </a:p>
      </dsp:txBody>
      <dsp:txXfrm>
        <a:off x="3017485" y="542734"/>
        <a:ext cx="2031784" cy="1422204"/>
      </dsp:txXfrm>
    </dsp:sp>
    <dsp:sp modelId="{18068ADD-7178-445F-8D4C-DFFDB4F1FAA3}">
      <dsp:nvSpPr>
        <dsp:cNvPr id="0" name=""/>
        <dsp:cNvSpPr/>
      </dsp:nvSpPr>
      <dsp:spPr>
        <a:xfrm>
          <a:off x="5305544" y="990922"/>
          <a:ext cx="449498" cy="52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5305544" y="1096088"/>
        <a:ext cx="314649" cy="315496"/>
      </dsp:txXfrm>
    </dsp:sp>
    <dsp:sp modelId="{B82A1D6B-B06E-44F4-BF75-A5B2EF64BC52}">
      <dsp:nvSpPr>
        <dsp:cNvPr id="0" name=""/>
        <dsp:cNvSpPr/>
      </dsp:nvSpPr>
      <dsp:spPr>
        <a:xfrm>
          <a:off x="5941628" y="498487"/>
          <a:ext cx="2120278" cy="15106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Анкетирование обучающихся и их семей по выбору профессиональной траектории</a:t>
          </a:r>
          <a:endParaRPr lang="ru-RU" sz="1800" kern="1200" dirty="0"/>
        </a:p>
      </dsp:txBody>
      <dsp:txXfrm>
        <a:off x="5985875" y="542734"/>
        <a:ext cx="2031784" cy="1422204"/>
      </dsp:txXfrm>
    </dsp:sp>
    <dsp:sp modelId="{2E1B7FD1-2E7C-4F49-A939-87874B1E63B8}">
      <dsp:nvSpPr>
        <dsp:cNvPr id="0" name=""/>
        <dsp:cNvSpPr/>
      </dsp:nvSpPr>
      <dsp:spPr>
        <a:xfrm>
          <a:off x="8273934" y="990922"/>
          <a:ext cx="449498" cy="5258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8273934" y="1096088"/>
        <a:ext cx="314649" cy="315496"/>
      </dsp:txXfrm>
    </dsp:sp>
    <dsp:sp modelId="{DF38D21E-2826-4933-8BFD-9DD5A7FFCA10}">
      <dsp:nvSpPr>
        <dsp:cNvPr id="0" name=""/>
        <dsp:cNvSpPr/>
      </dsp:nvSpPr>
      <dsp:spPr>
        <a:xfrm>
          <a:off x="8910017" y="498487"/>
          <a:ext cx="2120278" cy="15106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Подготовка кадров. Организация образовательного процесса</a:t>
          </a:r>
          <a:endParaRPr lang="ru-RU" sz="1800" kern="1200" dirty="0"/>
        </a:p>
      </dsp:txBody>
      <dsp:txXfrm>
        <a:off x="8954264" y="542734"/>
        <a:ext cx="2031784" cy="14222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D4F01-1921-4230-B6E8-814AA39EA7F6}">
      <dsp:nvSpPr>
        <dsp:cNvPr id="0" name=""/>
        <dsp:cNvSpPr/>
      </dsp:nvSpPr>
      <dsp:spPr>
        <a:xfrm>
          <a:off x="5769" y="980752"/>
          <a:ext cx="2623212" cy="10513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Дошкольные группы. Начальная школа</a:t>
          </a:r>
          <a:endParaRPr lang="ru-RU" sz="1800" kern="1200" dirty="0"/>
        </a:p>
      </dsp:txBody>
      <dsp:txXfrm>
        <a:off x="5769" y="980752"/>
        <a:ext cx="2623212" cy="700891"/>
      </dsp:txXfrm>
    </dsp:sp>
    <dsp:sp modelId="{8FE2C1C5-3016-4F4E-8DB6-B3F3FB7C7EA5}">
      <dsp:nvSpPr>
        <dsp:cNvPr id="0" name=""/>
        <dsp:cNvSpPr/>
      </dsp:nvSpPr>
      <dsp:spPr>
        <a:xfrm>
          <a:off x="543053" y="1681644"/>
          <a:ext cx="2623212" cy="2510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Лаборатория моделирования и конструирования. Дополнительное образование «робототехника»</a:t>
          </a:r>
          <a:endParaRPr lang="ru-RU" sz="1800" kern="1200" dirty="0"/>
        </a:p>
      </dsp:txBody>
      <dsp:txXfrm>
        <a:off x="616583" y="1755174"/>
        <a:ext cx="2476152" cy="2363433"/>
      </dsp:txXfrm>
    </dsp:sp>
    <dsp:sp modelId="{94A64D68-E25B-45A2-9D4B-42020E6A8630}">
      <dsp:nvSpPr>
        <dsp:cNvPr id="0" name=""/>
        <dsp:cNvSpPr/>
      </dsp:nvSpPr>
      <dsp:spPr>
        <a:xfrm>
          <a:off x="3026651" y="1004646"/>
          <a:ext cx="843059" cy="6531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026651" y="1135267"/>
        <a:ext cx="647128" cy="391862"/>
      </dsp:txXfrm>
    </dsp:sp>
    <dsp:sp modelId="{6BBBE062-25D1-4B65-8EE4-41695CEFA78B}">
      <dsp:nvSpPr>
        <dsp:cNvPr id="0" name=""/>
        <dsp:cNvSpPr/>
      </dsp:nvSpPr>
      <dsp:spPr>
        <a:xfrm>
          <a:off x="4219659" y="980752"/>
          <a:ext cx="2623212" cy="10513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Основная</a:t>
          </a:r>
          <a:r>
            <a:rPr lang="en-US" sz="1800" kern="1200" dirty="0" smtClean="0"/>
            <a:t> </a:t>
          </a:r>
          <a:r>
            <a:rPr lang="ru-RU" sz="1800" kern="1200" dirty="0" smtClean="0"/>
            <a:t>и старшая школа</a:t>
          </a:r>
          <a:endParaRPr lang="ru-RU" sz="1800" kern="1200" dirty="0"/>
        </a:p>
      </dsp:txBody>
      <dsp:txXfrm>
        <a:off x="4219659" y="980752"/>
        <a:ext cx="2623212" cy="700891"/>
      </dsp:txXfrm>
    </dsp:sp>
    <dsp:sp modelId="{D5DDD6E8-5F5E-43B1-A611-90AD0F9041DF}">
      <dsp:nvSpPr>
        <dsp:cNvPr id="0" name=""/>
        <dsp:cNvSpPr/>
      </dsp:nvSpPr>
      <dsp:spPr>
        <a:xfrm>
          <a:off x="4756944" y="1681644"/>
          <a:ext cx="2623212" cy="2510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Изменение учебного плана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Ранняя профилизация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«Профессиональное обучение без границ»</a:t>
          </a:r>
          <a:endParaRPr lang="ru-RU" sz="1800" kern="1200" dirty="0"/>
        </a:p>
      </dsp:txBody>
      <dsp:txXfrm>
        <a:off x="4830474" y="1755174"/>
        <a:ext cx="2476152" cy="2363433"/>
      </dsp:txXfrm>
    </dsp:sp>
    <dsp:sp modelId="{EE5811D3-77A6-4E99-85AA-5E2B702C1F68}">
      <dsp:nvSpPr>
        <dsp:cNvPr id="0" name=""/>
        <dsp:cNvSpPr/>
      </dsp:nvSpPr>
      <dsp:spPr>
        <a:xfrm>
          <a:off x="7240542" y="1004646"/>
          <a:ext cx="843059" cy="6531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7240542" y="1135267"/>
        <a:ext cx="647128" cy="391862"/>
      </dsp:txXfrm>
    </dsp:sp>
    <dsp:sp modelId="{47A5320B-FEE7-4D25-9FB5-7A015A9FB916}">
      <dsp:nvSpPr>
        <dsp:cNvPr id="0" name=""/>
        <dsp:cNvSpPr/>
      </dsp:nvSpPr>
      <dsp:spPr>
        <a:xfrm>
          <a:off x="8433550" y="980752"/>
          <a:ext cx="2623212" cy="10513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Старшая школа</a:t>
          </a:r>
          <a:endParaRPr lang="ru-RU" sz="1800" kern="1200" dirty="0"/>
        </a:p>
      </dsp:txBody>
      <dsp:txXfrm>
        <a:off x="8433550" y="980752"/>
        <a:ext cx="2623212" cy="700891"/>
      </dsp:txXfrm>
    </dsp:sp>
    <dsp:sp modelId="{A530E5E3-FBBF-4EEA-9028-BC5C50DBFA90}">
      <dsp:nvSpPr>
        <dsp:cNvPr id="0" name=""/>
        <dsp:cNvSpPr/>
      </dsp:nvSpPr>
      <dsp:spPr>
        <a:xfrm>
          <a:off x="8970835" y="1681644"/>
          <a:ext cx="2623212" cy="2510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Сотрудничество с вузами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Целевое направление на обучение от предприятий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Трудоустройство на предприятия</a:t>
          </a:r>
          <a:endParaRPr lang="ru-RU" sz="1800" kern="1200" dirty="0"/>
        </a:p>
      </dsp:txBody>
      <dsp:txXfrm>
        <a:off x="9044365" y="1755174"/>
        <a:ext cx="2476152" cy="2363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D352C-2132-4C50-81FB-54BEF92F24A6}">
      <dsp:nvSpPr>
        <dsp:cNvPr id="0" name=""/>
        <dsp:cNvSpPr/>
      </dsp:nvSpPr>
      <dsp:spPr>
        <a:xfrm>
          <a:off x="2314989" y="3933312"/>
          <a:ext cx="46459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A230F0-5465-43E0-878C-06BAB1AC3D51}">
      <dsp:nvSpPr>
        <dsp:cNvPr id="0" name=""/>
        <dsp:cNvSpPr/>
      </dsp:nvSpPr>
      <dsp:spPr>
        <a:xfrm>
          <a:off x="2314989" y="2313713"/>
          <a:ext cx="3979587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C435B-83D8-49E5-9D0F-81257C452DE9}">
      <dsp:nvSpPr>
        <dsp:cNvPr id="0" name=""/>
        <dsp:cNvSpPr/>
      </dsp:nvSpPr>
      <dsp:spPr>
        <a:xfrm>
          <a:off x="2314989" y="694114"/>
          <a:ext cx="4645936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0DC0C1-C421-4A32-8C28-BED33330D86F}">
      <dsp:nvSpPr>
        <dsp:cNvPr id="0" name=""/>
        <dsp:cNvSpPr/>
      </dsp:nvSpPr>
      <dsp:spPr>
        <a:xfrm>
          <a:off x="492060" y="0"/>
          <a:ext cx="4627427" cy="462742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E194C9-124F-4914-9F79-435A35FBE690}">
      <dsp:nvSpPr>
        <dsp:cNvPr id="0" name=""/>
        <dsp:cNvSpPr/>
      </dsp:nvSpPr>
      <dsp:spPr>
        <a:xfrm>
          <a:off x="834212" y="2457163"/>
          <a:ext cx="2961553" cy="152705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834212" y="2457163"/>
        <a:ext cx="2961553" cy="1527050"/>
      </dsp:txXfrm>
    </dsp:sp>
    <dsp:sp modelId="{B1B9FB4F-575B-4781-A825-7B73C36B5A2D}">
      <dsp:nvSpPr>
        <dsp:cNvPr id="0" name=""/>
        <dsp:cNvSpPr/>
      </dsp:nvSpPr>
      <dsp:spPr>
        <a:xfrm>
          <a:off x="6266811" y="0"/>
          <a:ext cx="1388228" cy="138822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3C8525-4CEC-44EB-A615-D4CD5D4C55D3}">
      <dsp:nvSpPr>
        <dsp:cNvPr id="0" name=""/>
        <dsp:cNvSpPr/>
      </dsp:nvSpPr>
      <dsp:spPr>
        <a:xfrm>
          <a:off x="7655039" y="0"/>
          <a:ext cx="3825515" cy="1388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0" rIns="723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Проведение уроков технологии специалистами на всех уровнях образования</a:t>
          </a:r>
          <a:endParaRPr lang="ru-RU" sz="1900" kern="1200" dirty="0"/>
        </a:p>
      </dsp:txBody>
      <dsp:txXfrm>
        <a:off x="7655039" y="0"/>
        <a:ext cx="3825515" cy="1388228"/>
      </dsp:txXfrm>
    </dsp:sp>
    <dsp:sp modelId="{32F8A05E-FD5C-42F2-ADAE-E6CDE67E2A02}">
      <dsp:nvSpPr>
        <dsp:cNvPr id="0" name=""/>
        <dsp:cNvSpPr/>
      </dsp:nvSpPr>
      <dsp:spPr>
        <a:xfrm>
          <a:off x="5600462" y="1619599"/>
          <a:ext cx="1388228" cy="1388228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EA581-8704-4C7B-A871-BF813ED028AC}">
      <dsp:nvSpPr>
        <dsp:cNvPr id="0" name=""/>
        <dsp:cNvSpPr/>
      </dsp:nvSpPr>
      <dsp:spPr>
        <a:xfrm>
          <a:off x="6988690" y="1619599"/>
          <a:ext cx="4638154" cy="1388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0" rIns="723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Выбор курса в рамках основной образовательной программы (перечень компетенций по стандартам </a:t>
          </a:r>
          <a:r>
            <a:rPr lang="en-US" sz="1900" kern="1200" dirty="0" smtClean="0"/>
            <a:t>WorldSkills)</a:t>
          </a:r>
          <a:endParaRPr lang="ru-RU" sz="1900" kern="1200" dirty="0"/>
        </a:p>
      </dsp:txBody>
      <dsp:txXfrm>
        <a:off x="6988690" y="1619599"/>
        <a:ext cx="4638154" cy="1388228"/>
      </dsp:txXfrm>
    </dsp:sp>
    <dsp:sp modelId="{7DAFF03C-120E-4BE0-8EF0-B1CCA0D8B8E0}">
      <dsp:nvSpPr>
        <dsp:cNvPr id="0" name=""/>
        <dsp:cNvSpPr/>
      </dsp:nvSpPr>
      <dsp:spPr>
        <a:xfrm>
          <a:off x="6266811" y="3239198"/>
          <a:ext cx="1388228" cy="1388228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74FC0A-F631-457F-8749-9081731832E7}">
      <dsp:nvSpPr>
        <dsp:cNvPr id="0" name=""/>
        <dsp:cNvSpPr/>
      </dsp:nvSpPr>
      <dsp:spPr>
        <a:xfrm>
          <a:off x="7655039" y="3239198"/>
          <a:ext cx="3970130" cy="13882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0" rIns="723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Расширение перечня программ дополнительного образования. Реализация проекта «Профессиональное обучение без границ»</a:t>
          </a:r>
          <a:endParaRPr lang="ru-RU" sz="1900" kern="1200" dirty="0"/>
        </a:p>
      </dsp:txBody>
      <dsp:txXfrm>
        <a:off x="7655039" y="3239198"/>
        <a:ext cx="3970130" cy="13882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0F9F95-035E-4457-B196-838F840D8709}">
      <dsp:nvSpPr>
        <dsp:cNvPr id="0" name=""/>
        <dsp:cNvSpPr/>
      </dsp:nvSpPr>
      <dsp:spPr>
        <a:xfrm>
          <a:off x="5354" y="194774"/>
          <a:ext cx="2522750" cy="25227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4679D-A142-49A9-8231-95910C216677}">
      <dsp:nvSpPr>
        <dsp:cNvPr id="0" name=""/>
        <dsp:cNvSpPr/>
      </dsp:nvSpPr>
      <dsp:spPr>
        <a:xfrm>
          <a:off x="416035" y="1708424"/>
          <a:ext cx="2522750" cy="2522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Модификация учебного предмета «технология»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1-2 часа в неделю</a:t>
          </a:r>
          <a:endParaRPr lang="ru-RU" sz="1900" kern="1200" dirty="0"/>
        </a:p>
      </dsp:txBody>
      <dsp:txXfrm>
        <a:off x="489924" y="1782313"/>
        <a:ext cx="2374972" cy="2374972"/>
      </dsp:txXfrm>
    </dsp:sp>
    <dsp:sp modelId="{9CF10B06-4532-4348-A29F-3A3FAB1646BA}">
      <dsp:nvSpPr>
        <dsp:cNvPr id="0" name=""/>
        <dsp:cNvSpPr/>
      </dsp:nvSpPr>
      <dsp:spPr>
        <a:xfrm>
          <a:off x="3014042" y="1153059"/>
          <a:ext cx="485937" cy="6061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014042" y="1274295"/>
        <a:ext cx="340156" cy="363709"/>
      </dsp:txXfrm>
    </dsp:sp>
    <dsp:sp modelId="{B650B3EA-8AE1-4CDD-AB55-D6FDADBFBFED}">
      <dsp:nvSpPr>
        <dsp:cNvPr id="0" name=""/>
        <dsp:cNvSpPr/>
      </dsp:nvSpPr>
      <dsp:spPr>
        <a:xfrm>
          <a:off x="3916497" y="194774"/>
          <a:ext cx="2522750" cy="25227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82C99A-AB3E-4C73-9DD1-0C80732CA408}">
      <dsp:nvSpPr>
        <dsp:cNvPr id="0" name=""/>
        <dsp:cNvSpPr/>
      </dsp:nvSpPr>
      <dsp:spPr>
        <a:xfrm>
          <a:off x="4327177" y="1708424"/>
          <a:ext cx="2522750" cy="2522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Перечень программ дополнительного образования, формируемый исходя из социального запроса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2-3 часа в неделю</a:t>
          </a:r>
          <a:endParaRPr lang="ru-RU" sz="1900" kern="1200" dirty="0"/>
        </a:p>
      </dsp:txBody>
      <dsp:txXfrm>
        <a:off x="4401066" y="1782313"/>
        <a:ext cx="2374972" cy="2374972"/>
      </dsp:txXfrm>
    </dsp:sp>
    <dsp:sp modelId="{0260F20E-B71B-4EC8-997F-51EE005EC073}">
      <dsp:nvSpPr>
        <dsp:cNvPr id="0" name=""/>
        <dsp:cNvSpPr/>
      </dsp:nvSpPr>
      <dsp:spPr>
        <a:xfrm>
          <a:off x="6925184" y="1153059"/>
          <a:ext cx="485937" cy="6061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6925184" y="1274295"/>
        <a:ext cx="340156" cy="363709"/>
      </dsp:txXfrm>
    </dsp:sp>
    <dsp:sp modelId="{708F3322-B17A-4106-8788-E8D5F8C2C9AA}">
      <dsp:nvSpPr>
        <dsp:cNvPr id="0" name=""/>
        <dsp:cNvSpPr/>
      </dsp:nvSpPr>
      <dsp:spPr>
        <a:xfrm>
          <a:off x="7827639" y="194774"/>
          <a:ext cx="2522750" cy="25227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244979-23F6-4B0A-AB3D-F6FCCAAF8E75}">
      <dsp:nvSpPr>
        <dsp:cNvPr id="0" name=""/>
        <dsp:cNvSpPr/>
      </dsp:nvSpPr>
      <dsp:spPr>
        <a:xfrm>
          <a:off x="8243668" y="1786806"/>
          <a:ext cx="2522750" cy="2522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«Профессиональное обучение без границ»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От 4-х часов в неделю</a:t>
          </a:r>
          <a:endParaRPr lang="ru-RU" sz="1900" kern="1200" dirty="0"/>
        </a:p>
      </dsp:txBody>
      <dsp:txXfrm>
        <a:off x="8317557" y="1860695"/>
        <a:ext cx="2374972" cy="23749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6C793C-7DF6-4B4C-B43A-AC8D49CC8628}">
      <dsp:nvSpPr>
        <dsp:cNvPr id="0" name=""/>
        <dsp:cNvSpPr/>
      </dsp:nvSpPr>
      <dsp:spPr>
        <a:xfrm>
          <a:off x="3613264" y="1672"/>
          <a:ext cx="5419897" cy="13266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Работа по развитию талантов школьников в условиях образовательной организации</a:t>
          </a:r>
          <a:endParaRPr lang="ru-RU" sz="2200" kern="1200" dirty="0"/>
        </a:p>
      </dsp:txBody>
      <dsp:txXfrm>
        <a:off x="3613264" y="167507"/>
        <a:ext cx="4922392" cy="995011"/>
      </dsp:txXfrm>
    </dsp:sp>
    <dsp:sp modelId="{46526F70-BF9B-4917-8CDC-D353545CC1D1}">
      <dsp:nvSpPr>
        <dsp:cNvPr id="0" name=""/>
        <dsp:cNvSpPr/>
      </dsp:nvSpPr>
      <dsp:spPr>
        <a:xfrm>
          <a:off x="0" y="1672"/>
          <a:ext cx="3613264" cy="1326681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10800000"/>
          </a:camera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4763" y="66435"/>
        <a:ext cx="3483738" cy="1197155"/>
      </dsp:txXfrm>
    </dsp:sp>
    <dsp:sp modelId="{F1BF003B-926B-43B7-98DE-3D373753B309}">
      <dsp:nvSpPr>
        <dsp:cNvPr id="0" name=""/>
        <dsp:cNvSpPr/>
      </dsp:nvSpPr>
      <dsp:spPr>
        <a:xfrm>
          <a:off x="3613264" y="1461021"/>
          <a:ext cx="5419897" cy="13266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Летняя </a:t>
          </a:r>
          <a:r>
            <a:rPr lang="ru-RU" sz="2200" kern="1200" dirty="0" err="1" smtClean="0"/>
            <a:t>стажировочная</a:t>
          </a:r>
          <a:r>
            <a:rPr lang="ru-RU" sz="2200" kern="1200" dirty="0" smtClean="0"/>
            <a:t> практика на базе вузов и </a:t>
          </a:r>
          <a:r>
            <a:rPr lang="ru-RU" sz="2200" kern="1200" dirty="0" err="1" smtClean="0"/>
            <a:t>предприятий-социальных</a:t>
          </a:r>
          <a:r>
            <a:rPr lang="ru-RU" sz="2200" kern="1200" dirty="0" smtClean="0"/>
            <a:t> партнеров</a:t>
          </a:r>
          <a:endParaRPr lang="ru-RU" sz="2200" kern="1200" dirty="0"/>
        </a:p>
      </dsp:txBody>
      <dsp:txXfrm>
        <a:off x="3613264" y="1626856"/>
        <a:ext cx="4922392" cy="995011"/>
      </dsp:txXfrm>
    </dsp:sp>
    <dsp:sp modelId="{EEFFC33C-DC7C-45AD-906F-54E92169CEF1}">
      <dsp:nvSpPr>
        <dsp:cNvPr id="0" name=""/>
        <dsp:cNvSpPr/>
      </dsp:nvSpPr>
      <dsp:spPr>
        <a:xfrm>
          <a:off x="0" y="1461021"/>
          <a:ext cx="3613264" cy="1326681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4763" y="1525784"/>
        <a:ext cx="3483738" cy="1197155"/>
      </dsp:txXfrm>
    </dsp:sp>
    <dsp:sp modelId="{9DE3EC2C-345C-4644-9036-5CC6625AD762}">
      <dsp:nvSpPr>
        <dsp:cNvPr id="0" name=""/>
        <dsp:cNvSpPr/>
      </dsp:nvSpPr>
      <dsp:spPr>
        <a:xfrm>
          <a:off x="3613264" y="2920370"/>
          <a:ext cx="5419897" cy="13266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Отбор предприятиями-партнерами обучающихся образовательных организаций для участия в Национальном чемпионате </a:t>
          </a:r>
          <a:endParaRPr lang="ru-RU" sz="2200" kern="1200" dirty="0"/>
        </a:p>
      </dsp:txBody>
      <dsp:txXfrm>
        <a:off x="3613264" y="3086205"/>
        <a:ext cx="4922392" cy="995011"/>
      </dsp:txXfrm>
    </dsp:sp>
    <dsp:sp modelId="{FD88A972-0B2E-48C3-B36F-96BB97114922}">
      <dsp:nvSpPr>
        <dsp:cNvPr id="0" name=""/>
        <dsp:cNvSpPr/>
      </dsp:nvSpPr>
      <dsp:spPr>
        <a:xfrm>
          <a:off x="0" y="2920370"/>
          <a:ext cx="3613264" cy="1326681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4763" y="2985133"/>
        <a:ext cx="3483738" cy="1197155"/>
      </dsp:txXfrm>
    </dsp:sp>
    <dsp:sp modelId="{0CA74E29-A822-4B69-910C-978478336233}">
      <dsp:nvSpPr>
        <dsp:cNvPr id="0" name=""/>
        <dsp:cNvSpPr/>
      </dsp:nvSpPr>
      <dsp:spPr>
        <a:xfrm>
          <a:off x="3613264" y="4379719"/>
          <a:ext cx="5419897" cy="13266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Отработка</a:t>
          </a:r>
          <a:r>
            <a:rPr lang="ru-RU" sz="2200" kern="1200" baseline="0" dirty="0" smtClean="0"/>
            <a:t> практических навыков на площадках социальных партнеров</a:t>
          </a:r>
          <a:endParaRPr lang="ru-RU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>
        <a:off x="3613264" y="4545554"/>
        <a:ext cx="4922392" cy="995011"/>
      </dsp:txXfrm>
    </dsp:sp>
    <dsp:sp modelId="{F607758E-2C30-427D-A732-6AB7AA128985}">
      <dsp:nvSpPr>
        <dsp:cNvPr id="0" name=""/>
        <dsp:cNvSpPr/>
      </dsp:nvSpPr>
      <dsp:spPr>
        <a:xfrm>
          <a:off x="0" y="4379719"/>
          <a:ext cx="3613264" cy="1326681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64763" y="4444482"/>
        <a:ext cx="3483738" cy="11971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487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187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61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605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394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134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142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67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240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174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04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C217E-3BAC-4B45-885F-7A3C00DB2CA6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2D5D6-EAE4-433B-B11A-40AE43CDF9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409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10383" y="1009720"/>
            <a:ext cx="9786849" cy="323919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компетенций движения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Skills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образовательном процессе</a:t>
            </a:r>
            <a:endParaRPr lang="ru-RU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9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235" y="0"/>
            <a:ext cx="11090565" cy="1219201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Выбор компетенций</a:t>
            </a:r>
            <a:endParaRPr lang="ru-RU" b="1" i="1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3128617"/>
              </p:ext>
            </p:extLst>
          </p:nvPr>
        </p:nvGraphicFramePr>
        <p:xfrm>
          <a:off x="430213" y="1246188"/>
          <a:ext cx="10923587" cy="4930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229109" cy="108065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Возможности участия в Чемпионате для обучающихся: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927" y="1108365"/>
            <a:ext cx="10965873" cy="4184072"/>
          </a:xfrm>
        </p:spPr>
        <p:txBody>
          <a:bodyPr/>
          <a:lstStyle/>
          <a:p>
            <a:r>
              <a:rPr lang="ru-RU" sz="2400" dirty="0" smtClean="0"/>
              <a:t>Знакомство с реальным производством и новейшими технологиями в промышленности;</a:t>
            </a:r>
          </a:p>
          <a:p>
            <a:r>
              <a:rPr lang="ru-RU" sz="2400" dirty="0" smtClean="0"/>
              <a:t>Коммуникации между обучающимися и чемпионами национальных и мировых Чемпионатов;</a:t>
            </a:r>
          </a:p>
          <a:p>
            <a:r>
              <a:rPr lang="ru-RU" sz="2400" dirty="0" smtClean="0"/>
              <a:t>Мотивация к дальнейшему участию в Национальном чемпионате </a:t>
            </a:r>
            <a:r>
              <a:rPr lang="en-US" sz="2400" dirty="0" err="1" smtClean="0"/>
              <a:t>WorldSkills</a:t>
            </a:r>
            <a:r>
              <a:rPr lang="en-US" sz="2400" dirty="0" smtClean="0"/>
              <a:t> – 2018</a:t>
            </a:r>
            <a:r>
              <a:rPr lang="ru-RU" sz="2400" dirty="0" smtClean="0"/>
              <a:t>;</a:t>
            </a:r>
            <a:endParaRPr lang="en-US" sz="2400" dirty="0" smtClean="0"/>
          </a:p>
          <a:p>
            <a:r>
              <a:rPr lang="ru-RU" sz="2400" dirty="0" smtClean="0"/>
              <a:t> Ощущение себя как части сборной Москвы.</a:t>
            </a:r>
          </a:p>
          <a:p>
            <a:endParaRPr lang="ru-RU" dirty="0"/>
          </a:p>
        </p:txBody>
      </p:sp>
      <p:pic>
        <p:nvPicPr>
          <p:cNvPr id="22529" name="Picture 1" descr="C:\Users\Александр\Downloads\IMG_0862-12-11-17-08-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490" y="3837709"/>
            <a:ext cx="3214255" cy="2410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Picture 3" descr="C:\Users\Александр\Downloads\IMG_0870-12-11-17-08-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3" y="3836193"/>
            <a:ext cx="3362323" cy="2521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3" name="Picture 5" descr="https://pp.userapi.com/c840638/v840638277/22954/Wwc9-EV7JO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1780" y="3786189"/>
            <a:ext cx="3437307" cy="2586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6291" y="1"/>
            <a:ext cx="10695708" cy="1163781"/>
          </a:xfrm>
        </p:spPr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</a:rPr>
              <a:t>Эффекты от проведения Чемпионата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43638" y="957264"/>
            <a:ext cx="5110162" cy="52197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Оценка реального уровня подготовки кадров;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Развитие профессиональных навыков обучающихся;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Практическое применение полученных в школе знаний и сформированных умений;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Повышение престижа рабочих профессий;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 err="1" smtClean="0"/>
              <a:t>Профориентационная</a:t>
            </a:r>
            <a:r>
              <a:rPr lang="ru-RU" dirty="0" smtClean="0"/>
              <a:t> работа;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Формирование профессиональных сообществ и накопление горизонтальных связей между специалистами.</a:t>
            </a:r>
            <a:endParaRPr lang="ru-RU" dirty="0"/>
          </a:p>
        </p:txBody>
      </p:sp>
      <p:sp>
        <p:nvSpPr>
          <p:cNvPr id="21506" name="AutoShape 2" descr="https://apf.mail.ru/cgi-bin/readmsg/IMG_0734-12-11-17-08-57.JPG?id=15104666890000000471%3B0%3B5&amp;x-email=grigoreva.av%40sch1631.ru&amp;exif=1&amp;bs=4759882&amp;bl=2260090&amp;ct=image%2Fjpeg&amp;cn=IMG_0734%252d12%252d11%252d17%252d08%252d57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https://apf.mail.ru/cgi-bin/readmsg/IMG_0734-12-11-17-08-57.JPG?id=15104666890000000471%3B0%3B5&amp;x-email=grigoreva.av%40sch1631.ru&amp;exif=1&amp;bs=4759882&amp;bl=2260090&amp;ct=image%2Fjpeg&amp;cn=IMG_0734%252d12%252d11%252d17%252d08%252d57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9" name="Picture 5" descr="C:\Users\Александр\Downloads\IMG_0734-12-11-17-08-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3300" y="-17673637"/>
            <a:ext cx="10241280" cy="7680960"/>
          </a:xfrm>
          <a:prstGeom prst="rect">
            <a:avLst/>
          </a:prstGeom>
          <a:noFill/>
        </p:spPr>
      </p:pic>
      <p:pic>
        <p:nvPicPr>
          <p:cNvPr id="21510" name="Picture 6" descr="C:\Users\Александр\Downloads\IMG_0734-12-11-17-08-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42752" y="1366688"/>
            <a:ext cx="3875488" cy="2906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1" name="Picture 7" descr="C:\Users\Александр\Downloads\IMG_0737-12-11-17-08-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767012" y="2714627"/>
            <a:ext cx="3848097" cy="2886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237" y="207820"/>
            <a:ext cx="10390908" cy="831272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chemeClr val="bg1"/>
                </a:solidFill>
              </a:rPr>
              <a:t>Результаты участия сборной </a:t>
            </a:r>
            <a:br>
              <a:rPr lang="ru-RU" sz="2800" b="1" i="1" dirty="0" smtClean="0">
                <a:solidFill>
                  <a:schemeClr val="bg1"/>
                </a:solidFill>
              </a:rPr>
            </a:br>
            <a:r>
              <a:rPr lang="ru-RU" sz="2800" b="1" i="1" dirty="0" smtClean="0">
                <a:solidFill>
                  <a:schemeClr val="bg1"/>
                </a:solidFill>
              </a:rPr>
              <a:t>ГБОУ Школа №1631 им. Героя Советского Союза В.П. Кислякова в чемпионатах по стандартам </a:t>
            </a:r>
            <a:r>
              <a:rPr lang="en-US" sz="2800" b="1" i="1" dirty="0" smtClean="0">
                <a:solidFill>
                  <a:schemeClr val="bg1"/>
                </a:solidFill>
              </a:rPr>
              <a:t>WorldSkills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977708"/>
              </p:ext>
            </p:extLst>
          </p:nvPr>
        </p:nvGraphicFramePr>
        <p:xfrm>
          <a:off x="398615" y="1261591"/>
          <a:ext cx="10691751" cy="4721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7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098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101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80401">
                <a:tc>
                  <a:txBody>
                    <a:bodyPr/>
                    <a:lstStyle/>
                    <a:p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</a:t>
                      </a:r>
                      <a:r>
                        <a:rPr lang="ru-RU" baseline="0" dirty="0" smtClean="0"/>
                        <a:t> чемпионата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123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Национальный чемпионат сквозных</a:t>
                      </a:r>
                      <a:r>
                        <a:rPr lang="ru-RU" sz="1400" baseline="0" dirty="0" smtClean="0"/>
                        <a:t> рабочих профессий высокотехнологичных отраслей </a:t>
                      </a:r>
                      <a:r>
                        <a:rPr lang="en-US" sz="1400" baseline="0" dirty="0" smtClean="0"/>
                        <a:t>WorldSkills Hi-Tech – 2017 </a:t>
                      </a:r>
                      <a:r>
                        <a:rPr lang="ru-RU" sz="1400" baseline="0" dirty="0" smtClean="0"/>
                        <a:t>г. Екатеринбург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Компетенция «полимеханика</a:t>
                      </a:r>
                      <a:r>
                        <a:rPr lang="ru-RU" sz="1400" baseline="0" dirty="0" smtClean="0"/>
                        <a:t> и автоматизация 16+» - серебро</a:t>
                      </a:r>
                    </a:p>
                    <a:p>
                      <a:r>
                        <a:rPr lang="ru-RU" sz="1400" baseline="0" dirty="0" smtClean="0"/>
                        <a:t>Компетенция «полимеханика и автоматизация» </a:t>
                      </a:r>
                      <a:r>
                        <a:rPr lang="en-US" sz="1400" baseline="0" dirty="0" smtClean="0"/>
                        <a:t>Junior </a:t>
                      </a:r>
                      <a:r>
                        <a:rPr lang="ru-RU" sz="1400" baseline="0" dirty="0" smtClean="0"/>
                        <a:t>-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ru-RU" sz="1400" baseline="0" dirty="0" smtClean="0"/>
                        <a:t>золото, бронза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628368"/>
                  </a:ext>
                </a:extLst>
              </a:tr>
              <a:tr h="105643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ru-RU" sz="1400" baseline="0" dirty="0" smtClean="0"/>
                        <a:t>Открытый чемпионат профессионального мастерства «Московские мастера» по стандартам </a:t>
                      </a:r>
                      <a:r>
                        <a:rPr lang="en-US" sz="1400" baseline="0" dirty="0" smtClean="0"/>
                        <a:t>WorldSkills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Компетенция</a:t>
                      </a:r>
                      <a:r>
                        <a:rPr lang="ru-RU" sz="1400" baseline="0" dirty="0" smtClean="0"/>
                        <a:t> «промышленный дизайн» </a:t>
                      </a:r>
                      <a:r>
                        <a:rPr lang="en-US" sz="1400" baseline="0" dirty="0" smtClean="0"/>
                        <a:t>Junior</a:t>
                      </a:r>
                      <a:r>
                        <a:rPr lang="ru-RU" sz="1400" baseline="0" dirty="0" smtClean="0"/>
                        <a:t> - золото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Компетенция</a:t>
                      </a:r>
                      <a:r>
                        <a:rPr lang="ru-RU" sz="1400" baseline="0" dirty="0" smtClean="0"/>
                        <a:t> «полимеханика и автоматизация» </a:t>
                      </a:r>
                      <a:r>
                        <a:rPr lang="en-US" sz="1400" baseline="0" dirty="0" smtClean="0"/>
                        <a:t>Junior</a:t>
                      </a:r>
                      <a:r>
                        <a:rPr lang="ru-RU" sz="1400" baseline="0" dirty="0" smtClean="0"/>
                        <a:t> - серебро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Компетенция «командная работа на производстве» </a:t>
                      </a:r>
                      <a:r>
                        <a:rPr lang="en-US" sz="1400" baseline="0" dirty="0" smtClean="0"/>
                        <a:t>Junior</a:t>
                      </a:r>
                      <a:r>
                        <a:rPr lang="ru-RU" sz="1400" baseline="0" dirty="0" smtClean="0"/>
                        <a:t> -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ru-RU" sz="1400" baseline="0" dirty="0" smtClean="0"/>
                        <a:t>серебро, бронза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7157276"/>
                  </a:ext>
                </a:extLst>
              </a:tr>
              <a:tr h="115492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VII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ru-RU" sz="1400" baseline="0" dirty="0" smtClean="0"/>
                        <a:t>Открытый чемпионат профессионального мастерства «Московские мастера» по стандартам </a:t>
                      </a:r>
                      <a:r>
                        <a:rPr lang="en-US" sz="1400" baseline="0" dirty="0" smtClean="0"/>
                        <a:t>WorldSkills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Компетенция</a:t>
                      </a:r>
                      <a:r>
                        <a:rPr lang="ru-RU" sz="1400" baseline="0" dirty="0" smtClean="0"/>
                        <a:t> «полимеханика и автоматизация 16+» - золото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Компетенция</a:t>
                      </a:r>
                      <a:r>
                        <a:rPr lang="ru-RU" sz="1400" baseline="0" dirty="0" smtClean="0"/>
                        <a:t> «полимеханика и автоматизация» </a:t>
                      </a:r>
                      <a:r>
                        <a:rPr lang="en-US" sz="1400" baseline="0" dirty="0" smtClean="0"/>
                        <a:t>Junior</a:t>
                      </a:r>
                      <a:r>
                        <a:rPr lang="ru-RU" sz="1400" baseline="0" dirty="0" smtClean="0"/>
                        <a:t> - серебро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Компетенция «промышленная робототехника» - серебро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Компетенция «промышленная робототехника» </a:t>
                      </a:r>
                      <a:r>
                        <a:rPr lang="en-US" sz="1400" baseline="0" dirty="0" smtClean="0"/>
                        <a:t>Junior </a:t>
                      </a:r>
                      <a:r>
                        <a:rPr lang="ru-RU" sz="1400" baseline="0" dirty="0" smtClean="0"/>
                        <a:t>- золото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9747478"/>
                  </a:ext>
                </a:extLst>
              </a:tr>
              <a:tr h="94269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Национальный чемпионат сквозных</a:t>
                      </a:r>
                      <a:r>
                        <a:rPr lang="ru-RU" sz="1400" baseline="0" dirty="0" smtClean="0"/>
                        <a:t> рабочих профессий высокотехнологичных отраслей </a:t>
                      </a:r>
                      <a:r>
                        <a:rPr lang="en-US" sz="1400" baseline="0" dirty="0" smtClean="0"/>
                        <a:t>WorldSkills Hi-Tech – 201</a:t>
                      </a:r>
                      <a:r>
                        <a:rPr lang="ru-RU" sz="1400" baseline="0" dirty="0" smtClean="0"/>
                        <a:t>8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ru-RU" sz="1400" baseline="0" dirty="0" smtClean="0"/>
                        <a:t>г. Екатеринбург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Компетенция</a:t>
                      </a:r>
                      <a:r>
                        <a:rPr lang="ru-RU" sz="1400" baseline="0" dirty="0" smtClean="0"/>
                        <a:t> «полимеханика и автоматизация» </a:t>
                      </a:r>
                      <a:r>
                        <a:rPr lang="en-US" sz="1400" baseline="0" dirty="0" smtClean="0"/>
                        <a:t>Junior </a:t>
                      </a:r>
                      <a:r>
                        <a:rPr lang="ru-RU" sz="1400" baseline="0" dirty="0" smtClean="0"/>
                        <a:t> - серебро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Компетенция «промышленная робототехника» </a:t>
                      </a:r>
                      <a:r>
                        <a:rPr lang="en-US" sz="1400" baseline="0" dirty="0" smtClean="0"/>
                        <a:t>Junior </a:t>
                      </a:r>
                      <a:r>
                        <a:rPr lang="ru-RU" sz="1400" baseline="0" dirty="0" smtClean="0"/>
                        <a:t>- серебро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Компетенция «рекрутинг» </a:t>
                      </a:r>
                      <a:r>
                        <a:rPr lang="en-US" sz="1400" baseline="0" dirty="0" smtClean="0"/>
                        <a:t>Junior</a:t>
                      </a:r>
                      <a:r>
                        <a:rPr lang="ru-RU" sz="1400" baseline="0" dirty="0" smtClean="0"/>
                        <a:t> - серебро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Компетенция «Интернет-маркетинг» </a:t>
                      </a:r>
                      <a:r>
                        <a:rPr lang="en-US" sz="1400" baseline="0" dirty="0" smtClean="0"/>
                        <a:t>Junior </a:t>
                      </a:r>
                      <a:r>
                        <a:rPr lang="ru-RU" sz="1400" baseline="0" smtClean="0"/>
                        <a:t>- золото</a:t>
                      </a:r>
                      <a:endParaRPr lang="ru-RU" sz="140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8268967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50000"/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723087" y="5021943"/>
            <a:ext cx="3672114" cy="1480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Нилова Вера Андреевна,</a:t>
            </a:r>
          </a:p>
          <a:p>
            <a:pPr algn="ctr"/>
            <a:r>
              <a:rPr lang="ru-RU" sz="2000" b="1" dirty="0" smtClean="0"/>
              <a:t>Директор ГБОУ Школа № 1631,</a:t>
            </a:r>
          </a:p>
          <a:p>
            <a:pPr algn="ctr"/>
            <a:r>
              <a:rPr lang="ru-RU" sz="2000" b="1" dirty="0" smtClean="0"/>
              <a:t>8-963-777-28-84, </a:t>
            </a:r>
            <a:r>
              <a:rPr lang="en-US" sz="2000" b="1" dirty="0" smtClean="0"/>
              <a:t>nilovava@edu.mos.ru</a:t>
            </a:r>
            <a:endParaRPr lang="ru-RU" sz="2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0239" y="692728"/>
            <a:ext cx="9786849" cy="323919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компетенций движения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Skills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образовательном процессе</a:t>
            </a:r>
            <a:endParaRPr lang="ru-RU" sz="36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63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237" y="180109"/>
            <a:ext cx="11090564" cy="67887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Определение вектора движения</a:t>
            </a:r>
            <a:endParaRPr lang="ru-RU" b="1" i="1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9871924"/>
              </p:ext>
            </p:extLst>
          </p:nvPr>
        </p:nvGraphicFramePr>
        <p:xfrm>
          <a:off x="318654" y="858982"/>
          <a:ext cx="11035145" cy="2507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saomos.news/upload/iblock/9b2/9b28684b9015eb487e284b6126777d1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309" y="3015477"/>
            <a:ext cx="4787037" cy="3191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szaomos.news/upload/iblock/a07/a07603b2abc5109f389efb8e3e1559c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38109" y="2971801"/>
            <a:ext cx="4270373" cy="3202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11353800" cy="11222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Создание системы профессионального обучения</a:t>
            </a:r>
            <a:endParaRPr 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98216"/>
              </p:ext>
            </p:extLst>
          </p:nvPr>
        </p:nvGraphicFramePr>
        <p:xfrm>
          <a:off x="248194" y="940526"/>
          <a:ext cx="11599817" cy="5172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4320" y="-104501"/>
            <a:ext cx="11628120" cy="130628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организации образования и образовательная программа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355804"/>
              </p:ext>
            </p:extLst>
          </p:nvPr>
        </p:nvGraphicFramePr>
        <p:xfrm>
          <a:off x="-274321" y="1368424"/>
          <a:ext cx="11628121" cy="4627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066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3785"/>
            <a:ext cx="11353801" cy="10668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Сдача демонстрационного экзамена – </a:t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подготовка к будущей профессии</a:t>
            </a:r>
            <a:endParaRPr lang="ru-RU" b="1" i="1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6689121"/>
              </p:ext>
            </p:extLst>
          </p:nvPr>
        </p:nvGraphicFramePr>
        <p:xfrm>
          <a:off x="587375" y="1751013"/>
          <a:ext cx="10766425" cy="442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353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93" y="117567"/>
            <a:ext cx="11353800" cy="953587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Создание развивающей среды в образовательной организации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446" y="1227909"/>
            <a:ext cx="11053354" cy="4949054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Работа на современном оборудовании промышленного назначения</a:t>
            </a:r>
          </a:p>
          <a:p>
            <a:pPr>
              <a:buFontTx/>
              <a:buChar char="-"/>
            </a:pPr>
            <a:r>
              <a:rPr lang="ru-RU" dirty="0" smtClean="0"/>
              <a:t>Развитие кадрового потенциала </a:t>
            </a:r>
          </a:p>
          <a:p>
            <a:pPr>
              <a:buFontTx/>
              <a:buChar char="-"/>
            </a:pPr>
            <a:r>
              <a:rPr lang="ru-RU" dirty="0" smtClean="0"/>
              <a:t>Расширение экспертного сообщества </a:t>
            </a:r>
          </a:p>
          <a:p>
            <a:pPr>
              <a:buFontTx/>
              <a:buChar char="-"/>
            </a:pPr>
            <a:r>
              <a:rPr lang="ru-RU" dirty="0" smtClean="0"/>
              <a:t>Участие обучающихся в чемпионатах движения</a:t>
            </a:r>
          </a:p>
          <a:p>
            <a:pPr marL="0" indent="0">
              <a:buNone/>
            </a:pPr>
            <a:r>
              <a:rPr lang="ru-RU" dirty="0" smtClean="0"/>
              <a:t>    </a:t>
            </a:r>
            <a:r>
              <a:rPr lang="en-US" dirty="0" smtClean="0"/>
              <a:t>WorldSkills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Наставничество </a:t>
            </a:r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0050" y="1731963"/>
            <a:ext cx="3333750" cy="444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901" y="3157629"/>
            <a:ext cx="3903530" cy="2927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139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473" y="365125"/>
            <a:ext cx="11152909" cy="1186583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Задачи чемпионатов </a:t>
            </a:r>
            <a:r>
              <a:rPr lang="en-US" b="1" i="1" dirty="0" smtClean="0">
                <a:solidFill>
                  <a:schemeClr val="bg1"/>
                </a:solidFill>
              </a:rPr>
              <a:t>WorldSkills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0327" y="1288473"/>
            <a:ext cx="10813473" cy="4888490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грамотная профориентация;</a:t>
            </a:r>
          </a:p>
          <a:p>
            <a:pPr>
              <a:buFontTx/>
              <a:buChar char="-"/>
            </a:pPr>
            <a:r>
              <a:rPr lang="ru-RU" dirty="0" smtClean="0"/>
              <a:t>преемственность между школами, организациями среднего профессионального образования, вузами, предприятиями-работодателями;</a:t>
            </a:r>
          </a:p>
          <a:p>
            <a:pPr>
              <a:buFontTx/>
              <a:buChar char="-"/>
            </a:pPr>
            <a:r>
              <a:rPr lang="ru-RU" dirty="0" smtClean="0"/>
              <a:t>повышение статуса и стандартов профессиональной подготовки;</a:t>
            </a:r>
          </a:p>
          <a:p>
            <a:pPr>
              <a:buFontTx/>
              <a:buChar char="-"/>
            </a:pPr>
            <a:r>
              <a:rPr lang="ru-RU" dirty="0" smtClean="0"/>
              <a:t>обеспечение высокотехнологичных отраслей промышленности качественными кадрами;</a:t>
            </a:r>
          </a:p>
          <a:p>
            <a:pPr>
              <a:buFontTx/>
              <a:buChar char="-"/>
            </a:pPr>
            <a:r>
              <a:rPr lang="ru-RU" dirty="0" smtClean="0"/>
              <a:t>развитие новых высокотехнологичных отраслей промышленности для повышения конкурентоспособности российской экономики.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090" y="0"/>
            <a:ext cx="11076709" cy="6373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Подготовка к</a:t>
            </a:r>
            <a:r>
              <a:rPr lang="en-US" b="1" i="1" dirty="0" smtClean="0">
                <a:solidFill>
                  <a:schemeClr val="bg1"/>
                </a:solidFill>
              </a:rPr>
              <a:t> </a:t>
            </a:r>
            <a:r>
              <a:rPr lang="ru-RU" b="1" i="1" dirty="0" smtClean="0">
                <a:solidFill>
                  <a:schemeClr val="bg1"/>
                </a:solidFill>
              </a:rPr>
              <a:t>чемпионатам</a:t>
            </a:r>
            <a:endParaRPr lang="ru-RU" b="1" i="1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5220682"/>
              </p:ext>
            </p:extLst>
          </p:nvPr>
        </p:nvGraphicFramePr>
        <p:xfrm>
          <a:off x="928256" y="637308"/>
          <a:ext cx="9033162" cy="5708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656" y="1"/>
            <a:ext cx="10945090" cy="1260763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</a:rPr>
              <a:t>Важнейшее условие успешного участия в Чемпионате – социальное партнерство и профессиональное сотрудничество</a:t>
            </a:r>
            <a:endParaRPr lang="ru-RU" sz="3200" b="1" i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https://studzaem.ru/upload/iblock/f8d/RGG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060" y="1156845"/>
            <a:ext cx="2514796" cy="2473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http://i2.wp.com/www.quantumspace.ru/wp-content/uploads/2017/04/Stankin.jpg?w=1181"/>
          <p:cNvPicPr>
            <a:picLocks noChangeAspect="1" noChangeArrowheads="1"/>
          </p:cNvPicPr>
          <p:nvPr/>
        </p:nvPicPr>
        <p:blipFill>
          <a:blip r:embed="rId3" cstate="print"/>
          <a:srcRect l="7603" t="19982" b="32161"/>
          <a:stretch>
            <a:fillRect/>
          </a:stretch>
        </p:blipFill>
        <p:spPr bwMode="auto">
          <a:xfrm>
            <a:off x="3577624" y="1163782"/>
            <a:ext cx="4654286" cy="2410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4" name="Picture 6" descr="https://jobfilter.ru/uploaded_files/images/2017/02/08/190834/Z9OIQ1Z1IUk1kjYk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7527" y="1163783"/>
            <a:ext cx="2386157" cy="2386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6" name="Picture 8" descr="http://obrazovanie.su/college/photos/col88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955" y="3670757"/>
            <a:ext cx="3459998" cy="2465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8" name="Picture 10" descr="http://mo-smr.ru/wp-content/uploads/2014/12/158efe7c2d89135eabdfdfc4a0cc9473_x10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3539" y="3633932"/>
            <a:ext cx="4201102" cy="2573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20" name="Picture 12" descr="http://pechatniki.mos.ru/upload/medialibrary/dc3/mchs-rf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47019" y="3625129"/>
            <a:ext cx="2535382" cy="2535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22" name="AutoShape 14" descr="https://worldskills.moscow/templates/wsr2/Images/wsr-msk-logo2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629</Words>
  <Application>Microsoft Office PowerPoint</Application>
  <PresentationFormat>Произвольный</PresentationFormat>
  <Paragraphs>100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Реализация компетенций движения  World Skills в образовательном процессе</vt:lpstr>
      <vt:lpstr>Определение вектора движения</vt:lpstr>
      <vt:lpstr>Создание системы профессионального обучения</vt:lpstr>
      <vt:lpstr>Изменения в организации образования и образовательная программа</vt:lpstr>
      <vt:lpstr>Сдача демонстрационного экзамена –  подготовка к будущей профессии</vt:lpstr>
      <vt:lpstr>Создание развивающей среды в образовательной организации</vt:lpstr>
      <vt:lpstr>Задачи чемпионатов WorldSkills</vt:lpstr>
      <vt:lpstr>Подготовка к чемпионатам</vt:lpstr>
      <vt:lpstr>Важнейшее условие успешного участия в Чемпионате – социальное партнерство и профессиональное сотрудничество</vt:lpstr>
      <vt:lpstr>Выбор компетенций</vt:lpstr>
      <vt:lpstr>Возможности участия в Чемпионате для обучающихся:</vt:lpstr>
      <vt:lpstr>Эффекты от проведения Чемпионата</vt:lpstr>
      <vt:lpstr>Результаты участия сборной  ГБОУ Школа №1631 им. Героя Советского Союза В.П. Кислякова в чемпионатах по стандартам WorldSkills</vt:lpstr>
      <vt:lpstr>Реализация компетенций движения World Skills в образовательном процессе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Посылкин</dc:creator>
  <cp:lastModifiedBy>user775</cp:lastModifiedBy>
  <cp:revision>93</cp:revision>
  <dcterms:created xsi:type="dcterms:W3CDTF">2017-09-06T06:53:56Z</dcterms:created>
  <dcterms:modified xsi:type="dcterms:W3CDTF">2018-11-08T09:18:17Z</dcterms:modified>
</cp:coreProperties>
</file>